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b="1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</a:rPr>
              <a:t>PAG-ATUBANG SA MGA MINI NGA MAGTUTUDLO</a:t>
            </a:r>
            <a:endParaRPr kumimoji="0" lang="en-US" sz="4000" b="1" i="0" u="none" strike="noStrike" kern="1200" cap="none" spc="0" normalizeH="0" baseline="0" noProof="0" dirty="0">
              <a:ln w="6600">
                <a:solidFill>
                  <a:srgbClr val="F4642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4642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Leksyon</a:t>
            </a:r>
            <a:r>
              <a:rPr lang="en-US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12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Septyembre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4006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lvl="0" algn="ctr">
              <a:defRPr/>
            </a:pP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“Kay ang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mga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hinagiban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among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pakiggubat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dili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kalibotanon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kondili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adunay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gahum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gikan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Dios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pagguba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mga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lig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-on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salipdanan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.”— 2 </a:t>
            </a:r>
            <a:r>
              <a:rPr lang="en-US" sz="3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Corinto</a:t>
            </a:r>
            <a:r>
              <a:rPr lang="en-US" sz="3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10:4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2759068" y="4008715"/>
            <a:ext cx="953154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B7101D"/>
                </a:solidFill>
              </a:rPr>
              <a:t>Espirituhanong</a:t>
            </a:r>
            <a:r>
              <a:rPr lang="en-US" sz="2000" b="1" dirty="0">
                <a:solidFill>
                  <a:srgbClr val="B7101D"/>
                </a:solidFill>
              </a:rPr>
              <a:t> </a:t>
            </a:r>
            <a:r>
              <a:rPr lang="en-US" sz="2000" b="1" dirty="0" err="1">
                <a:solidFill>
                  <a:srgbClr val="B7101D"/>
                </a:solidFill>
              </a:rPr>
              <a:t>Pakiggubat</a:t>
            </a:r>
            <a:r>
              <a:rPr lang="en-US" sz="2000" b="1" dirty="0">
                <a:solidFill>
                  <a:srgbClr val="B7101D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B7101D"/>
              </a:solidFill>
              <a:effectLst/>
              <a:uLnTx/>
              <a:uFillTx/>
              <a:latin typeface="Aptos" panose="02110004020202020204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Ang </a:t>
            </a:r>
            <a:r>
              <a:rPr lang="en-US" sz="2000" b="1" dirty="0" err="1">
                <a:solidFill>
                  <a:prstClr val="black"/>
                </a:solidFill>
              </a:rPr>
              <a:t>mga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hinagiban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pag-atake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Corinto</a:t>
            </a:r>
            <a:r>
              <a:rPr lang="en-US" sz="2000" b="1" dirty="0">
                <a:solidFill>
                  <a:prstClr val="black"/>
                </a:solidFill>
              </a:rPr>
              <a:t> 10:1–11)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Ang </a:t>
            </a:r>
            <a:r>
              <a:rPr lang="en-US" sz="2000" b="1" dirty="0" err="1">
                <a:solidFill>
                  <a:prstClr val="black"/>
                </a:solidFill>
              </a:rPr>
              <a:t>hustong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pagpanalipod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Corinto</a:t>
            </a:r>
            <a:r>
              <a:rPr lang="en-US" sz="2000" b="1" dirty="0">
                <a:solidFill>
                  <a:prstClr val="black"/>
                </a:solidFill>
              </a:rPr>
              <a:t> 10:12–18)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E40AC"/>
                </a:solidFill>
              </a:rPr>
              <a:t>Pag-</a:t>
            </a:r>
            <a:r>
              <a:rPr lang="en-US" sz="2000" b="1" dirty="0" err="1">
                <a:solidFill>
                  <a:srgbClr val="0E40AC"/>
                </a:solidFill>
              </a:rPr>
              <a:t>atubang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sa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mga</a:t>
            </a:r>
            <a:r>
              <a:rPr lang="en-US" sz="2000" b="1" dirty="0">
                <a:solidFill>
                  <a:srgbClr val="0E40AC"/>
                </a:solidFill>
              </a:rPr>
              <a:t> Mini </a:t>
            </a:r>
            <a:r>
              <a:rPr lang="en-US" sz="2000" b="1" dirty="0" err="1">
                <a:solidFill>
                  <a:srgbClr val="0E40AC"/>
                </a:solidFill>
              </a:rPr>
              <a:t>nga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Magtutudlo</a:t>
            </a:r>
            <a:r>
              <a:rPr lang="en-US" sz="2000" b="1" dirty="0">
                <a:solidFill>
                  <a:srgbClr val="0E40AC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0AC"/>
              </a:solidFill>
              <a:effectLst/>
              <a:uLnTx/>
              <a:uFillTx/>
              <a:latin typeface="Aptos" panose="02110004020202020204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malimbongon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nagtakuban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ingon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apostol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Corinto</a:t>
            </a:r>
            <a:r>
              <a:rPr lang="en-US" sz="2000" b="1" dirty="0">
                <a:solidFill>
                  <a:prstClr val="black"/>
                </a:solidFill>
              </a:rPr>
              <a:t> 11:1–15)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  <a:p>
            <a:pPr lvl="1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Si Pablo ug ang mga mini nga magtutudlo (2 Corinto 11:16–31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Pagsusi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kaugalingon</a:t>
            </a:r>
            <a:r>
              <a:rPr lang="en-US" sz="2000" b="1" dirty="0">
                <a:solidFill>
                  <a:prstClr val="black"/>
                </a:solidFill>
              </a:rPr>
              <a:t> ug </a:t>
            </a:r>
            <a:r>
              <a:rPr lang="en-US" sz="2000" b="1" dirty="0" err="1">
                <a:solidFill>
                  <a:prstClr val="black"/>
                </a:solidFill>
              </a:rPr>
              <a:t>kadaugan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Corinto</a:t>
            </a:r>
            <a:r>
              <a:rPr lang="en-US" sz="2000" b="1" dirty="0">
                <a:solidFill>
                  <a:prstClr val="black"/>
                </a:solidFill>
              </a:rPr>
              <a:t> 12:14–13:10)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252576" y="33257"/>
            <a:ext cx="6784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Gihimo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misyon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kanunay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pagpahibalo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kahimtang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tanang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iglesia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Ngano</a:t>
            </a:r>
            <a:r>
              <a:rPr lang="en-US" b="1" dirty="0">
                <a:solidFill>
                  <a:prstClr val="black"/>
                </a:solidFill>
              </a:rPr>
              <a:t>? Aron </a:t>
            </a:r>
            <a:r>
              <a:rPr lang="en-US" b="1" dirty="0" err="1">
                <a:solidFill>
                  <a:prstClr val="black"/>
                </a:solidFill>
              </a:rPr>
              <a:t>mahibaloan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nagkinahanglan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tabang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pagduaw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paghupay</a:t>
            </a:r>
            <a:r>
              <a:rPr lang="en-US" b="1" dirty="0">
                <a:solidFill>
                  <a:prstClr val="black"/>
                </a:solidFill>
              </a:rPr>
              <a:t>, o </a:t>
            </a:r>
            <a:r>
              <a:rPr lang="en-US" b="1" dirty="0" err="1">
                <a:solidFill>
                  <a:prstClr val="black"/>
                </a:solidFill>
              </a:rPr>
              <a:t>pulong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pagdasig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11:28).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44" r="3549"/>
          <a:stretch>
            <a:fillRect/>
          </a:stretch>
        </p:blipFill>
        <p:spPr>
          <a:xfrm>
            <a:off x="239985" y="3848100"/>
            <a:ext cx="1954306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4620" y="409753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4620" y="525465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403" y="563153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403" y="602350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403" y="640637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403" y="449354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403" y="486694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252576" y="2292904"/>
            <a:ext cx="67842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Sa </a:t>
            </a:r>
            <a:r>
              <a:rPr lang="en-US" b="1" dirty="0" err="1">
                <a:solidFill>
                  <a:prstClr val="black"/>
                </a:solidFill>
              </a:rPr>
              <a:t>kataposan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ikaduhang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sulat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ngadto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taga-Corinto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gitubag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ang </a:t>
            </a:r>
            <a:r>
              <a:rPr lang="en-US" b="1" dirty="0" err="1">
                <a:solidFill>
                  <a:prstClr val="black"/>
                </a:solidFill>
              </a:rPr>
              <a:t>problema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niining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mini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magtutudlo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Unsaon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pag-ila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Unsaon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pagpakigbatokan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niining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espirituhanong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pakiggubat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Unsaon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pagbuntog</a:t>
            </a:r>
            <a:r>
              <a:rPr lang="en-US" b="1" dirty="0">
                <a:solidFill>
                  <a:prstClr val="black"/>
                </a:solidFill>
              </a:rPr>
              <a:t>?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252576" y="1163081"/>
            <a:ext cx="6784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Usahay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nakadawat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balita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mahitungod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mini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magtutudlo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maoy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hinungdan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pagkapandol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matinumanon</a:t>
            </a:r>
            <a:r>
              <a:rPr lang="en-US" b="1" dirty="0">
                <a:solidFill>
                  <a:prstClr val="black"/>
                </a:solidFill>
              </a:rPr>
              <a:t>. Sa </a:t>
            </a:r>
            <a:r>
              <a:rPr lang="en-US" b="1" dirty="0" err="1">
                <a:solidFill>
                  <a:prstClr val="black"/>
                </a:solidFill>
              </a:rPr>
              <a:t>dihang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nahitabo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napuno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kasuko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apostol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11:29).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ESPIRITOHANONG PAKIGGUBAT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ANG MGA HINAGIBAN ALANG SA PAG-ATAKE</a:t>
            </a:r>
            <a:endParaRPr kumimoji="0" lang="en-US" sz="32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979" y="567183"/>
            <a:ext cx="8696325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“Kay ang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mga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hinagiban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among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pakiggubat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dili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kalibotanon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kondili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adunay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gahum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gikan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Dios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pagguba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mga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lig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-on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nga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salipdanan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.”— 2 </a:t>
            </a:r>
            <a:r>
              <a:rPr lang="en-US" sz="20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Corinto</a:t>
            </a:r>
            <a:r>
              <a:rPr 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10:4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953DD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1204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Gipasanginlan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talawan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walay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kahanas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kon</a:t>
            </a:r>
            <a:r>
              <a:rPr lang="en-US" b="1" dirty="0">
                <a:solidFill>
                  <a:prstClr val="black"/>
                </a:solidFill>
              </a:rPr>
              <a:t> personal </a:t>
            </a:r>
            <a:r>
              <a:rPr lang="en-US" b="1" dirty="0" err="1">
                <a:solidFill>
                  <a:prstClr val="black"/>
                </a:solidFill>
              </a:rPr>
              <a:t>siyang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moatubang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bisan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mapintas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mosulti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sulat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10:10).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6755" y="2043953"/>
            <a:ext cx="3548905" cy="4703368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35558" y="5426071"/>
            <a:ext cx="38885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Ang </a:t>
            </a:r>
            <a:r>
              <a:rPr lang="en-US" b="1" dirty="0" err="1">
                <a:solidFill>
                  <a:prstClr val="black"/>
                </a:solidFill>
              </a:rPr>
              <a:t>awtoridad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gihatag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Cristo, ug </a:t>
            </a:r>
            <a:r>
              <a:rPr lang="en-US" b="1" dirty="0" err="1">
                <a:solidFill>
                  <a:prstClr val="black"/>
                </a:solidFill>
              </a:rPr>
              <a:t>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kining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gamiton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kanunay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paglig</a:t>
            </a:r>
            <a:r>
              <a:rPr lang="en-US" b="1" dirty="0">
                <a:solidFill>
                  <a:prstClr val="black"/>
                </a:solidFill>
              </a:rPr>
              <a:t>-on, </a:t>
            </a:r>
            <a:r>
              <a:rPr lang="en-US" b="1" dirty="0" err="1">
                <a:solidFill>
                  <a:prstClr val="black"/>
                </a:solidFill>
              </a:rPr>
              <a:t>dili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pagguba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10:8).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7" y="4052654"/>
            <a:ext cx="83504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hinagiban</a:t>
            </a:r>
            <a:r>
              <a:rPr lang="en-US" b="1" dirty="0">
                <a:solidFill>
                  <a:prstClr val="black"/>
                </a:solidFill>
              </a:rPr>
              <a:t>” </a:t>
            </a:r>
            <a:r>
              <a:rPr lang="en-US" b="1" dirty="0" err="1">
                <a:solidFill>
                  <a:prstClr val="black"/>
                </a:solidFill>
              </a:rPr>
              <a:t>naglakip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paglihok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uban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pagkamapaubsanon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kalumo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Cristo (Mateo 11:29). </a:t>
            </a: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naglakip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usab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lig</a:t>
            </a:r>
            <a:r>
              <a:rPr lang="en-US" b="1" dirty="0">
                <a:solidFill>
                  <a:prstClr val="black"/>
                </a:solidFill>
              </a:rPr>
              <a:t>-on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pagbarog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batok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daotang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binuhatan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gibuhat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Jesus (Mateo 21:12–13), ug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pagsulti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tin-aw </a:t>
            </a:r>
            <a:r>
              <a:rPr lang="en-US" b="1" dirty="0" err="1">
                <a:solidFill>
                  <a:prstClr val="black"/>
                </a:solidFill>
              </a:rPr>
              <a:t>kon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gikinahanglan</a:t>
            </a:r>
            <a:r>
              <a:rPr lang="en-US" b="1" dirty="0">
                <a:solidFill>
                  <a:prstClr val="black"/>
                </a:solidFill>
              </a:rPr>
              <a:t> (Mateo 23:23–27).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4" y="2278888"/>
            <a:ext cx="83504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Agig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tubag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sumbong</a:t>
            </a:r>
            <a:r>
              <a:rPr lang="en-US" b="1" dirty="0">
                <a:solidFill>
                  <a:prstClr val="black"/>
                </a:solidFill>
              </a:rPr>
              <a:t>, tin-aw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gipahayag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makahimo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usab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pagkahigpit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kon</a:t>
            </a:r>
            <a:r>
              <a:rPr lang="en-US" b="1" dirty="0">
                <a:solidFill>
                  <a:prstClr val="black"/>
                </a:solidFill>
              </a:rPr>
              <a:t> personal </a:t>
            </a:r>
            <a:r>
              <a:rPr lang="en-US" b="1" dirty="0" err="1">
                <a:solidFill>
                  <a:prstClr val="black"/>
                </a:solidFill>
              </a:rPr>
              <a:t>siyang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moatubang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gibuhat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sulat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mogamit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kalibotanon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hinagiban</a:t>
            </a:r>
            <a:r>
              <a:rPr lang="en-US" b="1" dirty="0">
                <a:solidFill>
                  <a:prstClr val="black"/>
                </a:solidFill>
              </a:rPr>
              <a:t>”—</a:t>
            </a:r>
            <a:r>
              <a:rPr lang="en-US" b="1" dirty="0" err="1">
                <a:solidFill>
                  <a:prstClr val="black"/>
                </a:solidFill>
              </a:rPr>
              <a:t>sama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pagpang-abuso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awtoridad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pisikal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pagsilot</a:t>
            </a:r>
            <a:r>
              <a:rPr lang="en-US" b="1" dirty="0">
                <a:solidFill>
                  <a:prstClr val="black"/>
                </a:solidFill>
              </a:rPr>
              <a:t>, o </a:t>
            </a:r>
            <a:r>
              <a:rPr lang="en-US" b="1" dirty="0" err="1">
                <a:solidFill>
                  <a:prstClr val="black"/>
                </a:solidFill>
              </a:rPr>
              <a:t>pagdayeg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Hinunoa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gamiton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lamang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niya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hinagiban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gamhanan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pinaagi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Dios”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10:2–4).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ANG HUSTONG PAGPANALIPOD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“Kay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dili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nagdayeg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iyang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kaugalingon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mao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giuyonan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kondili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ang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tawo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nga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gidayeg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Ginoo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.”— 2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Corinto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10:18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pilosopong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Griyego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naningil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dagkong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kantidad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estudyante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gustong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makat</a:t>
            </a:r>
            <a:r>
              <a:rPr lang="en-US" b="1" dirty="0">
                <a:solidFill>
                  <a:prstClr val="black"/>
                </a:solidFill>
              </a:rPr>
              <a:t>-on </a:t>
            </a:r>
            <a:r>
              <a:rPr lang="en-US" b="1" dirty="0" err="1">
                <a:solidFill>
                  <a:prstClr val="black"/>
                </a:solidFill>
              </a:rPr>
              <a:t>gikan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kanila</a:t>
            </a:r>
            <a:r>
              <a:rPr lang="en-US" b="1" dirty="0">
                <a:solidFill>
                  <a:prstClr val="black"/>
                </a:solidFill>
              </a:rPr>
              <a:t>. Aron </a:t>
            </a:r>
            <a:r>
              <a:rPr lang="en-US" b="1" dirty="0" err="1">
                <a:solidFill>
                  <a:prstClr val="black"/>
                </a:solidFill>
              </a:rPr>
              <a:t>madani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estudyante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nanghambog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kahibalo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kahimtang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katilingban</a:t>
            </a:r>
            <a:r>
              <a:rPr lang="en-US" b="1" dirty="0">
                <a:solidFill>
                  <a:prstClr val="black"/>
                </a:solidFill>
              </a:rPr>
              <a:t>, o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bantugang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tawo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nakaila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nagtahod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kanila</a:t>
            </a:r>
            <a:r>
              <a:rPr lang="en-US" b="1" dirty="0">
                <a:solidFill>
                  <a:prstClr val="black"/>
                </a:solidFill>
              </a:rPr>
              <a:t>. Mao </a:t>
            </a:r>
            <a:r>
              <a:rPr lang="en-US" b="1" dirty="0" err="1">
                <a:solidFill>
                  <a:prstClr val="black"/>
                </a:solidFill>
              </a:rPr>
              <a:t>usab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binuhatan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mini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magtutudlo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nakasulod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10:12; 11:19–20).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909142"/>
            <a:ext cx="3184529" cy="1754327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048000" y="2830805"/>
            <a:ext cx="47786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maningil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pagpaambit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kahibalo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wala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magpakita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sulat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rekomendasyon</a:t>
            </a:r>
            <a:r>
              <a:rPr lang="en-US" b="1" dirty="0">
                <a:solidFill>
                  <a:prstClr val="black"/>
                </a:solidFill>
              </a:rPr>
              <a:t>, ug </a:t>
            </a:r>
            <a:r>
              <a:rPr lang="en-US" b="1" dirty="0" err="1">
                <a:solidFill>
                  <a:prstClr val="black"/>
                </a:solidFill>
              </a:rPr>
              <a:t>wala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usab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manghambog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Tungod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niini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gitamay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! </a:t>
            </a:r>
            <a:r>
              <a:rPr lang="en-US" b="1" dirty="0" err="1">
                <a:solidFill>
                  <a:prstClr val="black"/>
                </a:solidFill>
              </a:rPr>
              <a:t>Busa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unsaon</a:t>
            </a:r>
            <a:r>
              <a:rPr lang="en-US" b="1" dirty="0">
                <a:solidFill>
                  <a:prstClr val="black"/>
                </a:solidFill>
              </a:rPr>
              <a:t> man </a:t>
            </a:r>
            <a:r>
              <a:rPr lang="en-US" b="1" dirty="0" err="1">
                <a:solidFill>
                  <a:prstClr val="black"/>
                </a:solidFill>
              </a:rPr>
              <a:t>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pagpanalipod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?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107799" y="4805134"/>
            <a:ext cx="76451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Morag </a:t>
            </a:r>
            <a:r>
              <a:rPr lang="en-US" b="1" dirty="0" err="1">
                <a:solidFill>
                  <a:prstClr val="black"/>
                </a:solidFill>
              </a:rPr>
              <a:t>kinahanglan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dayegon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atubangan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taga-Corinto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dawaton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angay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magdayeg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Proverbio</a:t>
            </a:r>
            <a:r>
              <a:rPr lang="en-US" b="1" dirty="0">
                <a:solidFill>
                  <a:prstClr val="black"/>
                </a:solidFill>
              </a:rPr>
              <a:t> 27:2). </a:t>
            </a:r>
            <a:r>
              <a:rPr lang="en-US" b="1" dirty="0" err="1">
                <a:solidFill>
                  <a:prstClr val="black"/>
                </a:solidFill>
              </a:rPr>
              <a:t>Gitugotan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ang Dios </a:t>
            </a:r>
            <a:r>
              <a:rPr lang="en-US" b="1" dirty="0" err="1">
                <a:solidFill>
                  <a:prstClr val="black"/>
                </a:solidFill>
              </a:rPr>
              <a:t>mao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magdayeg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kaniya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10:18).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Ayaw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pagdayeg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Sa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imong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Kaugalingon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Dayega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ang Dios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107799" y="5948467"/>
            <a:ext cx="78770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Kon </a:t>
            </a:r>
            <a:r>
              <a:rPr lang="en-US" b="1" dirty="0" err="1">
                <a:solidFill>
                  <a:prstClr val="black"/>
                </a:solidFill>
              </a:rPr>
              <a:t>aduna</a:t>
            </a:r>
            <a:r>
              <a:rPr lang="en-US" b="1" dirty="0">
                <a:solidFill>
                  <a:prstClr val="black"/>
                </a:solidFill>
              </a:rPr>
              <a:t> man </a:t>
            </a:r>
            <a:r>
              <a:rPr lang="en-US" b="1" dirty="0" err="1">
                <a:solidFill>
                  <a:prstClr val="black"/>
                </a:solidFill>
              </a:rPr>
              <a:t>kitay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ikapanghambog</a:t>
            </a:r>
            <a:r>
              <a:rPr lang="en-US" b="1" dirty="0">
                <a:solidFill>
                  <a:prstClr val="black"/>
                </a:solidFill>
              </a:rPr>
              <a:t> o </a:t>
            </a:r>
            <a:r>
              <a:rPr lang="en-US" b="1" dirty="0" err="1">
                <a:solidFill>
                  <a:prstClr val="black"/>
                </a:solidFill>
              </a:rPr>
              <a:t>ikadayeg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atong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mao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pagkaila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Dios ug </a:t>
            </a:r>
            <a:r>
              <a:rPr lang="en-US" b="1" dirty="0" err="1">
                <a:solidFill>
                  <a:prstClr val="black"/>
                </a:solidFill>
              </a:rPr>
              <a:t>pagtuman</a:t>
            </a:r>
            <a:r>
              <a:rPr lang="en-US" b="1" dirty="0">
                <a:solidFill>
                  <a:prstClr val="black"/>
                </a:solidFill>
              </a:rPr>
              <a:t> Kaniya (Jeremias 9:24;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10:17).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008582"/>
            <a:ext cx="8082116" cy="286232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lvl="0">
              <a:defRPr/>
            </a:pPr>
            <a:r>
              <a:rPr lang="en-US" sz="6000" dirty="0">
                <a:solidFill>
                  <a:srgbClr val="F4642A">
                    <a:lumMod val="75000"/>
                  </a:srgbClr>
                </a:solidFill>
              </a:rPr>
              <a:t>PAG-ATUBANG SA MGA MINI NGA MAGTUTUDLO</a:t>
            </a:r>
            <a:endParaRPr kumimoji="0" lang="en-US" sz="6000" b="1" i="0" u="none" strike="noStrike" kern="1200" cap="none" spc="0" normalizeH="0" baseline="0" noProof="0" dirty="0">
              <a:ln/>
              <a:solidFill>
                <a:srgbClr val="F4642A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MGA MALIMBONGON NGA NAGPAKAARON-INGNON NGA MGA APOSTOL</a:t>
            </a:r>
            <a:endParaRPr kumimoji="0" lang="en-US" sz="28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“Kay ang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maong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tawo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maoy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mini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apostol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malimbongong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magbubuhat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nagpakaaron-ingnon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apostol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Cristo.”— 2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Corinto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11:13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DCADB">
                  <a:lumMod val="60000"/>
                  <a:lumOff val="4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Gitinguha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madala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ngadto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kang</a:t>
            </a:r>
            <a:r>
              <a:rPr lang="en-US" b="1" dirty="0">
                <a:solidFill>
                  <a:prstClr val="black"/>
                </a:solidFill>
              </a:rPr>
              <a:t> Cristo ang </a:t>
            </a:r>
            <a:r>
              <a:rPr lang="en-US" b="1" dirty="0" err="1">
                <a:solidFill>
                  <a:prstClr val="black"/>
                </a:solidFill>
              </a:rPr>
              <a:t>usa</a:t>
            </a:r>
            <a:r>
              <a:rPr lang="en-US" b="1" dirty="0">
                <a:solidFill>
                  <a:prstClr val="black"/>
                </a:solidFill>
              </a:rPr>
              <a:t> ka </a:t>
            </a:r>
            <a:r>
              <a:rPr lang="en-US" b="1" dirty="0" err="1">
                <a:solidFill>
                  <a:prstClr val="black"/>
                </a:solidFill>
              </a:rPr>
              <a:t>putli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iglesia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11:2). </a:t>
            </a: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iglesia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nameligro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malimbongan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sama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kang</a:t>
            </a:r>
            <a:r>
              <a:rPr lang="en-US" b="1" dirty="0">
                <a:solidFill>
                  <a:prstClr val="black"/>
                </a:solidFill>
              </a:rPr>
              <a:t> Eva, ug </a:t>
            </a:r>
            <a:r>
              <a:rPr lang="en-US" b="1" dirty="0" err="1">
                <a:solidFill>
                  <a:prstClr val="black"/>
                </a:solidFill>
              </a:rPr>
              <a:t>mahunong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pagkahimong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pangasaw-onon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Jesus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11:3).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77953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81820" y="2808909"/>
            <a:ext cx="7260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Unsa</a:t>
            </a:r>
            <a:r>
              <a:rPr lang="en-US" b="1" dirty="0">
                <a:solidFill>
                  <a:prstClr val="black"/>
                </a:solidFill>
              </a:rPr>
              <a:t> man ang </a:t>
            </a:r>
            <a:r>
              <a:rPr lang="en-US" b="1" dirty="0" err="1">
                <a:solidFill>
                  <a:prstClr val="black"/>
                </a:solidFill>
              </a:rPr>
              <a:t>tinuod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kapeligrohan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Adunay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 err="1">
                <a:solidFill>
                  <a:prstClr val="black"/>
                </a:solidFill>
              </a:rPr>
              <a:t>Judio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nagdayeg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ingon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“</a:t>
            </a:r>
            <a:r>
              <a:rPr lang="en-US" b="1" dirty="0" err="1">
                <a:solidFill>
                  <a:prstClr val="black"/>
                </a:solidFill>
              </a:rPr>
              <a:t>labaw</a:t>
            </a:r>
            <a:r>
              <a:rPr lang="en-US" b="1" dirty="0">
                <a:solidFill>
                  <a:prstClr val="black"/>
                </a:solidFill>
              </a:rPr>
              <a:t> ka </a:t>
            </a:r>
            <a:r>
              <a:rPr lang="en-US" b="1" dirty="0" err="1">
                <a:solidFill>
                  <a:prstClr val="black"/>
                </a:solidFill>
              </a:rPr>
              <a:t>bantugang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apostol</a:t>
            </a:r>
            <a:r>
              <a:rPr lang="en-US" b="1" dirty="0">
                <a:solidFill>
                  <a:prstClr val="black"/>
                </a:solidFill>
              </a:rPr>
              <a:t>”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Jesus. </a:t>
            </a:r>
            <a:r>
              <a:rPr lang="en-US" b="1" dirty="0" err="1">
                <a:solidFill>
                  <a:prstClr val="black"/>
                </a:solidFill>
              </a:rPr>
              <a:t>Nangadto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nagtudlo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laing</a:t>
            </a:r>
            <a:r>
              <a:rPr lang="en-US" b="1" dirty="0">
                <a:solidFill>
                  <a:prstClr val="black"/>
                </a:solidFill>
              </a:rPr>
              <a:t> Jesus,” “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espiritu</a:t>
            </a:r>
            <a:r>
              <a:rPr lang="en-US" b="1" dirty="0">
                <a:solidFill>
                  <a:prstClr val="black"/>
                </a:solidFill>
              </a:rPr>
              <a:t>,” ug “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maayong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balita</a:t>
            </a:r>
            <a:r>
              <a:rPr lang="en-US" b="1" dirty="0">
                <a:solidFill>
                  <a:prstClr val="black"/>
                </a:solidFill>
              </a:rPr>
              <a:t>”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11:4–5; </a:t>
            </a:r>
            <a:r>
              <a:rPr lang="en-US" b="1" dirty="0" err="1">
                <a:solidFill>
                  <a:prstClr val="black"/>
                </a:solidFill>
              </a:rPr>
              <a:t>Galacia</a:t>
            </a:r>
            <a:r>
              <a:rPr lang="en-US" b="1" dirty="0">
                <a:solidFill>
                  <a:prstClr val="black"/>
                </a:solidFill>
              </a:rPr>
              <a:t> 1:8).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241085"/>
            <a:ext cx="69536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Ang </a:t>
            </a:r>
            <a:r>
              <a:rPr lang="en-US" b="1" dirty="0" err="1">
                <a:solidFill>
                  <a:prstClr val="black"/>
                </a:solidFill>
              </a:rPr>
              <a:t>kamatuoran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adunay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tawo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nagwali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kang</a:t>
            </a:r>
            <a:r>
              <a:rPr lang="en-US" b="1" dirty="0">
                <a:solidFill>
                  <a:prstClr val="black"/>
                </a:solidFill>
              </a:rPr>
              <a:t> Jesus </a:t>
            </a:r>
            <a:r>
              <a:rPr lang="en-US" b="1" dirty="0" err="1">
                <a:solidFill>
                  <a:prstClr val="black"/>
                </a:solidFill>
              </a:rPr>
              <a:t>wala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magpasabot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gipaila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kanato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tinuod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Jesus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gipadayag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Biblia. </a:t>
            </a:r>
            <a:r>
              <a:rPr lang="en-US" b="1" dirty="0" err="1">
                <a:solidFill>
                  <a:prstClr val="black"/>
                </a:solidFill>
              </a:rPr>
              <a:t>Tingali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maanindot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paminawon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pulong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Satanas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mismo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mahibalo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usab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pagsulti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makapahingangha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pulong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pagpakaaron-ingnon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anghel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kahayag</a:t>
            </a:r>
            <a:r>
              <a:rPr lang="en-US" b="1" dirty="0">
                <a:solidFill>
                  <a:prstClr val="black"/>
                </a:solidFill>
              </a:rPr>
              <a:t>”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11:14).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950260"/>
            <a:ext cx="12095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Pinaagi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binuhatan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pulong</a:t>
            </a:r>
            <a:r>
              <a:rPr lang="en-US" b="1" dirty="0">
                <a:solidFill>
                  <a:prstClr val="black"/>
                </a:solidFill>
              </a:rPr>
              <a:t>, ang </a:t>
            </a:r>
            <a:r>
              <a:rPr lang="en-US" b="1" dirty="0" err="1">
                <a:solidFill>
                  <a:prstClr val="black"/>
                </a:solidFill>
              </a:rPr>
              <a:t>tinuod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magtutudlo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nagtudlo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kamatuoran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Cristo”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11:9–10). </a:t>
            </a:r>
            <a:r>
              <a:rPr lang="en-US" b="1" dirty="0" err="1">
                <a:solidFill>
                  <a:prstClr val="black"/>
                </a:solidFill>
              </a:rPr>
              <a:t>Apan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mini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magtutudlo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nagpakaaron-ingnon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lamang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diosnon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maoy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alagad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limbong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nagtakuban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ingon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apostol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11:13–15).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lvl="0" algn="ctr">
              <a:defRPr/>
            </a:pPr>
            <a:r>
              <a:rPr lang="en-US" sz="40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PABLO UG ANG MGA MINI NGA MAGTUTUDLO</a:t>
            </a:r>
            <a:endParaRPr kumimoji="0" lang="en-US" sz="40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Hebreohanon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sila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usab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Israelinhon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sila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usab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Mga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kaliwat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sila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Abraham?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usab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.”— 2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Corinto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11:22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BD805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3" y="1454727"/>
            <a:ext cx="820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Unsa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pagkaparehas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ug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mini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magtutudlo</a:t>
            </a:r>
            <a:r>
              <a:rPr lang="en-US" b="1" dirty="0">
                <a:solidFill>
                  <a:prstClr val="black"/>
                </a:solidFill>
              </a:rPr>
              <a:t>? Silang </a:t>
            </a:r>
            <a:r>
              <a:rPr lang="en-US" b="1" dirty="0" err="1">
                <a:solidFill>
                  <a:prstClr val="black"/>
                </a:solidFill>
              </a:rPr>
              <a:t>tanan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Judio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nakabig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ngadto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Kristohanong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pagtuo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11:22).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582926"/>
            <a:ext cx="2885670" cy="217881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582926"/>
            <a:ext cx="5184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Ug </a:t>
            </a:r>
            <a:r>
              <a:rPr lang="en-US" b="1" dirty="0" err="1">
                <a:solidFill>
                  <a:prstClr val="black"/>
                </a:solidFill>
              </a:rPr>
              <a:t>dinhi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natapos</a:t>
            </a:r>
            <a:r>
              <a:rPr lang="en-US" b="1" dirty="0">
                <a:solidFill>
                  <a:prstClr val="black"/>
                </a:solidFill>
              </a:rPr>
              <a:t> ang “</a:t>
            </a:r>
            <a:r>
              <a:rPr lang="en-US" b="1" dirty="0" err="1">
                <a:solidFill>
                  <a:prstClr val="black"/>
                </a:solidFill>
              </a:rPr>
              <a:t>kabinuang</a:t>
            </a:r>
            <a:r>
              <a:rPr lang="en-US" b="1" dirty="0">
                <a:solidFill>
                  <a:prstClr val="black"/>
                </a:solidFill>
              </a:rPr>
              <a:t>”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Pablo. Wala </a:t>
            </a:r>
            <a:r>
              <a:rPr lang="en-US" b="1" dirty="0" err="1">
                <a:solidFill>
                  <a:prstClr val="black"/>
                </a:solidFill>
              </a:rPr>
              <a:t>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tuyoa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ipakita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gusto </a:t>
            </a:r>
            <a:r>
              <a:rPr lang="en-US" b="1" dirty="0" err="1">
                <a:solidFill>
                  <a:prstClr val="black"/>
                </a:solidFill>
              </a:rPr>
              <a:t>niyang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manghambog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nabuhat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kang</a:t>
            </a:r>
            <a:r>
              <a:rPr lang="en-US" b="1" dirty="0">
                <a:solidFill>
                  <a:prstClr val="black"/>
                </a:solidFill>
              </a:rPr>
              <a:t> Cristo. Ang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tinuod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ikapanghambog</a:t>
            </a:r>
            <a:r>
              <a:rPr lang="en-US" b="1" dirty="0">
                <a:solidFill>
                  <a:prstClr val="black"/>
                </a:solidFill>
              </a:rPr>
              <a:t>—o </a:t>
            </a:r>
            <a:r>
              <a:rPr lang="en-US" b="1" dirty="0" err="1">
                <a:solidFill>
                  <a:prstClr val="black"/>
                </a:solidFill>
              </a:rPr>
              <a:t>himaya</a:t>
            </a:r>
            <a:r>
              <a:rPr lang="en-US" b="1" dirty="0">
                <a:solidFill>
                  <a:prstClr val="black"/>
                </a:solidFill>
              </a:rPr>
              <a:t>—</a:t>
            </a:r>
            <a:r>
              <a:rPr lang="en-US" b="1" dirty="0" err="1">
                <a:solidFill>
                  <a:prstClr val="black"/>
                </a:solidFill>
              </a:rPr>
              <a:t>mao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gibuhat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Cristo </a:t>
            </a:r>
            <a:r>
              <a:rPr lang="en-US" b="1" dirty="0" err="1">
                <a:solidFill>
                  <a:prstClr val="black"/>
                </a:solidFill>
              </a:rPr>
              <a:t>alang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kaniya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>
                <a:solidFill>
                  <a:prstClr val="black"/>
                </a:solidFill>
              </a:rPr>
              <a:t>Ang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tinuod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kusog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anaa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kaluyahon</a:t>
            </a:r>
            <a:r>
              <a:rPr lang="en-US" b="1" dirty="0">
                <a:solidFill>
                  <a:prstClr val="black"/>
                </a:solidFill>
              </a:rPr>
              <a:t>, kay </a:t>
            </a:r>
            <a:r>
              <a:rPr lang="en-US" b="1" dirty="0" err="1">
                <a:solidFill>
                  <a:prstClr val="black"/>
                </a:solidFill>
              </a:rPr>
              <a:t>kini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maoy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nagtultol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hingpit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pagsalig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kang</a:t>
            </a:r>
            <a:r>
              <a:rPr lang="en-US" b="1" dirty="0">
                <a:solidFill>
                  <a:prstClr val="black"/>
                </a:solidFill>
              </a:rPr>
              <a:t> Jesus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11:30–31; 12:6–10).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187830"/>
            <a:ext cx="82019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Unsa</a:t>
            </a:r>
            <a:r>
              <a:rPr lang="en-US" b="1" dirty="0">
                <a:solidFill>
                  <a:prstClr val="black"/>
                </a:solidFill>
              </a:rPr>
              <a:t> man ang </a:t>
            </a:r>
            <a:r>
              <a:rPr lang="en-US" b="1" dirty="0" err="1">
                <a:solidFill>
                  <a:prstClr val="black"/>
                </a:solidFill>
              </a:rPr>
              <a:t>ilang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kalainan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Dinhi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nagsugod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gitawag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“</a:t>
            </a:r>
            <a:r>
              <a:rPr lang="en-US" b="1" dirty="0" err="1">
                <a:solidFill>
                  <a:prstClr val="black"/>
                </a:solidFill>
              </a:rPr>
              <a:t>kabinuang</a:t>
            </a:r>
            <a:r>
              <a:rPr lang="en-US" b="1" dirty="0">
                <a:solidFill>
                  <a:prstClr val="black"/>
                </a:solidFill>
              </a:rPr>
              <a:t>”:“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alagad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Cristo? </a:t>
            </a:r>
            <a:r>
              <a:rPr lang="en-US" b="1" dirty="0" err="1">
                <a:solidFill>
                  <a:prstClr val="black"/>
                </a:solidFill>
              </a:rPr>
              <a:t>Nagasulti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usa</a:t>
            </a:r>
            <a:r>
              <a:rPr lang="en-US" b="1" dirty="0">
                <a:solidFill>
                  <a:prstClr val="black"/>
                </a:solidFill>
              </a:rPr>
              <a:t> ka </a:t>
            </a:r>
            <a:r>
              <a:rPr lang="en-US" b="1" dirty="0" err="1">
                <a:solidFill>
                  <a:prstClr val="black"/>
                </a:solidFill>
              </a:rPr>
              <a:t>buang</a:t>
            </a:r>
            <a:r>
              <a:rPr lang="en-US" b="1" dirty="0">
                <a:solidFill>
                  <a:prstClr val="black"/>
                </a:solidFill>
              </a:rPr>
              <a:t>—</a:t>
            </a:r>
            <a:r>
              <a:rPr lang="en-US" b="1" dirty="0" err="1">
                <a:solidFill>
                  <a:prstClr val="black"/>
                </a:solidFill>
              </a:rPr>
              <a:t>labaw</a:t>
            </a:r>
            <a:r>
              <a:rPr lang="en-US" b="1" dirty="0">
                <a:solidFill>
                  <a:prstClr val="black"/>
                </a:solidFill>
              </a:rPr>
              <a:t> pa </a:t>
            </a:r>
            <a:r>
              <a:rPr lang="en-US" b="1" dirty="0" err="1">
                <a:solidFill>
                  <a:prstClr val="black"/>
                </a:solidFill>
              </a:rPr>
              <a:t>ako</a:t>
            </a:r>
            <a:r>
              <a:rPr lang="en-US" b="1" dirty="0">
                <a:solidFill>
                  <a:prstClr val="black"/>
                </a:solidFill>
              </a:rPr>
              <a:t>.”— 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11:23Kon </a:t>
            </a:r>
            <a:r>
              <a:rPr lang="en-US" b="1" dirty="0" err="1">
                <a:solidFill>
                  <a:prstClr val="black"/>
                </a:solidFill>
              </a:rPr>
              <a:t>nanghambog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uban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nag-</a:t>
            </a:r>
            <a:r>
              <a:rPr lang="en-US" b="1" dirty="0" err="1">
                <a:solidFill>
                  <a:prstClr val="black"/>
                </a:solidFill>
              </a:rPr>
              <a:t>antos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kang</a:t>
            </a:r>
            <a:r>
              <a:rPr lang="en-US" b="1" dirty="0">
                <a:solidFill>
                  <a:prstClr val="black"/>
                </a:solidFill>
              </a:rPr>
              <a:t> Cristo, mas </a:t>
            </a:r>
            <a:r>
              <a:rPr lang="en-US" b="1" dirty="0" err="1">
                <a:solidFill>
                  <a:prstClr val="black"/>
                </a:solidFill>
              </a:rPr>
              <a:t>daghan</a:t>
            </a:r>
            <a:r>
              <a:rPr lang="en-US" b="1" dirty="0">
                <a:solidFill>
                  <a:prstClr val="black"/>
                </a:solidFill>
              </a:rPr>
              <a:t> pa </a:t>
            </a:r>
            <a:r>
              <a:rPr lang="en-US" b="1" dirty="0" err="1">
                <a:solidFill>
                  <a:prstClr val="black"/>
                </a:solidFill>
              </a:rPr>
              <a:t>gayod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giantos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Pablo: </a:t>
            </a:r>
            <a:r>
              <a:rPr lang="en-US" b="1" dirty="0" err="1">
                <a:solidFill>
                  <a:prstClr val="black"/>
                </a:solidFill>
              </a:rPr>
              <a:t>gilatos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gipriso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gihulga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kamatayon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gibato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nakasinati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pagkalunod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barko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nalambigit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nagkalainlaing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kapeligrohan</a:t>
            </a:r>
            <a:r>
              <a:rPr lang="en-US" b="1" dirty="0">
                <a:solidFill>
                  <a:prstClr val="black"/>
                </a:solidFill>
              </a:rPr>
              <a:t>, ug </a:t>
            </a:r>
            <a:r>
              <a:rPr lang="en-US" b="1" dirty="0" err="1">
                <a:solidFill>
                  <a:prstClr val="black"/>
                </a:solidFill>
              </a:rPr>
              <a:t>nakaantos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kagutom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kauhaw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katugnaw</a:t>
            </a:r>
            <a:r>
              <a:rPr lang="en-US" b="1" dirty="0">
                <a:solidFill>
                  <a:prstClr val="black"/>
                </a:solidFill>
              </a:rPr>
              <a:t>, ug </a:t>
            </a:r>
            <a:r>
              <a:rPr lang="en-US" b="1" dirty="0" err="1">
                <a:solidFill>
                  <a:prstClr val="black"/>
                </a:solidFill>
              </a:rPr>
              <a:t>pagkawalay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igong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bisti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Dugang</a:t>
            </a:r>
            <a:r>
              <a:rPr lang="en-US" b="1" dirty="0">
                <a:solidFill>
                  <a:prstClr val="black"/>
                </a:solidFill>
              </a:rPr>
              <a:t> pa </a:t>
            </a:r>
            <a:r>
              <a:rPr lang="en-US" b="1" dirty="0" err="1">
                <a:solidFill>
                  <a:prstClr val="black"/>
                </a:solidFill>
              </a:rPr>
              <a:t>niini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kanunay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nabalaka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iglesia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11:23–29).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en-US" sz="40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PAGSUSI SA KAUGALINGON UG KADAUGAN</a:t>
            </a:r>
            <a:endParaRPr kumimoji="0" lang="en-US" sz="40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-111863" y="474952"/>
            <a:ext cx="12191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Susiha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ninyo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inyong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kaugalingon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aron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mahibaloan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anaa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pagtuo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sulayi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inyong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kaugalingon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Wala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makaamgo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nga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Jesu-Cristo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anaa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kaninyo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—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gawas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napakyas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kamo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pagsulay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?”— 2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Corinto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13:5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389316"/>
            <a:ext cx="8593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Nagkaduol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panahon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moduaw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Unsa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kaha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makita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didto</a:t>
            </a:r>
            <a:r>
              <a:rPr lang="en-US" b="1" dirty="0">
                <a:solidFill>
                  <a:prstClr val="black"/>
                </a:solidFill>
              </a:rPr>
              <a:t>, ug </a:t>
            </a:r>
            <a:r>
              <a:rPr lang="en-US" b="1" dirty="0" err="1">
                <a:solidFill>
                  <a:prstClr val="black"/>
                </a:solidFill>
              </a:rPr>
              <a:t>unsaon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paglihok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sumala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kahimtang</a:t>
            </a:r>
            <a:r>
              <a:rPr lang="en-US" b="1" dirty="0">
                <a:solidFill>
                  <a:prstClr val="black"/>
                </a:solidFill>
              </a:rPr>
              <a:t>? 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13:1–2).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2733" y="1716381"/>
            <a:ext cx="3757402" cy="2335550"/>
          </a:xfrm>
          <a:prstGeom prst="round2DiagRect">
            <a:avLst>
              <a:gd name="adj1" fmla="val 28566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729326" y="1966337"/>
            <a:ext cx="53891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Andam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</a:t>
            </a:r>
            <a:r>
              <a:rPr lang="en-US" b="1" dirty="0">
                <a:solidFill>
                  <a:prstClr val="black"/>
                </a:solidFill>
              </a:rPr>
              <a:t> Pablo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lig</a:t>
            </a:r>
            <a:r>
              <a:rPr lang="en-US" b="1" dirty="0">
                <a:solidFill>
                  <a:prstClr val="black"/>
                </a:solidFill>
              </a:rPr>
              <a:t>-on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ipatuman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disiplina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iglesia</a:t>
            </a:r>
            <a:r>
              <a:rPr lang="en-US" b="1" dirty="0">
                <a:solidFill>
                  <a:prstClr val="black"/>
                </a:solidFill>
              </a:rPr>
              <a:t>: </a:t>
            </a:r>
            <a:r>
              <a:rPr lang="en-US" b="1" dirty="0" err="1">
                <a:solidFill>
                  <a:prstClr val="black"/>
                </a:solidFill>
              </a:rPr>
              <a:t>aron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ipasig-uli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naghinulsol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disiplinahon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nagmagahi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kasingkasing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0" y="5913390"/>
            <a:ext cx="7881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Sa </a:t>
            </a:r>
            <a:r>
              <a:rPr lang="en-US" b="1" dirty="0" err="1">
                <a:solidFill>
                  <a:prstClr val="black"/>
                </a:solidFill>
              </a:rPr>
              <a:t>bahin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</a:t>
            </a:r>
            <a:r>
              <a:rPr lang="en-US" b="1" dirty="0">
                <a:solidFill>
                  <a:prstClr val="black"/>
                </a:solidFill>
              </a:rPr>
              <a:t> Pablo, nag-</a:t>
            </a:r>
            <a:r>
              <a:rPr lang="en-US" b="1" dirty="0" err="1">
                <a:solidFill>
                  <a:prstClr val="black"/>
                </a:solidFill>
              </a:rPr>
              <a:t>ampo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mohunong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pagbuhat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daotan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magbuhat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maayo</a:t>
            </a:r>
            <a:r>
              <a:rPr lang="en-US" b="1" dirty="0">
                <a:solidFill>
                  <a:prstClr val="black"/>
                </a:solidFill>
              </a:rPr>
              <a:t>, ug </a:t>
            </a:r>
            <a:r>
              <a:rPr lang="en-US" b="1" dirty="0" err="1">
                <a:solidFill>
                  <a:prstClr val="black"/>
                </a:solidFill>
              </a:rPr>
              <a:t>mahimong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hingpit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diha</a:t>
            </a:r>
            <a:r>
              <a:rPr lang="en-US" b="1" dirty="0">
                <a:solidFill>
                  <a:prstClr val="black"/>
                </a:solidFill>
              </a:rPr>
              <a:t> kang Cristo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13:7–9).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729326" y="4782372"/>
            <a:ext cx="51521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Busa,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dili</a:t>
            </a:r>
            <a:r>
              <a:rPr lang="en-US" b="1" dirty="0">
                <a:solidFill>
                  <a:prstClr val="black"/>
                </a:solidFill>
              </a:rPr>
              <a:t> pa </a:t>
            </a:r>
            <a:r>
              <a:rPr lang="en-US" b="1" dirty="0" err="1">
                <a:solidFill>
                  <a:prstClr val="black"/>
                </a:solidFill>
              </a:rPr>
              <a:t>moabot</a:t>
            </a:r>
            <a:r>
              <a:rPr lang="en-US" b="1" dirty="0">
                <a:solidFill>
                  <a:prstClr val="black"/>
                </a:solidFill>
              </a:rPr>
              <a:t> kana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panahon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kinahanglan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mamalandong</a:t>
            </a:r>
            <a:r>
              <a:rPr lang="en-US" b="1" dirty="0">
                <a:solidFill>
                  <a:prstClr val="black"/>
                </a:solidFill>
              </a:rPr>
              <a:t> ug </a:t>
            </a:r>
            <a:r>
              <a:rPr lang="en-US" b="1" dirty="0" err="1">
                <a:solidFill>
                  <a:prstClr val="black"/>
                </a:solidFill>
              </a:rPr>
              <a:t>magsusi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ilang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kaugalingon</a:t>
            </a:r>
            <a:r>
              <a:rPr lang="en-US" b="1" dirty="0">
                <a:solidFill>
                  <a:prstClr val="black"/>
                </a:solidFill>
              </a:rPr>
              <a:t> ang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taga-Corinto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13:5).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729326" y="3097356"/>
            <a:ext cx="53891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Nabalaka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pag-abot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makita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nag-away-away ug </a:t>
            </a:r>
            <a:r>
              <a:rPr lang="en-US" b="1" dirty="0" err="1">
                <a:solidFill>
                  <a:prstClr val="black"/>
                </a:solidFill>
              </a:rPr>
              <a:t>nagpadayon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nagkalainlaing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sala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Nahadlok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basin </a:t>
            </a:r>
            <a:r>
              <a:rPr lang="en-US" b="1" dirty="0" err="1">
                <a:solidFill>
                  <a:prstClr val="black"/>
                </a:solidFill>
              </a:rPr>
              <a:t>kinahanglan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siyang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maghilak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tungod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makasasala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wala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maghinulsol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(2 </a:t>
            </a:r>
            <a:r>
              <a:rPr lang="en-US" b="1" dirty="0" err="1">
                <a:solidFill>
                  <a:prstClr val="black"/>
                </a:solidFill>
              </a:rPr>
              <a:t>Corinto</a:t>
            </a:r>
            <a:r>
              <a:rPr lang="en-US" b="1" dirty="0">
                <a:solidFill>
                  <a:prstClr val="black"/>
                </a:solidFill>
              </a:rPr>
              <a:t> 12:20–21).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“Ang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katawhan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Dios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gimandoan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ngadto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Balaang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Kasulatan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ingon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panalipod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batok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impluwensiya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mini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magtutudlo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ug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malimbongong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gahum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espiritu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kangitngit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Gigamit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Satanas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mahimo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paagi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pugngan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pagbaton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kahibalo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Biblia; kay ang tin-aw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pamahayag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niini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nagpadayag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limbong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pagpukaw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pag-usab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buluhaton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Dios,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prinsipe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daotan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mapukaw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ngadto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kusog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kalihokan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karon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gigamit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kinadak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-ang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paningkamot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kataposang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pakigbisog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batok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Cristo ug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Iyang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sumusunod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[…]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susama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kaayo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tinuod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imposible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silang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mailhan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gawas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pinaagi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Balaang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Kasulatan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Pinaagi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pagpamatuod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niini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kinahanglan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sulayan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pamahayag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ug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milagro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1538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30</cp:revision>
  <dcterms:created xsi:type="dcterms:W3CDTF">2026-08-18T22:37:24Z</dcterms:created>
  <dcterms:modified xsi:type="dcterms:W3CDTF">2026-09-18T14:19:40Z</dcterms:modified>
</cp:coreProperties>
</file>