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90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“Ang grasya sa Ginoong Jesu-Cristo”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“Ang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Dios”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“Ang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pakig-ambitay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Espiritu Santo”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Maanaa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kaninyong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tanan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-PH" sz="2000" b="1" dirty="0" err="1"/>
            <a:t>Gibiyaan</a:t>
          </a:r>
          <a:r>
            <a:rPr lang="en-PH" sz="2000" b="1" dirty="0"/>
            <a:t> </a:t>
          </a:r>
          <a:r>
            <a:rPr lang="en-PH" sz="2000" b="1" dirty="0" err="1"/>
            <a:t>ni</a:t>
          </a:r>
          <a:r>
            <a:rPr lang="en-PH" sz="2000" b="1" dirty="0"/>
            <a:t> Jesus ang </a:t>
          </a:r>
          <a:r>
            <a:rPr lang="en-PH" sz="2000" b="1" dirty="0" err="1"/>
            <a:t>walay</a:t>
          </a:r>
          <a:r>
            <a:rPr lang="en-PH" sz="2000" b="1" dirty="0"/>
            <a:t> </a:t>
          </a:r>
          <a:r>
            <a:rPr lang="en-PH" sz="2000" b="1" dirty="0" err="1"/>
            <a:t>kataposang</a:t>
          </a:r>
          <a:r>
            <a:rPr lang="en-PH" sz="2000" b="1" dirty="0"/>
            <a:t> </a:t>
          </a:r>
          <a:r>
            <a:rPr lang="en-PH" sz="2000" b="1" dirty="0" err="1"/>
            <a:t>bahandi</a:t>
          </a:r>
          <a:r>
            <a:rPr lang="en-PH" sz="2000" b="1" dirty="0"/>
            <a:t> </a:t>
          </a:r>
          <a:r>
            <a:rPr lang="en-PH" sz="2000" b="1" dirty="0" err="1"/>
            <a:t>sa</a:t>
          </a:r>
          <a:r>
            <a:rPr lang="en-PH" sz="2000" b="1" dirty="0"/>
            <a:t> </a:t>
          </a:r>
          <a:r>
            <a:rPr lang="en-PH" sz="2000" b="1" dirty="0" err="1"/>
            <a:t>langit</a:t>
          </a:r>
          <a:r>
            <a:rPr lang="en-PH" sz="2000" b="1" dirty="0"/>
            <a:t> ug </a:t>
          </a:r>
          <a:r>
            <a:rPr lang="en-PH" sz="2000" b="1" dirty="0" err="1"/>
            <a:t>nahimo</a:t>
          </a:r>
          <a:r>
            <a:rPr lang="en-PH" sz="2000" b="1" dirty="0"/>
            <a:t> </a:t>
          </a:r>
          <a:r>
            <a:rPr lang="en-PH" sz="2000" b="1" dirty="0" err="1"/>
            <a:t>siyang</a:t>
          </a:r>
          <a:r>
            <a:rPr lang="en-PH" sz="2000" b="1" dirty="0"/>
            <a:t> </a:t>
          </a:r>
          <a:r>
            <a:rPr lang="en-PH" sz="2000" b="1" dirty="0" err="1"/>
            <a:t>kabos</a:t>
          </a:r>
          <a:r>
            <a:rPr lang="en-PH" sz="2000" b="1" dirty="0"/>
            <a:t> </a:t>
          </a:r>
          <a:r>
            <a:rPr lang="en-PH" sz="2000" b="1" dirty="0" err="1"/>
            <a:t>aron</a:t>
          </a:r>
          <a:r>
            <a:rPr lang="en-PH" sz="2000" b="1" dirty="0"/>
            <a:t> </a:t>
          </a:r>
          <a:r>
            <a:rPr lang="en-PH" sz="2000" b="1" dirty="0" err="1"/>
            <a:t>makapanunod</a:t>
          </a:r>
          <a:r>
            <a:rPr lang="en-PH" sz="2000" b="1" dirty="0"/>
            <a:t> </a:t>
          </a:r>
          <a:r>
            <a:rPr lang="en-PH" sz="2000" b="1" dirty="0" err="1"/>
            <a:t>kita</a:t>
          </a:r>
          <a:r>
            <a:rPr lang="en-PH" sz="2000" b="1" dirty="0"/>
            <a:t> </a:t>
          </a:r>
          <a:r>
            <a:rPr lang="en-PH" sz="2000" b="1" dirty="0" err="1"/>
            <a:t>sa</a:t>
          </a:r>
          <a:r>
            <a:rPr lang="en-PH" sz="2000" b="1" dirty="0"/>
            <a:t> </a:t>
          </a:r>
          <a:r>
            <a:rPr lang="en-PH" sz="2000" b="1" dirty="0" err="1"/>
            <a:t>iyang</a:t>
          </a:r>
          <a:r>
            <a:rPr lang="en-PH" sz="2000" b="1" dirty="0"/>
            <a:t> </a:t>
          </a:r>
          <a:r>
            <a:rPr lang="en-PH" sz="2000" b="1" dirty="0" err="1"/>
            <a:t>bahandi</a:t>
          </a:r>
          <a:r>
            <a:rPr lang="en-PH" sz="2000" b="1" dirty="0"/>
            <a:t> (2 </a:t>
          </a:r>
          <a:r>
            <a:rPr lang="en-PH" sz="2000" b="1" dirty="0" err="1"/>
            <a:t>Corinto</a:t>
          </a:r>
          <a:r>
            <a:rPr lang="en-PH" sz="2000" b="1" dirty="0"/>
            <a:t> 8:9).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-PH" sz="2000" b="1" dirty="0" err="1"/>
            <a:t>Naglakaw</a:t>
          </a:r>
          <a:r>
            <a:rPr lang="en-PH" sz="2000" b="1" dirty="0"/>
            <a:t> </a:t>
          </a:r>
          <a:r>
            <a:rPr lang="en-PH" sz="2000" b="1" dirty="0" err="1"/>
            <a:t>siya</a:t>
          </a:r>
          <a:r>
            <a:rPr lang="en-PH" sz="2000" b="1" dirty="0"/>
            <a:t> </a:t>
          </a:r>
          <a:r>
            <a:rPr lang="en-PH" sz="2000" b="1" dirty="0" err="1"/>
            <a:t>dinhi</a:t>
          </a:r>
          <a:r>
            <a:rPr lang="en-PH" sz="2000" b="1" dirty="0"/>
            <a:t> </a:t>
          </a:r>
          <a:r>
            <a:rPr lang="en-PH" sz="2000" b="1" dirty="0" err="1"/>
            <a:t>sa</a:t>
          </a:r>
          <a:r>
            <a:rPr lang="en-PH" sz="2000" b="1" dirty="0"/>
            <a:t> </a:t>
          </a:r>
          <a:r>
            <a:rPr lang="en-PH" sz="2000" b="1" dirty="0" err="1"/>
            <a:t>atong</a:t>
          </a:r>
          <a:r>
            <a:rPr lang="en-PH" sz="2000" b="1" dirty="0"/>
            <a:t> </a:t>
          </a:r>
          <a:r>
            <a:rPr lang="en-PH" sz="2000" b="1" dirty="0" err="1"/>
            <a:t>kalibotan</a:t>
          </a:r>
          <a:r>
            <a:rPr lang="en-PH" sz="2000" b="1" dirty="0"/>
            <a:t> </a:t>
          </a:r>
          <a:r>
            <a:rPr lang="en-PH" sz="2000" b="1" dirty="0" err="1"/>
            <a:t>aron</a:t>
          </a:r>
          <a:r>
            <a:rPr lang="en-PH" sz="2000" b="1" dirty="0"/>
            <a:t> </a:t>
          </a:r>
          <a:r>
            <a:rPr lang="en-PH" sz="2000" b="1" dirty="0" err="1"/>
            <a:t>mailhan</a:t>
          </a:r>
          <a:r>
            <a:rPr lang="en-PH" sz="2000" b="1" dirty="0"/>
            <a:t> </a:t>
          </a:r>
          <a:r>
            <a:rPr lang="en-PH" sz="2000" b="1" dirty="0" err="1"/>
            <a:t>nato</a:t>
          </a:r>
          <a:r>
            <a:rPr lang="en-PH" sz="2000" b="1" dirty="0"/>
            <a:t> </a:t>
          </a:r>
          <a:r>
            <a:rPr lang="en-PH" sz="2000" b="1" dirty="0" err="1"/>
            <a:t>siya</a:t>
          </a:r>
          <a:r>
            <a:rPr lang="en-PH" sz="2000" b="1" dirty="0"/>
            <a:t>, </a:t>
          </a:r>
          <a:r>
            <a:rPr lang="en-PH" sz="2000" b="1" dirty="0" err="1"/>
            <a:t>mahigugma</a:t>
          </a:r>
          <a:r>
            <a:rPr lang="en-PH" sz="2000" b="1" dirty="0"/>
            <a:t> </a:t>
          </a:r>
          <a:r>
            <a:rPr lang="en-PH" sz="2000" b="1" dirty="0" err="1"/>
            <a:t>kaniya</a:t>
          </a:r>
          <a:r>
            <a:rPr lang="en-PH" sz="2000" b="1" dirty="0"/>
            <a:t>, ug </a:t>
          </a:r>
          <a:r>
            <a:rPr lang="en-PH" sz="2000" b="1" dirty="0" err="1"/>
            <a:t>masunod</a:t>
          </a:r>
          <a:r>
            <a:rPr lang="en-PH" sz="2000" b="1" dirty="0"/>
            <a:t> ang </a:t>
          </a:r>
          <a:r>
            <a:rPr lang="en-PH" sz="2000" b="1" dirty="0" err="1"/>
            <a:t>iyang</a:t>
          </a:r>
          <a:r>
            <a:rPr lang="en-PH" sz="2000" b="1" dirty="0"/>
            <a:t> </a:t>
          </a:r>
          <a:r>
            <a:rPr lang="en-PH" sz="2000" b="1" dirty="0" err="1"/>
            <a:t>panig-ingnan</a:t>
          </a:r>
          <a:r>
            <a:rPr lang="en-PH" sz="2000" b="1" dirty="0"/>
            <a:t> (Juan 15:12).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PH" sz="2000" b="1" dirty="0" err="1"/>
            <a:t>Nagpaubos</a:t>
          </a:r>
          <a:r>
            <a:rPr lang="en-PH" sz="2000" b="1" dirty="0"/>
            <a:t> </a:t>
          </a:r>
          <a:r>
            <a:rPr lang="en-PH" sz="2000" b="1" dirty="0" err="1"/>
            <a:t>siya</a:t>
          </a:r>
          <a:r>
            <a:rPr lang="en-PH" sz="2000" b="1" dirty="0"/>
            <a:t> </a:t>
          </a:r>
          <a:r>
            <a:rPr lang="en-PH" sz="2000" b="1" dirty="0" err="1"/>
            <a:t>sa</a:t>
          </a:r>
          <a:r>
            <a:rPr lang="en-PH" sz="2000" b="1" dirty="0"/>
            <a:t> </a:t>
          </a:r>
          <a:r>
            <a:rPr lang="en-PH" sz="2000" b="1" dirty="0" err="1"/>
            <a:t>iyang</a:t>
          </a:r>
          <a:r>
            <a:rPr lang="en-PH" sz="2000" b="1" dirty="0"/>
            <a:t> </a:t>
          </a:r>
          <a:r>
            <a:rPr lang="en-PH" sz="2000" b="1" dirty="0" err="1"/>
            <a:t>kaugalingon</a:t>
          </a:r>
          <a:r>
            <a:rPr lang="en-PH" sz="2000" b="1" dirty="0"/>
            <a:t> ug </a:t>
          </a:r>
          <a:r>
            <a:rPr lang="en-PH" sz="2000" b="1" dirty="0" err="1"/>
            <a:t>nagmasinugtanon</a:t>
          </a:r>
          <a:r>
            <a:rPr lang="en-PH" sz="2000" b="1" dirty="0"/>
            <a:t> </a:t>
          </a:r>
          <a:r>
            <a:rPr lang="en-PH" sz="2000" b="1" dirty="0" err="1"/>
            <a:t>hangtod</a:t>
          </a:r>
          <a:r>
            <a:rPr lang="en-PH" sz="2000" b="1" dirty="0"/>
            <a:t> </a:t>
          </a:r>
          <a:r>
            <a:rPr lang="en-PH" sz="2000" b="1" dirty="0" err="1"/>
            <a:t>sa</a:t>
          </a:r>
          <a:r>
            <a:rPr lang="en-PH" sz="2000" b="1" dirty="0"/>
            <a:t> </a:t>
          </a:r>
          <a:r>
            <a:rPr lang="en-PH" sz="2000" b="1" dirty="0" err="1"/>
            <a:t>kamatayon</a:t>
          </a:r>
          <a:r>
            <a:rPr lang="en-PH" sz="2000" b="1" dirty="0"/>
            <a:t> </a:t>
          </a:r>
          <a:r>
            <a:rPr lang="en-PH" sz="2000" b="1" dirty="0" err="1"/>
            <a:t>aron</a:t>
          </a:r>
          <a:r>
            <a:rPr lang="en-PH" sz="2000" b="1" dirty="0"/>
            <a:t> </a:t>
          </a:r>
          <a:r>
            <a:rPr lang="en-PH" sz="2000" b="1" dirty="0" err="1"/>
            <a:t>mapasaylo</a:t>
          </a:r>
          <a:r>
            <a:rPr lang="en-PH" sz="2000" b="1" dirty="0"/>
            <a:t> ang </a:t>
          </a:r>
          <a:r>
            <a:rPr lang="en-PH" sz="2000" b="1" dirty="0" err="1"/>
            <a:t>atong</a:t>
          </a:r>
          <a:r>
            <a:rPr lang="en-PH" sz="2000" b="1" dirty="0"/>
            <a:t> </a:t>
          </a:r>
          <a:r>
            <a:rPr lang="en-PH" sz="2000" b="1" dirty="0" err="1"/>
            <a:t>mga</a:t>
          </a:r>
          <a:r>
            <a:rPr lang="en-PH" sz="2000" b="1" dirty="0"/>
            <a:t> </a:t>
          </a:r>
          <a:r>
            <a:rPr lang="en-PH" sz="2000" b="1" dirty="0" err="1"/>
            <a:t>sala</a:t>
          </a:r>
          <a:r>
            <a:rPr lang="en-PH" sz="2000" b="1" dirty="0"/>
            <a:t> ug </a:t>
          </a:r>
          <a:r>
            <a:rPr lang="en-PH" sz="2000" b="1" dirty="0" err="1"/>
            <a:t>mahatagan</a:t>
          </a:r>
          <a:r>
            <a:rPr lang="en-PH" sz="2000" b="1" dirty="0"/>
            <a:t> </a:t>
          </a:r>
          <a:r>
            <a:rPr lang="en-PH" sz="2000" b="1" dirty="0" err="1"/>
            <a:t>kita</a:t>
          </a:r>
          <a:r>
            <a:rPr lang="en-PH" sz="2000" b="1" dirty="0"/>
            <a:t> </a:t>
          </a:r>
          <a:r>
            <a:rPr lang="en-PH" sz="2000" b="1" dirty="0" err="1"/>
            <a:t>og</a:t>
          </a:r>
          <a:r>
            <a:rPr lang="en-PH" sz="2000" b="1" dirty="0"/>
            <a:t> </a:t>
          </a:r>
          <a:r>
            <a:rPr lang="en-PH" sz="2000" b="1" dirty="0" err="1"/>
            <a:t>kinabuhing</a:t>
          </a:r>
          <a:r>
            <a:rPr lang="en-PH" sz="2000" b="1" dirty="0"/>
            <a:t> </a:t>
          </a:r>
          <a:r>
            <a:rPr lang="en-PH" sz="2000" b="1" dirty="0" err="1"/>
            <a:t>dayon</a:t>
          </a:r>
          <a:r>
            <a:rPr lang="en-PH" sz="2000" b="1" dirty="0"/>
            <a:t> (</a:t>
          </a:r>
          <a:r>
            <a:rPr lang="en-PH" sz="2000" b="1" dirty="0" err="1"/>
            <a:t>Filipos</a:t>
          </a:r>
          <a:r>
            <a:rPr lang="en-PH" sz="2000" b="1" dirty="0"/>
            <a:t> 2:8).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2000" b="1" dirty="0" err="1">
              <a:solidFill>
                <a:schemeClr val="tx1"/>
              </a:solidFill>
            </a:rPr>
            <a:t>Gipakamatarong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kita</a:t>
          </a:r>
          <a:r>
            <a:rPr lang="en-PH" sz="2000" b="1" dirty="0">
              <a:solidFill>
                <a:schemeClr val="tx1"/>
              </a:solidFill>
            </a:rPr>
            <a:t> (Roma 3:24; </a:t>
          </a:r>
          <a:r>
            <a:rPr lang="en-PH" sz="2000" b="1" dirty="0" err="1">
              <a:solidFill>
                <a:schemeClr val="tx1"/>
              </a:solidFill>
            </a:rPr>
            <a:t>Efeso</a:t>
          </a:r>
          <a:r>
            <a:rPr lang="en-PH" sz="2000" b="1" dirty="0">
              <a:solidFill>
                <a:schemeClr val="tx1"/>
              </a:solidFill>
            </a:rPr>
            <a:t>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2000" b="1" dirty="0" err="1">
              <a:solidFill>
                <a:schemeClr val="tx1"/>
              </a:solidFill>
            </a:rPr>
            <a:t>Nagmaya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kita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tungod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sa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paglaom</a:t>
          </a:r>
          <a:r>
            <a:rPr lang="en-PH" sz="2000" b="1" dirty="0">
              <a:solidFill>
                <a:schemeClr val="tx1"/>
              </a:solidFill>
            </a:rPr>
            <a:t> (Roma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>
              <a:solidFill>
                <a:schemeClr val="tx1"/>
              </a:solidFill>
            </a:rPr>
            <a:t>Nakadawat</a:t>
          </a:r>
          <a:r>
            <a:rPr lang="en-PH" sz="1800" b="1" dirty="0">
              <a:solidFill>
                <a:schemeClr val="tx1"/>
              </a:solidFill>
            </a:rPr>
            <a:t> </a:t>
          </a:r>
          <a:r>
            <a:rPr lang="en-PH" sz="1800" b="1" dirty="0" err="1">
              <a:solidFill>
                <a:schemeClr val="tx1"/>
              </a:solidFill>
            </a:rPr>
            <a:t>kita</a:t>
          </a:r>
          <a:r>
            <a:rPr lang="en-PH" sz="1800" b="1" dirty="0">
              <a:solidFill>
                <a:schemeClr val="tx1"/>
              </a:solidFill>
            </a:rPr>
            <a:t> </a:t>
          </a:r>
          <a:r>
            <a:rPr lang="en-PH" sz="1800" b="1" dirty="0" err="1">
              <a:solidFill>
                <a:schemeClr val="tx1"/>
              </a:solidFill>
            </a:rPr>
            <a:t>og</a:t>
          </a:r>
          <a:r>
            <a:rPr lang="en-PH" sz="1800" b="1" dirty="0">
              <a:solidFill>
                <a:schemeClr val="tx1"/>
              </a:solidFill>
            </a:rPr>
            <a:t> </a:t>
          </a:r>
          <a:r>
            <a:rPr lang="en-PH" sz="1800" b="1" dirty="0" err="1">
              <a:solidFill>
                <a:schemeClr val="tx1"/>
              </a:solidFill>
            </a:rPr>
            <a:t>gahum</a:t>
          </a:r>
          <a:r>
            <a:rPr lang="en-PH" sz="1800" b="1" dirty="0">
              <a:solidFill>
                <a:schemeClr val="tx1"/>
              </a:solidFill>
            </a:rPr>
            <a:t> </a:t>
          </a:r>
          <a:r>
            <a:rPr lang="en-PH" sz="1800" b="1" dirty="0" err="1">
              <a:solidFill>
                <a:schemeClr val="tx1"/>
              </a:solidFill>
            </a:rPr>
            <a:t>gikan</a:t>
          </a:r>
          <a:r>
            <a:rPr lang="en-PH" sz="1800" b="1" dirty="0">
              <a:solidFill>
                <a:schemeClr val="tx1"/>
              </a:solidFill>
            </a:rPr>
            <a:t> </a:t>
          </a:r>
          <a:r>
            <a:rPr lang="en-PH" sz="1800" b="1" dirty="0" err="1">
              <a:solidFill>
                <a:schemeClr val="tx1"/>
              </a:solidFill>
            </a:rPr>
            <a:t>kang</a:t>
          </a:r>
          <a:r>
            <a:rPr lang="en-PH" sz="1800" b="1" dirty="0">
              <a:solidFill>
                <a:schemeClr val="tx1"/>
              </a:solidFill>
            </a:rPr>
            <a:t> Cristo (2 </a:t>
          </a:r>
          <a:r>
            <a:rPr lang="en-PH" sz="1800" b="1" dirty="0" err="1">
              <a:solidFill>
                <a:schemeClr val="tx1"/>
              </a:solidFill>
            </a:rPr>
            <a:t>Corinto</a:t>
          </a:r>
          <a:r>
            <a:rPr lang="en-PH" sz="1800" b="1" dirty="0">
              <a:solidFill>
                <a:schemeClr val="tx1"/>
              </a:solidFill>
            </a:rPr>
            <a:t> 12:9)</a:t>
          </a:r>
          <a:endParaRPr lang="es-ES" sz="18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Dili na maghari ang sala ibabaw kanato (Roma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600" b="1" dirty="0">
              <a:solidFill>
                <a:schemeClr val="tx1"/>
              </a:solidFill>
            </a:rPr>
            <a:t>Maghari kita diha sa kinabuhi pinaagi kang Jesu-Cristo (Roma 5:17, 21)</a:t>
          </a:r>
          <a:endParaRPr lang="es-ES" sz="16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Dios </a:t>
          </a:r>
          <a:r>
            <a:rPr lang="es-ES" sz="2000" b="1" dirty="0" err="1">
              <a:solidFill>
                <a:schemeClr val="tx1"/>
              </a:solidFill>
            </a:rPr>
            <a:t>sa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pagpailob</a:t>
          </a:r>
          <a:r>
            <a:rPr lang="es-ES" sz="2000" b="1" dirty="0">
              <a:solidFill>
                <a:schemeClr val="tx1"/>
              </a:solidFill>
            </a:rPr>
            <a:t> (Roma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Dios </a:t>
          </a:r>
          <a:r>
            <a:rPr lang="es-ES" sz="2000" b="1" dirty="0" err="1">
              <a:solidFill>
                <a:schemeClr val="tx1"/>
              </a:solidFill>
            </a:rPr>
            <a:t>sa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paglaom</a:t>
          </a:r>
          <a:r>
            <a:rPr lang="es-ES" sz="2000" b="1" dirty="0">
              <a:solidFill>
                <a:schemeClr val="tx1"/>
              </a:solidFill>
            </a:rPr>
            <a:t> (Roma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Dios </a:t>
          </a:r>
          <a:r>
            <a:rPr lang="es-ES" sz="2000" b="1" dirty="0" err="1">
              <a:solidFill>
                <a:schemeClr val="tx1"/>
              </a:solidFill>
            </a:rPr>
            <a:t>sa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kalinaw</a:t>
          </a:r>
          <a:r>
            <a:rPr lang="es-ES" sz="2000" b="1" dirty="0">
              <a:solidFill>
                <a:schemeClr val="tx1"/>
              </a:solidFill>
            </a:rPr>
            <a:t> (Roma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2000" b="1" dirty="0" err="1">
              <a:solidFill>
                <a:schemeClr val="tx1"/>
              </a:solidFill>
            </a:rPr>
            <a:t>Amahan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sa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mga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kalooy</a:t>
          </a:r>
          <a:r>
            <a:rPr lang="en-PH" sz="2000" b="1" dirty="0">
              <a:solidFill>
                <a:schemeClr val="tx1"/>
              </a:solidFill>
            </a:rPr>
            <a:t> (2 </a:t>
          </a:r>
          <a:r>
            <a:rPr lang="en-PH" sz="2000" b="1" dirty="0" err="1">
              <a:solidFill>
                <a:schemeClr val="tx1"/>
              </a:solidFill>
            </a:rPr>
            <a:t>Corinto</a:t>
          </a:r>
          <a:r>
            <a:rPr lang="en-PH" sz="2000" b="1" dirty="0">
              <a:solidFill>
                <a:schemeClr val="tx1"/>
              </a:solidFill>
            </a:rPr>
            <a:t>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Dios </a:t>
          </a:r>
          <a:r>
            <a:rPr lang="es-ES" sz="2000" b="1" dirty="0" err="1">
              <a:solidFill>
                <a:schemeClr val="tx1"/>
              </a:solidFill>
            </a:rPr>
            <a:t>sa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tanang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paghupay</a:t>
          </a:r>
          <a:r>
            <a:rPr lang="es-ES" sz="2000" b="1" dirty="0">
              <a:solidFill>
                <a:schemeClr val="tx1"/>
              </a:solidFill>
            </a:rPr>
            <a:t> (2 Corinto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2000" b="1" dirty="0">
              <a:solidFill>
                <a:schemeClr val="tx1"/>
              </a:solidFill>
            </a:rPr>
            <a:t>Dios </a:t>
          </a:r>
          <a:r>
            <a:rPr lang="en-PH" sz="2000" b="1" dirty="0" err="1">
              <a:solidFill>
                <a:schemeClr val="tx1"/>
              </a:solidFill>
            </a:rPr>
            <a:t>sa</a:t>
          </a:r>
          <a:r>
            <a:rPr lang="en-PH" sz="2000" b="1" dirty="0">
              <a:solidFill>
                <a:schemeClr val="tx1"/>
              </a:solidFill>
            </a:rPr>
            <a:t> </a:t>
          </a:r>
          <a:r>
            <a:rPr lang="en-PH" sz="2000" b="1" dirty="0" err="1">
              <a:solidFill>
                <a:schemeClr val="tx1"/>
              </a:solidFill>
            </a:rPr>
            <a:t>gugma</a:t>
          </a:r>
          <a:r>
            <a:rPr lang="en-PH" sz="2000" b="1" dirty="0">
              <a:solidFill>
                <a:schemeClr val="tx1"/>
              </a:solidFill>
            </a:rPr>
            <a:t> (2 </a:t>
          </a:r>
          <a:r>
            <a:rPr lang="en-PH" sz="2000" b="1" dirty="0" err="1">
              <a:solidFill>
                <a:schemeClr val="tx1"/>
              </a:solidFill>
            </a:rPr>
            <a:t>Corinto</a:t>
          </a:r>
          <a:r>
            <a:rPr lang="en-PH" sz="2000" b="1" dirty="0">
              <a:solidFill>
                <a:schemeClr val="tx1"/>
              </a:solidFill>
            </a:rPr>
            <a:t>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ang Dios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Amahan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naghatag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kanato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Iyang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Juan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si Cristo nagpakita kanato sa gilapdon sa Iyang gugma (Efeso 3:19)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ug ang Espiritu Santo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nagbubo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Dios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sulod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atong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mga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kasingkasing</a:t>
          </a:r>
          <a:r>
            <a:rPr lang="en-PH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(Roma 5:5).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/>
            <a:t>Nag-</a:t>
          </a:r>
          <a:r>
            <a:rPr lang="en-PH" sz="1800" b="1" dirty="0" err="1"/>
            <a:t>andam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mga</a:t>
          </a:r>
          <a:r>
            <a:rPr lang="en-PH" sz="1800" b="1" dirty="0"/>
            <a:t> </a:t>
          </a:r>
          <a:r>
            <a:rPr lang="en-PH" sz="1800" b="1" dirty="0" err="1"/>
            <a:t>tawo</a:t>
          </a:r>
          <a:r>
            <a:rPr lang="en-PH" sz="1800" b="1" dirty="0"/>
            <a:t> </a:t>
          </a:r>
          <a:r>
            <a:rPr lang="en-PH" sz="1800" b="1" dirty="0" err="1"/>
            <a:t>alang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misyon</a:t>
          </a:r>
          <a:r>
            <a:rPr lang="en-PH" sz="1800" b="1" dirty="0"/>
            <a:t> (1 </a:t>
          </a:r>
          <a:r>
            <a:rPr lang="en-PH" sz="1800" b="1" dirty="0" err="1"/>
            <a:t>Corinto</a:t>
          </a:r>
          <a:r>
            <a:rPr lang="en-PH" sz="1800" b="1" dirty="0"/>
            <a:t> 2:4).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/>
            <a:t>Nagpadayag</a:t>
          </a:r>
          <a:r>
            <a:rPr lang="en-PH" sz="1800" b="1" dirty="0"/>
            <a:t> </a:t>
          </a:r>
          <a:r>
            <a:rPr lang="en-PH" sz="1800" b="1" dirty="0" err="1"/>
            <a:t>kanato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halalum</a:t>
          </a:r>
          <a:r>
            <a:rPr lang="en-PH" sz="1800" b="1" dirty="0"/>
            <a:t> </a:t>
          </a:r>
          <a:r>
            <a:rPr lang="en-PH" sz="1800" b="1" dirty="0" err="1"/>
            <a:t>nga</a:t>
          </a:r>
          <a:r>
            <a:rPr lang="en-PH" sz="1800" b="1" dirty="0"/>
            <a:t> </a:t>
          </a:r>
          <a:r>
            <a:rPr lang="en-PH" sz="1800" b="1" dirty="0" err="1"/>
            <a:t>mga</a:t>
          </a:r>
          <a:r>
            <a:rPr lang="en-PH" sz="1800" b="1" dirty="0"/>
            <a:t> </a:t>
          </a:r>
          <a:r>
            <a:rPr lang="en-PH" sz="1800" b="1" dirty="0" err="1"/>
            <a:t>butang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Dios (1 </a:t>
          </a:r>
          <a:r>
            <a:rPr lang="en-PH" sz="1800" b="1" dirty="0" err="1"/>
            <a:t>Corinto</a:t>
          </a:r>
          <a:r>
            <a:rPr lang="en-PH" sz="1800" b="1" dirty="0"/>
            <a:t> 2:10).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Nagtudlo kanato (1 Corinto 2:13).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Nagpuyo sulod kanato (1 Corinto 3:16).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/>
            <a:t>Naglihok</a:t>
          </a:r>
          <a:r>
            <a:rPr lang="en-PH" sz="1800" b="1" dirty="0"/>
            <a:t> </a:t>
          </a:r>
          <a:r>
            <a:rPr lang="en-PH" sz="1800" b="1" dirty="0" err="1"/>
            <a:t>uban</a:t>
          </a:r>
          <a:r>
            <a:rPr lang="en-PH" sz="1800" b="1" dirty="0"/>
            <a:t> </a:t>
          </a:r>
          <a:r>
            <a:rPr lang="en-PH" sz="1800" b="1" dirty="0" err="1"/>
            <a:t>kang</a:t>
          </a:r>
          <a:r>
            <a:rPr lang="en-PH" sz="1800" b="1" dirty="0"/>
            <a:t> Cristo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atong</a:t>
          </a:r>
          <a:r>
            <a:rPr lang="en-PH" sz="1800" b="1" dirty="0"/>
            <a:t> </a:t>
          </a:r>
          <a:r>
            <a:rPr lang="en-PH" sz="1800" b="1" dirty="0" err="1"/>
            <a:t>pagpakamatarong</a:t>
          </a:r>
          <a:r>
            <a:rPr lang="en-PH" sz="1800" b="1" dirty="0"/>
            <a:t> (1 </a:t>
          </a:r>
          <a:r>
            <a:rPr lang="en-PH" sz="1800" b="1" dirty="0" err="1"/>
            <a:t>Corinto</a:t>
          </a:r>
          <a:r>
            <a:rPr lang="en-PH" sz="1800" b="1" dirty="0"/>
            <a:t> 6:11).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/>
            <a:t>Naghatag</a:t>
          </a:r>
          <a:r>
            <a:rPr lang="en-PH" sz="1800" b="1" dirty="0"/>
            <a:t> </a:t>
          </a:r>
          <a:r>
            <a:rPr lang="en-PH" sz="1800" b="1" dirty="0" err="1"/>
            <a:t>og</a:t>
          </a:r>
          <a:r>
            <a:rPr lang="en-PH" sz="1800" b="1" dirty="0"/>
            <a:t> </a:t>
          </a:r>
          <a:r>
            <a:rPr lang="en-PH" sz="1800" b="1" dirty="0" err="1"/>
            <a:t>espirituhanong</a:t>
          </a:r>
          <a:r>
            <a:rPr lang="en-PH" sz="1800" b="1" dirty="0"/>
            <a:t> </a:t>
          </a:r>
          <a:r>
            <a:rPr lang="en-PH" sz="1800" b="1" dirty="0" err="1"/>
            <a:t>mga</a:t>
          </a:r>
          <a:r>
            <a:rPr lang="en-PH" sz="1800" b="1" dirty="0"/>
            <a:t> </a:t>
          </a:r>
          <a:r>
            <a:rPr lang="en-PH" sz="1800" b="1" dirty="0" err="1"/>
            <a:t>gasa</a:t>
          </a:r>
          <a:r>
            <a:rPr lang="en-PH" sz="1800" b="1" dirty="0"/>
            <a:t> (1 </a:t>
          </a:r>
          <a:r>
            <a:rPr lang="en-PH" sz="1800" b="1" dirty="0" err="1"/>
            <a:t>Corinto</a:t>
          </a:r>
          <a:r>
            <a:rPr lang="en-PH" sz="1800" b="1" dirty="0"/>
            <a:t> 12:7–11).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/>
            <a:t>Nagpatik</a:t>
          </a:r>
          <a:r>
            <a:rPr lang="en-PH" sz="1800" b="1" dirty="0"/>
            <a:t> </a:t>
          </a:r>
          <a:r>
            <a:rPr lang="en-PH" sz="1800" b="1" dirty="0" err="1"/>
            <a:t>kanato</a:t>
          </a:r>
          <a:r>
            <a:rPr lang="en-PH" sz="1800" b="1" dirty="0"/>
            <a:t> </a:t>
          </a:r>
          <a:r>
            <a:rPr lang="en-PH" sz="1800" b="1" dirty="0" err="1"/>
            <a:t>isip</a:t>
          </a:r>
          <a:r>
            <a:rPr lang="en-PH" sz="1800" b="1" dirty="0"/>
            <a:t> </a:t>
          </a:r>
          <a:r>
            <a:rPr lang="en-PH" sz="1800" b="1" dirty="0" err="1"/>
            <a:t>timaan</a:t>
          </a:r>
          <a:r>
            <a:rPr lang="en-PH" sz="1800" b="1" dirty="0"/>
            <a:t> </a:t>
          </a:r>
          <a:r>
            <a:rPr lang="en-PH" sz="1800" b="1" dirty="0" err="1"/>
            <a:t>nga</a:t>
          </a:r>
          <a:r>
            <a:rPr lang="en-PH" sz="1800" b="1" dirty="0"/>
            <a:t> </a:t>
          </a:r>
          <a:r>
            <a:rPr lang="en-PH" sz="1800" b="1" dirty="0" err="1"/>
            <a:t>iya</a:t>
          </a:r>
          <a:r>
            <a:rPr lang="en-PH" sz="1800" b="1" dirty="0"/>
            <a:t> </a:t>
          </a:r>
          <a:r>
            <a:rPr lang="en-PH" sz="1800" b="1" dirty="0" err="1"/>
            <a:t>kita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Dios (2 </a:t>
          </a:r>
          <a:r>
            <a:rPr lang="en-PH" sz="1800" b="1" dirty="0" err="1"/>
            <a:t>Corinto</a:t>
          </a:r>
          <a:r>
            <a:rPr lang="en-PH" sz="1800" b="1" dirty="0"/>
            <a:t> 1:22).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v-SE" sz="1800" b="1" dirty="0"/>
            <a:t>Nagsulat sa balaod sa Dios sa atong mga kasingkasing (2 Corinto 3:3).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 err="1"/>
            <a:t>Naghatag</a:t>
          </a:r>
          <a:r>
            <a:rPr lang="en-PH" sz="1800" b="1" dirty="0"/>
            <a:t> </a:t>
          </a:r>
          <a:r>
            <a:rPr lang="en-PH" sz="1800" b="1" dirty="0" err="1"/>
            <a:t>kanato</a:t>
          </a:r>
          <a:r>
            <a:rPr lang="en-PH" sz="1800" b="1" dirty="0"/>
            <a:t> </a:t>
          </a:r>
          <a:r>
            <a:rPr lang="en-PH" sz="1800" b="1" dirty="0" err="1"/>
            <a:t>og</a:t>
          </a:r>
          <a:r>
            <a:rPr lang="en-PH" sz="1800" b="1" dirty="0"/>
            <a:t> bag-</a:t>
          </a:r>
          <a:r>
            <a:rPr lang="en-PH" sz="1800" b="1" dirty="0" err="1"/>
            <a:t>ong</a:t>
          </a:r>
          <a:r>
            <a:rPr lang="en-PH" sz="1800" b="1" dirty="0"/>
            <a:t> </a:t>
          </a:r>
          <a:r>
            <a:rPr lang="en-PH" sz="1800" b="1" dirty="0" err="1"/>
            <a:t>kinabuhi</a:t>
          </a:r>
          <a:r>
            <a:rPr lang="en-PH" sz="1800" b="1" dirty="0"/>
            <a:t> </a:t>
          </a:r>
          <a:r>
            <a:rPr lang="en-PH" sz="1800" b="1" dirty="0" err="1"/>
            <a:t>diha</a:t>
          </a:r>
          <a:r>
            <a:rPr lang="en-PH" sz="1800" b="1" dirty="0"/>
            <a:t> </a:t>
          </a:r>
          <a:r>
            <a:rPr lang="en-PH" sz="1800" b="1" dirty="0" err="1"/>
            <a:t>kang</a:t>
          </a:r>
          <a:r>
            <a:rPr lang="en-PH" sz="1800" b="1" dirty="0"/>
            <a:t> Cristo (2 </a:t>
          </a:r>
          <a:r>
            <a:rPr lang="en-PH" sz="1800" b="1" dirty="0" err="1"/>
            <a:t>Corinto</a:t>
          </a:r>
          <a:r>
            <a:rPr lang="en-PH" sz="1800" b="1" dirty="0"/>
            <a:t> 3:6).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Naghatag kanato og kagawasan gikan sa sala (2 Corinto 3:17).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3">
                  <a:lumMod val="50000"/>
                </a:schemeClr>
              </a:solidFill>
            </a:rPr>
            <a:t>GRASYA</a:t>
          </a: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PH" sz="1800" b="1" dirty="0" err="1"/>
            <a:t>Gikan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Amahan</a:t>
          </a:r>
          <a:r>
            <a:rPr lang="en" sz="1800" b="1" dirty="0"/>
            <a:t>(1 Cor. 1:3)</a:t>
          </a:r>
          <a:endParaRPr lang="es-ES" sz="20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-PH" sz="1800" b="1" dirty="0" err="1"/>
            <a:t>Gikan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</a:t>
          </a:r>
          <a:r>
            <a:rPr lang="en-PH" sz="1800" b="1" dirty="0" err="1"/>
            <a:t>Anak</a:t>
          </a:r>
          <a:r>
            <a:rPr lang="en" sz="1800" b="1" dirty="0"/>
            <a:t>(1 Cor. 1:3</a:t>
          </a:r>
          <a:r>
            <a:rPr lang="en" sz="2000" b="1" dirty="0"/>
            <a:t>)</a:t>
          </a:r>
          <a:endParaRPr lang="es-ES" sz="20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PH" sz="1800" b="1" dirty="0" err="1"/>
            <a:t>Gikan</a:t>
          </a:r>
          <a:r>
            <a:rPr lang="en-PH" sz="1800" b="1" dirty="0"/>
            <a:t> </a:t>
          </a:r>
          <a:r>
            <a:rPr lang="en-PH" sz="1800" b="1" dirty="0" err="1"/>
            <a:t>sa</a:t>
          </a:r>
          <a:r>
            <a:rPr lang="en-PH" sz="1800" b="1" dirty="0"/>
            <a:t> Espiritu</a:t>
          </a:r>
          <a:r>
            <a:rPr lang="en" sz="1800" b="1" dirty="0"/>
            <a:t>(Heb. 10:29 )</a:t>
          </a:r>
          <a:endParaRPr lang="es-ES" sz="18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GUGMA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</a:t>
          </a:r>
          <a:r>
            <a:rPr lang="en-PH" sz="1600" b="1" dirty="0" err="1"/>
            <a:t>Amahan</a:t>
          </a:r>
          <a:endParaRPr lang="en-PH" sz="1600" b="1" dirty="0"/>
        </a:p>
        <a:p>
          <a:r>
            <a:rPr lang="en" sz="1600" b="1" dirty="0"/>
            <a:t>(1 John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</a:t>
          </a:r>
          <a:r>
            <a:rPr lang="en-PH" sz="1600" b="1" dirty="0" err="1"/>
            <a:t>Anak</a:t>
          </a:r>
          <a:endParaRPr lang="en-PH" sz="1600" b="1" dirty="0"/>
        </a:p>
        <a:p>
          <a:r>
            <a:rPr lang="en" sz="1600" b="1" dirty="0"/>
            <a:t>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Espiritu</a:t>
          </a:r>
        </a:p>
        <a:p>
          <a:r>
            <a:rPr lang="en" sz="1600" b="1" dirty="0"/>
            <a:t>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PAKIG-AMBITAY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Espiritu</a:t>
          </a:r>
        </a:p>
        <a:p>
          <a:r>
            <a:rPr lang="en" sz="1600" b="1" dirty="0"/>
            <a:t>(1 John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</a:t>
          </a:r>
          <a:r>
            <a:rPr lang="en-PH" sz="1600" b="1" dirty="0" err="1"/>
            <a:t>Anak</a:t>
          </a:r>
          <a:endParaRPr lang="en-PH" sz="1600" b="1" dirty="0"/>
        </a:p>
        <a:p>
          <a:r>
            <a:rPr lang="en" sz="1600" b="1" dirty="0"/>
            <a:t>(1 John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PH" sz="1600" b="1" dirty="0" err="1"/>
            <a:t>Gikan</a:t>
          </a:r>
          <a:r>
            <a:rPr lang="en-PH" sz="1600" b="1" dirty="0"/>
            <a:t> </a:t>
          </a:r>
          <a:r>
            <a:rPr lang="en-PH" sz="1600" b="1" dirty="0" err="1"/>
            <a:t>sa</a:t>
          </a:r>
          <a:r>
            <a:rPr lang="en-PH" sz="1600" b="1" dirty="0"/>
            <a:t> Espiritu</a:t>
          </a:r>
        </a:p>
        <a:p>
          <a:r>
            <a:rPr lang="en" sz="1600" b="1" dirty="0"/>
            <a:t>(Phil.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grasya sa Ginoong Jesu-Cristo”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Dios”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pakig-ambitay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Espiritu Santo”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Maanaa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kaninyong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tanan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/>
            <a:t>Gibiyaan</a:t>
          </a:r>
          <a:r>
            <a:rPr lang="en-PH" sz="2000" b="1" kern="1200" dirty="0"/>
            <a:t> </a:t>
          </a:r>
          <a:r>
            <a:rPr lang="en-PH" sz="2000" b="1" kern="1200" dirty="0" err="1"/>
            <a:t>ni</a:t>
          </a:r>
          <a:r>
            <a:rPr lang="en-PH" sz="2000" b="1" kern="1200" dirty="0"/>
            <a:t> Jesus ang </a:t>
          </a:r>
          <a:r>
            <a:rPr lang="en-PH" sz="2000" b="1" kern="1200" dirty="0" err="1"/>
            <a:t>walay</a:t>
          </a:r>
          <a:r>
            <a:rPr lang="en-PH" sz="2000" b="1" kern="1200" dirty="0"/>
            <a:t> </a:t>
          </a:r>
          <a:r>
            <a:rPr lang="en-PH" sz="2000" b="1" kern="1200" dirty="0" err="1"/>
            <a:t>kataposang</a:t>
          </a:r>
          <a:r>
            <a:rPr lang="en-PH" sz="2000" b="1" kern="1200" dirty="0"/>
            <a:t> </a:t>
          </a:r>
          <a:r>
            <a:rPr lang="en-PH" sz="2000" b="1" kern="1200" dirty="0" err="1"/>
            <a:t>bahandi</a:t>
          </a:r>
          <a:r>
            <a:rPr lang="en-PH" sz="2000" b="1" kern="1200" dirty="0"/>
            <a:t> </a:t>
          </a:r>
          <a:r>
            <a:rPr lang="en-PH" sz="2000" b="1" kern="1200" dirty="0" err="1"/>
            <a:t>sa</a:t>
          </a:r>
          <a:r>
            <a:rPr lang="en-PH" sz="2000" b="1" kern="1200" dirty="0"/>
            <a:t> </a:t>
          </a:r>
          <a:r>
            <a:rPr lang="en-PH" sz="2000" b="1" kern="1200" dirty="0" err="1"/>
            <a:t>langit</a:t>
          </a:r>
          <a:r>
            <a:rPr lang="en-PH" sz="2000" b="1" kern="1200" dirty="0"/>
            <a:t> ug </a:t>
          </a:r>
          <a:r>
            <a:rPr lang="en-PH" sz="2000" b="1" kern="1200" dirty="0" err="1"/>
            <a:t>nahimo</a:t>
          </a:r>
          <a:r>
            <a:rPr lang="en-PH" sz="2000" b="1" kern="1200" dirty="0"/>
            <a:t> </a:t>
          </a:r>
          <a:r>
            <a:rPr lang="en-PH" sz="2000" b="1" kern="1200" dirty="0" err="1"/>
            <a:t>siyang</a:t>
          </a:r>
          <a:r>
            <a:rPr lang="en-PH" sz="2000" b="1" kern="1200" dirty="0"/>
            <a:t> </a:t>
          </a:r>
          <a:r>
            <a:rPr lang="en-PH" sz="2000" b="1" kern="1200" dirty="0" err="1"/>
            <a:t>kabos</a:t>
          </a:r>
          <a:r>
            <a:rPr lang="en-PH" sz="2000" b="1" kern="1200" dirty="0"/>
            <a:t> </a:t>
          </a:r>
          <a:r>
            <a:rPr lang="en-PH" sz="2000" b="1" kern="1200" dirty="0" err="1"/>
            <a:t>aron</a:t>
          </a:r>
          <a:r>
            <a:rPr lang="en-PH" sz="2000" b="1" kern="1200" dirty="0"/>
            <a:t> </a:t>
          </a:r>
          <a:r>
            <a:rPr lang="en-PH" sz="2000" b="1" kern="1200" dirty="0" err="1"/>
            <a:t>makapanunod</a:t>
          </a:r>
          <a:r>
            <a:rPr lang="en-PH" sz="2000" b="1" kern="1200" dirty="0"/>
            <a:t> </a:t>
          </a:r>
          <a:r>
            <a:rPr lang="en-PH" sz="2000" b="1" kern="1200" dirty="0" err="1"/>
            <a:t>kita</a:t>
          </a:r>
          <a:r>
            <a:rPr lang="en-PH" sz="2000" b="1" kern="1200" dirty="0"/>
            <a:t> </a:t>
          </a:r>
          <a:r>
            <a:rPr lang="en-PH" sz="2000" b="1" kern="1200" dirty="0" err="1"/>
            <a:t>sa</a:t>
          </a:r>
          <a:r>
            <a:rPr lang="en-PH" sz="2000" b="1" kern="1200" dirty="0"/>
            <a:t> </a:t>
          </a:r>
          <a:r>
            <a:rPr lang="en-PH" sz="2000" b="1" kern="1200" dirty="0" err="1"/>
            <a:t>iyang</a:t>
          </a:r>
          <a:r>
            <a:rPr lang="en-PH" sz="2000" b="1" kern="1200" dirty="0"/>
            <a:t> </a:t>
          </a:r>
          <a:r>
            <a:rPr lang="en-PH" sz="2000" b="1" kern="1200" dirty="0" err="1"/>
            <a:t>bahandi</a:t>
          </a:r>
          <a:r>
            <a:rPr lang="en-PH" sz="2000" b="1" kern="1200" dirty="0"/>
            <a:t> (2 </a:t>
          </a:r>
          <a:r>
            <a:rPr lang="en-PH" sz="2000" b="1" kern="1200" dirty="0" err="1"/>
            <a:t>Corinto</a:t>
          </a:r>
          <a:r>
            <a:rPr lang="en-PH" sz="2000" b="1" kern="1200" dirty="0"/>
            <a:t> 8:9).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/>
            <a:t>Naglakaw</a:t>
          </a:r>
          <a:r>
            <a:rPr lang="en-PH" sz="2000" b="1" kern="1200" dirty="0"/>
            <a:t> </a:t>
          </a:r>
          <a:r>
            <a:rPr lang="en-PH" sz="2000" b="1" kern="1200" dirty="0" err="1"/>
            <a:t>siya</a:t>
          </a:r>
          <a:r>
            <a:rPr lang="en-PH" sz="2000" b="1" kern="1200" dirty="0"/>
            <a:t> </a:t>
          </a:r>
          <a:r>
            <a:rPr lang="en-PH" sz="2000" b="1" kern="1200" dirty="0" err="1"/>
            <a:t>dinhi</a:t>
          </a:r>
          <a:r>
            <a:rPr lang="en-PH" sz="2000" b="1" kern="1200" dirty="0"/>
            <a:t> </a:t>
          </a:r>
          <a:r>
            <a:rPr lang="en-PH" sz="2000" b="1" kern="1200" dirty="0" err="1"/>
            <a:t>sa</a:t>
          </a:r>
          <a:r>
            <a:rPr lang="en-PH" sz="2000" b="1" kern="1200" dirty="0"/>
            <a:t> </a:t>
          </a:r>
          <a:r>
            <a:rPr lang="en-PH" sz="2000" b="1" kern="1200" dirty="0" err="1"/>
            <a:t>atong</a:t>
          </a:r>
          <a:r>
            <a:rPr lang="en-PH" sz="2000" b="1" kern="1200" dirty="0"/>
            <a:t> </a:t>
          </a:r>
          <a:r>
            <a:rPr lang="en-PH" sz="2000" b="1" kern="1200" dirty="0" err="1"/>
            <a:t>kalibotan</a:t>
          </a:r>
          <a:r>
            <a:rPr lang="en-PH" sz="2000" b="1" kern="1200" dirty="0"/>
            <a:t> </a:t>
          </a:r>
          <a:r>
            <a:rPr lang="en-PH" sz="2000" b="1" kern="1200" dirty="0" err="1"/>
            <a:t>aron</a:t>
          </a:r>
          <a:r>
            <a:rPr lang="en-PH" sz="2000" b="1" kern="1200" dirty="0"/>
            <a:t> </a:t>
          </a:r>
          <a:r>
            <a:rPr lang="en-PH" sz="2000" b="1" kern="1200" dirty="0" err="1"/>
            <a:t>mailhan</a:t>
          </a:r>
          <a:r>
            <a:rPr lang="en-PH" sz="2000" b="1" kern="1200" dirty="0"/>
            <a:t> </a:t>
          </a:r>
          <a:r>
            <a:rPr lang="en-PH" sz="2000" b="1" kern="1200" dirty="0" err="1"/>
            <a:t>nato</a:t>
          </a:r>
          <a:r>
            <a:rPr lang="en-PH" sz="2000" b="1" kern="1200" dirty="0"/>
            <a:t> </a:t>
          </a:r>
          <a:r>
            <a:rPr lang="en-PH" sz="2000" b="1" kern="1200" dirty="0" err="1"/>
            <a:t>siya</a:t>
          </a:r>
          <a:r>
            <a:rPr lang="en-PH" sz="2000" b="1" kern="1200" dirty="0"/>
            <a:t>, </a:t>
          </a:r>
          <a:r>
            <a:rPr lang="en-PH" sz="2000" b="1" kern="1200" dirty="0" err="1"/>
            <a:t>mahigugma</a:t>
          </a:r>
          <a:r>
            <a:rPr lang="en-PH" sz="2000" b="1" kern="1200" dirty="0"/>
            <a:t> </a:t>
          </a:r>
          <a:r>
            <a:rPr lang="en-PH" sz="2000" b="1" kern="1200" dirty="0" err="1"/>
            <a:t>kaniya</a:t>
          </a:r>
          <a:r>
            <a:rPr lang="en-PH" sz="2000" b="1" kern="1200" dirty="0"/>
            <a:t>, ug </a:t>
          </a:r>
          <a:r>
            <a:rPr lang="en-PH" sz="2000" b="1" kern="1200" dirty="0" err="1"/>
            <a:t>masunod</a:t>
          </a:r>
          <a:r>
            <a:rPr lang="en-PH" sz="2000" b="1" kern="1200" dirty="0"/>
            <a:t> ang </a:t>
          </a:r>
          <a:r>
            <a:rPr lang="en-PH" sz="2000" b="1" kern="1200" dirty="0" err="1"/>
            <a:t>iyang</a:t>
          </a:r>
          <a:r>
            <a:rPr lang="en-PH" sz="2000" b="1" kern="1200" dirty="0"/>
            <a:t> </a:t>
          </a:r>
          <a:r>
            <a:rPr lang="en-PH" sz="2000" b="1" kern="1200" dirty="0" err="1"/>
            <a:t>panig-ingnan</a:t>
          </a:r>
          <a:r>
            <a:rPr lang="en-PH" sz="2000" b="1" kern="1200" dirty="0"/>
            <a:t> (Juan 15:12).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/>
            <a:t>Nagpaubos</a:t>
          </a:r>
          <a:r>
            <a:rPr lang="en-PH" sz="2000" b="1" kern="1200" dirty="0"/>
            <a:t> </a:t>
          </a:r>
          <a:r>
            <a:rPr lang="en-PH" sz="2000" b="1" kern="1200" dirty="0" err="1"/>
            <a:t>siya</a:t>
          </a:r>
          <a:r>
            <a:rPr lang="en-PH" sz="2000" b="1" kern="1200" dirty="0"/>
            <a:t> </a:t>
          </a:r>
          <a:r>
            <a:rPr lang="en-PH" sz="2000" b="1" kern="1200" dirty="0" err="1"/>
            <a:t>sa</a:t>
          </a:r>
          <a:r>
            <a:rPr lang="en-PH" sz="2000" b="1" kern="1200" dirty="0"/>
            <a:t> </a:t>
          </a:r>
          <a:r>
            <a:rPr lang="en-PH" sz="2000" b="1" kern="1200" dirty="0" err="1"/>
            <a:t>iyang</a:t>
          </a:r>
          <a:r>
            <a:rPr lang="en-PH" sz="2000" b="1" kern="1200" dirty="0"/>
            <a:t> </a:t>
          </a:r>
          <a:r>
            <a:rPr lang="en-PH" sz="2000" b="1" kern="1200" dirty="0" err="1"/>
            <a:t>kaugalingon</a:t>
          </a:r>
          <a:r>
            <a:rPr lang="en-PH" sz="2000" b="1" kern="1200" dirty="0"/>
            <a:t> ug </a:t>
          </a:r>
          <a:r>
            <a:rPr lang="en-PH" sz="2000" b="1" kern="1200" dirty="0" err="1"/>
            <a:t>nagmasinugtanon</a:t>
          </a:r>
          <a:r>
            <a:rPr lang="en-PH" sz="2000" b="1" kern="1200" dirty="0"/>
            <a:t> </a:t>
          </a:r>
          <a:r>
            <a:rPr lang="en-PH" sz="2000" b="1" kern="1200" dirty="0" err="1"/>
            <a:t>hangtod</a:t>
          </a:r>
          <a:r>
            <a:rPr lang="en-PH" sz="2000" b="1" kern="1200" dirty="0"/>
            <a:t> </a:t>
          </a:r>
          <a:r>
            <a:rPr lang="en-PH" sz="2000" b="1" kern="1200" dirty="0" err="1"/>
            <a:t>sa</a:t>
          </a:r>
          <a:r>
            <a:rPr lang="en-PH" sz="2000" b="1" kern="1200" dirty="0"/>
            <a:t> </a:t>
          </a:r>
          <a:r>
            <a:rPr lang="en-PH" sz="2000" b="1" kern="1200" dirty="0" err="1"/>
            <a:t>kamatayon</a:t>
          </a:r>
          <a:r>
            <a:rPr lang="en-PH" sz="2000" b="1" kern="1200" dirty="0"/>
            <a:t> </a:t>
          </a:r>
          <a:r>
            <a:rPr lang="en-PH" sz="2000" b="1" kern="1200" dirty="0" err="1"/>
            <a:t>aron</a:t>
          </a:r>
          <a:r>
            <a:rPr lang="en-PH" sz="2000" b="1" kern="1200" dirty="0"/>
            <a:t> </a:t>
          </a:r>
          <a:r>
            <a:rPr lang="en-PH" sz="2000" b="1" kern="1200" dirty="0" err="1"/>
            <a:t>mapasaylo</a:t>
          </a:r>
          <a:r>
            <a:rPr lang="en-PH" sz="2000" b="1" kern="1200" dirty="0"/>
            <a:t> ang </a:t>
          </a:r>
          <a:r>
            <a:rPr lang="en-PH" sz="2000" b="1" kern="1200" dirty="0" err="1"/>
            <a:t>atong</a:t>
          </a:r>
          <a:r>
            <a:rPr lang="en-PH" sz="2000" b="1" kern="1200" dirty="0"/>
            <a:t> </a:t>
          </a:r>
          <a:r>
            <a:rPr lang="en-PH" sz="2000" b="1" kern="1200" dirty="0" err="1"/>
            <a:t>mga</a:t>
          </a:r>
          <a:r>
            <a:rPr lang="en-PH" sz="2000" b="1" kern="1200" dirty="0"/>
            <a:t> </a:t>
          </a:r>
          <a:r>
            <a:rPr lang="en-PH" sz="2000" b="1" kern="1200" dirty="0" err="1"/>
            <a:t>sala</a:t>
          </a:r>
          <a:r>
            <a:rPr lang="en-PH" sz="2000" b="1" kern="1200" dirty="0"/>
            <a:t> ug </a:t>
          </a:r>
          <a:r>
            <a:rPr lang="en-PH" sz="2000" b="1" kern="1200" dirty="0" err="1"/>
            <a:t>mahatagan</a:t>
          </a:r>
          <a:r>
            <a:rPr lang="en-PH" sz="2000" b="1" kern="1200" dirty="0"/>
            <a:t> </a:t>
          </a:r>
          <a:r>
            <a:rPr lang="en-PH" sz="2000" b="1" kern="1200" dirty="0" err="1"/>
            <a:t>kita</a:t>
          </a:r>
          <a:r>
            <a:rPr lang="en-PH" sz="2000" b="1" kern="1200" dirty="0"/>
            <a:t> </a:t>
          </a:r>
          <a:r>
            <a:rPr lang="en-PH" sz="2000" b="1" kern="1200" dirty="0" err="1"/>
            <a:t>og</a:t>
          </a:r>
          <a:r>
            <a:rPr lang="en-PH" sz="2000" b="1" kern="1200" dirty="0"/>
            <a:t> </a:t>
          </a:r>
          <a:r>
            <a:rPr lang="en-PH" sz="2000" b="1" kern="1200" dirty="0" err="1"/>
            <a:t>kinabuhing</a:t>
          </a:r>
          <a:r>
            <a:rPr lang="en-PH" sz="2000" b="1" kern="1200" dirty="0"/>
            <a:t> </a:t>
          </a:r>
          <a:r>
            <a:rPr lang="en-PH" sz="2000" b="1" kern="1200" dirty="0" err="1"/>
            <a:t>dayon</a:t>
          </a:r>
          <a:r>
            <a:rPr lang="en-PH" sz="2000" b="1" kern="1200" dirty="0"/>
            <a:t> (</a:t>
          </a:r>
          <a:r>
            <a:rPr lang="en-PH" sz="2000" b="1" kern="1200" dirty="0" err="1"/>
            <a:t>Filipos</a:t>
          </a:r>
          <a:r>
            <a:rPr lang="en-PH" sz="2000" b="1" kern="1200" dirty="0"/>
            <a:t> 2:8).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tx1"/>
              </a:solidFill>
            </a:rPr>
            <a:t>Maghari kita diha sa kinabuhi pinaagi kang Jesu-Cristo (Roma 5:17, 21)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Dili na maghari ang sala ibabaw kanato (Roma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>
              <a:solidFill>
                <a:schemeClr val="tx1"/>
              </a:solidFill>
            </a:rPr>
            <a:t>Nakadawat</a:t>
          </a:r>
          <a:r>
            <a:rPr lang="en-PH" sz="1800" b="1" kern="1200" dirty="0">
              <a:solidFill>
                <a:schemeClr val="tx1"/>
              </a:solidFill>
            </a:rPr>
            <a:t> </a:t>
          </a:r>
          <a:r>
            <a:rPr lang="en-PH" sz="1800" b="1" kern="1200" dirty="0" err="1">
              <a:solidFill>
                <a:schemeClr val="tx1"/>
              </a:solidFill>
            </a:rPr>
            <a:t>kita</a:t>
          </a:r>
          <a:r>
            <a:rPr lang="en-PH" sz="1800" b="1" kern="1200" dirty="0">
              <a:solidFill>
                <a:schemeClr val="tx1"/>
              </a:solidFill>
            </a:rPr>
            <a:t> </a:t>
          </a:r>
          <a:r>
            <a:rPr lang="en-PH" sz="1800" b="1" kern="1200" dirty="0" err="1">
              <a:solidFill>
                <a:schemeClr val="tx1"/>
              </a:solidFill>
            </a:rPr>
            <a:t>og</a:t>
          </a:r>
          <a:r>
            <a:rPr lang="en-PH" sz="1800" b="1" kern="1200" dirty="0">
              <a:solidFill>
                <a:schemeClr val="tx1"/>
              </a:solidFill>
            </a:rPr>
            <a:t> </a:t>
          </a:r>
          <a:r>
            <a:rPr lang="en-PH" sz="1800" b="1" kern="1200" dirty="0" err="1">
              <a:solidFill>
                <a:schemeClr val="tx1"/>
              </a:solidFill>
            </a:rPr>
            <a:t>gahum</a:t>
          </a:r>
          <a:r>
            <a:rPr lang="en-PH" sz="1800" b="1" kern="1200" dirty="0">
              <a:solidFill>
                <a:schemeClr val="tx1"/>
              </a:solidFill>
            </a:rPr>
            <a:t> </a:t>
          </a:r>
          <a:r>
            <a:rPr lang="en-PH" sz="1800" b="1" kern="1200" dirty="0" err="1">
              <a:solidFill>
                <a:schemeClr val="tx1"/>
              </a:solidFill>
            </a:rPr>
            <a:t>gikan</a:t>
          </a:r>
          <a:r>
            <a:rPr lang="en-PH" sz="1800" b="1" kern="1200" dirty="0">
              <a:solidFill>
                <a:schemeClr val="tx1"/>
              </a:solidFill>
            </a:rPr>
            <a:t> </a:t>
          </a:r>
          <a:r>
            <a:rPr lang="en-PH" sz="1800" b="1" kern="1200" dirty="0" err="1">
              <a:solidFill>
                <a:schemeClr val="tx1"/>
              </a:solidFill>
            </a:rPr>
            <a:t>kang</a:t>
          </a:r>
          <a:r>
            <a:rPr lang="en-PH" sz="1800" b="1" kern="1200" dirty="0">
              <a:solidFill>
                <a:schemeClr val="tx1"/>
              </a:solidFill>
            </a:rPr>
            <a:t> Cristo (2 </a:t>
          </a:r>
          <a:r>
            <a:rPr lang="en-PH" sz="1800" b="1" kern="1200" dirty="0" err="1">
              <a:solidFill>
                <a:schemeClr val="tx1"/>
              </a:solidFill>
            </a:rPr>
            <a:t>Corinto</a:t>
          </a:r>
          <a:r>
            <a:rPr lang="en-PH" sz="1800" b="1" kern="1200" dirty="0">
              <a:solidFill>
                <a:schemeClr val="tx1"/>
              </a:solidFill>
            </a:rPr>
            <a:t> 12:9)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>
              <a:solidFill>
                <a:schemeClr val="tx1"/>
              </a:solidFill>
            </a:rPr>
            <a:t>Nagmaya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kita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tungod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sa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paglaom</a:t>
          </a:r>
          <a:r>
            <a:rPr lang="en-PH" sz="2000" b="1" kern="1200" dirty="0">
              <a:solidFill>
                <a:schemeClr val="tx1"/>
              </a:solidFill>
            </a:rPr>
            <a:t> (Roma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>
              <a:solidFill>
                <a:schemeClr val="tx1"/>
              </a:solidFill>
            </a:rPr>
            <a:t>Gipakamatarong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kita</a:t>
          </a:r>
          <a:r>
            <a:rPr lang="en-PH" sz="2000" b="1" kern="1200" dirty="0">
              <a:solidFill>
                <a:schemeClr val="tx1"/>
              </a:solidFill>
            </a:rPr>
            <a:t> (Roma 3:24; </a:t>
          </a:r>
          <a:r>
            <a:rPr lang="en-PH" sz="2000" b="1" kern="1200" dirty="0" err="1">
              <a:solidFill>
                <a:schemeClr val="tx1"/>
              </a:solidFill>
            </a:rPr>
            <a:t>Efeso</a:t>
          </a:r>
          <a:r>
            <a:rPr lang="en-PH" sz="2000" b="1" kern="1200" dirty="0">
              <a:solidFill>
                <a:schemeClr val="tx1"/>
              </a:solidFill>
            </a:rPr>
            <a:t>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Dios </a:t>
          </a:r>
          <a:r>
            <a:rPr lang="es-ES" sz="2000" b="1" kern="1200" dirty="0" err="1">
              <a:solidFill>
                <a:schemeClr val="tx1"/>
              </a:solidFill>
            </a:rPr>
            <a:t>sa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pagpailob</a:t>
          </a:r>
          <a:r>
            <a:rPr lang="es-ES" sz="2000" b="1" kern="1200" dirty="0">
              <a:solidFill>
                <a:schemeClr val="tx1"/>
              </a:solidFill>
            </a:rPr>
            <a:t> (Roma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Dios </a:t>
          </a:r>
          <a:r>
            <a:rPr lang="es-ES" sz="2000" b="1" kern="1200" dirty="0" err="1">
              <a:solidFill>
                <a:schemeClr val="tx1"/>
              </a:solidFill>
            </a:rPr>
            <a:t>sa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paglaom</a:t>
          </a:r>
          <a:r>
            <a:rPr lang="es-ES" sz="2000" b="1" kern="1200" dirty="0">
              <a:solidFill>
                <a:schemeClr val="tx1"/>
              </a:solidFill>
            </a:rPr>
            <a:t> (Roma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Dios </a:t>
          </a:r>
          <a:r>
            <a:rPr lang="es-ES" sz="2000" b="1" kern="1200" dirty="0" err="1">
              <a:solidFill>
                <a:schemeClr val="tx1"/>
              </a:solidFill>
            </a:rPr>
            <a:t>sa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kalinaw</a:t>
          </a:r>
          <a:r>
            <a:rPr lang="es-ES" sz="2000" b="1" kern="1200" dirty="0">
              <a:solidFill>
                <a:schemeClr val="tx1"/>
              </a:solidFill>
            </a:rPr>
            <a:t> (Roma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 err="1">
              <a:solidFill>
                <a:schemeClr val="tx1"/>
              </a:solidFill>
            </a:rPr>
            <a:t>Amahan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sa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mga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kalooy</a:t>
          </a:r>
          <a:r>
            <a:rPr lang="en-PH" sz="2000" b="1" kern="1200" dirty="0">
              <a:solidFill>
                <a:schemeClr val="tx1"/>
              </a:solidFill>
            </a:rPr>
            <a:t> (2 </a:t>
          </a:r>
          <a:r>
            <a:rPr lang="en-PH" sz="2000" b="1" kern="1200" dirty="0" err="1">
              <a:solidFill>
                <a:schemeClr val="tx1"/>
              </a:solidFill>
            </a:rPr>
            <a:t>Corinto</a:t>
          </a:r>
          <a:r>
            <a:rPr lang="en-PH" sz="2000" b="1" kern="1200" dirty="0">
              <a:solidFill>
                <a:schemeClr val="tx1"/>
              </a:solidFill>
            </a:rPr>
            <a:t>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Dios </a:t>
          </a:r>
          <a:r>
            <a:rPr lang="es-ES" sz="2000" b="1" kern="1200" dirty="0" err="1">
              <a:solidFill>
                <a:schemeClr val="tx1"/>
              </a:solidFill>
            </a:rPr>
            <a:t>sa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tanang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paghupay</a:t>
          </a:r>
          <a:r>
            <a:rPr lang="es-ES" sz="2000" b="1" kern="1200" dirty="0">
              <a:solidFill>
                <a:schemeClr val="tx1"/>
              </a:solidFill>
            </a:rPr>
            <a:t> (2 Corinto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2000" b="1" kern="1200" dirty="0">
              <a:solidFill>
                <a:schemeClr val="tx1"/>
              </a:solidFill>
            </a:rPr>
            <a:t>Dios </a:t>
          </a:r>
          <a:r>
            <a:rPr lang="en-PH" sz="2000" b="1" kern="1200" dirty="0" err="1">
              <a:solidFill>
                <a:schemeClr val="tx1"/>
              </a:solidFill>
            </a:rPr>
            <a:t>sa</a:t>
          </a:r>
          <a:r>
            <a:rPr lang="en-PH" sz="2000" b="1" kern="1200" dirty="0">
              <a:solidFill>
                <a:schemeClr val="tx1"/>
              </a:solidFill>
            </a:rPr>
            <a:t> </a:t>
          </a:r>
          <a:r>
            <a:rPr lang="en-PH" sz="2000" b="1" kern="1200" dirty="0" err="1">
              <a:solidFill>
                <a:schemeClr val="tx1"/>
              </a:solidFill>
            </a:rPr>
            <a:t>gugma</a:t>
          </a:r>
          <a:r>
            <a:rPr lang="en-PH" sz="2000" b="1" kern="1200" dirty="0">
              <a:solidFill>
                <a:schemeClr val="tx1"/>
              </a:solidFill>
            </a:rPr>
            <a:t> (2 </a:t>
          </a:r>
          <a:r>
            <a:rPr lang="en-PH" sz="2000" b="1" kern="1200" dirty="0" err="1">
              <a:solidFill>
                <a:schemeClr val="tx1"/>
              </a:solidFill>
            </a:rPr>
            <a:t>Corinto</a:t>
          </a:r>
          <a:r>
            <a:rPr lang="en-PH" sz="2000" b="1" kern="1200" dirty="0">
              <a:solidFill>
                <a:schemeClr val="tx1"/>
              </a:solidFill>
            </a:rPr>
            <a:t>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ang Dios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Amahan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naghatag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kanato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Iyang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Juan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si Cristo nagpakita kanato sa gilapdon sa Iyang gugma (Efeso 3:19)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ug ang Espiritu Santo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nagbubo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gugma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Dios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sulod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sa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atong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mga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PH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kasingkasing</a:t>
          </a:r>
          <a:r>
            <a:rPr lang="en-PH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(Roma 5:5).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/>
            <a:t>Nag-</a:t>
          </a:r>
          <a:r>
            <a:rPr lang="en-PH" sz="1800" b="1" kern="1200" dirty="0" err="1"/>
            <a:t>andam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mga</a:t>
          </a:r>
          <a:r>
            <a:rPr lang="en-PH" sz="1800" b="1" kern="1200" dirty="0"/>
            <a:t> </a:t>
          </a:r>
          <a:r>
            <a:rPr lang="en-PH" sz="1800" b="1" kern="1200" dirty="0" err="1"/>
            <a:t>tawo</a:t>
          </a:r>
          <a:r>
            <a:rPr lang="en-PH" sz="1800" b="1" kern="1200" dirty="0"/>
            <a:t> </a:t>
          </a:r>
          <a:r>
            <a:rPr lang="en-PH" sz="1800" b="1" kern="1200" dirty="0" err="1"/>
            <a:t>alang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misyon</a:t>
          </a:r>
          <a:r>
            <a:rPr lang="en-PH" sz="1800" b="1" kern="1200" dirty="0"/>
            <a:t> (1 </a:t>
          </a:r>
          <a:r>
            <a:rPr lang="en-PH" sz="1800" b="1" kern="1200" dirty="0" err="1"/>
            <a:t>Corinto</a:t>
          </a:r>
          <a:r>
            <a:rPr lang="en-PH" sz="1800" b="1" kern="1200" dirty="0"/>
            <a:t> 2:4).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Nagpadayag</a:t>
          </a:r>
          <a:r>
            <a:rPr lang="en-PH" sz="1800" b="1" kern="1200" dirty="0"/>
            <a:t> </a:t>
          </a:r>
          <a:r>
            <a:rPr lang="en-PH" sz="1800" b="1" kern="1200" dirty="0" err="1"/>
            <a:t>kanato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halalum</a:t>
          </a:r>
          <a:r>
            <a:rPr lang="en-PH" sz="1800" b="1" kern="1200" dirty="0"/>
            <a:t> </a:t>
          </a:r>
          <a:r>
            <a:rPr lang="en-PH" sz="1800" b="1" kern="1200" dirty="0" err="1"/>
            <a:t>nga</a:t>
          </a:r>
          <a:r>
            <a:rPr lang="en-PH" sz="1800" b="1" kern="1200" dirty="0"/>
            <a:t> </a:t>
          </a:r>
          <a:r>
            <a:rPr lang="en-PH" sz="1800" b="1" kern="1200" dirty="0" err="1"/>
            <a:t>mga</a:t>
          </a:r>
          <a:r>
            <a:rPr lang="en-PH" sz="1800" b="1" kern="1200" dirty="0"/>
            <a:t> </a:t>
          </a:r>
          <a:r>
            <a:rPr lang="en-PH" sz="1800" b="1" kern="1200" dirty="0" err="1"/>
            <a:t>butang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Dios (1 </a:t>
          </a:r>
          <a:r>
            <a:rPr lang="en-PH" sz="1800" b="1" kern="1200" dirty="0" err="1"/>
            <a:t>Corinto</a:t>
          </a:r>
          <a:r>
            <a:rPr lang="en-PH" sz="1800" b="1" kern="1200" dirty="0"/>
            <a:t> 2:10).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Nagtudlo kanato (1 Corinto 2:13).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Nagpuyo sulod kanato (1 Corinto 3:16).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Naglihok</a:t>
          </a:r>
          <a:r>
            <a:rPr lang="en-PH" sz="1800" b="1" kern="1200" dirty="0"/>
            <a:t> </a:t>
          </a:r>
          <a:r>
            <a:rPr lang="en-PH" sz="1800" b="1" kern="1200" dirty="0" err="1"/>
            <a:t>uban</a:t>
          </a:r>
          <a:r>
            <a:rPr lang="en-PH" sz="1800" b="1" kern="1200" dirty="0"/>
            <a:t> </a:t>
          </a:r>
          <a:r>
            <a:rPr lang="en-PH" sz="1800" b="1" kern="1200" dirty="0" err="1"/>
            <a:t>kang</a:t>
          </a:r>
          <a:r>
            <a:rPr lang="en-PH" sz="1800" b="1" kern="1200" dirty="0"/>
            <a:t> Cristo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atong</a:t>
          </a:r>
          <a:r>
            <a:rPr lang="en-PH" sz="1800" b="1" kern="1200" dirty="0"/>
            <a:t> </a:t>
          </a:r>
          <a:r>
            <a:rPr lang="en-PH" sz="1800" b="1" kern="1200" dirty="0" err="1"/>
            <a:t>pagpakamatarong</a:t>
          </a:r>
          <a:r>
            <a:rPr lang="en-PH" sz="1800" b="1" kern="1200" dirty="0"/>
            <a:t> (1 </a:t>
          </a:r>
          <a:r>
            <a:rPr lang="en-PH" sz="1800" b="1" kern="1200" dirty="0" err="1"/>
            <a:t>Corinto</a:t>
          </a:r>
          <a:r>
            <a:rPr lang="en-PH" sz="1800" b="1" kern="1200" dirty="0"/>
            <a:t> 6:11).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Naghatag</a:t>
          </a:r>
          <a:r>
            <a:rPr lang="en-PH" sz="1800" b="1" kern="1200" dirty="0"/>
            <a:t> </a:t>
          </a:r>
          <a:r>
            <a:rPr lang="en-PH" sz="1800" b="1" kern="1200" dirty="0" err="1"/>
            <a:t>og</a:t>
          </a:r>
          <a:r>
            <a:rPr lang="en-PH" sz="1800" b="1" kern="1200" dirty="0"/>
            <a:t> </a:t>
          </a:r>
          <a:r>
            <a:rPr lang="en-PH" sz="1800" b="1" kern="1200" dirty="0" err="1"/>
            <a:t>espirituhanong</a:t>
          </a:r>
          <a:r>
            <a:rPr lang="en-PH" sz="1800" b="1" kern="1200" dirty="0"/>
            <a:t> </a:t>
          </a:r>
          <a:r>
            <a:rPr lang="en-PH" sz="1800" b="1" kern="1200" dirty="0" err="1"/>
            <a:t>mga</a:t>
          </a:r>
          <a:r>
            <a:rPr lang="en-PH" sz="1800" b="1" kern="1200" dirty="0"/>
            <a:t> </a:t>
          </a:r>
          <a:r>
            <a:rPr lang="en-PH" sz="1800" b="1" kern="1200" dirty="0" err="1"/>
            <a:t>gasa</a:t>
          </a:r>
          <a:r>
            <a:rPr lang="en-PH" sz="1800" b="1" kern="1200" dirty="0"/>
            <a:t> (1 </a:t>
          </a:r>
          <a:r>
            <a:rPr lang="en-PH" sz="1800" b="1" kern="1200" dirty="0" err="1"/>
            <a:t>Corinto</a:t>
          </a:r>
          <a:r>
            <a:rPr lang="en-PH" sz="1800" b="1" kern="1200" dirty="0"/>
            <a:t> 12:7–11).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Nagpatik</a:t>
          </a:r>
          <a:r>
            <a:rPr lang="en-PH" sz="1800" b="1" kern="1200" dirty="0"/>
            <a:t> </a:t>
          </a:r>
          <a:r>
            <a:rPr lang="en-PH" sz="1800" b="1" kern="1200" dirty="0" err="1"/>
            <a:t>kanato</a:t>
          </a:r>
          <a:r>
            <a:rPr lang="en-PH" sz="1800" b="1" kern="1200" dirty="0"/>
            <a:t> </a:t>
          </a:r>
          <a:r>
            <a:rPr lang="en-PH" sz="1800" b="1" kern="1200" dirty="0" err="1"/>
            <a:t>isip</a:t>
          </a:r>
          <a:r>
            <a:rPr lang="en-PH" sz="1800" b="1" kern="1200" dirty="0"/>
            <a:t> </a:t>
          </a:r>
          <a:r>
            <a:rPr lang="en-PH" sz="1800" b="1" kern="1200" dirty="0" err="1"/>
            <a:t>timaan</a:t>
          </a:r>
          <a:r>
            <a:rPr lang="en-PH" sz="1800" b="1" kern="1200" dirty="0"/>
            <a:t> </a:t>
          </a:r>
          <a:r>
            <a:rPr lang="en-PH" sz="1800" b="1" kern="1200" dirty="0" err="1"/>
            <a:t>nga</a:t>
          </a:r>
          <a:r>
            <a:rPr lang="en-PH" sz="1800" b="1" kern="1200" dirty="0"/>
            <a:t> </a:t>
          </a:r>
          <a:r>
            <a:rPr lang="en-PH" sz="1800" b="1" kern="1200" dirty="0" err="1"/>
            <a:t>iya</a:t>
          </a:r>
          <a:r>
            <a:rPr lang="en-PH" sz="1800" b="1" kern="1200" dirty="0"/>
            <a:t> </a:t>
          </a:r>
          <a:r>
            <a:rPr lang="en-PH" sz="1800" b="1" kern="1200" dirty="0" err="1"/>
            <a:t>kita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Dios (2 </a:t>
          </a:r>
          <a:r>
            <a:rPr lang="en-PH" sz="1800" b="1" kern="1200" dirty="0" err="1"/>
            <a:t>Corinto</a:t>
          </a:r>
          <a:r>
            <a:rPr lang="en-PH" sz="1800" b="1" kern="1200" dirty="0"/>
            <a:t> 1:22).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Nagsulat sa balaod sa Dios sa atong mga kasingkasing (2 Corinto 3:3).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Naghatag</a:t>
          </a:r>
          <a:r>
            <a:rPr lang="en-PH" sz="1800" b="1" kern="1200" dirty="0"/>
            <a:t> </a:t>
          </a:r>
          <a:r>
            <a:rPr lang="en-PH" sz="1800" b="1" kern="1200" dirty="0" err="1"/>
            <a:t>kanato</a:t>
          </a:r>
          <a:r>
            <a:rPr lang="en-PH" sz="1800" b="1" kern="1200" dirty="0"/>
            <a:t> </a:t>
          </a:r>
          <a:r>
            <a:rPr lang="en-PH" sz="1800" b="1" kern="1200" dirty="0" err="1"/>
            <a:t>og</a:t>
          </a:r>
          <a:r>
            <a:rPr lang="en-PH" sz="1800" b="1" kern="1200" dirty="0"/>
            <a:t> bag-</a:t>
          </a:r>
          <a:r>
            <a:rPr lang="en-PH" sz="1800" b="1" kern="1200" dirty="0" err="1"/>
            <a:t>ong</a:t>
          </a:r>
          <a:r>
            <a:rPr lang="en-PH" sz="1800" b="1" kern="1200" dirty="0"/>
            <a:t> </a:t>
          </a:r>
          <a:r>
            <a:rPr lang="en-PH" sz="1800" b="1" kern="1200" dirty="0" err="1"/>
            <a:t>kinabuhi</a:t>
          </a:r>
          <a:r>
            <a:rPr lang="en-PH" sz="1800" b="1" kern="1200" dirty="0"/>
            <a:t> </a:t>
          </a:r>
          <a:r>
            <a:rPr lang="en-PH" sz="1800" b="1" kern="1200" dirty="0" err="1"/>
            <a:t>diha</a:t>
          </a:r>
          <a:r>
            <a:rPr lang="en-PH" sz="1800" b="1" kern="1200" dirty="0"/>
            <a:t> </a:t>
          </a:r>
          <a:r>
            <a:rPr lang="en-PH" sz="1800" b="1" kern="1200" dirty="0" err="1"/>
            <a:t>kang</a:t>
          </a:r>
          <a:r>
            <a:rPr lang="en-PH" sz="1800" b="1" kern="1200" dirty="0"/>
            <a:t> Cristo (2 </a:t>
          </a:r>
          <a:r>
            <a:rPr lang="en-PH" sz="1800" b="1" kern="1200" dirty="0" err="1"/>
            <a:t>Corinto</a:t>
          </a:r>
          <a:r>
            <a:rPr lang="en-PH" sz="1800" b="1" kern="1200" dirty="0"/>
            <a:t> 3:6).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Naghatag kanato og kagawasan gikan sa sala (2 Corinto 3:17).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50000"/>
                </a:schemeClr>
              </a:solidFill>
            </a:rPr>
            <a:t>GRASYA</a:t>
          </a: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Gikan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Amahan</a:t>
          </a:r>
          <a:r>
            <a:rPr lang="en" sz="1800" b="1" kern="1200" dirty="0"/>
            <a:t>(1 Cor. 1:3)</a:t>
          </a:r>
          <a:endParaRPr lang="es-ES" sz="20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Gikan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</a:t>
          </a:r>
          <a:r>
            <a:rPr lang="en-PH" sz="1800" b="1" kern="1200" dirty="0" err="1"/>
            <a:t>Anak</a:t>
          </a:r>
          <a:r>
            <a:rPr lang="en" sz="1800" b="1" kern="1200" dirty="0"/>
            <a:t>(1 Cor. 1:3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 err="1"/>
            <a:t>Gikan</a:t>
          </a:r>
          <a:r>
            <a:rPr lang="en-PH" sz="1800" b="1" kern="1200" dirty="0"/>
            <a:t> </a:t>
          </a:r>
          <a:r>
            <a:rPr lang="en-PH" sz="1800" b="1" kern="1200" dirty="0" err="1"/>
            <a:t>sa</a:t>
          </a:r>
          <a:r>
            <a:rPr lang="en-PH" sz="1800" b="1" kern="1200" dirty="0"/>
            <a:t> Espiritu</a:t>
          </a:r>
          <a:r>
            <a:rPr lang="en" sz="1800" b="1" kern="1200" dirty="0"/>
            <a:t>(Heb. 10:29 )</a:t>
          </a:r>
          <a:endParaRPr lang="es-ES" sz="18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GUGMA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</a:t>
          </a:r>
          <a:r>
            <a:rPr lang="en-PH" sz="1600" b="1" kern="1200" dirty="0" err="1"/>
            <a:t>Amahan</a:t>
          </a:r>
          <a:endParaRPr lang="en-P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(1 John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</a:t>
          </a:r>
          <a:r>
            <a:rPr lang="en-PH" sz="1600" b="1" kern="1200" dirty="0" err="1"/>
            <a:t>Anak</a:t>
          </a:r>
          <a:endParaRPr lang="en-P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Espiritu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PAKIG-AMBITAY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Espiritu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(1 John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</a:t>
          </a:r>
          <a:r>
            <a:rPr lang="en-PH" sz="1600" b="1" kern="1200" dirty="0" err="1"/>
            <a:t>Anak</a:t>
          </a:r>
          <a:endParaRPr lang="en-PH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(1 John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600" b="1" kern="1200" dirty="0" err="1"/>
            <a:t>Gikan</a:t>
          </a:r>
          <a:r>
            <a:rPr lang="en-PH" sz="1600" b="1" kern="1200" dirty="0"/>
            <a:t> </a:t>
          </a:r>
          <a:r>
            <a:rPr lang="en-PH" sz="1600" b="1" kern="1200" dirty="0" err="1"/>
            <a:t>sa</a:t>
          </a:r>
          <a:r>
            <a:rPr lang="en-PH" sz="1600" b="1" kern="1200" dirty="0"/>
            <a:t> Espiritu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(Phil.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GRACE, LOVE AND FELLOWSHIP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491822" y="6370618"/>
            <a:ext cx="3014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</a:t>
            </a:r>
            <a:r>
              <a:rPr lang="en-PH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ksyon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  Sept</a:t>
            </a:r>
            <a:r>
              <a:rPr lang="en-PH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emb</a:t>
            </a:r>
            <a:r>
              <a:rPr lang="en-PH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416320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“The grace of the Lord Jesus Christ and the love of God and the fellowship of the Holy Spirit be with you all”</a:t>
            </a:r>
          </a:p>
          <a:p>
            <a:pPr lvl="0" algn="ctr">
              <a:defRPr/>
            </a:pP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(2 Corinthians 13:14, ESV)</a:t>
            </a: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3590963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b="1" dirty="0"/>
              <a:t>Ang </a:t>
            </a:r>
            <a:r>
              <a:rPr lang="en-PH" b="1" dirty="0" err="1"/>
              <a:t>labing</a:t>
            </a:r>
            <a:r>
              <a:rPr lang="en-PH" b="1" dirty="0"/>
              <a:t> </a:t>
            </a:r>
            <a:r>
              <a:rPr lang="en-PH" b="1" dirty="0" err="1"/>
              <a:t>kasagarang</a:t>
            </a:r>
            <a:r>
              <a:rPr lang="en-PH" b="1" dirty="0"/>
              <a:t> </a:t>
            </a:r>
            <a:r>
              <a:rPr lang="en-PH" b="1" dirty="0" err="1"/>
              <a:t>panamilit</a:t>
            </a:r>
            <a:r>
              <a:rPr lang="en-PH" b="1" dirty="0"/>
              <a:t> </a:t>
            </a:r>
            <a:r>
              <a:rPr lang="en-PH" b="1" dirty="0" err="1"/>
              <a:t>sa</a:t>
            </a:r>
            <a:r>
              <a:rPr lang="en-PH" b="1" dirty="0"/>
              <a:t> </a:t>
            </a:r>
            <a:r>
              <a:rPr lang="en-PH" b="1" dirty="0" err="1"/>
              <a:t>mga</a:t>
            </a:r>
            <a:r>
              <a:rPr lang="en-PH" b="1" dirty="0"/>
              <a:t> </a:t>
            </a:r>
            <a:r>
              <a:rPr lang="en-PH" b="1" dirty="0" err="1"/>
              <a:t>sulat</a:t>
            </a:r>
            <a:r>
              <a:rPr lang="en-PH" b="1" dirty="0"/>
              <a:t> </a:t>
            </a:r>
            <a:r>
              <a:rPr lang="en-PH" b="1" dirty="0" err="1"/>
              <a:t>ni</a:t>
            </a:r>
            <a:r>
              <a:rPr lang="en-PH" b="1" dirty="0"/>
              <a:t> Pablo, </a:t>
            </a:r>
            <a:r>
              <a:rPr lang="en-PH" b="1" dirty="0" err="1"/>
              <a:t>nga</a:t>
            </a:r>
            <a:r>
              <a:rPr lang="en-PH" b="1" dirty="0"/>
              <a:t> </a:t>
            </a:r>
            <a:r>
              <a:rPr lang="en-PH" b="1" dirty="0" err="1"/>
              <a:t>makita</a:t>
            </a:r>
            <a:r>
              <a:rPr lang="en-PH" b="1" dirty="0"/>
              <a:t> </a:t>
            </a:r>
            <a:r>
              <a:rPr lang="en-PH" b="1" dirty="0" err="1"/>
              <a:t>uban</a:t>
            </a:r>
            <a:r>
              <a:rPr lang="en-PH" b="1" dirty="0"/>
              <a:t> </a:t>
            </a:r>
            <a:r>
              <a:rPr lang="en-PH" b="1" dirty="0" err="1"/>
              <a:t>sa</a:t>
            </a:r>
            <a:r>
              <a:rPr lang="en-PH" b="1" dirty="0"/>
              <a:t> </a:t>
            </a:r>
            <a:r>
              <a:rPr lang="en-PH" b="1" dirty="0" err="1"/>
              <a:t>gamayng</a:t>
            </a:r>
            <a:r>
              <a:rPr lang="en-PH" b="1" dirty="0"/>
              <a:t> </a:t>
            </a:r>
            <a:r>
              <a:rPr lang="en-PH" b="1" dirty="0" err="1"/>
              <a:t>kalainan</a:t>
            </a:r>
            <a:r>
              <a:rPr lang="en-PH" b="1" dirty="0"/>
              <a:t> </a:t>
            </a:r>
            <a:r>
              <a:rPr lang="en-PH" b="1" dirty="0" err="1"/>
              <a:t>sa</a:t>
            </a:r>
            <a:r>
              <a:rPr lang="en-PH" b="1" dirty="0"/>
              <a:t> 13 </a:t>
            </a:r>
            <a:r>
              <a:rPr lang="en-PH" b="1" dirty="0" err="1"/>
              <a:t>sa</a:t>
            </a:r>
            <a:r>
              <a:rPr lang="en-PH" b="1" dirty="0"/>
              <a:t> </a:t>
            </a:r>
            <a:r>
              <a:rPr lang="en-PH" b="1" dirty="0" err="1"/>
              <a:t>iyang</a:t>
            </a:r>
            <a:r>
              <a:rPr lang="en-PH" b="1" dirty="0"/>
              <a:t> 14 ka </a:t>
            </a:r>
            <a:r>
              <a:rPr lang="en-PH" b="1" dirty="0" err="1"/>
              <a:t>sulat</a:t>
            </a:r>
            <a:r>
              <a:rPr lang="en-PH" b="1" dirty="0"/>
              <a:t>, </a:t>
            </a:r>
            <a:r>
              <a:rPr lang="en-PH" b="1" dirty="0" err="1"/>
              <a:t>mao</a:t>
            </a:r>
            <a:r>
              <a:rPr lang="en-PH" b="1" dirty="0"/>
              <a:t> </a:t>
            </a:r>
            <a:r>
              <a:rPr lang="en-PH" b="1" dirty="0" err="1"/>
              <a:t>kini</a:t>
            </a:r>
            <a:r>
              <a:rPr lang="en-PH" b="1" dirty="0"/>
              <a:t>: “</a:t>
            </a:r>
            <a:r>
              <a:rPr lang="en-PH" b="1" dirty="0" err="1"/>
              <a:t>Hinaot</a:t>
            </a:r>
            <a:r>
              <a:rPr lang="en-PH" b="1" dirty="0"/>
              <a:t> </a:t>
            </a:r>
            <a:r>
              <a:rPr lang="en-PH" b="1" dirty="0" err="1"/>
              <a:t>nga</a:t>
            </a:r>
            <a:r>
              <a:rPr lang="en-PH" b="1" dirty="0"/>
              <a:t> ang </a:t>
            </a:r>
            <a:r>
              <a:rPr lang="en-PH" b="1" dirty="0" err="1"/>
              <a:t>grasya</a:t>
            </a:r>
            <a:r>
              <a:rPr lang="en-PH" b="1" dirty="0"/>
              <a:t> </a:t>
            </a:r>
            <a:r>
              <a:rPr lang="en-PH" b="1" dirty="0" err="1"/>
              <a:t>sa</a:t>
            </a:r>
            <a:r>
              <a:rPr lang="en-PH" b="1" dirty="0"/>
              <a:t> </a:t>
            </a:r>
            <a:r>
              <a:rPr lang="en-PH" b="1" dirty="0" err="1"/>
              <a:t>atong</a:t>
            </a:r>
            <a:r>
              <a:rPr lang="en-PH" b="1" dirty="0"/>
              <a:t> </a:t>
            </a:r>
            <a:r>
              <a:rPr lang="en-PH" b="1" dirty="0" err="1"/>
              <a:t>Ginoong</a:t>
            </a:r>
            <a:r>
              <a:rPr lang="en-PH" b="1" dirty="0"/>
              <a:t> Jesu-Cristo </a:t>
            </a:r>
            <a:r>
              <a:rPr lang="en-PH" b="1" dirty="0" err="1"/>
              <a:t>maanaa</a:t>
            </a:r>
            <a:r>
              <a:rPr lang="en-PH" b="1" dirty="0"/>
              <a:t> </a:t>
            </a:r>
            <a:r>
              <a:rPr lang="en-PH" b="1" dirty="0" err="1"/>
              <a:t>kaninyo</a:t>
            </a:r>
            <a:r>
              <a:rPr lang="en-PH" b="1" dirty="0"/>
              <a:t>” (Roma 16:24; 1 </a:t>
            </a:r>
            <a:r>
              <a:rPr lang="en-PH" b="1" dirty="0" err="1"/>
              <a:t>Corinto</a:t>
            </a:r>
            <a:r>
              <a:rPr lang="en-PH" b="1" dirty="0"/>
              <a:t> 16:23; </a:t>
            </a:r>
            <a:r>
              <a:rPr lang="en-PH" b="1" dirty="0" err="1"/>
              <a:t>Galacia</a:t>
            </a:r>
            <a:r>
              <a:rPr lang="en-PH" b="1" dirty="0"/>
              <a:t> 6:18; </a:t>
            </a:r>
            <a:r>
              <a:rPr lang="en-PH" b="1" dirty="0" err="1"/>
              <a:t>Efeso</a:t>
            </a:r>
            <a:r>
              <a:rPr lang="en-PH" b="1" dirty="0"/>
              <a:t> 6:24; </a:t>
            </a:r>
            <a:r>
              <a:rPr lang="en-PH" b="1" dirty="0" err="1"/>
              <a:t>Filipos</a:t>
            </a:r>
            <a:r>
              <a:rPr lang="en-PH" b="1" dirty="0"/>
              <a:t> 4:23; </a:t>
            </a:r>
            <a:r>
              <a:rPr lang="en-PH" b="1" dirty="0" err="1"/>
              <a:t>Colosas</a:t>
            </a:r>
            <a:r>
              <a:rPr lang="en-PH" b="1" dirty="0"/>
              <a:t> 4:18; 1 </a:t>
            </a:r>
            <a:r>
              <a:rPr lang="en-PH" b="1" dirty="0" err="1"/>
              <a:t>Tesalonica</a:t>
            </a:r>
            <a:r>
              <a:rPr lang="en-PH" b="1" dirty="0"/>
              <a:t> 5:28; 2 </a:t>
            </a:r>
            <a:r>
              <a:rPr lang="en-PH" b="1" dirty="0" err="1"/>
              <a:t>Tesalonica</a:t>
            </a:r>
            <a:r>
              <a:rPr lang="en-PH" b="1" dirty="0"/>
              <a:t> 3:18; 1 </a:t>
            </a:r>
            <a:r>
              <a:rPr lang="en-PH" b="1" dirty="0" err="1"/>
              <a:t>Timoteo</a:t>
            </a:r>
            <a:r>
              <a:rPr lang="en-PH" b="1" dirty="0"/>
              <a:t> 6:21; 2 </a:t>
            </a:r>
            <a:r>
              <a:rPr lang="en-PH" b="1" dirty="0" err="1"/>
              <a:t>Timoteo</a:t>
            </a:r>
            <a:r>
              <a:rPr lang="en-PH" b="1" dirty="0"/>
              <a:t> 4:22; Tito 3:15; </a:t>
            </a:r>
            <a:r>
              <a:rPr lang="en-PH" b="1" dirty="0" err="1"/>
              <a:t>Filemon</a:t>
            </a:r>
            <a:r>
              <a:rPr lang="en-PH" b="1" dirty="0"/>
              <a:t> 1:25; </a:t>
            </a:r>
            <a:r>
              <a:rPr lang="en-PH" b="1" dirty="0" err="1"/>
              <a:t>Hebreohanon</a:t>
            </a:r>
            <a:r>
              <a:rPr lang="en-PH" b="1" dirty="0"/>
              <a:t> 13:25).</a:t>
            </a:r>
            <a:endParaRPr lang="en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PH" sz="2000" b="1" dirty="0" err="1">
                <a:solidFill>
                  <a:prstClr val="black"/>
                </a:solidFill>
              </a:rPr>
              <a:t>Apan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iyang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ikaduhang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sulat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ngadto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mga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taga-Corinto</a:t>
            </a:r>
            <a:r>
              <a:rPr lang="en-PH" sz="2000" b="1" dirty="0">
                <a:solidFill>
                  <a:prstClr val="black"/>
                </a:solidFill>
              </a:rPr>
              <a:t>, </a:t>
            </a:r>
            <a:r>
              <a:rPr lang="en-PH" sz="2000" b="1" dirty="0" err="1">
                <a:solidFill>
                  <a:prstClr val="black"/>
                </a:solidFill>
              </a:rPr>
              <a:t>adunay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mahinungdanong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kalainan</a:t>
            </a:r>
            <a:r>
              <a:rPr lang="en-PH" sz="2000" b="1" dirty="0">
                <a:solidFill>
                  <a:prstClr val="black"/>
                </a:solidFill>
              </a:rPr>
              <a:t>. Sa </a:t>
            </a:r>
            <a:r>
              <a:rPr lang="en-PH" sz="2000" b="1" dirty="0" err="1">
                <a:solidFill>
                  <a:prstClr val="black"/>
                </a:solidFill>
              </a:rPr>
              <a:t>iyang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panamilit</a:t>
            </a:r>
            <a:r>
              <a:rPr lang="en-PH" sz="2000" b="1" dirty="0">
                <a:solidFill>
                  <a:prstClr val="black"/>
                </a:solidFill>
              </a:rPr>
              <a:t>, </a:t>
            </a:r>
            <a:r>
              <a:rPr lang="en-PH" sz="2000" b="1" dirty="0" err="1">
                <a:solidFill>
                  <a:prstClr val="black"/>
                </a:solidFill>
              </a:rPr>
              <a:t>gihisgotan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niya</a:t>
            </a:r>
            <a:r>
              <a:rPr lang="en-PH" sz="2000" b="1" dirty="0">
                <a:solidFill>
                  <a:prstClr val="black"/>
                </a:solidFill>
              </a:rPr>
              <a:t> ang </a:t>
            </a:r>
            <a:r>
              <a:rPr lang="en-PH" sz="2000" b="1" dirty="0" err="1">
                <a:solidFill>
                  <a:prstClr val="black"/>
                </a:solidFill>
              </a:rPr>
              <a:t>grasya</a:t>
            </a:r>
            <a:r>
              <a:rPr lang="en-PH" sz="2000" b="1" dirty="0">
                <a:solidFill>
                  <a:prstClr val="black"/>
                </a:solidFill>
              </a:rPr>
              <a:t>, </a:t>
            </a:r>
            <a:r>
              <a:rPr lang="en-PH" sz="2000" b="1" dirty="0" err="1">
                <a:solidFill>
                  <a:prstClr val="black"/>
                </a:solidFill>
              </a:rPr>
              <a:t>gugma</a:t>
            </a:r>
            <a:r>
              <a:rPr lang="en-PH" sz="2000" b="1" dirty="0">
                <a:solidFill>
                  <a:prstClr val="black"/>
                </a:solidFill>
              </a:rPr>
              <a:t>, ug </a:t>
            </a:r>
            <a:r>
              <a:rPr lang="en-PH" sz="2000" b="1" dirty="0" err="1">
                <a:solidFill>
                  <a:prstClr val="black"/>
                </a:solidFill>
              </a:rPr>
              <a:t>pakig-ambitay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nalangkit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tulo</a:t>
            </a:r>
            <a:r>
              <a:rPr lang="en-PH" sz="2000" b="1" dirty="0">
                <a:solidFill>
                  <a:prstClr val="black"/>
                </a:solidFill>
              </a:rPr>
              <a:t> ka Persona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Dios: ang </a:t>
            </a:r>
            <a:r>
              <a:rPr lang="en-PH" sz="2000" b="1" dirty="0" err="1">
                <a:solidFill>
                  <a:prstClr val="black"/>
                </a:solidFill>
              </a:rPr>
              <a:t>Anak</a:t>
            </a:r>
            <a:r>
              <a:rPr lang="en-PH" sz="2000" b="1" dirty="0">
                <a:solidFill>
                  <a:prstClr val="black"/>
                </a:solidFill>
              </a:rPr>
              <a:t>, ang </a:t>
            </a:r>
            <a:r>
              <a:rPr lang="en-PH" sz="2000" b="1" dirty="0" err="1">
                <a:solidFill>
                  <a:prstClr val="black"/>
                </a:solidFill>
              </a:rPr>
              <a:t>Amahan</a:t>
            </a:r>
            <a:r>
              <a:rPr lang="en-PH" sz="2000" b="1" dirty="0">
                <a:solidFill>
                  <a:prstClr val="black"/>
                </a:solidFill>
              </a:rPr>
              <a:t>, ug ang Espiritu Santo (2 </a:t>
            </a:r>
            <a:r>
              <a:rPr lang="en-PH" sz="2000" b="1" dirty="0" err="1">
                <a:solidFill>
                  <a:prstClr val="black"/>
                </a:solidFill>
              </a:rPr>
              <a:t>Corinto</a:t>
            </a:r>
            <a:r>
              <a:rPr lang="en-PH" sz="2000" b="1" dirty="0">
                <a:solidFill>
                  <a:prstClr val="black"/>
                </a:solidFill>
              </a:rPr>
              <a:t> 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 GRASYA SA GINOONG JESU-CRISTO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“Kay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nasayod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kamo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grasya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atong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Ginoong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Jesu-Cristo: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bisan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siya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dato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nahimo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siyang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kabos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tungod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kaninyo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aron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pinaagi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iyang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pagkakabos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mahimo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kamong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dato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.”— 2 </a:t>
            </a:r>
            <a:r>
              <a:rPr lang="en-PH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Corinto</a:t>
            </a:r>
            <a:r>
              <a:rPr lang="en-PH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</a:t>
            </a:r>
            <a:endParaRPr lang="en" sz="1400" b="1" dirty="0">
              <a:solidFill>
                <a:srgbClr val="FFFF75"/>
              </a:solidFill>
              <a:effectLst>
                <a:glow rad="127000">
                  <a:srgbClr val="A46336"/>
                </a:glow>
                <a:outerShdw blurRad="38100" dist="38100" dir="2700000" algn="tl">
                  <a:schemeClr val="tx1">
                    <a:alpha val="44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Gisugdan</a:t>
            </a:r>
            <a:r>
              <a:rPr lang="en-PH" sz="2000" b="1" dirty="0"/>
              <a:t> ug </a:t>
            </a:r>
            <a:r>
              <a:rPr lang="en-PH" sz="2000" b="1" dirty="0" err="1"/>
              <a:t>gitapos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ang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ikaduhang</a:t>
            </a:r>
            <a:r>
              <a:rPr lang="en-PH" sz="2000" b="1" dirty="0"/>
              <a:t> </a:t>
            </a:r>
            <a:r>
              <a:rPr lang="en-PH" sz="2000" b="1" dirty="0" err="1"/>
              <a:t>sulat</a:t>
            </a:r>
            <a:r>
              <a:rPr lang="en-PH" sz="2000" b="1" dirty="0"/>
              <a:t> </a:t>
            </a:r>
            <a:r>
              <a:rPr lang="en-PH" sz="2000" b="1" dirty="0" err="1"/>
              <a:t>ngadto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taga-Corinto</a:t>
            </a:r>
            <a:r>
              <a:rPr lang="en-PH" sz="2000" b="1" dirty="0"/>
              <a:t> </a:t>
            </a:r>
            <a:r>
              <a:rPr lang="en-PH" sz="2000" b="1" dirty="0" err="1"/>
              <a:t>pinaagi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paghisgot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grasya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Jesus (2 </a:t>
            </a:r>
            <a:r>
              <a:rPr lang="en-PH" sz="2000" b="1" dirty="0" err="1"/>
              <a:t>Corinto</a:t>
            </a:r>
            <a:r>
              <a:rPr lang="en-PH" sz="2000" b="1" dirty="0"/>
              <a:t> 1:2; 13:14). </a:t>
            </a:r>
            <a:r>
              <a:rPr lang="en-PH" sz="2000" b="1" dirty="0" err="1"/>
              <a:t>Unsa</a:t>
            </a:r>
            <a:r>
              <a:rPr lang="en-PH" sz="2000" b="1" dirty="0"/>
              <a:t> ang </a:t>
            </a:r>
            <a:r>
              <a:rPr lang="en-PH" sz="2000" b="1" dirty="0" err="1"/>
              <a:t>gipakita</a:t>
            </a:r>
            <a:r>
              <a:rPr lang="en-PH" sz="2000" b="1" dirty="0"/>
              <a:t> </a:t>
            </a:r>
            <a:r>
              <a:rPr lang="en-PH" sz="2000" b="1" dirty="0" err="1"/>
              <a:t>niini</a:t>
            </a:r>
            <a:r>
              <a:rPr lang="en-PH" sz="2000" b="1" dirty="0"/>
              <a:t>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grasya</a:t>
            </a:r>
            <a:r>
              <a:rPr lang="en-PH" sz="2000" b="1" dirty="0"/>
              <a:t>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108002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PH" sz="2000" b="1" dirty="0" err="1"/>
              <a:t>Unsa</a:t>
            </a:r>
            <a:r>
              <a:rPr lang="en-PH" sz="2000" b="1" dirty="0"/>
              <a:t> ang </a:t>
            </a:r>
            <a:r>
              <a:rPr lang="en-PH" sz="2000" b="1" dirty="0" err="1"/>
              <a:t>mahitabo</a:t>
            </a:r>
            <a:r>
              <a:rPr lang="en-PH" sz="2000" b="1" dirty="0"/>
              <a:t> </a:t>
            </a:r>
            <a:r>
              <a:rPr lang="en-PH" sz="2000" b="1" dirty="0" err="1"/>
              <a:t>kanatong</a:t>
            </a:r>
            <a:r>
              <a:rPr lang="en-PH" sz="2000" b="1" dirty="0"/>
              <a:t> </a:t>
            </a:r>
            <a:r>
              <a:rPr lang="en-PH" sz="2000" b="1" dirty="0" err="1"/>
              <a:t>modawat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grasya</a:t>
            </a:r>
            <a:r>
              <a:rPr lang="en-PH" sz="2000" b="1" dirty="0"/>
              <a:t>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5508961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057900" y="3195193"/>
            <a:ext cx="60769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Gitudloan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ang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taga-Corinto</a:t>
            </a:r>
            <a:r>
              <a:rPr lang="en-PH" sz="2000" b="1" dirty="0"/>
              <a:t>, ug </a:t>
            </a:r>
            <a:r>
              <a:rPr lang="en-PH" sz="2000" b="1" dirty="0" err="1"/>
              <a:t>kita</a:t>
            </a:r>
            <a:r>
              <a:rPr lang="en-PH" sz="2000" b="1" dirty="0"/>
              <a:t> </a:t>
            </a:r>
            <a:r>
              <a:rPr lang="en-PH" sz="2000" b="1" dirty="0" err="1"/>
              <a:t>usab</a:t>
            </a:r>
            <a:r>
              <a:rPr lang="en-PH" sz="2000" b="1" dirty="0"/>
              <a:t>, </a:t>
            </a:r>
            <a:r>
              <a:rPr lang="en-PH" sz="2000" b="1" dirty="0" err="1"/>
              <a:t>nga</a:t>
            </a:r>
            <a:r>
              <a:rPr lang="en-PH" sz="2000" b="1" dirty="0"/>
              <a:t> ang </a:t>
            </a:r>
            <a:r>
              <a:rPr lang="en-PH" sz="2000" b="1" dirty="0" err="1"/>
              <a:t>gugma</a:t>
            </a:r>
            <a:r>
              <a:rPr lang="en-PH" sz="2000" b="1" dirty="0"/>
              <a:t> </a:t>
            </a:r>
            <a:r>
              <a:rPr lang="en-PH" sz="2000" b="1" dirty="0" err="1"/>
              <a:t>makapalig</a:t>
            </a:r>
            <a:r>
              <a:rPr lang="en-PH" sz="2000" b="1" dirty="0"/>
              <a:t>-on (1 </a:t>
            </a:r>
            <a:r>
              <a:rPr lang="en-PH" sz="2000" b="1" dirty="0" err="1"/>
              <a:t>Corinto</a:t>
            </a:r>
            <a:r>
              <a:rPr lang="en-PH" sz="2000" b="1" dirty="0"/>
              <a:t> 8:1);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walay</a:t>
            </a:r>
            <a:r>
              <a:rPr lang="en-PH" sz="2000" b="1" dirty="0"/>
              <a:t> </a:t>
            </a:r>
            <a:r>
              <a:rPr lang="en-PH" sz="2000" b="1" dirty="0" err="1"/>
              <a:t>bili</a:t>
            </a:r>
            <a:r>
              <a:rPr lang="en-PH" sz="2000" b="1" dirty="0"/>
              <a:t> ang </a:t>
            </a:r>
            <a:r>
              <a:rPr lang="en-PH" sz="2000" b="1" dirty="0" err="1"/>
              <a:t>atong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buhat</a:t>
            </a:r>
            <a:r>
              <a:rPr lang="en-PH" sz="2000" b="1" dirty="0"/>
              <a:t> </a:t>
            </a:r>
            <a:r>
              <a:rPr lang="en-PH" sz="2000" b="1" dirty="0" err="1"/>
              <a:t>kon</a:t>
            </a:r>
            <a:r>
              <a:rPr lang="en-PH" sz="2000" b="1" dirty="0"/>
              <a:t> </a:t>
            </a:r>
            <a:r>
              <a:rPr lang="en-PH" sz="2000" b="1" dirty="0" err="1"/>
              <a:t>wala</a:t>
            </a:r>
            <a:r>
              <a:rPr lang="en-PH" sz="2000" b="1" dirty="0"/>
              <a:t> </a:t>
            </a:r>
            <a:r>
              <a:rPr lang="en-PH" sz="2000" b="1" dirty="0" err="1"/>
              <a:t>kitay</a:t>
            </a:r>
            <a:r>
              <a:rPr lang="en-PH" sz="2000" b="1" dirty="0"/>
              <a:t> </a:t>
            </a:r>
            <a:r>
              <a:rPr lang="en-PH" sz="2000" b="1" dirty="0" err="1"/>
              <a:t>gugma</a:t>
            </a:r>
            <a:r>
              <a:rPr lang="en-PH" sz="2000" b="1" dirty="0"/>
              <a:t> (1 </a:t>
            </a:r>
            <a:r>
              <a:rPr lang="en-PH" sz="2000" b="1" dirty="0" err="1"/>
              <a:t>Corinto</a:t>
            </a:r>
            <a:r>
              <a:rPr lang="en-PH" sz="2000" b="1" dirty="0"/>
              <a:t> 13:1–3); ug </a:t>
            </a:r>
            <a:r>
              <a:rPr lang="en-PH" sz="2000" b="1" dirty="0" err="1"/>
              <a:t>nga</a:t>
            </a:r>
            <a:r>
              <a:rPr lang="en-PH" sz="2000" b="1" dirty="0"/>
              <a:t> ang </a:t>
            </a:r>
            <a:r>
              <a:rPr lang="en-PH" sz="2000" b="1" dirty="0" err="1"/>
              <a:t>tanan</a:t>
            </a:r>
            <a:r>
              <a:rPr lang="en-PH" sz="2000" b="1" dirty="0"/>
              <a:t> </a:t>
            </a:r>
            <a:r>
              <a:rPr lang="en-PH" sz="2000" b="1" dirty="0" err="1"/>
              <a:t>natong</a:t>
            </a:r>
            <a:r>
              <a:rPr lang="en-PH" sz="2000" b="1" dirty="0"/>
              <a:t> </a:t>
            </a:r>
            <a:r>
              <a:rPr lang="en-PH" sz="2000" b="1" dirty="0" err="1"/>
              <a:t>buhaton</a:t>
            </a:r>
            <a:r>
              <a:rPr lang="en-PH" sz="2000" b="1" dirty="0"/>
              <a:t> </a:t>
            </a:r>
            <a:r>
              <a:rPr lang="en-PH" sz="2000" b="1" dirty="0" err="1"/>
              <a:t>angay</a:t>
            </a:r>
            <a:r>
              <a:rPr lang="en-PH" sz="2000" b="1" dirty="0"/>
              <a:t> </a:t>
            </a:r>
            <a:r>
              <a:rPr lang="en-PH" sz="2000" b="1" dirty="0" err="1"/>
              <a:t>himoon</a:t>
            </a:r>
            <a:r>
              <a:rPr lang="en-PH" sz="2000" b="1" dirty="0"/>
              <a:t> </a:t>
            </a:r>
            <a:r>
              <a:rPr lang="en-PH" sz="2000" b="1" dirty="0" err="1"/>
              <a:t>uban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gugma</a:t>
            </a:r>
            <a:r>
              <a:rPr lang="en-PH" sz="2000" b="1" dirty="0"/>
              <a:t>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naggikan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Dios (1 </a:t>
            </a:r>
            <a:r>
              <a:rPr lang="en-PH" sz="2000" b="1" dirty="0" err="1"/>
              <a:t>Corinto</a:t>
            </a:r>
            <a:r>
              <a:rPr lang="en-PH" sz="2000" b="1" dirty="0"/>
              <a:t> 16:14).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“ANG GUGMA SA DIOS”</a:t>
            </a:r>
            <a:endParaRPr lang="en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“Ang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wala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mahigugma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wala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makaila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Dios, kay ang Dios </a:t>
            </a:r>
            <a:r>
              <a:rPr lang="en-PH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gugma</a:t>
            </a:r>
            <a:r>
              <a:rPr lang="en-PH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.”— 1 Juan 4:8</a:t>
            </a:r>
            <a:endParaRPr lang="en" sz="1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27000">
                  <a:srgbClr val="003F7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/>
              <a:t>Tin-aw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gipahayag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Biblia </a:t>
            </a:r>
            <a:r>
              <a:rPr lang="en-PH" sz="2000" b="1" dirty="0" err="1"/>
              <a:t>nga</a:t>
            </a:r>
            <a:r>
              <a:rPr lang="en-PH" sz="2000" b="1" dirty="0"/>
              <a:t> ang Dios </a:t>
            </a:r>
            <a:r>
              <a:rPr lang="en-PH" sz="2000" b="1" dirty="0" err="1"/>
              <a:t>gugma</a:t>
            </a:r>
            <a:r>
              <a:rPr lang="en-PH" sz="2000" b="1" dirty="0"/>
              <a:t>. </a:t>
            </a:r>
            <a:r>
              <a:rPr lang="en-PH" sz="2000" b="1" dirty="0" err="1"/>
              <a:t>Gibubo</a:t>
            </a:r>
            <a:r>
              <a:rPr lang="en-PH" sz="2000" b="1" dirty="0"/>
              <a:t> </a:t>
            </a:r>
            <a:r>
              <a:rPr lang="en-PH" sz="2000" b="1" dirty="0" err="1"/>
              <a:t>Niya</a:t>
            </a:r>
            <a:r>
              <a:rPr lang="en-PH" sz="2000" b="1" dirty="0"/>
              <a:t> ang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gugma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tanan</a:t>
            </a:r>
            <a:r>
              <a:rPr lang="en-PH" sz="2000" b="1" dirty="0"/>
              <a:t> </a:t>
            </a:r>
            <a:r>
              <a:rPr lang="en-PH" sz="2000" b="1" dirty="0" err="1"/>
              <a:t>Niyang</a:t>
            </a:r>
            <a:r>
              <a:rPr lang="en-PH" sz="2000" b="1" dirty="0"/>
              <a:t> </a:t>
            </a:r>
            <a:r>
              <a:rPr lang="en-PH" sz="2000" b="1" dirty="0" err="1"/>
              <a:t>binuhat</a:t>
            </a:r>
            <a:r>
              <a:rPr lang="en-PH" sz="2000" b="1" dirty="0"/>
              <a:t>. Makita </a:t>
            </a:r>
            <a:r>
              <a:rPr lang="en-PH" sz="2000" b="1" dirty="0" err="1"/>
              <a:t>nato</a:t>
            </a:r>
            <a:r>
              <a:rPr lang="en-PH" sz="2000" b="1" dirty="0"/>
              <a:t> </a:t>
            </a:r>
            <a:r>
              <a:rPr lang="en-PH" sz="2000" b="1" dirty="0" err="1"/>
              <a:t>kini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atong</a:t>
            </a:r>
            <a:r>
              <a:rPr lang="en-PH" sz="2000" b="1" dirty="0"/>
              <a:t> </a:t>
            </a:r>
            <a:r>
              <a:rPr lang="en-PH" sz="2000" b="1" dirty="0" err="1"/>
              <a:t>kasingkasing</a:t>
            </a:r>
            <a:r>
              <a:rPr lang="en-PH" sz="2000" b="1" dirty="0"/>
              <a:t>,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relasyon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ginikanan</a:t>
            </a:r>
            <a:r>
              <a:rPr lang="en-PH" sz="2000" b="1" dirty="0"/>
              <a:t> ug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anak</a:t>
            </a:r>
            <a:r>
              <a:rPr lang="en-PH" sz="2000" b="1" dirty="0"/>
              <a:t>,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maanindot</a:t>
            </a:r>
            <a:r>
              <a:rPr lang="en-PH" sz="2000" b="1" dirty="0"/>
              <a:t>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bulak</a:t>
            </a:r>
            <a:r>
              <a:rPr lang="en-PH" sz="2000" b="1" dirty="0"/>
              <a:t>, ug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huni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</a:t>
            </a:r>
            <a:r>
              <a:rPr lang="en-PH" sz="2000" b="1" dirty="0" err="1"/>
              <a:t>langgam</a:t>
            </a:r>
            <a:r>
              <a:rPr lang="en-PH" sz="2000" b="1" dirty="0"/>
              <a:t>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57900" y="5093656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PH" sz="2000" b="1" dirty="0" err="1">
                <a:solidFill>
                  <a:prstClr val="black"/>
                </a:solidFill>
              </a:rPr>
              <a:t>Apan</a:t>
            </a:r>
            <a:r>
              <a:rPr lang="en-PH" sz="2000" b="1" dirty="0">
                <a:solidFill>
                  <a:prstClr val="black"/>
                </a:solidFill>
              </a:rPr>
              <a:t> ang </a:t>
            </a:r>
            <a:r>
              <a:rPr lang="en-PH" sz="2000" b="1" dirty="0" err="1">
                <a:solidFill>
                  <a:prstClr val="black"/>
                </a:solidFill>
              </a:rPr>
              <a:t>labing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dakong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pagpadayag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gugma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Dios </a:t>
            </a:r>
            <a:r>
              <a:rPr lang="en-PH" sz="2000" b="1" dirty="0" err="1">
                <a:solidFill>
                  <a:prstClr val="black"/>
                </a:solidFill>
              </a:rPr>
              <a:t>mao</a:t>
            </a:r>
            <a:r>
              <a:rPr lang="en-PH" sz="2000" b="1" dirty="0">
                <a:solidFill>
                  <a:prstClr val="black"/>
                </a:solidFill>
              </a:rPr>
              <a:t> ang </a:t>
            </a:r>
            <a:r>
              <a:rPr lang="en-PH" sz="2000" b="1" dirty="0" err="1">
                <a:solidFill>
                  <a:prstClr val="black"/>
                </a:solidFill>
              </a:rPr>
              <a:t>paghatag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kang</a:t>
            </a:r>
            <a:r>
              <a:rPr lang="en-PH" sz="2000" b="1" dirty="0">
                <a:solidFill>
                  <a:prstClr val="black"/>
                </a:solidFill>
              </a:rPr>
              <a:t> Jesus </a:t>
            </a:r>
            <a:r>
              <a:rPr lang="en-PH" sz="2000" b="1" dirty="0" err="1">
                <a:solidFill>
                  <a:prstClr val="black"/>
                </a:solidFill>
              </a:rPr>
              <a:t>isip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halad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alang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atong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mga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sala</a:t>
            </a:r>
            <a:r>
              <a:rPr lang="en-PH" sz="2000" b="1" dirty="0">
                <a:solidFill>
                  <a:prstClr val="black"/>
                </a:solidFill>
              </a:rPr>
              <a:t> (Juan 3:16). Ang </a:t>
            </a:r>
            <a:r>
              <a:rPr lang="en-PH" sz="2000" b="1" dirty="0" err="1">
                <a:solidFill>
                  <a:prstClr val="black"/>
                </a:solidFill>
              </a:rPr>
              <a:t>Iyang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panig-ingnan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nagtudlo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kanato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paghigugma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uban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sama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Iyang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paghigugma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kanato</a:t>
            </a:r>
            <a:r>
              <a:rPr lang="en-PH" sz="2000" b="1" dirty="0">
                <a:solidFill>
                  <a:prstClr val="black"/>
                </a:solidFill>
              </a:rPr>
              <a:t> (1 Juan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“ANG GUGMA SA DIOS”</a:t>
            </a:r>
            <a:endParaRPr lang="en" sz="4400" b="1" spc="60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552304"/>
            <a:ext cx="120664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“Sa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kataposan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mga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igsoon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paglipay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kamo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Taronga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mga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kinabuhi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dawata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akong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pag-awhag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paghiusa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kamo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hunahuna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ug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pagkinabuhi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diha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kalinaw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ug ang Dios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gugma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ug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kalinaw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magauban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kaninyo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.”— 2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Corinto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13:11,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gihubad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gikan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teksto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hulagway</a:t>
            </a:r>
            <a:endParaRPr lang="en" sz="1200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Gipaila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ang Dios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nagkalainlaing</a:t>
            </a:r>
            <a:r>
              <a:rPr lang="en-PH" sz="2000" b="1" dirty="0"/>
              <a:t> </a:t>
            </a:r>
            <a:r>
              <a:rPr lang="en-PH" sz="2000" b="1" dirty="0" err="1"/>
              <a:t>paagi</a:t>
            </a:r>
            <a:r>
              <a:rPr lang="en-PH" sz="2000" b="1" dirty="0"/>
              <a:t>: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7252031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7" y="4463401"/>
            <a:ext cx="4275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400" b="1" dirty="0"/>
              <a:t>Ang Dios </a:t>
            </a:r>
            <a:r>
              <a:rPr lang="en-PH" sz="2400" b="1" dirty="0" err="1"/>
              <a:t>adunay</a:t>
            </a:r>
            <a:r>
              <a:rPr lang="en-PH" sz="2400" b="1" dirty="0"/>
              <a:t> </a:t>
            </a:r>
            <a:r>
              <a:rPr lang="en-PH" sz="2400" b="1" dirty="0" err="1"/>
              <a:t>kining</a:t>
            </a:r>
            <a:r>
              <a:rPr lang="en-PH" sz="2400" b="1" dirty="0"/>
              <a:t> </a:t>
            </a:r>
            <a:r>
              <a:rPr lang="en-PH" sz="2400" b="1" dirty="0" err="1"/>
              <a:t>tanan</a:t>
            </a:r>
            <a:r>
              <a:rPr lang="en-PH" sz="2400" b="1" dirty="0"/>
              <a:t> </a:t>
            </a:r>
            <a:r>
              <a:rPr lang="en-PH" sz="2400" b="1" dirty="0" err="1"/>
              <a:t>nga</a:t>
            </a:r>
            <a:r>
              <a:rPr lang="en-PH" sz="2400" b="1" dirty="0"/>
              <a:t> </a:t>
            </a:r>
            <a:r>
              <a:rPr lang="en-PH" sz="2400" b="1" dirty="0" err="1"/>
              <a:t>mga</a:t>
            </a:r>
            <a:r>
              <a:rPr lang="en-PH" sz="2400" b="1" dirty="0"/>
              <a:t> </a:t>
            </a:r>
            <a:r>
              <a:rPr lang="en-PH" sz="2400" b="1" dirty="0" err="1"/>
              <a:t>kinaiya</a:t>
            </a:r>
            <a:r>
              <a:rPr lang="en-PH" sz="2400" b="1" dirty="0"/>
              <a:t>, ug </a:t>
            </a:r>
            <a:r>
              <a:rPr lang="en-PH" sz="2400" b="1" dirty="0" err="1"/>
              <a:t>gikan</a:t>
            </a:r>
            <a:r>
              <a:rPr lang="en-PH" sz="2400" b="1" dirty="0"/>
              <a:t> </a:t>
            </a:r>
            <a:r>
              <a:rPr lang="en-PH" sz="2400" b="1" dirty="0" err="1"/>
              <a:t>Kaniya</a:t>
            </a:r>
            <a:r>
              <a:rPr lang="en-PH" sz="2400" b="1" dirty="0"/>
              <a:t> </a:t>
            </a:r>
            <a:r>
              <a:rPr lang="en-PH" sz="2400" b="1" dirty="0" err="1"/>
              <a:t>nagaabot</a:t>
            </a:r>
            <a:r>
              <a:rPr lang="en-PH" sz="2400" b="1" dirty="0"/>
              <a:t> </a:t>
            </a:r>
            <a:r>
              <a:rPr lang="en-PH" sz="2400" b="1" dirty="0" err="1"/>
              <a:t>kini</a:t>
            </a:r>
            <a:r>
              <a:rPr lang="en-PH" sz="2400" b="1" dirty="0"/>
              <a:t> </a:t>
            </a:r>
            <a:r>
              <a:rPr lang="en-PH" sz="2400" b="1" dirty="0" err="1"/>
              <a:t>kanato</a:t>
            </a:r>
            <a:r>
              <a:rPr lang="en-PH" sz="2400" b="1" dirty="0"/>
              <a:t>. Ang Dios </a:t>
            </a:r>
            <a:r>
              <a:rPr lang="en-PH" sz="2400" b="1" dirty="0" err="1"/>
              <a:t>gugma</a:t>
            </a:r>
            <a:r>
              <a:rPr lang="en-PH" sz="2400" b="1" dirty="0"/>
              <a:t>, ug </a:t>
            </a:r>
            <a:r>
              <a:rPr lang="en-PH" sz="2400" b="1" dirty="0" err="1"/>
              <a:t>Siya</a:t>
            </a:r>
            <a:r>
              <a:rPr lang="en-PH" sz="2400" b="1" dirty="0"/>
              <a:t> </a:t>
            </a:r>
            <a:r>
              <a:rPr lang="en-PH" sz="2400" b="1" dirty="0" err="1"/>
              <a:t>usab</a:t>
            </a:r>
            <a:r>
              <a:rPr lang="en-PH" sz="2400" b="1" dirty="0"/>
              <a:t> ang </a:t>
            </a:r>
            <a:r>
              <a:rPr lang="en-PH" sz="2400" b="1" dirty="0" err="1"/>
              <a:t>tinubdan</a:t>
            </a:r>
            <a:r>
              <a:rPr lang="en-PH" sz="2400" b="1" dirty="0"/>
              <a:t> </a:t>
            </a:r>
            <a:r>
              <a:rPr lang="en-PH" sz="2400" b="1" dirty="0" err="1"/>
              <a:t>sa</a:t>
            </a:r>
            <a:r>
              <a:rPr lang="en-PH" sz="2400" b="1" dirty="0"/>
              <a:t> </a:t>
            </a:r>
            <a:r>
              <a:rPr lang="en-PH" sz="2400" b="1" dirty="0" err="1"/>
              <a:t>gugma</a:t>
            </a:r>
            <a:endParaRPr lang="en" sz="24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60555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PH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“ANG PAKIG-AMBITAY SA ESPIRITU SANTO”</a:t>
            </a:r>
            <a:endParaRPr lang="en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Hinaot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grasya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Ginoong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Jesu-Cristo, ang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gugma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Dios, ug ang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pakig-ambitay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Espiritu Santo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maanaa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kaninyong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tanan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.”— 2 </a:t>
            </a:r>
            <a:r>
              <a:rPr lang="en-PH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Corinto</a:t>
            </a:r>
            <a:r>
              <a:rPr lang="en-PH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</a:t>
            </a:r>
            <a:endParaRPr lang="en" sz="1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Gihandom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maanaa</a:t>
            </a:r>
            <a:r>
              <a:rPr lang="en-PH" sz="2000" b="1" dirty="0"/>
              <a:t> </a:t>
            </a:r>
            <a:r>
              <a:rPr lang="en-PH" sz="2000" b="1" dirty="0" err="1"/>
              <a:t>kanato</a:t>
            </a:r>
            <a:r>
              <a:rPr lang="en-PH" sz="2000" b="1" dirty="0"/>
              <a:t> ang </a:t>
            </a:r>
            <a:r>
              <a:rPr lang="en-PH" sz="2000" b="1" dirty="0" err="1"/>
              <a:t>grasya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Ginoong</a:t>
            </a:r>
            <a:r>
              <a:rPr lang="en-PH" sz="2000" b="1" dirty="0"/>
              <a:t> Jesu-Cristo, ang </a:t>
            </a:r>
            <a:r>
              <a:rPr lang="en-PH" sz="2000" b="1" dirty="0" err="1"/>
              <a:t>gugma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Dios, ug ang </a:t>
            </a:r>
            <a:r>
              <a:rPr lang="en-PH" sz="2000" b="1" dirty="0" err="1"/>
              <a:t>pakig-ambitay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Espiritu Santo. Sama </a:t>
            </a:r>
            <a:r>
              <a:rPr lang="en-PH" sz="2000" b="1" dirty="0" err="1"/>
              <a:t>nga</a:t>
            </a:r>
            <a:r>
              <a:rPr lang="en-PH" sz="2000" b="1" dirty="0"/>
              <a:t> ang </a:t>
            </a:r>
            <a:r>
              <a:rPr lang="en-PH" sz="2000" b="1" dirty="0" err="1"/>
              <a:t>grasya</a:t>
            </a:r>
            <a:r>
              <a:rPr lang="en-PH" sz="2000" b="1" dirty="0"/>
              <a:t> ug </a:t>
            </a:r>
            <a:r>
              <a:rPr lang="en-PH" sz="2000" b="1" dirty="0" err="1"/>
              <a:t>gugma</a:t>
            </a:r>
            <a:r>
              <a:rPr lang="en-PH" sz="2000" b="1" dirty="0"/>
              <a:t>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gilambigit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mga</a:t>
            </a:r>
            <a:r>
              <a:rPr lang="en-PH" sz="2000" b="1" dirty="0"/>
              <a:t> Persona, ang </a:t>
            </a:r>
            <a:r>
              <a:rPr lang="en-PH" sz="2000" b="1" dirty="0" err="1"/>
              <a:t>pakig-ambitay</a:t>
            </a:r>
            <a:r>
              <a:rPr lang="en-PH" sz="2000" b="1" dirty="0"/>
              <a:t>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gilambigit</a:t>
            </a:r>
            <a:r>
              <a:rPr lang="en-PH" sz="2000" b="1" dirty="0"/>
              <a:t> </a:t>
            </a:r>
            <a:r>
              <a:rPr lang="en-PH" sz="2000" b="1" dirty="0" err="1"/>
              <a:t>usab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usa</a:t>
            </a:r>
            <a:r>
              <a:rPr lang="en-PH" sz="2000" b="1" dirty="0"/>
              <a:t> ka Persona—ang Espiritu Santo, </a:t>
            </a:r>
            <a:r>
              <a:rPr lang="en-PH" sz="2000" b="1" dirty="0" err="1"/>
              <a:t>dili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usa</a:t>
            </a:r>
            <a:r>
              <a:rPr lang="en-PH" sz="2000" b="1" dirty="0"/>
              <a:t> </a:t>
            </a:r>
            <a:r>
              <a:rPr lang="en-PH" sz="2000" b="1" dirty="0" err="1"/>
              <a:t>lamang</a:t>
            </a:r>
            <a:r>
              <a:rPr lang="en-PH" sz="2000" b="1" dirty="0"/>
              <a:t> ka </a:t>
            </a:r>
            <a:r>
              <a:rPr lang="en-PH" sz="2000" b="1" dirty="0" err="1"/>
              <a:t>gahum</a:t>
            </a:r>
            <a:r>
              <a:rPr lang="en-PH" sz="2000" b="1" dirty="0"/>
              <a:t>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119880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PH" sz="2000" b="1" dirty="0">
                <a:solidFill>
                  <a:prstClr val="black"/>
                </a:solidFill>
              </a:rPr>
              <a:t>Sa </a:t>
            </a:r>
            <a:r>
              <a:rPr lang="en-PH" sz="2000" b="1" dirty="0" err="1">
                <a:solidFill>
                  <a:prstClr val="black"/>
                </a:solidFill>
              </a:rPr>
              <a:t>kapin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40 ka </a:t>
            </a:r>
            <a:r>
              <a:rPr lang="en-PH" sz="2000" b="1" dirty="0" err="1">
                <a:solidFill>
                  <a:prstClr val="black"/>
                </a:solidFill>
              </a:rPr>
              <a:t>paghisgot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ni</a:t>
            </a:r>
            <a:r>
              <a:rPr lang="en-PH" sz="2000" b="1" dirty="0">
                <a:solidFill>
                  <a:prstClr val="black"/>
                </a:solidFill>
              </a:rPr>
              <a:t> Pablo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Espiritu Santo </a:t>
            </a:r>
            <a:r>
              <a:rPr lang="en-PH" sz="2000" b="1" dirty="0" err="1">
                <a:solidFill>
                  <a:prstClr val="black"/>
                </a:solidFill>
              </a:rPr>
              <a:t>diha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iyang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mga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sulat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ngadto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mga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taga-Corinto</a:t>
            </a:r>
            <a:r>
              <a:rPr lang="en-PH" sz="2000" b="1" dirty="0">
                <a:solidFill>
                  <a:prstClr val="black"/>
                </a:solidFill>
              </a:rPr>
              <a:t>, </a:t>
            </a:r>
            <a:r>
              <a:rPr lang="en-PH" sz="2000" b="1" dirty="0" err="1">
                <a:solidFill>
                  <a:prstClr val="black"/>
                </a:solidFill>
              </a:rPr>
              <a:t>gipakita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niya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nga</a:t>
            </a:r>
            <a:r>
              <a:rPr lang="en-PH" sz="2000" b="1" dirty="0">
                <a:solidFill>
                  <a:prstClr val="black"/>
                </a:solidFill>
              </a:rPr>
              <a:t> ang Espiritu Santo </a:t>
            </a:r>
            <a:r>
              <a:rPr lang="en-PH" sz="2000" b="1" dirty="0" err="1">
                <a:solidFill>
                  <a:prstClr val="black"/>
                </a:solidFill>
              </a:rPr>
              <a:t>nagbuhat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personal </a:t>
            </a:r>
            <a:r>
              <a:rPr lang="en-PH" sz="2000" b="1" dirty="0" err="1">
                <a:solidFill>
                  <a:prstClr val="black"/>
                </a:solidFill>
              </a:rPr>
              <a:t>nga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paagi</a:t>
            </a:r>
            <a:r>
              <a:rPr lang="en-PH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PH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“MAANA KANINYONG TANAN”</a:t>
            </a:r>
            <a:endParaRPr lang="en" sz="44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83099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Kamo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gipili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sumala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daan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nang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pagkahibalo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Dios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nga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Amahan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pinaagi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pagbalaan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Espiritu,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aron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magmasinugtanon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kang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Jesu-Cristo ug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masabligan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Iyang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dugo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Hinaot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nga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madagayaon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kaninyo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ang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grasya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ug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kalinaw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.”— 1 Pedro 1:2,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hubad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gikan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PH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</a:t>
            </a:r>
            <a:r>
              <a:rPr lang="en-PH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NIV</a:t>
            </a:r>
            <a:endParaRPr lang="en" sz="12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Kasagaran</a:t>
            </a:r>
            <a:r>
              <a:rPr lang="en-PH" sz="2000" b="1" dirty="0"/>
              <a:t> </a:t>
            </a:r>
            <a:r>
              <a:rPr lang="en-PH" sz="2000" b="1" dirty="0" err="1"/>
              <a:t>natong</a:t>
            </a:r>
            <a:r>
              <a:rPr lang="en-PH" sz="2000" b="1" dirty="0"/>
              <a:t> </a:t>
            </a:r>
            <a:r>
              <a:rPr lang="en-PH" sz="2000" b="1" dirty="0" err="1"/>
              <a:t>hisgotan</a:t>
            </a:r>
            <a:r>
              <a:rPr lang="en-PH" sz="2000" b="1" dirty="0"/>
              <a:t> ang Trinidad—</a:t>
            </a:r>
            <a:r>
              <a:rPr lang="en-PH" sz="2000" b="1" dirty="0" err="1"/>
              <a:t>tulo</a:t>
            </a:r>
            <a:r>
              <a:rPr lang="en-PH" sz="2000" b="1" dirty="0"/>
              <a:t> ka </a:t>
            </a:r>
            <a:r>
              <a:rPr lang="en-PH" sz="2000" b="1" dirty="0" err="1"/>
              <a:t>balaang</a:t>
            </a:r>
            <a:r>
              <a:rPr lang="en-PH" sz="2000" b="1" dirty="0"/>
              <a:t> Persona, </a:t>
            </a:r>
            <a:r>
              <a:rPr lang="en-PH" sz="2000" b="1" dirty="0" err="1"/>
              <a:t>usa</a:t>
            </a:r>
            <a:r>
              <a:rPr lang="en-PH" sz="2000" b="1" dirty="0"/>
              <a:t> ka Dios—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han</a:t>
            </a:r>
            <a:r>
              <a:rPr lang="en-PH" sz="2000" b="1" dirty="0"/>
              <a:t>-ay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Amahan</a:t>
            </a:r>
            <a:r>
              <a:rPr lang="en-PH" sz="2000" b="1" dirty="0"/>
              <a:t>, </a:t>
            </a:r>
            <a:r>
              <a:rPr lang="en-PH" sz="2000" b="1" dirty="0" err="1"/>
              <a:t>Anak</a:t>
            </a:r>
            <a:r>
              <a:rPr lang="en-PH" sz="2000" b="1" dirty="0"/>
              <a:t>, Espiritu (Mateo 28:19). </a:t>
            </a:r>
            <a:r>
              <a:rPr lang="en-PH" sz="2000" b="1" dirty="0" err="1"/>
              <a:t>Apan</a:t>
            </a:r>
            <a:r>
              <a:rPr lang="en-PH" sz="2000" b="1" dirty="0"/>
              <a:t> </a:t>
            </a:r>
            <a:r>
              <a:rPr lang="en-PH" sz="2000" b="1" dirty="0" err="1"/>
              <a:t>gigamit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ang </a:t>
            </a:r>
            <a:r>
              <a:rPr lang="en-PH" sz="2000" b="1" dirty="0" err="1"/>
              <a:t>han</a:t>
            </a:r>
            <a:r>
              <a:rPr lang="en-PH" sz="2000" b="1" dirty="0"/>
              <a:t>-ay </a:t>
            </a:r>
            <a:r>
              <a:rPr lang="en-PH" sz="2000" b="1" dirty="0" err="1"/>
              <a:t>nga</a:t>
            </a:r>
            <a:r>
              <a:rPr lang="en-PH" sz="2000" b="1" dirty="0"/>
              <a:t> </a:t>
            </a:r>
            <a:r>
              <a:rPr lang="en-PH" sz="2000" b="1" dirty="0" err="1"/>
              <a:t>Anak</a:t>
            </a:r>
            <a:r>
              <a:rPr lang="en-PH" sz="2000" b="1" dirty="0"/>
              <a:t>, </a:t>
            </a:r>
            <a:r>
              <a:rPr lang="en-PH" sz="2000" b="1" dirty="0" err="1"/>
              <a:t>Amahan</a:t>
            </a:r>
            <a:r>
              <a:rPr lang="en-PH" sz="2000" b="1" dirty="0"/>
              <a:t>, Espiritu (2 </a:t>
            </a:r>
            <a:r>
              <a:rPr lang="en-PH" sz="2000" b="1" dirty="0" err="1"/>
              <a:t>Corinto</a:t>
            </a:r>
            <a:r>
              <a:rPr lang="en-PH" sz="2000" b="1" dirty="0"/>
              <a:t> 13:14), ug </a:t>
            </a:r>
            <a:r>
              <a:rPr lang="en-PH" sz="2000" b="1" dirty="0" err="1"/>
              <a:t>si</a:t>
            </a:r>
            <a:r>
              <a:rPr lang="en-PH" sz="2000" b="1" dirty="0"/>
              <a:t> Pedro ang </a:t>
            </a:r>
            <a:r>
              <a:rPr lang="en-PH" sz="2000" b="1" dirty="0" err="1"/>
              <a:t>Amahan</a:t>
            </a:r>
            <a:r>
              <a:rPr lang="en-PH" sz="2000" b="1" dirty="0"/>
              <a:t>, Espiritu, </a:t>
            </a:r>
            <a:r>
              <a:rPr lang="en-PH" sz="2000" b="1" dirty="0" err="1"/>
              <a:t>Anak</a:t>
            </a:r>
            <a:r>
              <a:rPr lang="en-PH" sz="2000" b="1" dirty="0"/>
              <a:t> (1 Pedro 1:2).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285426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PH" sz="2000" b="1" dirty="0" err="1"/>
              <a:t>Busa</a:t>
            </a:r>
            <a:r>
              <a:rPr lang="en-PH" sz="2000" b="1" dirty="0"/>
              <a:t>, </a:t>
            </a:r>
            <a:r>
              <a:rPr lang="en-PH" sz="2000" b="1" dirty="0" err="1"/>
              <a:t>gitapos</a:t>
            </a:r>
            <a:r>
              <a:rPr lang="en-PH" sz="2000" b="1" dirty="0"/>
              <a:t> </a:t>
            </a:r>
            <a:r>
              <a:rPr lang="en-PH" sz="2000" b="1" dirty="0" err="1"/>
              <a:t>ni</a:t>
            </a:r>
            <a:r>
              <a:rPr lang="en-PH" sz="2000" b="1" dirty="0"/>
              <a:t> Pablo ang </a:t>
            </a:r>
            <a:r>
              <a:rPr lang="en-PH" sz="2000" b="1" dirty="0" err="1"/>
              <a:t>iyang</a:t>
            </a:r>
            <a:r>
              <a:rPr lang="en-PH" sz="2000" b="1" dirty="0"/>
              <a:t> </a:t>
            </a:r>
            <a:r>
              <a:rPr lang="en-PH" sz="2000" b="1" dirty="0" err="1"/>
              <a:t>sulat</a:t>
            </a:r>
            <a:r>
              <a:rPr lang="en-PH" sz="2000" b="1" dirty="0"/>
              <a:t> </a:t>
            </a:r>
            <a:r>
              <a:rPr lang="en-PH" sz="2000" b="1" dirty="0" err="1"/>
              <a:t>pinaagi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</a:t>
            </a:r>
            <a:r>
              <a:rPr lang="en-PH" sz="2000" b="1" dirty="0" err="1"/>
              <a:t>paghandum</a:t>
            </a:r>
            <a:r>
              <a:rPr lang="en-PH" sz="2000" b="1" dirty="0"/>
              <a:t> </a:t>
            </a:r>
            <a:r>
              <a:rPr lang="en-PH" sz="2000" b="1" dirty="0" err="1"/>
              <a:t>nga</a:t>
            </a:r>
            <a:r>
              <a:rPr lang="en-PH" sz="2000" b="1" dirty="0"/>
              <a:t> ang </a:t>
            </a:r>
            <a:r>
              <a:rPr lang="en-PH" sz="2000" b="1" dirty="0" err="1"/>
              <a:t>grasya</a:t>
            </a:r>
            <a:r>
              <a:rPr lang="en-PH" sz="2000" b="1" dirty="0"/>
              <a:t>, </a:t>
            </a:r>
            <a:r>
              <a:rPr lang="en-PH" sz="2000" b="1" dirty="0" err="1"/>
              <a:t>gugma</a:t>
            </a:r>
            <a:r>
              <a:rPr lang="en-PH" sz="2000" b="1" dirty="0"/>
              <a:t>, ug </a:t>
            </a:r>
            <a:r>
              <a:rPr lang="en-PH" sz="2000" b="1" dirty="0" err="1"/>
              <a:t>pakig-ambitay</a:t>
            </a:r>
            <a:r>
              <a:rPr lang="en-PH" sz="2000" b="1" dirty="0"/>
              <a:t> </a:t>
            </a:r>
            <a:r>
              <a:rPr lang="en-PH" sz="2000" b="1" dirty="0" err="1"/>
              <a:t>sa</a:t>
            </a:r>
            <a:r>
              <a:rPr lang="en-PH" sz="2000" b="1" dirty="0"/>
              <a:t> Dios </a:t>
            </a:r>
            <a:r>
              <a:rPr lang="en-PH" sz="2000" b="1" dirty="0" err="1"/>
              <a:t>maanaa</a:t>
            </a:r>
            <a:r>
              <a:rPr lang="en-PH" sz="2000" b="1" dirty="0"/>
              <a:t> </a:t>
            </a:r>
            <a:r>
              <a:rPr lang="en-PH" sz="2000" b="1" dirty="0" err="1"/>
              <a:t>kanatong</a:t>
            </a:r>
            <a:r>
              <a:rPr lang="en-PH" sz="2000" b="1" dirty="0"/>
              <a:t> </a:t>
            </a:r>
            <a:r>
              <a:rPr lang="en-PH" sz="2000" b="1" dirty="0" err="1"/>
              <a:t>tanan</a:t>
            </a:r>
            <a:r>
              <a:rPr lang="en-PH" sz="2000" b="1" dirty="0"/>
              <a:t> (2 </a:t>
            </a:r>
            <a:r>
              <a:rPr lang="en-PH" sz="2000" b="1" dirty="0" err="1"/>
              <a:t>Corinto</a:t>
            </a:r>
            <a:r>
              <a:rPr lang="en-PH" sz="2000" b="1" dirty="0"/>
              <a:t> 13:14).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PH" sz="2000" b="1" dirty="0" err="1">
                <a:solidFill>
                  <a:prstClr val="black"/>
                </a:solidFill>
              </a:rPr>
              <a:t>Walay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labaw</a:t>
            </a:r>
            <a:r>
              <a:rPr lang="en-PH" sz="2000" b="1" dirty="0">
                <a:solidFill>
                  <a:prstClr val="black"/>
                </a:solidFill>
              </a:rPr>
              <a:t> o </a:t>
            </a:r>
            <a:r>
              <a:rPr lang="en-PH" sz="2000" b="1" dirty="0" err="1">
                <a:solidFill>
                  <a:prstClr val="black"/>
                </a:solidFill>
              </a:rPr>
              <a:t>ubos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kanila</a:t>
            </a:r>
            <a:r>
              <a:rPr lang="en-PH" sz="2000" b="1" dirty="0">
                <a:solidFill>
                  <a:prstClr val="black"/>
                </a:solidFill>
              </a:rPr>
              <a:t>. Ang </a:t>
            </a:r>
            <a:r>
              <a:rPr lang="en-PH" sz="2000" b="1" dirty="0" err="1">
                <a:solidFill>
                  <a:prstClr val="black"/>
                </a:solidFill>
              </a:rPr>
              <a:t>matag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usa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adunay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kaugalingong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buluhaton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plano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kaluwasan</a:t>
            </a:r>
            <a:r>
              <a:rPr lang="en-PH" sz="2000" b="1" dirty="0">
                <a:solidFill>
                  <a:prstClr val="black"/>
                </a:solidFill>
              </a:rPr>
              <a:t>, </a:t>
            </a:r>
            <a:r>
              <a:rPr lang="en-PH" sz="2000" b="1" dirty="0" err="1">
                <a:solidFill>
                  <a:prstClr val="black"/>
                </a:solidFill>
              </a:rPr>
              <a:t>apan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nagkahiusa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sila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sa</a:t>
            </a:r>
            <a:r>
              <a:rPr lang="en-PH" sz="2000" b="1" dirty="0">
                <a:solidFill>
                  <a:prstClr val="black"/>
                </a:solidFill>
              </a:rPr>
              <a:t> </a:t>
            </a:r>
            <a:r>
              <a:rPr lang="en-PH" sz="2000" b="1" dirty="0" err="1">
                <a:solidFill>
                  <a:prstClr val="black"/>
                </a:solidFill>
              </a:rPr>
              <a:t>kinaiya</a:t>
            </a:r>
            <a:r>
              <a:rPr lang="en-PH" sz="2000" b="1" dirty="0">
                <a:solidFill>
                  <a:prstClr val="black"/>
                </a:solidFill>
              </a:rPr>
              <a:t> ug </a:t>
            </a:r>
            <a:r>
              <a:rPr lang="en-PH" sz="2000" b="1" dirty="0" err="1">
                <a:solidFill>
                  <a:prstClr val="black"/>
                </a:solidFill>
              </a:rPr>
              <a:t>katuyoan</a:t>
            </a:r>
            <a:r>
              <a:rPr lang="en-PH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992503" y="1379577"/>
            <a:ext cx="1004514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PH" sz="2500" b="1" dirty="0">
                <a:latin typeface="Constantia" panose="02030602050306030303" pitchFamily="18" charset="0"/>
              </a:rPr>
              <a:t>“Ang </a:t>
            </a:r>
            <a:r>
              <a:rPr lang="en-PH" sz="2500" b="1" dirty="0" err="1">
                <a:latin typeface="Constantia" panose="02030602050306030303" pitchFamily="18" charset="0"/>
              </a:rPr>
              <a:t>Amahan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dili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mahulagway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pinaagi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butang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dinhi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yuta</a:t>
            </a:r>
            <a:r>
              <a:rPr lang="en-PH" sz="2500" b="1" dirty="0">
                <a:latin typeface="Constantia" panose="02030602050306030303" pitchFamily="18" charset="0"/>
              </a:rPr>
              <a:t>. Ang </a:t>
            </a:r>
            <a:r>
              <a:rPr lang="en-PH" sz="2500" b="1" dirty="0" err="1">
                <a:latin typeface="Constantia" panose="02030602050306030303" pitchFamily="18" charset="0"/>
              </a:rPr>
              <a:t>Amahan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mao</a:t>
            </a:r>
            <a:r>
              <a:rPr lang="en-PH" sz="2500" b="1" dirty="0">
                <a:latin typeface="Constantia" panose="02030602050306030303" pitchFamily="18" charset="0"/>
              </a:rPr>
              <a:t> ang </a:t>
            </a:r>
            <a:r>
              <a:rPr lang="en-PH" sz="2500" b="1" dirty="0" err="1">
                <a:latin typeface="Constantia" panose="02030602050306030303" pitchFamily="18" charset="0"/>
              </a:rPr>
              <a:t>tibuok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kahingpitan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Pagka</a:t>
            </a:r>
            <a:r>
              <a:rPr lang="en-PH" sz="2500" b="1" dirty="0">
                <a:latin typeface="Constantia" panose="02030602050306030303" pitchFamily="18" charset="0"/>
              </a:rPr>
              <a:t>-Dios, ug </a:t>
            </a:r>
            <a:r>
              <a:rPr lang="en-PH" sz="2500" b="1" dirty="0" err="1">
                <a:latin typeface="Constantia" panose="02030602050306030303" pitchFamily="18" charset="0"/>
              </a:rPr>
              <a:t>dili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makita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mata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tawo.Ang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Anak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mao</a:t>
            </a:r>
            <a:r>
              <a:rPr lang="en-PH" sz="2500" b="1" dirty="0">
                <a:latin typeface="Constantia" panose="02030602050306030303" pitchFamily="18" charset="0"/>
              </a:rPr>
              <a:t> ang </a:t>
            </a:r>
            <a:r>
              <a:rPr lang="en-PH" sz="2500" b="1" dirty="0" err="1">
                <a:latin typeface="Constantia" panose="02030602050306030303" pitchFamily="18" charset="0"/>
              </a:rPr>
              <a:t>tibuok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kahingpitan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Pagka</a:t>
            </a:r>
            <a:r>
              <a:rPr lang="en-PH" sz="2500" b="1" dirty="0">
                <a:latin typeface="Constantia" panose="02030602050306030303" pitchFamily="18" charset="0"/>
              </a:rPr>
              <a:t>-Dios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gipadayag</a:t>
            </a:r>
            <a:r>
              <a:rPr lang="en-PH" sz="2500" b="1" dirty="0">
                <a:latin typeface="Constantia" panose="02030602050306030303" pitchFamily="18" charset="0"/>
              </a:rPr>
              <a:t>. […]Ang </a:t>
            </a:r>
            <a:r>
              <a:rPr lang="en-PH" sz="2500" b="1" dirty="0" err="1">
                <a:latin typeface="Constantia" panose="02030602050306030303" pitchFamily="18" charset="0"/>
              </a:rPr>
              <a:t>Maglilipay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gisaad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ni</a:t>
            </a:r>
            <a:r>
              <a:rPr lang="en-PH" sz="2500" b="1" dirty="0">
                <a:latin typeface="Constantia" panose="02030602050306030303" pitchFamily="18" charset="0"/>
              </a:rPr>
              <a:t> Cristo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ipadala</a:t>
            </a:r>
            <a:r>
              <a:rPr lang="en-PH" sz="2500" b="1" dirty="0">
                <a:latin typeface="Constantia" panose="02030602050306030303" pitchFamily="18" charset="0"/>
              </a:rPr>
              <a:t> human </a:t>
            </a:r>
            <a:r>
              <a:rPr lang="en-PH" sz="2500" b="1" dirty="0" err="1">
                <a:latin typeface="Constantia" panose="02030602050306030303" pitchFamily="18" charset="0"/>
              </a:rPr>
              <a:t>Siya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mokayab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langit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mao</a:t>
            </a:r>
            <a:r>
              <a:rPr lang="en-PH" sz="2500" b="1" dirty="0">
                <a:latin typeface="Constantia" panose="02030602050306030303" pitchFamily="18" charset="0"/>
              </a:rPr>
              <a:t> ang Espiritu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tibuok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kahingpitan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Pagka</a:t>
            </a:r>
            <a:r>
              <a:rPr lang="en-PH" sz="2500" b="1" dirty="0">
                <a:latin typeface="Constantia" panose="02030602050306030303" pitchFamily="18" charset="0"/>
              </a:rPr>
              <a:t>-Dios. </a:t>
            </a:r>
            <a:r>
              <a:rPr lang="en-PH" sz="2500" b="1" dirty="0" err="1">
                <a:latin typeface="Constantia" panose="02030602050306030303" pitchFamily="18" charset="0"/>
              </a:rPr>
              <a:t>Iyang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gipadayag</a:t>
            </a:r>
            <a:r>
              <a:rPr lang="en-PH" sz="2500" b="1" dirty="0">
                <a:latin typeface="Constantia" panose="02030602050306030303" pitchFamily="18" charset="0"/>
              </a:rPr>
              <a:t> ang </a:t>
            </a:r>
            <a:r>
              <a:rPr lang="en-PH" sz="2500" b="1" dirty="0" err="1">
                <a:latin typeface="Constantia" panose="02030602050306030303" pitchFamily="18" charset="0"/>
              </a:rPr>
              <a:t>gahum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balaang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grasya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ngadto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tanan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modawat</a:t>
            </a:r>
            <a:r>
              <a:rPr lang="en-PH" sz="2500" b="1" dirty="0">
                <a:latin typeface="Constantia" panose="02030602050306030303" pitchFamily="18" charset="0"/>
              </a:rPr>
              <a:t> ug </a:t>
            </a:r>
            <a:r>
              <a:rPr lang="en-PH" sz="2500" b="1" dirty="0" err="1">
                <a:latin typeface="Constantia" panose="02030602050306030303" pitchFamily="18" charset="0"/>
              </a:rPr>
              <a:t>motuo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kang</a:t>
            </a:r>
            <a:r>
              <a:rPr lang="en-PH" sz="2500" b="1" dirty="0">
                <a:latin typeface="Constantia" panose="02030602050306030303" pitchFamily="18" charset="0"/>
              </a:rPr>
              <a:t> Cristo </a:t>
            </a:r>
            <a:r>
              <a:rPr lang="en-PH" sz="2500" b="1" dirty="0" err="1">
                <a:latin typeface="Constantia" panose="02030602050306030303" pitchFamily="18" charset="0"/>
              </a:rPr>
              <a:t>isip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ilang</a:t>
            </a:r>
            <a:r>
              <a:rPr lang="en-PH" sz="2500" b="1" dirty="0">
                <a:latin typeface="Constantia" panose="02030602050306030303" pitchFamily="18" charset="0"/>
              </a:rPr>
              <a:t> personal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Manluluwas</a:t>
            </a:r>
            <a:r>
              <a:rPr lang="en-PH" sz="2500" b="1" dirty="0">
                <a:latin typeface="Constantia" panose="02030602050306030303" pitchFamily="18" charset="0"/>
              </a:rPr>
              <a:t>. </a:t>
            </a:r>
            <a:r>
              <a:rPr lang="en-PH" sz="2500" b="1" dirty="0" err="1">
                <a:latin typeface="Constantia" panose="02030602050306030303" pitchFamily="18" charset="0"/>
              </a:rPr>
              <a:t>Adunay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tulo</a:t>
            </a:r>
            <a:r>
              <a:rPr lang="en-PH" sz="2500" b="1" dirty="0">
                <a:latin typeface="Constantia" panose="02030602050306030303" pitchFamily="18" charset="0"/>
              </a:rPr>
              <a:t> ka </a:t>
            </a:r>
            <a:r>
              <a:rPr lang="en-PH" sz="2500" b="1" dirty="0" err="1">
                <a:latin typeface="Constantia" panose="02030602050306030303" pitchFamily="18" charset="0"/>
              </a:rPr>
              <a:t>buhing</a:t>
            </a:r>
            <a:r>
              <a:rPr lang="en-PH" sz="2500" b="1" dirty="0">
                <a:latin typeface="Constantia" panose="02030602050306030303" pitchFamily="18" charset="0"/>
              </a:rPr>
              <a:t> Persona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langitnong</a:t>
            </a:r>
            <a:r>
              <a:rPr lang="en-PH" sz="2500" b="1" dirty="0">
                <a:latin typeface="Constantia" panose="02030602050306030303" pitchFamily="18" charset="0"/>
              </a:rPr>
              <a:t> Trinidad. Sa </a:t>
            </a:r>
            <a:r>
              <a:rPr lang="en-PH" sz="2500" b="1" dirty="0" err="1">
                <a:latin typeface="Constantia" panose="02030602050306030303" pitchFamily="18" charset="0"/>
              </a:rPr>
              <a:t>ngalan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niining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tulo</a:t>
            </a:r>
            <a:r>
              <a:rPr lang="en-PH" sz="2500" b="1" dirty="0">
                <a:latin typeface="Constantia" panose="02030602050306030303" pitchFamily="18" charset="0"/>
              </a:rPr>
              <a:t> ka </a:t>
            </a:r>
            <a:r>
              <a:rPr lang="en-PH" sz="2500" b="1" dirty="0" err="1">
                <a:latin typeface="Constantia" panose="02030602050306030303" pitchFamily="18" charset="0"/>
              </a:rPr>
              <a:t>dakong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gahum</a:t>
            </a:r>
            <a:r>
              <a:rPr lang="en-PH" sz="2500" b="1" dirty="0">
                <a:latin typeface="Constantia" panose="02030602050306030303" pitchFamily="18" charset="0"/>
              </a:rPr>
              <a:t>—ang </a:t>
            </a:r>
            <a:r>
              <a:rPr lang="en-PH" sz="2500" b="1" dirty="0" err="1">
                <a:latin typeface="Constantia" panose="02030602050306030303" pitchFamily="18" charset="0"/>
              </a:rPr>
              <a:t>Amahan</a:t>
            </a:r>
            <a:r>
              <a:rPr lang="en-PH" sz="2500" b="1" dirty="0">
                <a:latin typeface="Constantia" panose="02030602050306030303" pitchFamily="18" charset="0"/>
              </a:rPr>
              <a:t>, ang </a:t>
            </a:r>
            <a:r>
              <a:rPr lang="en-PH" sz="2500" b="1" dirty="0" err="1">
                <a:latin typeface="Constantia" panose="02030602050306030303" pitchFamily="18" charset="0"/>
              </a:rPr>
              <a:t>Anak</a:t>
            </a:r>
            <a:r>
              <a:rPr lang="en-PH" sz="2500" b="1" dirty="0">
                <a:latin typeface="Constantia" panose="02030602050306030303" pitchFamily="18" charset="0"/>
              </a:rPr>
              <a:t>, ug ang Espiritu Santo—</a:t>
            </a:r>
            <a:r>
              <a:rPr lang="en-PH" sz="2500" b="1" dirty="0" err="1">
                <a:latin typeface="Constantia" panose="02030602050306030303" pitchFamily="18" charset="0"/>
              </a:rPr>
              <a:t>gibautismohan</a:t>
            </a:r>
            <a:r>
              <a:rPr lang="en-PH" sz="2500" b="1" dirty="0">
                <a:latin typeface="Constantia" panose="02030602050306030303" pitchFamily="18" charset="0"/>
              </a:rPr>
              <a:t> ang </a:t>
            </a:r>
            <a:r>
              <a:rPr lang="en-PH" sz="2500" b="1" dirty="0" err="1">
                <a:latin typeface="Constantia" panose="02030602050306030303" pitchFamily="18" charset="0"/>
              </a:rPr>
              <a:t>mga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modawat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kang</a:t>
            </a:r>
            <a:r>
              <a:rPr lang="en-PH" sz="2500" b="1" dirty="0">
                <a:latin typeface="Constantia" panose="02030602050306030303" pitchFamily="18" charset="0"/>
              </a:rPr>
              <a:t> Cristo </a:t>
            </a:r>
            <a:r>
              <a:rPr lang="en-PH" sz="2500" b="1" dirty="0" err="1">
                <a:latin typeface="Constantia" panose="02030602050306030303" pitchFamily="18" charset="0"/>
              </a:rPr>
              <a:t>pinaagi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buhing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pagtuo</a:t>
            </a:r>
            <a:r>
              <a:rPr lang="en-PH" sz="2500" b="1" dirty="0">
                <a:latin typeface="Constantia" panose="02030602050306030303" pitchFamily="18" charset="0"/>
              </a:rPr>
              <a:t>. Ug </a:t>
            </a:r>
            <a:r>
              <a:rPr lang="en-PH" sz="2500" b="1" dirty="0" err="1">
                <a:latin typeface="Constantia" panose="02030602050306030303" pitchFamily="18" charset="0"/>
              </a:rPr>
              <a:t>kining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tulo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magtinabangay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masinugtanon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nga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sumusunod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langit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ilang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paningkamot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pagkinabuhi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sa</a:t>
            </a:r>
            <a:r>
              <a:rPr lang="en-PH" sz="2500" b="1" dirty="0">
                <a:latin typeface="Constantia" panose="02030602050306030303" pitchFamily="18" charset="0"/>
              </a:rPr>
              <a:t> bag-</a:t>
            </a:r>
            <a:r>
              <a:rPr lang="en-PH" sz="2500" b="1" dirty="0" err="1">
                <a:latin typeface="Constantia" panose="02030602050306030303" pitchFamily="18" charset="0"/>
              </a:rPr>
              <a:t>ong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kinabuhi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diha</a:t>
            </a:r>
            <a:r>
              <a:rPr lang="en-PH" sz="2500" b="1" dirty="0">
                <a:latin typeface="Constantia" panose="02030602050306030303" pitchFamily="18" charset="0"/>
              </a:rPr>
              <a:t> </a:t>
            </a:r>
            <a:r>
              <a:rPr lang="en-PH" sz="2500" b="1" dirty="0" err="1">
                <a:latin typeface="Constantia" panose="02030602050306030303" pitchFamily="18" charset="0"/>
              </a:rPr>
              <a:t>kang</a:t>
            </a:r>
            <a:r>
              <a:rPr lang="en-PH" sz="2500" b="1" dirty="0">
                <a:latin typeface="Constantia" panose="02030602050306030303" pitchFamily="18" charset="0"/>
              </a:rPr>
              <a:t> Cristo.”</a:t>
            </a:r>
            <a:endParaRPr lang="en" sz="25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2173</TotalTime>
  <Words>1410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101</cp:revision>
  <dcterms:created xsi:type="dcterms:W3CDTF">2026-08-20T16:22:51Z</dcterms:created>
  <dcterms:modified xsi:type="dcterms:W3CDTF">2026-09-25T06:17:12Z</dcterms:modified>
</cp:coreProperties>
</file>