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sldIdLst>
    <p:sldId id="301" r:id="rId4"/>
    <p:sldId id="302"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9" autoAdjust="0"/>
    <p:restoredTop sz="94660"/>
  </p:normalViewPr>
  <p:slideViewPr>
    <p:cSldViewPr snapToGrid="0">
      <p:cViewPr varScale="1">
        <p:scale>
          <a:sx n="37" d="100"/>
          <a:sy n="37" d="100"/>
        </p:scale>
        <p:origin x="114" y="11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 qsCatId="3D" csTypeId="urn:microsoft.com/office/officeart/2005/8/colors/colorful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Hubara ang Biblia pinaagi sa Biblia</a:t>
          </a:r>
        </a:p>
      </dgm:t>
    </dgm:pt>
    <dgm:pt modelId="{126D3CF2-1590-44BD-985F-DFBFAF743461}" type="parTrans" cxnId="{873A798B-432F-48D4-BCDB-217A96685B73}">
      <dgm:prSet/>
      <dgm:spPr/>
      <dgm:t>
        <a:bodyPr/>
        <a:lstStyle/>
        <a:p>
          <a:endParaRPr lang="es-ES">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es-ES">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Ang kasaysayan nga konteksto</a:t>
          </a:r>
        </a:p>
      </dgm:t>
    </dgm:pt>
    <dgm:pt modelId="{4D4150DC-A0E3-473C-B3F9-F5A26476D277}" type="parTrans" cxnId="{3D4DED62-B7AC-456B-B207-9390DA026FE1}">
      <dgm:prSet/>
      <dgm:spPr/>
      <dgm:t>
        <a:bodyPr/>
        <a:lstStyle/>
        <a:p>
          <a:endParaRPr lang="es-ES">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es-ES">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es-ES" sz="2000" b="1" dirty="0">
              <a:effectLst>
                <a:outerShdw blurRad="38100" dist="38100" dir="2700000" algn="tl">
                  <a:srgbClr val="000000">
                    <a:alpha val="48000"/>
                  </a:srgbClr>
                </a:outerShdw>
              </a:effectLst>
            </a:rPr>
            <a:t>Ang kultura nga konteksto</a:t>
          </a:r>
          <a:endParaRPr lang="es-ES" sz="2000" dirty="0">
            <a:effectLst>
              <a:outerShdw blurRad="38100" dist="38100" dir="2700000" algn="tl">
                <a:srgbClr val="000000">
                  <a:alpha val="48000"/>
                </a:srgbClr>
              </a:outerShdw>
            </a:effectLst>
          </a:endParaRPr>
        </a:p>
      </dgm:t>
    </dgm:pt>
    <dgm:pt modelId="{C98E0EAB-7F78-4C8C-A695-716DA1386ECF}" type="parTrans" cxnId="{123362EB-8C1F-4DD0-8F10-34754502A75D}">
      <dgm:prSet/>
      <dgm:spPr/>
      <dgm:t>
        <a:bodyPr/>
        <a:lstStyle/>
        <a:p>
          <a:endParaRPr lang="es-ES">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es-ES">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es-ES" sz="2000" b="1" dirty="0">
              <a:effectLst>
                <a:outerShdw blurRad="38100" dist="38100" dir="2700000" algn="tl">
                  <a:srgbClr val="000000">
                    <a:alpha val="48000"/>
                  </a:srgbClr>
                </a:outerShdw>
              </a:effectLst>
            </a:rPr>
            <a:t>Ang konteksto sa sinulat</a:t>
          </a:r>
          <a:endParaRPr lang="es-ES" sz="2000" dirty="0">
            <a:effectLst>
              <a:outerShdw blurRad="38100" dist="38100" dir="2700000" algn="tl">
                <a:srgbClr val="000000">
                  <a:alpha val="48000"/>
                </a:srgbClr>
              </a:outerShdw>
            </a:effectLst>
          </a:endParaRPr>
        </a:p>
      </dgm:t>
    </dgm:pt>
    <dgm:pt modelId="{A18613F1-9E57-4126-B2BE-3C59066937D6}" type="parTrans" cxnId="{0357C9E5-0474-4F62-9637-F79E65030046}">
      <dgm:prSet/>
      <dgm:spPr/>
      <dgm:t>
        <a:bodyPr/>
        <a:lstStyle/>
        <a:p>
          <a:endParaRPr lang="es-ES">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es-ES">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Susiha ang kahulogan sa teksto</a:t>
          </a:r>
        </a:p>
      </dgm:t>
    </dgm:pt>
    <dgm:pt modelId="{4311CD47-8AE6-4CA0-88E1-8F33B6AF8DAA}" type="parTrans" cxnId="{3CA25D8E-F468-43BB-A9C6-55040665F426}">
      <dgm:prSet/>
      <dgm:spPr/>
      <dgm:t>
        <a:bodyPr/>
        <a:lstStyle/>
        <a:p>
          <a:endParaRPr lang="es-ES">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es-ES">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Pagtuon sa Biblia sumala sa hilisgutan</a:t>
          </a:r>
        </a:p>
      </dgm:t>
    </dgm:pt>
    <dgm:pt modelId="{CE379BFC-413E-4051-BEB6-00781CAC2B33}" type="parTrans" cxnId="{E28F4669-CEF3-470E-8393-40F784988E0E}">
      <dgm:prSet/>
      <dgm:spPr/>
      <dgm:t>
        <a:bodyPr/>
        <a:lstStyle/>
        <a:p>
          <a:endParaRPr lang="es-ES">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es-ES">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 qsCatId="3D" csTypeId="urn:microsoft.com/office/officeart/2005/8/colors/colorful3"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r>
            <a:rPr lang="es-ES" sz="2400" b="1" u="none" dirty="0">
              <a:solidFill>
                <a:srgbClr val="7E0054"/>
              </a:solidFill>
              <a:effectLst/>
            </a:rPr>
            <a:t>Sa kaugalingong teksto</a:t>
          </a:r>
          <a:endParaRPr lang="es-ES" sz="2400" u="none" dirty="0">
            <a:solidFill>
              <a:srgbClr val="7E0054"/>
            </a:solidFill>
            <a:effectLst/>
          </a:endParaRPr>
        </a:p>
      </dgm:t>
    </dgm:pt>
    <dgm:pt modelId="{4EA46B2D-5BFD-4B50-A1A1-CC78CDF92370}" type="par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Gipasabot ni Daniel nga ang mga mananap sa iyang panan-awon mga gingharian (Dan. 7:3, 17)</a:t>
          </a:r>
          <a:endParaRPr lang="es-ES" sz="2000" dirty="0">
            <a:solidFill>
              <a:schemeClr val="tx1"/>
            </a:solidFill>
            <a:effectLst/>
          </a:endParaRPr>
        </a:p>
      </dgm:t>
    </dgm:pt>
    <dgm:pt modelId="{0E0096C5-2624-4812-987A-6D43FDF4C95F}" type="par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r>
            <a:rPr lang="es-ES" sz="2400" b="1" u="none" dirty="0">
              <a:solidFill>
                <a:srgbClr val="003A74"/>
              </a:solidFill>
              <a:effectLst/>
            </a:rPr>
            <a:t>Gipasabot sa laing propeta</a:t>
          </a:r>
          <a:endParaRPr lang="es-ES" sz="2400" u="none" dirty="0">
            <a:solidFill>
              <a:srgbClr val="003A74"/>
            </a:solidFill>
            <a:effectLst/>
          </a:endParaRPr>
        </a:p>
      </dgm:t>
    </dgm:pt>
    <dgm:pt modelId="{F3EF0DD2-EB4D-4F6F-BC45-4FBD7DFCCFF4}" type="par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46D050CC-22BB-4967-A087-C0633540D76D}">
      <dgm:prSet custT="1"/>
      <dgm:spPr>
        <a:solidFill>
          <a:srgbClr val="8FC7FF"/>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Gipasabot ni Esdras ang 70 ka tuig sa tagna ni Jeremias (Jer. 25:11–12; 2 Cron. 36:22–23)</a:t>
          </a:r>
          <a:endParaRPr lang="es-ES" sz="2000" dirty="0">
            <a:solidFill>
              <a:schemeClr val="tx1"/>
            </a:solidFill>
            <a:effectLst/>
          </a:endParaRPr>
        </a:p>
      </dgm:t>
    </dgm:pt>
    <dgm:pt modelId="{BB0D16DC-8DC6-47DF-9F97-9FA137FF8E13}" type="par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30B05551-3B96-48E6-B8D3-3CE7E5D51135}" type="sib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r>
            <a:rPr lang="es-ES" sz="2400" b="1" u="none" dirty="0">
              <a:solidFill>
                <a:srgbClr val="00582E"/>
              </a:solidFill>
              <a:effectLst/>
            </a:rPr>
            <a:t>Ang Bag-ong Tugon nagpatin-aw sa Daan</a:t>
          </a:r>
          <a:endParaRPr lang="es-ES" sz="2400" u="none" dirty="0">
            <a:solidFill>
              <a:srgbClr val="00582E"/>
            </a:solidFill>
            <a:effectLst/>
          </a:endParaRPr>
        </a:p>
      </dgm:t>
    </dgm:pt>
    <dgm:pt modelId="{DDDF8BBE-BB8C-4740-8A7C-609883BCAE52}" type="par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BCA71EDA-D220-408D-9C68-779CCE88A402}">
      <dgm:prSet custT="1"/>
      <dgm:spPr>
        <a:solidFill>
          <a:srgbClr val="75FFBD"/>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Ang pagkatawo ni Jesus katumanan sa tagna ni Isaias (Isa. 7:14; Mat. </a:t>
          </a:r>
          <a:br>
            <a:rPr lang="es-ES" sz="2000" b="1" dirty="0">
              <a:solidFill>
                <a:schemeClr val="tx1"/>
              </a:solidFill>
              <a:effectLst/>
            </a:rPr>
          </a:br>
          <a:r>
            <a:rPr lang="es-ES" sz="2000" b="1" dirty="0">
              <a:solidFill>
                <a:schemeClr val="tx1"/>
              </a:solidFill>
              <a:effectLst/>
            </a:rPr>
            <a:t>1:22–23)</a:t>
          </a:r>
          <a:endParaRPr lang="es-ES" sz="2000" dirty="0">
            <a:solidFill>
              <a:schemeClr val="tx1"/>
            </a:solidFill>
            <a:effectLst/>
          </a:endParaRPr>
        </a:p>
      </dgm:t>
    </dgm:pt>
    <dgm:pt modelId="{86D4BF8F-7694-4CC2-B6E2-9B65A28FCE12}" type="par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72393384-E1A8-4702-8F0D-0BCE2CA3E93A}" type="sib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A71DF731-BEE3-40DB-9003-5E4EE698045F}" type="presOf" srcId="{BCA71EDA-D220-408D-9C68-779CCE88A402}" destId="{EB067F0F-56DD-40EB-8A9B-104C792958F3}" srcOrd="1" destOrd="1"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0C209A67-CA50-4C13-9620-0747F10A1C0F}" type="presOf" srcId="{46D050CC-22BB-4967-A087-C0633540D76D}" destId="{FDA3502E-6064-4DCD-878F-9B2CC77A752A}" srcOrd="0" destOrd="1" presId="urn:microsoft.com/office/officeart/2005/8/layout/vList4"/>
    <dgm:cxn modelId="{762E9B47-F0A6-471D-9511-F9EE00716854}" srcId="{BA476432-1646-4814-83DA-49B6AABF2A51}" destId="{46D050CC-22BB-4967-A087-C0633540D76D}" srcOrd="0" destOrd="0" parTransId="{BB0D16DC-8DC6-47DF-9F97-9FA137FF8E13}" sibTransId="{30B05551-3B96-48E6-B8D3-3CE7E5D51135}"/>
    <dgm:cxn modelId="{1200DE6C-FC1A-4E22-8FE3-7CB85469A9E5}" srcId="{D2F50CAA-9B8E-459C-97E2-A11A441C1966}" destId="{BCA71EDA-D220-408D-9C68-779CCE88A402}" srcOrd="0" destOrd="0" parTransId="{86D4BF8F-7694-4CC2-B6E2-9B65A28FCE12}" sibTransId="{72393384-E1A8-4702-8F0D-0BCE2CA3E93A}"/>
    <dgm:cxn modelId="{9301316D-1D7B-4243-94CE-8D9E01369BF8}" type="presOf" srcId="{7AE3A04F-D4F3-49C3-9AE8-32DAA8333F4A}" destId="{877E3514-54CD-4D0A-A34D-A40088F4F4AB}" srcOrd="0"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12071B70-76A5-4F69-8E3B-975BAEAC2CB0}" type="presOf" srcId="{BCA71EDA-D220-408D-9C68-779CCE88A402}" destId="{49354D60-8EDF-4D36-909A-19A356E0919F}" srcOrd="0" destOrd="1"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B691ABFA-B632-472F-A220-C3BC3AF4709B}" type="presOf" srcId="{46D050CC-22BB-4967-A087-C0633540D76D}" destId="{1FAEBC03-2BE5-4F7D-AF97-A3D82B990178}" srcOrd="1" destOrd="1" presId="urn:microsoft.com/office/officeart/2005/8/layout/vList4"/>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es-ES" sz="2000" b="1" dirty="0">
              <a:solidFill>
                <a:schemeClr val="accent1">
                  <a:lumMod val="50000"/>
                </a:schemeClr>
              </a:solidFill>
            </a:rPr>
            <a:t>DAANG TUGON</a:t>
          </a:r>
        </a:p>
      </dgm:t>
    </dgm:pt>
    <dgm:pt modelId="{6FBA6B84-29B3-456C-B86E-F00DA20E6104}" type="parTrans" cxnId="{60232C89-0972-4C01-9488-25C0A2B154EA}">
      <dgm:prSet/>
      <dgm:spPr/>
      <dgm:t>
        <a:bodyPr/>
        <a:lstStyle/>
        <a:p>
          <a:endParaRPr lang="es-ES" sz="2000" b="1"/>
        </a:p>
      </dgm:t>
    </dgm:pt>
    <dgm:pt modelId="{E0CE847E-ACA5-4636-9F1A-DFB852EE21B2}" type="sibTrans" cxnId="{60232C89-0972-4C01-9488-25C0A2B154EA}">
      <dgm:prSet/>
      <dgm:spPr/>
      <dgm:t>
        <a:bodyPr/>
        <a:lstStyle/>
        <a:p>
          <a:endParaRPr lang="es-ES" sz="2000" b="1"/>
        </a:p>
      </dgm:t>
    </dgm:pt>
    <dgm:pt modelId="{CAF56EAD-EEB4-49D5-82D3-CC3CDCA7129C}">
      <dgm:prSet phldrT="[Texto]" phldr="0"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Exodo 20:13</a:t>
          </a:r>
        </a:p>
      </dgm:t>
    </dgm:pt>
    <dgm:pt modelId="{44E8E11E-C197-453C-BFA1-67E3ABCA2504}" type="parTrans" cxnId="{A036A43E-BACB-420B-B153-4A4E6B35E802}">
      <dgm:prSet/>
      <dgm:spPr/>
      <dgm:t>
        <a:bodyPr/>
        <a:lstStyle/>
        <a:p>
          <a:endParaRPr lang="es-ES" sz="2000" b="1"/>
        </a:p>
      </dgm:t>
    </dgm:pt>
    <dgm:pt modelId="{DE23B5D5-E32F-47A1-9F50-49BD62F8F4A9}" type="sibTrans" cxnId="{A036A43E-BACB-420B-B153-4A4E6B35E802}">
      <dgm:prSet/>
      <dgm:spPr/>
      <dgm:t>
        <a:bodyPr/>
        <a:lstStyle/>
        <a:p>
          <a:endParaRPr lang="es-ES" sz="2000" b="1"/>
        </a:p>
      </dgm:t>
    </dgm:pt>
    <dgm:pt modelId="{266AB0C8-E45A-4A89-BB4D-330604129A6E}">
      <dgm:prSet phldrT="[Texto]"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Exodo 20:14</a:t>
          </a:r>
        </a:p>
      </dgm:t>
    </dgm:pt>
    <dgm:pt modelId="{D9EC5122-CBC0-4E20-94D0-FBF774D92A00}" type="parTrans" cxnId="{C8B70A56-0E78-4E4A-A926-01671A974A73}">
      <dgm:prSet/>
      <dgm:spPr/>
      <dgm:t>
        <a:bodyPr/>
        <a:lstStyle/>
        <a:p>
          <a:endParaRPr lang="es-ES" sz="2000" b="1"/>
        </a:p>
      </dgm:t>
    </dgm:pt>
    <dgm:pt modelId="{26463781-1E22-421D-82F0-68F760A91A48}" type="sibTrans" cxnId="{C8B70A56-0E78-4E4A-A926-01671A974A73}">
      <dgm:prSet/>
      <dgm:spPr/>
      <dgm:t>
        <a:bodyPr/>
        <a:lstStyle/>
        <a:p>
          <a:endParaRPr lang="es-ES" sz="20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es-ES" sz="2000" b="1" dirty="0">
              <a:solidFill>
                <a:schemeClr val="accent6">
                  <a:lumMod val="50000"/>
                </a:schemeClr>
              </a:solidFill>
            </a:rPr>
            <a:t>INYO NANG NADUNGOG…</a:t>
          </a:r>
        </a:p>
      </dgm:t>
    </dgm:pt>
    <dgm:pt modelId="{258329BB-A988-48C8-BF71-13DEAC4A310E}" type="parTrans" cxnId="{CB4E1552-F0B5-4BAC-A7FF-CEB075E20D0F}">
      <dgm:prSet/>
      <dgm:spPr/>
      <dgm:t>
        <a:bodyPr/>
        <a:lstStyle/>
        <a:p>
          <a:endParaRPr lang="es-ES" sz="2000" b="1"/>
        </a:p>
      </dgm:t>
    </dgm:pt>
    <dgm:pt modelId="{5BE25FF4-69AD-467F-98F9-0C20D0CE7DC2}" type="sibTrans" cxnId="{CB4E1552-F0B5-4BAC-A7FF-CEB075E20D0F}">
      <dgm:prSet/>
      <dgm:spPr/>
      <dgm:t>
        <a:bodyPr/>
        <a:lstStyle/>
        <a:p>
          <a:endParaRPr lang="es-ES" sz="2000" b="1"/>
        </a:p>
      </dgm:t>
    </dgm:pt>
    <dgm:pt modelId="{EF5F4276-BA4A-4E82-AA5D-98D1674B2EDC}">
      <dgm:prSet phldrT="[Texto]"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Ayaw pagpatay</a:t>
          </a:r>
        </a:p>
      </dgm:t>
    </dgm:pt>
    <dgm:pt modelId="{1F5E7886-33CB-4F2C-951F-9BF7E487A542}" type="parTrans" cxnId="{9C171185-A2FF-4BCD-8B8C-3ECBE5727E70}">
      <dgm:prSet/>
      <dgm:spPr/>
      <dgm:t>
        <a:bodyPr/>
        <a:lstStyle/>
        <a:p>
          <a:endParaRPr lang="es-ES" sz="2000" b="1"/>
        </a:p>
      </dgm:t>
    </dgm:pt>
    <dgm:pt modelId="{470D69EE-4F76-4C8F-9B82-49CF0FBB67D0}" type="sibTrans" cxnId="{9C171185-A2FF-4BCD-8B8C-3ECBE5727E70}">
      <dgm:prSet/>
      <dgm:spPr/>
      <dgm:t>
        <a:bodyPr/>
        <a:lstStyle/>
        <a:p>
          <a:endParaRPr lang="es-ES" sz="2000" b="1"/>
        </a:p>
      </dgm:t>
    </dgm:pt>
    <dgm:pt modelId="{EFF89F00-350A-42E5-8DF6-2AA5BCA22337}">
      <dgm:prSet phldrT="[Texto]"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Ayaw pagpanapaw</a:t>
          </a:r>
        </a:p>
      </dgm:t>
    </dgm:pt>
    <dgm:pt modelId="{B643CFC1-352E-48F8-965C-35098FE56108}" type="parTrans" cxnId="{A15C643B-2543-4F7A-B1B1-BB75FACC16F1}">
      <dgm:prSet/>
      <dgm:spPr/>
      <dgm:t>
        <a:bodyPr/>
        <a:lstStyle/>
        <a:p>
          <a:endParaRPr lang="es-ES" sz="2000" b="1"/>
        </a:p>
      </dgm:t>
    </dgm:pt>
    <dgm:pt modelId="{DDA316E9-E62A-4BE2-A656-496F7FA7B695}" type="sibTrans" cxnId="{A15C643B-2543-4F7A-B1B1-BB75FACC16F1}">
      <dgm:prSet/>
      <dgm:spPr/>
      <dgm:t>
        <a:bodyPr/>
        <a:lstStyle/>
        <a:p>
          <a:endParaRPr lang="es-ES" sz="20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Hatagi og sulat sa diborsiyo</a:t>
          </a:r>
        </a:p>
      </dgm:t>
    </dgm:pt>
    <dgm:pt modelId="{853B8386-8FB2-49F0-AA5E-75AF81E9814F}" type="parTrans" cxnId="{CA777298-7F13-445A-993D-DA891B7112FF}">
      <dgm:prSet/>
      <dgm:spPr/>
      <dgm:t>
        <a:bodyPr/>
        <a:lstStyle/>
        <a:p>
          <a:endParaRPr lang="es-ES" sz="2000" b="1"/>
        </a:p>
      </dgm:t>
    </dgm:pt>
    <dgm:pt modelId="{9CEF19C7-63CA-4874-A34E-192C4D5AAF4B}" type="sibTrans" cxnId="{CA777298-7F13-445A-993D-DA891B7112FF}">
      <dgm:prSet/>
      <dgm:spPr/>
      <dgm:t>
        <a:bodyPr/>
        <a:lstStyle/>
        <a:p>
          <a:endParaRPr lang="es-ES" sz="20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es-ES" sz="2000" b="1" dirty="0">
              <a:solidFill>
                <a:srgbClr val="663300"/>
              </a:solidFill>
            </a:rPr>
            <a:t>BAG-ONG TUGON</a:t>
          </a:r>
        </a:p>
      </dgm:t>
    </dgm:pt>
    <dgm:pt modelId="{AAD29090-1E7E-449D-BD1D-123371820055}" type="parTrans" cxnId="{B9B659D6-E4A6-4546-BEBA-BE6160DB165B}">
      <dgm:prSet/>
      <dgm:spPr/>
      <dgm:t>
        <a:bodyPr/>
        <a:lstStyle/>
        <a:p>
          <a:endParaRPr lang="es-ES" sz="2000" b="1"/>
        </a:p>
      </dgm:t>
    </dgm:pt>
    <dgm:pt modelId="{A874D7C9-53C7-4A1B-8FD5-72EACA19B217}" type="sibTrans" cxnId="{B9B659D6-E4A6-4546-BEBA-BE6160DB165B}">
      <dgm:prSet/>
      <dgm:spPr/>
      <dgm:t>
        <a:bodyPr/>
        <a:lstStyle/>
        <a:p>
          <a:endParaRPr lang="es-ES" sz="2000" b="1"/>
        </a:p>
      </dgm:t>
    </dgm:pt>
    <dgm:pt modelId="{6746190C-BFAA-4E91-9844-733E0D5881E6}">
      <dgm:prSet phldrT="[Texto]" phldr="0"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Mateo 5:21-22</a:t>
          </a:r>
        </a:p>
      </dgm:t>
    </dgm:pt>
    <dgm:pt modelId="{C169B573-0586-49D8-B0F7-39ABF5F3F793}" type="parTrans" cxnId="{0F858037-2C95-4728-814E-9214F8997A0C}">
      <dgm:prSet/>
      <dgm:spPr/>
      <dgm:t>
        <a:bodyPr/>
        <a:lstStyle/>
        <a:p>
          <a:endParaRPr lang="es-ES" sz="2000" b="1"/>
        </a:p>
      </dgm:t>
    </dgm:pt>
    <dgm:pt modelId="{CBCCB018-3F00-4696-9263-50E38971780B}" type="sibTrans" cxnId="{0F858037-2C95-4728-814E-9214F8997A0C}">
      <dgm:prSet/>
      <dgm:spPr/>
      <dgm:t>
        <a:bodyPr/>
        <a:lstStyle/>
        <a:p>
          <a:endParaRPr lang="es-ES" sz="20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es-ES" sz="2000" b="1" dirty="0">
              <a:solidFill>
                <a:schemeClr val="accent4">
                  <a:lumMod val="50000"/>
                </a:schemeClr>
              </a:solidFill>
            </a:rPr>
            <a:t>APAN AKO MOINGON…</a:t>
          </a:r>
        </a:p>
      </dgm:t>
    </dgm:pt>
    <dgm:pt modelId="{12D7A26D-9036-4A6F-A6AC-A96459646772}" type="parTrans" cxnId="{9BC93C44-5B3F-4B09-BFBE-760FD5E1ED5C}">
      <dgm:prSet/>
      <dgm:spPr/>
      <dgm:t>
        <a:bodyPr/>
        <a:lstStyle/>
        <a:p>
          <a:endParaRPr lang="es-ES" sz="2000" b="1"/>
        </a:p>
      </dgm:t>
    </dgm:pt>
    <dgm:pt modelId="{A3A98775-2378-441C-A04C-DA9D8A208D94}" type="sibTrans" cxnId="{9BC93C44-5B3F-4B09-BFBE-760FD5E1ED5C}">
      <dgm:prSet/>
      <dgm:spPr/>
      <dgm:t>
        <a:bodyPr/>
        <a:lstStyle/>
        <a:p>
          <a:endParaRPr lang="es-ES" sz="20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Ayaw kasuko o pag-insulto</a:t>
          </a:r>
        </a:p>
      </dgm:t>
    </dgm:pt>
    <dgm:pt modelId="{BE43C58B-0303-47AA-A56C-70CD9B38A0FA}" type="parTrans" cxnId="{F4F1B859-4F7E-4683-A8FE-28D8CB43B31A}">
      <dgm:prSet/>
      <dgm:spPr/>
      <dgm:t>
        <a:bodyPr/>
        <a:lstStyle/>
        <a:p>
          <a:endParaRPr lang="es-ES" sz="2000" b="1"/>
        </a:p>
      </dgm:t>
    </dgm:pt>
    <dgm:pt modelId="{82E65A77-216C-47BA-ACF8-76C8E77305C0}" type="sibTrans" cxnId="{F4F1B859-4F7E-4683-A8FE-28D8CB43B31A}">
      <dgm:prSet/>
      <dgm:spPr/>
      <dgm:t>
        <a:bodyPr/>
        <a:lstStyle/>
        <a:p>
          <a:endParaRPr lang="es-ES" sz="2000" b="1"/>
        </a:p>
      </dgm:t>
    </dgm:pt>
    <dgm:pt modelId="{1719F6EF-ED4C-49AC-B365-B87447DB990F}">
      <dgm:prSet phldrT="[Texto]" custT="1"/>
      <dgm:spPr>
        <a:solidFill>
          <a:schemeClr val="accent2">
            <a:lumMod val="50000"/>
          </a:schemeClr>
        </a:solidFill>
      </dgm:spPr>
      <dgm:t>
        <a:bodyPr/>
        <a:lstStyle/>
        <a:p>
          <a:r>
            <a:rPr lang="es-ES" sz="2000" b="1" dirty="0">
              <a:effectLst>
                <a:outerShdw blurRad="38100" dist="38100" dir="2700000" algn="tl">
                  <a:srgbClr val="000000">
                    <a:alpha val="43137"/>
                  </a:srgbClr>
                </a:outerShdw>
              </a:effectLst>
            </a:rPr>
            <a:t>Deuteronomio 24:1</a:t>
          </a:r>
        </a:p>
      </dgm:t>
    </dgm:pt>
    <dgm:pt modelId="{140A1BCB-5D25-4875-9DEF-83E3C2C9EA34}" type="parTrans" cxnId="{A7B5483E-BBC4-46A1-B8D6-84B7AA578907}">
      <dgm:prSet/>
      <dgm:spPr/>
      <dgm:t>
        <a:bodyPr/>
        <a:lstStyle/>
        <a:p>
          <a:endParaRPr lang="es-ES" sz="2000" b="1"/>
        </a:p>
      </dgm:t>
    </dgm:pt>
    <dgm:pt modelId="{58BCB83A-F44F-4634-B77D-14B175B19930}" type="sibTrans" cxnId="{A7B5483E-BBC4-46A1-B8D6-84B7AA578907}">
      <dgm:prSet/>
      <dgm:spPr/>
      <dgm:t>
        <a:bodyPr/>
        <a:lstStyle/>
        <a:p>
          <a:endParaRPr lang="es-ES" sz="2000" b="1"/>
        </a:p>
      </dgm:t>
    </dgm:pt>
    <dgm:pt modelId="{CA5C7F49-DC0A-4BA2-9236-072834E021CE}">
      <dgm:prSet phldrT="[Texto]"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Levitico 19:12</a:t>
          </a:r>
        </a:p>
      </dgm:t>
    </dgm:pt>
    <dgm:pt modelId="{3349CE67-7652-40FD-AF65-530923BD5FA7}" type="parTrans" cxnId="{5F1F4991-467F-411F-8E30-6D7EADFBE579}">
      <dgm:prSet/>
      <dgm:spPr/>
      <dgm:t>
        <a:bodyPr/>
        <a:lstStyle/>
        <a:p>
          <a:endParaRPr lang="es-ES" sz="2000" b="1"/>
        </a:p>
      </dgm:t>
    </dgm:pt>
    <dgm:pt modelId="{12404B79-59BF-437F-B250-907B6FF7E3CB}" type="sibTrans" cxnId="{5F1F4991-467F-411F-8E30-6D7EADFBE579}">
      <dgm:prSet/>
      <dgm:spPr/>
      <dgm:t>
        <a:bodyPr/>
        <a:lstStyle/>
        <a:p>
          <a:endParaRPr lang="es-ES" sz="2000" b="1"/>
        </a:p>
      </dgm:t>
    </dgm:pt>
    <dgm:pt modelId="{89B3C89A-F742-416E-BA97-250DE20CFDD0}">
      <dgm:prSet phldrT="[Texto]" custT="1"/>
      <dgm:spPr>
        <a:solidFill>
          <a:srgbClr val="A40000"/>
        </a:solidFill>
      </dgm:spPr>
      <dgm:t>
        <a:bodyPr/>
        <a:lstStyle/>
        <a:p>
          <a:r>
            <a:rPr lang="es-ES" sz="2000" b="1" dirty="0">
              <a:effectLst>
                <a:outerShdw blurRad="38100" dist="38100" dir="2700000" algn="tl">
                  <a:srgbClr val="000000">
                    <a:alpha val="43137"/>
                  </a:srgbClr>
                </a:outerShdw>
              </a:effectLst>
            </a:rPr>
            <a:t>Levitico 24:20</a:t>
          </a:r>
        </a:p>
      </dgm:t>
    </dgm:pt>
    <dgm:pt modelId="{5E1EF3BB-D5CA-4A09-8861-04540746CBD6}" type="parTrans" cxnId="{F57411EC-13B4-4B46-8434-AEBF9C3B086A}">
      <dgm:prSet/>
      <dgm:spPr/>
      <dgm:t>
        <a:bodyPr/>
        <a:lstStyle/>
        <a:p>
          <a:endParaRPr lang="es-ES" sz="2000" b="1"/>
        </a:p>
      </dgm:t>
    </dgm:pt>
    <dgm:pt modelId="{53CC338A-86F4-46DA-A7FF-05338A8760A3}" type="sibTrans" cxnId="{F57411EC-13B4-4B46-8434-AEBF9C3B086A}">
      <dgm:prSet/>
      <dgm:spPr/>
      <dgm:t>
        <a:bodyPr/>
        <a:lstStyle/>
        <a:p>
          <a:endParaRPr lang="es-ES" sz="2000" b="1"/>
        </a:p>
      </dgm:t>
    </dgm:pt>
    <dgm:pt modelId="{AC672752-0705-4928-8569-36983D5B7DBF}">
      <dgm:prSet phldrT="[Texto]" custT="1"/>
      <dgm:spPr>
        <a:solidFill>
          <a:srgbClr val="7030A0"/>
        </a:solidFill>
      </dgm:spPr>
      <dgm:t>
        <a:bodyPr/>
        <a:lstStyle/>
        <a:p>
          <a:r>
            <a:rPr lang="es-ES" sz="2000" b="1">
              <a:effectLst>
                <a:outerShdw blurRad="38100" dist="38100" dir="2700000" algn="tl">
                  <a:srgbClr val="000000">
                    <a:alpha val="43137"/>
                  </a:srgbClr>
                </a:outerShdw>
              </a:effectLst>
            </a:rPr>
            <a:t>Levitico 19:18</a:t>
          </a:r>
          <a:endParaRPr lang="es-ES" sz="2000" b="1" dirty="0">
            <a:effectLst>
              <a:outerShdw blurRad="38100" dist="38100" dir="2700000" algn="tl">
                <a:srgbClr val="000000">
                  <a:alpha val="43137"/>
                </a:srgbClr>
              </a:outerShdw>
            </a:effectLst>
          </a:endParaRPr>
        </a:p>
      </dgm:t>
    </dgm:pt>
    <dgm:pt modelId="{CA403285-A8AE-474C-B1FE-73E0E05F33D1}" type="parTrans" cxnId="{A070EBA7-1808-4C53-A3FC-2FF1638C3C2F}">
      <dgm:prSet/>
      <dgm:spPr/>
      <dgm:t>
        <a:bodyPr/>
        <a:lstStyle/>
        <a:p>
          <a:endParaRPr lang="es-ES" sz="2000" b="1"/>
        </a:p>
      </dgm:t>
    </dgm:pt>
    <dgm:pt modelId="{E09D8AE0-8F1B-480E-9D17-B80B0A66DA7B}" type="sibTrans" cxnId="{A070EBA7-1808-4C53-A3FC-2FF1638C3C2F}">
      <dgm:prSet/>
      <dgm:spPr/>
      <dgm:t>
        <a:bodyPr/>
        <a:lstStyle/>
        <a:p>
          <a:endParaRPr lang="es-ES" sz="2000" b="1"/>
        </a:p>
      </dgm:t>
    </dgm:pt>
    <dgm:pt modelId="{C7890009-C80B-4B85-9538-B6030A845018}">
      <dgm:prSet phldrT="[Texto]" phldr="0"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Ayaw pagpanumpa og bakak</a:t>
          </a:r>
        </a:p>
      </dgm:t>
    </dgm:pt>
    <dgm:pt modelId="{615997FF-D45A-4464-A552-694D5A33F99F}" type="parTrans" cxnId="{DC855B5A-5E86-4B59-9D8C-D6FE400986D6}">
      <dgm:prSet/>
      <dgm:spPr/>
      <dgm:t>
        <a:bodyPr/>
        <a:lstStyle/>
        <a:p>
          <a:endParaRPr lang="es-ES" sz="2000" b="1"/>
        </a:p>
      </dgm:t>
    </dgm:pt>
    <dgm:pt modelId="{21982C5C-A37F-4253-8B3F-5AC149B7E7EC}" type="sibTrans" cxnId="{DC855B5A-5E86-4B59-9D8C-D6FE400986D6}">
      <dgm:prSet/>
      <dgm:spPr/>
      <dgm:t>
        <a:bodyPr/>
        <a:lstStyle/>
        <a:p>
          <a:endParaRPr lang="es-ES" sz="2000" b="1"/>
        </a:p>
      </dgm:t>
    </dgm:pt>
    <dgm:pt modelId="{5609B5CD-C85A-4EC6-95AB-B15D196B5038}">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Mata alang sa mata</a:t>
          </a:r>
        </a:p>
      </dgm:t>
    </dgm:pt>
    <dgm:pt modelId="{FDDE4743-E4F8-479A-B9FA-7EA76A105B76}" type="parTrans" cxnId="{2D86E6EF-FA73-4E54-830C-B06EC85F87A8}">
      <dgm:prSet/>
      <dgm:spPr/>
      <dgm:t>
        <a:bodyPr/>
        <a:lstStyle/>
        <a:p>
          <a:endParaRPr lang="es-ES" sz="2000" b="1"/>
        </a:p>
      </dgm:t>
    </dgm:pt>
    <dgm:pt modelId="{A6477ED0-52B0-4DFD-B23B-049AF75411FF}" type="sibTrans" cxnId="{2D86E6EF-FA73-4E54-830C-B06EC85F87A8}">
      <dgm:prSet/>
      <dgm:spPr/>
      <dgm:t>
        <a:bodyPr/>
        <a:lstStyle/>
        <a:p>
          <a:endParaRPr lang="es-ES" sz="2000" b="1"/>
        </a:p>
      </dgm:t>
    </dgm:pt>
    <dgm:pt modelId="{DE539972-CAA3-49EE-A583-8F4B7A9A3988}">
      <dgm:prSet phldrT="[Texto]" phldr="0" custT="1"/>
      <dgm:spPr>
        <a:solidFill>
          <a:srgbClr val="7030A0"/>
        </a:solidFill>
      </dgm:spPr>
      <dgm:t>
        <a:bodyPr/>
        <a:lstStyle/>
        <a:p>
          <a:r>
            <a:rPr lang="es-ES" sz="2000" b="1" dirty="0">
              <a:effectLst>
                <a:outerShdw blurRad="38100" dist="38100" dir="2700000" algn="tl">
                  <a:srgbClr val="000000">
                    <a:alpha val="43137"/>
                  </a:srgbClr>
                </a:outerShdw>
              </a:effectLst>
            </a:rPr>
            <a:t>Higugmaa ang imong silingan</a:t>
          </a:r>
        </a:p>
      </dgm:t>
    </dgm:pt>
    <dgm:pt modelId="{8F474C89-AF01-4B1D-80F4-2A7CD880D7A2}" type="parTrans" cxnId="{361BC39E-FC83-4AE7-BCCB-977B7B57626A}">
      <dgm:prSet/>
      <dgm:spPr/>
      <dgm:t>
        <a:bodyPr/>
        <a:lstStyle/>
        <a:p>
          <a:endParaRPr lang="es-ES" sz="2000" b="1"/>
        </a:p>
      </dgm:t>
    </dgm:pt>
    <dgm:pt modelId="{386A31DF-487D-4374-B3FD-5D42E4007659}" type="sibTrans" cxnId="{361BC39E-FC83-4AE7-BCCB-977B7B57626A}">
      <dgm:prSet/>
      <dgm:spPr/>
      <dgm:t>
        <a:bodyPr/>
        <a:lstStyle/>
        <a:p>
          <a:endParaRPr lang="es-ES" sz="2000" b="1"/>
        </a:p>
      </dgm:t>
    </dgm:pt>
    <dgm:pt modelId="{CF1EB8D6-83B4-42FA-9191-12528C020C38}">
      <dgm:prSet phldrT="[Texto]" phldr="0"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Mateo 5:27-28</a:t>
          </a:r>
        </a:p>
      </dgm:t>
    </dgm:pt>
    <dgm:pt modelId="{A5A506D4-B5D3-4F48-9906-A58467B973BE}" type="parTrans" cxnId="{C7F16B06-7146-4066-82CB-2E0DE8754F2E}">
      <dgm:prSet/>
      <dgm:spPr/>
      <dgm:t>
        <a:bodyPr/>
        <a:lstStyle/>
        <a:p>
          <a:endParaRPr lang="es-ES" sz="2000" b="1"/>
        </a:p>
      </dgm:t>
    </dgm:pt>
    <dgm:pt modelId="{00F1E0FE-4DE7-4BB2-B9EE-A8F733F0B180}" type="sibTrans" cxnId="{C7F16B06-7146-4066-82CB-2E0DE8754F2E}">
      <dgm:prSet/>
      <dgm:spPr/>
      <dgm:t>
        <a:bodyPr/>
        <a:lstStyle/>
        <a:p>
          <a:endParaRPr lang="es-ES" sz="2000" b="1"/>
        </a:p>
      </dgm:t>
    </dgm:pt>
    <dgm:pt modelId="{C13E0B36-636E-4081-8DF7-54872D1C09C6}">
      <dgm:prSet phldrT="[Texto]" phldr="0" custT="1"/>
      <dgm:spPr>
        <a:solidFill>
          <a:schemeClr val="accent2">
            <a:lumMod val="50000"/>
          </a:schemeClr>
        </a:solidFill>
      </dgm:spPr>
      <dgm:t>
        <a:bodyPr/>
        <a:lstStyle/>
        <a:p>
          <a:r>
            <a:rPr lang="es-ES" sz="2000" b="1" dirty="0">
              <a:effectLst>
                <a:outerShdw blurRad="38100" dist="38100" dir="2700000" algn="tl">
                  <a:srgbClr val="000000">
                    <a:alpha val="43137"/>
                  </a:srgbClr>
                </a:outerShdw>
              </a:effectLst>
            </a:rPr>
            <a:t>Mateo 5:31-32</a:t>
          </a:r>
        </a:p>
      </dgm:t>
    </dgm:pt>
    <dgm:pt modelId="{ABA0EEA7-867C-4CD3-8683-5DCF9EB5D929}" type="parTrans" cxnId="{114C7605-8646-4C4D-8CDD-1468F8B0D8B8}">
      <dgm:prSet/>
      <dgm:spPr/>
      <dgm:t>
        <a:bodyPr/>
        <a:lstStyle/>
        <a:p>
          <a:endParaRPr lang="es-ES" sz="2000" b="1"/>
        </a:p>
      </dgm:t>
    </dgm:pt>
    <dgm:pt modelId="{D0AF343B-6139-4B70-8418-6C1BE60411E1}" type="sibTrans" cxnId="{114C7605-8646-4C4D-8CDD-1468F8B0D8B8}">
      <dgm:prSet/>
      <dgm:spPr/>
      <dgm:t>
        <a:bodyPr/>
        <a:lstStyle/>
        <a:p>
          <a:endParaRPr lang="es-ES" sz="2000" b="1"/>
        </a:p>
      </dgm:t>
    </dgm:pt>
    <dgm:pt modelId="{D86FC3A0-B5E5-47FD-850F-AF1CE917666B}">
      <dgm:prSet phldrT="[Texto]" phldr="0"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Mateo 5:33-34</a:t>
          </a:r>
        </a:p>
      </dgm:t>
    </dgm:pt>
    <dgm:pt modelId="{54F23F29-6131-4DBD-9034-DCE139CEB4AB}" type="parTrans" cxnId="{47E5A7E5-8767-4C29-82CC-28F0E52CD0C2}">
      <dgm:prSet/>
      <dgm:spPr/>
      <dgm:t>
        <a:bodyPr/>
        <a:lstStyle/>
        <a:p>
          <a:endParaRPr lang="es-ES" sz="2000" b="1"/>
        </a:p>
      </dgm:t>
    </dgm:pt>
    <dgm:pt modelId="{274288AF-3B68-4620-9B63-04FD3CE93CE6}" type="sibTrans" cxnId="{47E5A7E5-8767-4C29-82CC-28F0E52CD0C2}">
      <dgm:prSet/>
      <dgm:spPr/>
      <dgm:t>
        <a:bodyPr/>
        <a:lstStyle/>
        <a:p>
          <a:endParaRPr lang="es-ES" sz="2000" b="1"/>
        </a:p>
      </dgm:t>
    </dgm:pt>
    <dgm:pt modelId="{9D0F2BBC-4A47-460E-AD5A-F117B4E832DD}">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Mateo 5:38-39</a:t>
          </a:r>
        </a:p>
      </dgm:t>
    </dgm:pt>
    <dgm:pt modelId="{16B3992B-7FD8-4FD0-AE41-89890C1B1FB9}" type="parTrans" cxnId="{FE7035EC-60FD-4E83-AB57-0047110BFD1A}">
      <dgm:prSet/>
      <dgm:spPr/>
      <dgm:t>
        <a:bodyPr/>
        <a:lstStyle/>
        <a:p>
          <a:endParaRPr lang="es-ES" sz="2000" b="1"/>
        </a:p>
      </dgm:t>
    </dgm:pt>
    <dgm:pt modelId="{154861DA-2B6F-4E19-9BFC-827D5506B75A}" type="sibTrans" cxnId="{FE7035EC-60FD-4E83-AB57-0047110BFD1A}">
      <dgm:prSet/>
      <dgm:spPr/>
      <dgm:t>
        <a:bodyPr/>
        <a:lstStyle/>
        <a:p>
          <a:endParaRPr lang="es-ES" sz="2000" b="1"/>
        </a:p>
      </dgm:t>
    </dgm:pt>
    <dgm:pt modelId="{2E6D84F9-9F4D-4022-BD28-73C0215DC2A8}">
      <dgm:prSet phldrT="[Texto]" phldr="0" custT="1"/>
      <dgm:spPr>
        <a:solidFill>
          <a:srgbClr val="7030A0"/>
        </a:solidFill>
      </dgm:spPr>
      <dgm:t>
        <a:bodyPr/>
        <a:lstStyle/>
        <a:p>
          <a:r>
            <a:rPr lang="es-ES" sz="2000" b="1" dirty="0">
              <a:effectLst>
                <a:outerShdw blurRad="38100" dist="38100" dir="2700000" algn="tl">
                  <a:srgbClr val="000000">
                    <a:alpha val="43137"/>
                  </a:srgbClr>
                </a:outerShdw>
              </a:effectLst>
            </a:rPr>
            <a:t>Mateo 5:43-44</a:t>
          </a:r>
        </a:p>
      </dgm:t>
    </dgm:pt>
    <dgm:pt modelId="{8D77788C-51C3-4069-9637-9A3DD1807C68}" type="parTrans" cxnId="{612A048C-35B6-46D9-9B9A-D15DF1ACE28A}">
      <dgm:prSet/>
      <dgm:spPr/>
      <dgm:t>
        <a:bodyPr/>
        <a:lstStyle/>
        <a:p>
          <a:endParaRPr lang="es-ES" sz="2000" b="1"/>
        </a:p>
      </dgm:t>
    </dgm:pt>
    <dgm:pt modelId="{8BB03B9C-FBA0-4E0F-83F2-08C5A4D7016E}" type="sibTrans" cxnId="{612A048C-35B6-46D9-9B9A-D15DF1ACE28A}">
      <dgm:prSet/>
      <dgm:spPr/>
      <dgm:t>
        <a:bodyPr/>
        <a:lstStyle/>
        <a:p>
          <a:endParaRPr lang="es-ES" sz="20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Ayaw pagtan-aw uban sa kaibog</a:t>
          </a:r>
        </a:p>
      </dgm:t>
    </dgm:pt>
    <dgm:pt modelId="{06FB1236-F00C-46AD-BFB5-565F9322B6AF}" type="parTrans" cxnId="{94011A6E-FC44-4E94-8760-E2B598F949A9}">
      <dgm:prSet/>
      <dgm:spPr/>
      <dgm:t>
        <a:bodyPr/>
        <a:lstStyle/>
        <a:p>
          <a:endParaRPr lang="es-ES" sz="2000" b="1"/>
        </a:p>
      </dgm:t>
    </dgm:pt>
    <dgm:pt modelId="{A4887716-8776-47B8-8090-8C5C0D022ED8}" type="sibTrans" cxnId="{94011A6E-FC44-4E94-8760-E2B598F949A9}">
      <dgm:prSet/>
      <dgm:spPr/>
      <dgm:t>
        <a:bodyPr/>
        <a:lstStyle/>
        <a:p>
          <a:endParaRPr lang="es-ES" sz="20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Diborsiyo tungod lang sa pagpanapaw</a:t>
          </a:r>
        </a:p>
      </dgm:t>
    </dgm:pt>
    <dgm:pt modelId="{497A88F4-6B5E-4701-A4A2-A6E73A517132}" type="parTrans" cxnId="{F3ED2929-E689-46A0-9C80-C0AB0D3D393C}">
      <dgm:prSet/>
      <dgm:spPr/>
      <dgm:t>
        <a:bodyPr/>
        <a:lstStyle/>
        <a:p>
          <a:endParaRPr lang="es-ES" sz="2000" b="1"/>
        </a:p>
      </dgm:t>
    </dgm:pt>
    <dgm:pt modelId="{E6248B91-D256-4217-973B-941F7E3703AC}" type="sibTrans" cxnId="{F3ED2929-E689-46A0-9C80-C0AB0D3D393C}">
      <dgm:prSet/>
      <dgm:spPr/>
      <dgm:t>
        <a:bodyPr/>
        <a:lstStyle/>
        <a:p>
          <a:endParaRPr lang="es-ES" sz="20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Ayaw gayod pagpanumpa</a:t>
          </a:r>
        </a:p>
      </dgm:t>
    </dgm:pt>
    <dgm:pt modelId="{3AFE390A-B2C1-4831-A12E-55EFE9F0FEF5}" type="parTrans" cxnId="{FD2F2AA9-7725-44E2-8E7E-D88160D97DC1}">
      <dgm:prSet/>
      <dgm:spPr/>
      <dgm:t>
        <a:bodyPr/>
        <a:lstStyle/>
        <a:p>
          <a:endParaRPr lang="es-ES" sz="2000" b="1"/>
        </a:p>
      </dgm:t>
    </dgm:pt>
    <dgm:pt modelId="{491D784E-08E5-4332-9333-79A2D7874B2F}" type="sibTrans" cxnId="{FD2F2AA9-7725-44E2-8E7E-D88160D97DC1}">
      <dgm:prSet/>
      <dgm:spPr/>
      <dgm:t>
        <a:bodyPr/>
        <a:lstStyle/>
        <a:p>
          <a:endParaRPr lang="es-ES" sz="2000" b="1"/>
        </a:p>
      </dgm:t>
    </dgm:pt>
    <dgm:pt modelId="{0B0B3EB4-6E9E-463B-AB41-8F8DD2FE7346}">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Ayaw balosi ang daotan</a:t>
          </a:r>
        </a:p>
      </dgm:t>
    </dgm:pt>
    <dgm:pt modelId="{152B78AD-B962-4732-AA55-A5016E878AC9}" type="parTrans" cxnId="{B97C76B6-EFF9-4F4F-B989-E46D04014DC5}">
      <dgm:prSet/>
      <dgm:spPr/>
      <dgm:t>
        <a:bodyPr/>
        <a:lstStyle/>
        <a:p>
          <a:endParaRPr lang="es-ES" sz="2000" b="1"/>
        </a:p>
      </dgm:t>
    </dgm:pt>
    <dgm:pt modelId="{D7C1E569-6661-4CD3-A469-50B5FD63C87F}" type="sibTrans" cxnId="{B97C76B6-EFF9-4F4F-B989-E46D04014DC5}">
      <dgm:prSet/>
      <dgm:spPr/>
      <dgm:t>
        <a:bodyPr/>
        <a:lstStyle/>
        <a:p>
          <a:endParaRPr lang="es-ES" sz="2000" b="1"/>
        </a:p>
      </dgm:t>
    </dgm:pt>
    <dgm:pt modelId="{EA1E9F74-9205-4A0D-8248-180D3A69ACA5}">
      <dgm:prSet phldrT="[Texto]" phldr="0" custT="1"/>
      <dgm:spPr>
        <a:solidFill>
          <a:srgbClr val="7030A0"/>
        </a:solidFill>
      </dgm:spPr>
      <dgm:t>
        <a:bodyPr tIns="72000"/>
        <a:lstStyle/>
        <a:p>
          <a:pPr>
            <a:lnSpc>
              <a:spcPts val="1700"/>
            </a:lnSpc>
            <a:spcAft>
              <a:spcPts val="0"/>
            </a:spcAft>
          </a:pPr>
          <a:r>
            <a:rPr lang="es-ES" sz="2000" b="1">
              <a:effectLst>
                <a:outerShdw blurRad="38100" dist="38100" dir="2700000" algn="tl">
                  <a:srgbClr val="000000">
                    <a:alpha val="43137"/>
                  </a:srgbClr>
                </a:outerShdw>
              </a:effectLst>
            </a:rPr>
            <a:t>Higugmaa ang inyong mga kaaway</a:t>
          </a:r>
          <a:endParaRPr lang="es-ES" sz="2000" b="1" dirty="0">
            <a:effectLst>
              <a:outerShdw blurRad="38100" dist="38100" dir="2700000" algn="tl">
                <a:srgbClr val="000000">
                  <a:alpha val="43137"/>
                </a:srgbClr>
              </a:outerShdw>
            </a:effectLst>
          </a:endParaRPr>
        </a:p>
      </dgm:t>
    </dgm:pt>
    <dgm:pt modelId="{29275FB7-DA94-46E5-A6D8-977D50D32CDB}" type="parTrans" cxnId="{DC63A76F-611C-4323-BBE3-C8CA95E16D31}">
      <dgm:prSet/>
      <dgm:spPr/>
      <dgm:t>
        <a:bodyPr/>
        <a:lstStyle/>
        <a:p>
          <a:endParaRPr lang="es-ES" sz="2000" b="1"/>
        </a:p>
      </dgm:t>
    </dgm:pt>
    <dgm:pt modelId="{7775B52A-6765-4B9F-BBD0-A9AD446A1AA4}" type="sibTrans" cxnId="{DC63A76F-611C-4323-BBE3-C8CA95E16D31}">
      <dgm:prSet/>
      <dgm:spPr/>
      <dgm:t>
        <a:bodyPr/>
        <a:lstStyle/>
        <a:p>
          <a:endParaRPr lang="es-ES" sz="20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 qsCatId="3D" csTypeId="urn:microsoft.com/office/officeart/2005/8/colors/colorful3"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es-ES" sz="2000" b="1" dirty="0"/>
            <a:t>Sabta ang mga pulong sa teksto (kon mahimo, gamita ang orihinal nga mga pinulongan o lainlaing hubad).</a:t>
          </a:r>
          <a:endParaRPr lang="es-ES" sz="2000" dirty="0"/>
        </a:p>
      </dgm:t>
    </dgm:pt>
    <dgm:pt modelId="{2E6CF773-7B4D-44A9-B9C7-52687CED8526}" type="parTrans" cxnId="{035F5A0D-661A-4E60-870F-DEE8319FD327}">
      <dgm:prSet/>
      <dgm:spPr/>
      <dgm:t>
        <a:bodyPr/>
        <a:lstStyle/>
        <a:p>
          <a:endParaRPr lang="es-ES" sz="2000"/>
        </a:p>
      </dgm:t>
    </dgm:pt>
    <dgm:pt modelId="{E09CB2D4-C9B8-4B83-AB04-2206D55EDF76}" type="sibTrans" cxnId="{035F5A0D-661A-4E60-870F-DEE8319FD327}">
      <dgm:prSet/>
      <dgm:spPr/>
      <dgm:t>
        <a:bodyPr/>
        <a:lstStyle/>
        <a:p>
          <a:endParaRPr lang="es-ES" sz="2000"/>
        </a:p>
      </dgm:t>
    </dgm:pt>
    <dgm:pt modelId="{E2173E6A-51A2-4D13-9CE1-6226FDD5E6F3}">
      <dgm:prSet custT="1"/>
      <dgm:spPr>
        <a:solidFill>
          <a:schemeClr val="accent1">
            <a:lumMod val="20000"/>
            <a:lumOff val="80000"/>
            <a:alpha val="90000"/>
          </a:schemeClr>
        </a:solidFill>
      </dgm:spPr>
      <dgm:t>
        <a:bodyPr/>
        <a:lstStyle/>
        <a:p>
          <a:r>
            <a:rPr lang="es-ES" sz="2000" b="1" dirty="0"/>
            <a:t>Tagda ang tanang konteksto sa teksto (kasaysayan, kultura, ug sinulat).</a:t>
          </a:r>
          <a:endParaRPr lang="es-ES" sz="2000" dirty="0"/>
        </a:p>
      </dgm:t>
    </dgm:pt>
    <dgm:pt modelId="{0FE34ABC-0B1E-46A8-9476-34EC50B68A9F}" type="parTrans" cxnId="{18F10076-E3B0-4B46-B0C8-DA3269D3E547}">
      <dgm:prSet/>
      <dgm:spPr/>
      <dgm:t>
        <a:bodyPr/>
        <a:lstStyle/>
        <a:p>
          <a:endParaRPr lang="es-ES" sz="2000"/>
        </a:p>
      </dgm:t>
    </dgm:pt>
    <dgm:pt modelId="{A7B1F514-FACA-4BDB-A637-7DEA8F19154E}" type="sibTrans" cxnId="{18F10076-E3B0-4B46-B0C8-DA3269D3E547}">
      <dgm:prSet/>
      <dgm:spPr/>
      <dgm:t>
        <a:bodyPr/>
        <a:lstStyle/>
        <a:p>
          <a:endParaRPr lang="es-ES" sz="2000"/>
        </a:p>
      </dgm:t>
    </dgm:pt>
    <dgm:pt modelId="{72A70CED-DA55-4AF0-8645-15145FDF5D3E}">
      <dgm:prSet custT="1"/>
      <dgm:spPr>
        <a:solidFill>
          <a:schemeClr val="tx2">
            <a:lumMod val="20000"/>
            <a:lumOff val="80000"/>
            <a:alpha val="90000"/>
          </a:schemeClr>
        </a:solidFill>
      </dgm:spPr>
      <dgm:t>
        <a:bodyPr/>
        <a:lstStyle/>
        <a:p>
          <a:r>
            <a:rPr lang="es-ES" sz="2000" b="1" dirty="0"/>
            <a:t>Itandi sa susamang mga teksto (sama sa mga Ebanghelyo) o sa mga teksto nga naghisgot sa samang hilisgutan.</a:t>
          </a:r>
          <a:endParaRPr lang="es-ES" sz="2000" dirty="0"/>
        </a:p>
      </dgm:t>
    </dgm:pt>
    <dgm:pt modelId="{59DF43A0-F809-4D42-8656-5D81218C5CD5}" type="parTrans" cxnId="{F7464F44-6FB4-4997-B965-EC9C887511B7}">
      <dgm:prSet/>
      <dgm:spPr/>
      <dgm:t>
        <a:bodyPr/>
        <a:lstStyle/>
        <a:p>
          <a:endParaRPr lang="es-ES" sz="2000"/>
        </a:p>
      </dgm:t>
    </dgm:pt>
    <dgm:pt modelId="{882688D3-60B3-444D-9C7E-4DF83B4F9BB6}" type="sibTrans" cxnId="{F7464F44-6FB4-4997-B965-EC9C887511B7}">
      <dgm:prSet/>
      <dgm:spPr/>
      <dgm:t>
        <a:bodyPr/>
        <a:lstStyle/>
        <a:p>
          <a:endParaRPr lang="es-ES" sz="2000"/>
        </a:p>
      </dgm:t>
    </dgm:pt>
    <dgm:pt modelId="{7F79B6CD-8176-4CE8-B185-22160D443DC0}">
      <dgm:prSet custT="1"/>
      <dgm:spPr>
        <a:solidFill>
          <a:schemeClr val="accent4">
            <a:lumMod val="20000"/>
            <a:lumOff val="80000"/>
            <a:alpha val="90000"/>
          </a:schemeClr>
        </a:solidFill>
      </dgm:spPr>
      <dgm:t>
        <a:bodyPr/>
        <a:lstStyle/>
        <a:p>
          <a:r>
            <a:rPr lang="es-ES" sz="2000" b="1"/>
            <a:t>Ang kataposang pagsabot kinahanglan mouyon sa pagtulon-an sa tibuok Biblia.</a:t>
          </a:r>
          <a:endParaRPr lang="es-ES" sz="2000"/>
        </a:p>
      </dgm:t>
    </dgm:pt>
    <dgm:pt modelId="{67DAFA3E-2A30-4D27-A955-2CB8422651FE}" type="parTrans" cxnId="{A59F65E5-E508-4297-BEF2-5A47C86D31CD}">
      <dgm:prSet/>
      <dgm:spPr/>
      <dgm:t>
        <a:bodyPr/>
        <a:lstStyle/>
        <a:p>
          <a:endParaRPr lang="es-ES" sz="2000"/>
        </a:p>
      </dgm:t>
    </dgm:pt>
    <dgm:pt modelId="{B0B45E22-39FE-451D-9BE5-B488558996ED}" type="sibTrans" cxnId="{A59F65E5-E508-4297-BEF2-5A47C86D31CD}">
      <dgm:prSet/>
      <dgm:spPr/>
      <dgm:t>
        <a:bodyPr/>
        <a:lstStyle/>
        <a:p>
          <a:endParaRPr lang="es-ES" sz="20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Hubara ang Biblia pinaagi sa Biblia</a:t>
          </a: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Ang kasaysayan nga konteksto</a:t>
          </a: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8000"/>
                  </a:srgbClr>
                </a:outerShdw>
              </a:effectLst>
            </a:rPr>
            <a:t>Ang kultura nga konteksto</a:t>
          </a:r>
          <a:endParaRPr lang="es-ES" sz="2000" kern="1200" dirty="0">
            <a:effectLst>
              <a:outerShdw blurRad="38100" dist="38100" dir="2700000" algn="tl">
                <a:srgbClr val="000000">
                  <a:alpha val="48000"/>
                </a:srgbClr>
              </a:outerShdw>
            </a:effectLst>
          </a:endParaRP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8000"/>
                  </a:srgbClr>
                </a:outerShdw>
              </a:effectLst>
            </a:rPr>
            <a:t>Ang konteksto sa sinulat</a:t>
          </a:r>
          <a:endParaRPr lang="es-ES" sz="2000" kern="1200" dirty="0">
            <a:effectLst>
              <a:outerShdw blurRad="38100" dist="38100" dir="2700000" algn="tl">
                <a:srgbClr val="000000">
                  <a:alpha val="48000"/>
                </a:srgbClr>
              </a:outerShdw>
            </a:effectLst>
          </a:endParaRP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Susiha ang kahulogan sa teksto</a:t>
          </a: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Pagtuon sa Biblia sumala sa hilisgutan</a:t>
          </a: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7E0054"/>
              </a:solidFill>
              <a:effectLst/>
            </a:rPr>
            <a:t>Sa kaugalingong teksto</a:t>
          </a:r>
          <a:endParaRPr lang="es-ES" sz="2400" u="none" kern="1200" dirty="0">
            <a:solidFill>
              <a:srgbClr val="7E0054"/>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Gipasabot ni Daniel nga ang mga mananap sa iyang panan-awon mga gingharian (Dan. 7:3, 17)</a:t>
          </a:r>
          <a:endParaRPr lang="es-ES" sz="2000" kern="1200" dirty="0">
            <a:solidFill>
              <a:schemeClr val="tx1"/>
            </a:solidFill>
            <a:effectLst/>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003A74"/>
              </a:solidFill>
              <a:effectLst/>
            </a:rPr>
            <a:t>Gipasabot sa laing propeta</a:t>
          </a:r>
          <a:endParaRPr lang="es-ES" sz="2400" u="none" kern="1200" dirty="0">
            <a:solidFill>
              <a:srgbClr val="003A74"/>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Gipasabot ni Esdras ang 70 ka tuig sa tagna ni Jeremias (Jer. 25:11–12; 2 Cron. 36:22–23)</a:t>
          </a:r>
          <a:endParaRPr lang="es-ES" sz="2000" kern="1200" dirty="0">
            <a:solidFill>
              <a:schemeClr val="tx1"/>
            </a:solidFill>
            <a:effectLst/>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00582E"/>
              </a:solidFill>
              <a:effectLst/>
            </a:rPr>
            <a:t>Ang Bag-ong Tugon nagpatin-aw sa Daan</a:t>
          </a:r>
          <a:endParaRPr lang="es-ES" sz="2400" u="none" kern="1200" dirty="0">
            <a:solidFill>
              <a:srgbClr val="00582E"/>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Ang pagkatawo ni Jesus katumanan sa tagna ni Isaias (Isa. 7:14; Mat. </a:t>
          </a:r>
          <a:br>
            <a:rPr lang="es-ES" sz="2000" b="1" kern="1200" dirty="0">
              <a:solidFill>
                <a:schemeClr val="tx1"/>
              </a:solidFill>
              <a:effectLst/>
            </a:rPr>
          </a:br>
          <a:r>
            <a:rPr lang="es-ES" sz="2000" b="1" kern="1200" dirty="0">
              <a:solidFill>
                <a:schemeClr val="tx1"/>
              </a:solidFill>
              <a:effectLst/>
            </a:rPr>
            <a:t>1:22–23)</a:t>
          </a:r>
          <a:endParaRPr lang="es-ES" sz="2000" kern="1200" dirty="0">
            <a:solidFill>
              <a:schemeClr val="tx1"/>
            </a:solidFill>
            <a:effectLst/>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781243"/>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1">
                  <a:lumMod val="50000"/>
                </a:schemeClr>
              </a:solidFill>
            </a:rPr>
            <a:t>DAANG TUGON</a:t>
          </a:r>
        </a:p>
      </dsp:txBody>
      <dsp:txXfrm>
        <a:off x="4578" y="0"/>
        <a:ext cx="2448005" cy="1434372"/>
      </dsp:txXfrm>
    </dsp:sp>
    <dsp:sp modelId="{DC2D5DCA-B686-46EB-87E5-7A67E7393752}">
      <dsp:nvSpPr>
        <dsp:cNvPr id="0" name=""/>
        <dsp:cNvSpPr/>
      </dsp:nvSpPr>
      <dsp:spPr>
        <a:xfrm>
          <a:off x="10061"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Exodo 20:13</a:t>
          </a:r>
        </a:p>
      </dsp:txBody>
      <dsp:txXfrm>
        <a:off x="25117" y="966292"/>
        <a:ext cx="2406926" cy="483935"/>
      </dsp:txXfrm>
    </dsp:sp>
    <dsp:sp modelId="{E9B534A6-48A8-487F-914D-00FCD2B30DA3}">
      <dsp:nvSpPr>
        <dsp:cNvPr id="0" name=""/>
        <dsp:cNvSpPr/>
      </dsp:nvSpPr>
      <dsp:spPr>
        <a:xfrm>
          <a:off x="10061"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Exodo 20:14</a:t>
          </a:r>
        </a:p>
      </dsp:txBody>
      <dsp:txXfrm>
        <a:off x="25117" y="1563083"/>
        <a:ext cx="2406926" cy="483935"/>
      </dsp:txXfrm>
    </dsp:sp>
    <dsp:sp modelId="{8145816C-6DBB-49FF-B351-B6C60F9F7769}">
      <dsp:nvSpPr>
        <dsp:cNvPr id="0" name=""/>
        <dsp:cNvSpPr/>
      </dsp:nvSpPr>
      <dsp:spPr>
        <a:xfrm>
          <a:off x="10061"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Deuteronomio 24:1</a:t>
          </a:r>
        </a:p>
      </dsp:txBody>
      <dsp:txXfrm>
        <a:off x="25117" y="2159875"/>
        <a:ext cx="2406926" cy="483935"/>
      </dsp:txXfrm>
    </dsp:sp>
    <dsp:sp modelId="{AB35B402-A37A-4706-ABCE-844B3226783A}">
      <dsp:nvSpPr>
        <dsp:cNvPr id="0" name=""/>
        <dsp:cNvSpPr/>
      </dsp:nvSpPr>
      <dsp:spPr>
        <a:xfrm>
          <a:off x="10061"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Levitico 19:12</a:t>
          </a:r>
        </a:p>
      </dsp:txBody>
      <dsp:txXfrm>
        <a:off x="25117" y="2748124"/>
        <a:ext cx="2406926" cy="483935"/>
      </dsp:txXfrm>
    </dsp:sp>
    <dsp:sp modelId="{09EBC334-6A4D-4E2C-8FD8-258D624B2E82}">
      <dsp:nvSpPr>
        <dsp:cNvPr id="0" name=""/>
        <dsp:cNvSpPr/>
      </dsp:nvSpPr>
      <dsp:spPr>
        <a:xfrm>
          <a:off x="10061"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Levitico 24:20</a:t>
          </a:r>
        </a:p>
      </dsp:txBody>
      <dsp:txXfrm>
        <a:off x="25117" y="3340244"/>
        <a:ext cx="2406926" cy="483935"/>
      </dsp:txXfrm>
    </dsp:sp>
    <dsp:sp modelId="{8A1BF71D-8D70-4401-91CA-05C612706F41}">
      <dsp:nvSpPr>
        <dsp:cNvPr id="0" name=""/>
        <dsp:cNvSpPr/>
      </dsp:nvSpPr>
      <dsp:spPr>
        <a:xfrm>
          <a:off x="10061"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Levitico 19:18</a:t>
          </a:r>
          <a:endParaRPr lang="es-ES" sz="2000" b="1" kern="1200" dirty="0">
            <a:effectLst>
              <a:outerShdw blurRad="38100" dist="38100" dir="2700000" algn="tl">
                <a:srgbClr val="000000">
                  <a:alpha val="43137"/>
                </a:srgbClr>
              </a:outerShdw>
            </a:effectLst>
          </a:endParaRPr>
        </a:p>
      </dsp:txBody>
      <dsp:txXfrm>
        <a:off x="25117" y="3943343"/>
        <a:ext cx="2406926" cy="483935"/>
      </dsp:txXfrm>
    </dsp:sp>
    <dsp:sp modelId="{8257C899-7A61-404E-8FE8-2D34DF7AFCAA}">
      <dsp:nvSpPr>
        <dsp:cNvPr id="0" name=""/>
        <dsp:cNvSpPr/>
      </dsp:nvSpPr>
      <dsp:spPr>
        <a:xfrm>
          <a:off x="2681056" y="0"/>
          <a:ext cx="3046298" cy="4781243"/>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6">
                  <a:lumMod val="50000"/>
                </a:schemeClr>
              </a:solidFill>
            </a:rPr>
            <a:t>INYO NANG NADUNGOG…</a:t>
          </a:r>
        </a:p>
      </dsp:txBody>
      <dsp:txXfrm>
        <a:off x="2681056" y="0"/>
        <a:ext cx="3046298" cy="1434372"/>
      </dsp:txXfrm>
    </dsp:sp>
    <dsp:sp modelId="{9BD77059-6AF7-4ADC-9A3C-45AD5185C67B}">
      <dsp:nvSpPr>
        <dsp:cNvPr id="0" name=""/>
        <dsp:cNvSpPr/>
      </dsp:nvSpPr>
      <dsp:spPr>
        <a:xfrm>
          <a:off x="2746210" y="951236"/>
          <a:ext cx="291598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Ayaw pagpatay</a:t>
          </a:r>
        </a:p>
      </dsp:txBody>
      <dsp:txXfrm>
        <a:off x="2761266" y="966292"/>
        <a:ext cx="2885877" cy="483935"/>
      </dsp:txXfrm>
    </dsp:sp>
    <dsp:sp modelId="{7F695D53-D8D0-4281-93C7-9EF45BCD12D7}">
      <dsp:nvSpPr>
        <dsp:cNvPr id="0" name=""/>
        <dsp:cNvSpPr/>
      </dsp:nvSpPr>
      <dsp:spPr>
        <a:xfrm>
          <a:off x="2746210" y="1548027"/>
          <a:ext cx="291598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Ayaw pagpanapaw</a:t>
          </a:r>
        </a:p>
      </dsp:txBody>
      <dsp:txXfrm>
        <a:off x="2761266" y="1563083"/>
        <a:ext cx="2885877" cy="483935"/>
      </dsp:txXfrm>
    </dsp:sp>
    <dsp:sp modelId="{EEC685A3-7684-458D-8694-97C3AE770527}">
      <dsp:nvSpPr>
        <dsp:cNvPr id="0" name=""/>
        <dsp:cNvSpPr/>
      </dsp:nvSpPr>
      <dsp:spPr>
        <a:xfrm>
          <a:off x="2746210" y="2144819"/>
          <a:ext cx="291598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Hatagi og sulat sa diborsiyo</a:t>
          </a:r>
        </a:p>
      </dsp:txBody>
      <dsp:txXfrm>
        <a:off x="2761266" y="2159875"/>
        <a:ext cx="2885877" cy="483935"/>
      </dsp:txXfrm>
    </dsp:sp>
    <dsp:sp modelId="{DEF58F6C-14CA-4766-A243-8D07A7FCC031}">
      <dsp:nvSpPr>
        <dsp:cNvPr id="0" name=""/>
        <dsp:cNvSpPr/>
      </dsp:nvSpPr>
      <dsp:spPr>
        <a:xfrm>
          <a:off x="2746210" y="2733068"/>
          <a:ext cx="291598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Ayaw pagpanumpa og bakak</a:t>
          </a:r>
        </a:p>
      </dsp:txBody>
      <dsp:txXfrm>
        <a:off x="2761266" y="2748124"/>
        <a:ext cx="2885877" cy="483935"/>
      </dsp:txXfrm>
    </dsp:sp>
    <dsp:sp modelId="{A96B1B90-CA27-4466-828D-75EB9C47B880}">
      <dsp:nvSpPr>
        <dsp:cNvPr id="0" name=""/>
        <dsp:cNvSpPr/>
      </dsp:nvSpPr>
      <dsp:spPr>
        <a:xfrm>
          <a:off x="2746210" y="3325188"/>
          <a:ext cx="291598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Mata alang sa mata</a:t>
          </a:r>
        </a:p>
      </dsp:txBody>
      <dsp:txXfrm>
        <a:off x="2761266" y="3340244"/>
        <a:ext cx="2885877" cy="483935"/>
      </dsp:txXfrm>
    </dsp:sp>
    <dsp:sp modelId="{E59DF098-9DAE-4477-BF59-003FA1CA5D67}">
      <dsp:nvSpPr>
        <dsp:cNvPr id="0" name=""/>
        <dsp:cNvSpPr/>
      </dsp:nvSpPr>
      <dsp:spPr>
        <a:xfrm>
          <a:off x="2746210" y="3928287"/>
          <a:ext cx="291598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Higugmaa ang imong silingan</a:t>
          </a:r>
        </a:p>
      </dsp:txBody>
      <dsp:txXfrm>
        <a:off x="2761266" y="3943343"/>
        <a:ext cx="2885877" cy="483935"/>
      </dsp:txXfrm>
    </dsp:sp>
    <dsp:sp modelId="{6E00E8E9-F371-4A6B-8CFD-CB71F6B2C584}">
      <dsp:nvSpPr>
        <dsp:cNvPr id="0" name=""/>
        <dsp:cNvSpPr/>
      </dsp:nvSpPr>
      <dsp:spPr>
        <a:xfrm>
          <a:off x="5955826" y="0"/>
          <a:ext cx="2448005" cy="4781243"/>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663300"/>
              </a:solidFill>
            </a:rPr>
            <a:t>BAG-ONG TUGON</a:t>
          </a:r>
        </a:p>
      </dsp:txBody>
      <dsp:txXfrm>
        <a:off x="5955826" y="0"/>
        <a:ext cx="2448005" cy="1434372"/>
      </dsp:txXfrm>
    </dsp:sp>
    <dsp:sp modelId="{39627FBC-4BD0-4D45-AB7F-3489DB5F5547}">
      <dsp:nvSpPr>
        <dsp:cNvPr id="0" name=""/>
        <dsp:cNvSpPr/>
      </dsp:nvSpPr>
      <dsp:spPr>
        <a:xfrm>
          <a:off x="5961310"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5:21-22</a:t>
          </a:r>
        </a:p>
      </dsp:txBody>
      <dsp:txXfrm>
        <a:off x="5976366" y="966292"/>
        <a:ext cx="2406926" cy="483935"/>
      </dsp:txXfrm>
    </dsp:sp>
    <dsp:sp modelId="{E8D35F08-C17E-495A-B0FD-A0A9F5373AC1}">
      <dsp:nvSpPr>
        <dsp:cNvPr id="0" name=""/>
        <dsp:cNvSpPr/>
      </dsp:nvSpPr>
      <dsp:spPr>
        <a:xfrm>
          <a:off x="5961310"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5:27-28</a:t>
          </a:r>
        </a:p>
      </dsp:txBody>
      <dsp:txXfrm>
        <a:off x="5976366" y="1563083"/>
        <a:ext cx="2406926" cy="483935"/>
      </dsp:txXfrm>
    </dsp:sp>
    <dsp:sp modelId="{D1AAB2C6-B2CF-427C-8466-92B505094BC9}">
      <dsp:nvSpPr>
        <dsp:cNvPr id="0" name=""/>
        <dsp:cNvSpPr/>
      </dsp:nvSpPr>
      <dsp:spPr>
        <a:xfrm>
          <a:off x="5961310"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5:31-32</a:t>
          </a:r>
        </a:p>
      </dsp:txBody>
      <dsp:txXfrm>
        <a:off x="5976366" y="2159875"/>
        <a:ext cx="2406926" cy="483935"/>
      </dsp:txXfrm>
    </dsp:sp>
    <dsp:sp modelId="{F59CAA1B-1D52-4F22-B577-A81F063E2F3F}">
      <dsp:nvSpPr>
        <dsp:cNvPr id="0" name=""/>
        <dsp:cNvSpPr/>
      </dsp:nvSpPr>
      <dsp:spPr>
        <a:xfrm>
          <a:off x="5961310"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5:33-34</a:t>
          </a:r>
        </a:p>
      </dsp:txBody>
      <dsp:txXfrm>
        <a:off x="5976366" y="2748124"/>
        <a:ext cx="2406926" cy="483935"/>
      </dsp:txXfrm>
    </dsp:sp>
    <dsp:sp modelId="{DA870B53-07CE-4532-8758-33A6EEE13EB9}">
      <dsp:nvSpPr>
        <dsp:cNvPr id="0" name=""/>
        <dsp:cNvSpPr/>
      </dsp:nvSpPr>
      <dsp:spPr>
        <a:xfrm>
          <a:off x="5961310"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5:38-39</a:t>
          </a:r>
        </a:p>
      </dsp:txBody>
      <dsp:txXfrm>
        <a:off x="5976366" y="3340244"/>
        <a:ext cx="2406926" cy="483935"/>
      </dsp:txXfrm>
    </dsp:sp>
    <dsp:sp modelId="{73EF9425-D539-4F79-8411-94F64B87CBD7}">
      <dsp:nvSpPr>
        <dsp:cNvPr id="0" name=""/>
        <dsp:cNvSpPr/>
      </dsp:nvSpPr>
      <dsp:spPr>
        <a:xfrm>
          <a:off x="5961310"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5:43-44</a:t>
          </a:r>
        </a:p>
      </dsp:txBody>
      <dsp:txXfrm>
        <a:off x="5976366" y="3943343"/>
        <a:ext cx="2406926" cy="483935"/>
      </dsp:txXfrm>
    </dsp:sp>
    <dsp:sp modelId="{C34540E3-B98F-430B-AA96-4CB8D7D206E5}">
      <dsp:nvSpPr>
        <dsp:cNvPr id="0" name=""/>
        <dsp:cNvSpPr/>
      </dsp:nvSpPr>
      <dsp:spPr>
        <a:xfrm>
          <a:off x="8632304" y="0"/>
          <a:ext cx="3046298" cy="4781243"/>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4">
                  <a:lumMod val="50000"/>
                </a:schemeClr>
              </a:solidFill>
            </a:rPr>
            <a:t>APAN AKO MOINGON…</a:t>
          </a:r>
        </a:p>
      </dsp:txBody>
      <dsp:txXfrm>
        <a:off x="8632304" y="0"/>
        <a:ext cx="3046298" cy="1434372"/>
      </dsp:txXfrm>
    </dsp:sp>
    <dsp:sp modelId="{9D8BD83D-3C0F-400D-A6B2-7A34600C92CC}">
      <dsp:nvSpPr>
        <dsp:cNvPr id="0" name=""/>
        <dsp:cNvSpPr/>
      </dsp:nvSpPr>
      <dsp:spPr>
        <a:xfrm>
          <a:off x="8679448" y="951236"/>
          <a:ext cx="295200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Ayaw kasuko o pag-insulto</a:t>
          </a:r>
        </a:p>
      </dsp:txBody>
      <dsp:txXfrm>
        <a:off x="8694504" y="966292"/>
        <a:ext cx="2921897" cy="483935"/>
      </dsp:txXfrm>
    </dsp:sp>
    <dsp:sp modelId="{FCB61BAB-6C55-4C59-ABC3-05D0CA758C59}">
      <dsp:nvSpPr>
        <dsp:cNvPr id="0" name=""/>
        <dsp:cNvSpPr/>
      </dsp:nvSpPr>
      <dsp:spPr>
        <a:xfrm>
          <a:off x="8679448" y="1548027"/>
          <a:ext cx="295200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Ayaw pagtan-aw uban sa kaibog</a:t>
          </a:r>
        </a:p>
      </dsp:txBody>
      <dsp:txXfrm>
        <a:off x="8694504" y="1563083"/>
        <a:ext cx="2921897" cy="483935"/>
      </dsp:txXfrm>
    </dsp:sp>
    <dsp:sp modelId="{884ACAF6-6544-40E2-B4F9-A92C17458271}">
      <dsp:nvSpPr>
        <dsp:cNvPr id="0" name=""/>
        <dsp:cNvSpPr/>
      </dsp:nvSpPr>
      <dsp:spPr>
        <a:xfrm>
          <a:off x="8679448" y="2144819"/>
          <a:ext cx="295200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Diborsiyo tungod lang sa pagpanapaw</a:t>
          </a:r>
        </a:p>
      </dsp:txBody>
      <dsp:txXfrm>
        <a:off x="8694504" y="2159875"/>
        <a:ext cx="2921897" cy="483935"/>
      </dsp:txXfrm>
    </dsp:sp>
    <dsp:sp modelId="{42B4BDB8-B83B-4B73-A585-C05E3FC090E6}">
      <dsp:nvSpPr>
        <dsp:cNvPr id="0" name=""/>
        <dsp:cNvSpPr/>
      </dsp:nvSpPr>
      <dsp:spPr>
        <a:xfrm>
          <a:off x="8679448" y="2733068"/>
          <a:ext cx="295200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Ayaw gayod pagpanumpa</a:t>
          </a:r>
        </a:p>
      </dsp:txBody>
      <dsp:txXfrm>
        <a:off x="8694504" y="2748124"/>
        <a:ext cx="2921897" cy="483935"/>
      </dsp:txXfrm>
    </dsp:sp>
    <dsp:sp modelId="{52C90902-E05C-4F34-97A0-83E3B627FA27}">
      <dsp:nvSpPr>
        <dsp:cNvPr id="0" name=""/>
        <dsp:cNvSpPr/>
      </dsp:nvSpPr>
      <dsp:spPr>
        <a:xfrm>
          <a:off x="8679448" y="3325188"/>
          <a:ext cx="295200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Ayaw balosi ang daotan</a:t>
          </a:r>
        </a:p>
      </dsp:txBody>
      <dsp:txXfrm>
        <a:off x="8694504" y="3340244"/>
        <a:ext cx="2921897" cy="483935"/>
      </dsp:txXfrm>
    </dsp:sp>
    <dsp:sp modelId="{FF823CB1-2A21-48AD-8724-A2F3313BB960}">
      <dsp:nvSpPr>
        <dsp:cNvPr id="0" name=""/>
        <dsp:cNvSpPr/>
      </dsp:nvSpPr>
      <dsp:spPr>
        <a:xfrm>
          <a:off x="8679448" y="3928287"/>
          <a:ext cx="295200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a:effectLst>
                <a:outerShdw blurRad="38100" dist="38100" dir="2700000" algn="tl">
                  <a:srgbClr val="000000">
                    <a:alpha val="43137"/>
                  </a:srgbClr>
                </a:outerShdw>
              </a:effectLst>
            </a:rPr>
            <a:t>Higugmaa ang inyong mga kaaway</a:t>
          </a:r>
          <a:endParaRPr lang="es-ES" sz="2000" b="1" kern="1200" dirty="0">
            <a:effectLst>
              <a:outerShdw blurRad="38100" dist="38100" dir="2700000" algn="tl">
                <a:srgbClr val="000000">
                  <a:alpha val="43137"/>
                </a:srgbClr>
              </a:outerShdw>
            </a:effectLst>
          </a:endParaRPr>
        </a:p>
      </dsp:txBody>
      <dsp:txXfrm>
        <a:off x="8694504" y="3943343"/>
        <a:ext cx="2921897" cy="483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Sabta ang mga pulong sa teksto (kon mahimo, gamita ang orihinal nga mga pinulongan o lainlaing hubad).</a:t>
          </a:r>
          <a:endParaRPr lang="es-ES" sz="2000" kern="1200" dirty="0"/>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Tagda ang tanang konteksto sa teksto (kasaysayan, kultura, ug sinulat).</a:t>
          </a:r>
          <a:endParaRPr lang="es-ES" sz="2000" kern="1200" dirty="0"/>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Itandi sa susamang mga teksto (sama sa mga Ebanghelyo) o sa mga teksto nga naghisgot sa samang hilisgutan.</a:t>
          </a:r>
          <a:endParaRPr lang="es-ES" sz="2000" kern="1200" dirty="0"/>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t>Ang kataposang pagsabot kinahanglan mouyon sa pagtulon-an sa tibuok Biblia.</a:t>
          </a:r>
          <a:endParaRPr lang="es-ES" sz="2000" kern="1200"/>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02/11/2026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02/11/2026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02/11/2026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02/11/2026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 Id="rId9"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hyperlink" Target="https://egwwritings.org/" TargetMode="External"/><Relationship Id="rId2" Type="http://schemas.openxmlformats.org/officeDocument/2006/relationships/image" Target="../media/image37.jp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PAGHUBAD SA MGA SINULAT SA MGA PROPETA</a:t>
            </a:r>
          </a:p>
        </p:txBody>
      </p:sp>
      <p:sp>
        <p:nvSpPr>
          <p:cNvPr id="18" name="CuadroTexto 17">
            <a:extLst>
              <a:ext uri="{FF2B5EF4-FFF2-40B4-BE49-F238E27FC236}">
                <a16:creationId xmlns:a16="http://schemas.microsoft.com/office/drawing/2014/main" id="{C8554A47-FABE-7BF3-1D70-6D1EA787735A}"/>
              </a:ext>
            </a:extLst>
          </p:cNvPr>
          <p:cNvSpPr txBox="1"/>
          <p:nvPr/>
        </p:nvSpPr>
        <p:spPr>
          <a:xfrm>
            <a:off x="7996411" y="6404253"/>
            <a:ext cx="4069383" cy="338554"/>
          </a:xfrm>
          <a:prstGeom prst="rect">
            <a:avLst/>
          </a:prstGeom>
          <a:noFill/>
        </p:spPr>
        <p:txBody>
          <a:bodyPr wrap="none" rtlCol="0">
            <a:spAutoFit/>
          </a:bodyPr>
          <a:lstStyle/>
          <a:p>
            <a:pPr algn="r"/>
            <a:r>
              <a:rPr lang="es-ES" sz="1600" b="1" dirty="0">
                <a:solidFill>
                  <a:schemeClr val="accent4">
                    <a:lumMod val="20000"/>
                    <a:lumOff val="80000"/>
                  </a:schemeClr>
                </a:solidFill>
                <a:effectLst>
                  <a:outerShdw blurRad="38100" dist="38100" dir="2700000" algn="tl">
                    <a:srgbClr val="000000">
                      <a:alpha val="43137"/>
                    </a:srgbClr>
                  </a:outerShdw>
                </a:effectLst>
              </a:rPr>
              <a:t>Leksyon 8 alang sa Nobyembre 21, 2026</a:t>
            </a: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5772" t="10513" r="5772" b="12855"/>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27677" y="1170612"/>
            <a:ext cx="3791372" cy="445788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“Sugod kang Moises ug sa tanang propeta, Iyang gipasabot kanila ang tanang Kasulatan mahitungod Kaniya.”</a:t>
            </a:r>
          </a:p>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(Lucas 24:27)</a:t>
            </a:r>
            <a:endParaRPr kumimoji="0" lang="es-ES"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00414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a:extLst>
              <a:ext uri="{28A0092B-C50C-407E-A947-70E740481C1C}">
                <a14:useLocalDpi xmlns:a14="http://schemas.microsoft.com/office/drawing/2010/main" val="0"/>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1562831512"/>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361950" y="36160"/>
            <a:ext cx="6353175" cy="1631216"/>
          </a:xfrm>
          <a:prstGeom prst="rect">
            <a:avLst/>
          </a:prstGeom>
          <a:noFill/>
        </p:spPr>
        <p:txBody>
          <a:bodyPr wrap="square" rtlCol="0">
            <a:spAutoFit/>
          </a:bodyPr>
          <a:lstStyle/>
          <a:p>
            <a:pPr>
              <a:spcBef>
                <a:spcPts val="600"/>
              </a:spcBef>
            </a:pPr>
            <a:r>
              <a:rPr lang="es-ES" sz="2000" b="1" dirty="0"/>
              <a:t>Sa dalan paingon sa Emaus, gitudloan ni Jesus sa Biblia ang duha Niya ka tinun-an. Wala nato mahibaloi ang tibuok sulod, apan nahibalo kita sa Iyang pamaagi sa pagtuon nga nakapasiga sa ilang mga kasingkasing.</a:t>
            </a: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361949" y="2359873"/>
            <a:ext cx="635317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Niining leksyon, atong hinumdoman ang mapuslanong mga pamaagi sa pagtuon sa Biblia aron mapaambit nato ang mensahe niini sa tukma ug epektibong paagi.</a:t>
            </a:r>
          </a:p>
        </p:txBody>
      </p:sp>
      <p:sp>
        <p:nvSpPr>
          <p:cNvPr id="9" name="CuadroTexto 8">
            <a:extLst>
              <a:ext uri="{FF2B5EF4-FFF2-40B4-BE49-F238E27FC236}">
                <a16:creationId xmlns:a16="http://schemas.microsoft.com/office/drawing/2014/main" id="{42A735E5-6ACF-C018-19B2-248C4E5D255A}"/>
              </a:ext>
            </a:extLst>
          </p:cNvPr>
          <p:cNvSpPr txBox="1"/>
          <p:nvPr/>
        </p:nvSpPr>
        <p:spPr>
          <a:xfrm>
            <a:off x="361948" y="1644242"/>
            <a:ext cx="635317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Unsa ang labing maayong paagi sa pagtuon sa Kasulatan ug pagpaambit sa mensahe niini?</a:t>
            </a: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3996690207"/>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a:extLst>
              <a:ext uri="{28A0092B-C50C-407E-A947-70E740481C1C}">
                <a14:useLocalDpi xmlns:a14="http://schemas.microsoft.com/office/drawing/2010/main" val="0"/>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646331"/>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“Kay lagda ibabaw sa lagda, lagda ibabaw sa lagda, linya ibabaw sa linya, linya ibabaw sa linya, diyutay dinhi, diyutay didto” </a:t>
            </a:r>
            <a:r>
              <a:rPr lang="es-ES" sz="1400" b="1" dirty="0">
                <a:effectLst>
                  <a:outerShdw blurRad="38100" dist="38100" dir="2700000" algn="tl">
                    <a:srgbClr val="000000">
                      <a:alpha val="43137"/>
                    </a:srgbClr>
                  </a:outerShdw>
                </a:effectLst>
                <a:latin typeface="Comic Sans MS" panose="030F0702030302020204" pitchFamily="66" charset="0"/>
              </a:rPr>
              <a:t>(Isaias 28:10)</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00110"/>
          </a:xfrm>
          <a:prstGeom prst="rect">
            <a:avLst/>
          </a:prstGeom>
          <a:noFill/>
        </p:spPr>
        <p:txBody>
          <a:bodyPr wrap="square" rtlCol="0">
            <a:spAutoFit/>
          </a:bodyPr>
          <a:lstStyle/>
          <a:p>
            <a:pPr>
              <a:spcBef>
                <a:spcPts val="600"/>
              </a:spcBef>
            </a:pPr>
            <a:r>
              <a:rPr lang="es-ES" sz="2000" b="1" dirty="0"/>
              <a:t>Ang Biblia maoy iyang tighubad.</a:t>
            </a: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it-IT" sz="4400" b="1" dirty="0">
                <a:ln/>
                <a:solidFill>
                  <a:schemeClr val="accent5"/>
                </a:solidFill>
              </a:rPr>
              <a:t>HUBARA ANG BIBLIA PINAAGI SA BIBLIA</a:t>
            </a:r>
            <a:endParaRPr lang="es-ES" sz="4400" b="1" dirty="0">
              <a:ln/>
              <a:solidFill>
                <a:schemeClr val="accent5"/>
              </a:solidFill>
            </a:endParaRP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406148" cy="707886"/>
          </a:xfrm>
          <a:prstGeom prst="rect">
            <a:avLst/>
          </a:prstGeom>
          <a:noFill/>
        </p:spPr>
        <p:txBody>
          <a:bodyPr wrap="square" rtlCol="0">
            <a:spAutoFit/>
          </a:bodyPr>
          <a:lstStyle/>
          <a:p>
            <a:pPr>
              <a:spcBef>
                <a:spcPts val="600"/>
              </a:spcBef>
            </a:pPr>
            <a:r>
              <a:rPr lang="es-ES" sz="2000" b="1" dirty="0"/>
              <a:t>Gipatin-aw ni Jesus ang tinuod nga kahulogan sa Daang Tugon, labaw pa sa literal nga pagsabot.</a:t>
            </a: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2138696486"/>
              </p:ext>
            </p:extLst>
          </p:nvPr>
        </p:nvGraphicFramePr>
        <p:xfrm>
          <a:off x="254410" y="1971674"/>
          <a:ext cx="11683181" cy="478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it-IT" sz="4000" b="1" spc="300" dirty="0">
                <a:ln/>
                <a:solidFill>
                  <a:schemeClr val="accent5"/>
                </a:solidFill>
              </a:rPr>
              <a:t>HUBARA ANG BIBLIA PINAAGI SA BIBLIA</a:t>
            </a:r>
            <a:endParaRPr lang="es-ES" sz="4000" b="1" spc="300" dirty="0">
              <a:ln/>
              <a:solidFill>
                <a:schemeClr val="accent5"/>
              </a:solidFill>
            </a:endParaRP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a:extLst>
                <a:ext uri="{28A0092B-C50C-407E-A947-70E740481C1C}">
                  <a14:useLocalDpi xmlns:a14="http://schemas.microsoft.com/office/drawing/2010/main" val="0"/>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EFECE1B-106C-0A24-5F82-F5A144658011}"/>
              </a:ext>
            </a:extLst>
          </p:cNvPr>
          <p:cNvSpPr txBox="1"/>
          <p:nvPr/>
        </p:nvSpPr>
        <p:spPr>
          <a:xfrm>
            <a:off x="2949314"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es-ES" sz="4400" b="1" spc="600" dirty="0">
                <a:ln w="15875">
                  <a:solidFill>
                    <a:schemeClr val="accent2"/>
                  </a:solidFill>
                  <a:prstDash val="solid"/>
                </a:ln>
                <a:solidFill>
                  <a:srgbClr val="FFFFFF"/>
                </a:solidFill>
                <a:effectLst>
                  <a:outerShdw blurRad="38100" dist="12700" dir="3000000" algn="tl" rotWithShape="0">
                    <a:srgbClr val="000000">
                      <a:alpha val="81000"/>
                    </a:srgbClr>
                  </a:outerShdw>
                </a:effectLst>
              </a:rPr>
              <a:t>KASAYSAYAN</a:t>
            </a:r>
          </a:p>
        </p:txBody>
      </p:sp>
      <p:sp>
        <p:nvSpPr>
          <p:cNvPr id="5" name="CuadroTexto 4">
            <a:extLst>
              <a:ext uri="{FF2B5EF4-FFF2-40B4-BE49-F238E27FC236}">
                <a16:creationId xmlns:a16="http://schemas.microsoft.com/office/drawing/2014/main" id="{F7E12F81-517E-E857-86C5-E29973118F18}"/>
              </a:ext>
            </a:extLst>
          </p:cNvPr>
          <p:cNvSpPr txBox="1"/>
          <p:nvPr/>
        </p:nvSpPr>
        <p:spPr>
          <a:xfrm>
            <a:off x="2949312" y="735745"/>
            <a:ext cx="8290187" cy="923330"/>
          </a:xfrm>
          <a:prstGeom prst="rect">
            <a:avLst/>
          </a:prstGeom>
          <a:noFill/>
        </p:spPr>
        <p:txBody>
          <a:bodyPr wrap="square">
            <a:spAutoFit/>
          </a:bodyPr>
          <a:lstStyle/>
          <a:p>
            <a:pPr algn="ctr"/>
            <a:r>
              <a:rPr lang="es-ES"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“Wala nay masuso nga mamatay sa pipila pa ka adlaw, ni tigulang nga dili makatuman sa iyang mga adlaw. Ang mamatay sa gatos ka tuig isipon nga bata; ang makasasala sa gatos ka tuig pagatunglohon” </a:t>
            </a:r>
            <a:r>
              <a:rPr lang="es-ES" sz="1400"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(Isaias 65:20)</a:t>
            </a: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400110"/>
          </a:xfrm>
          <a:prstGeom prst="rect">
            <a:avLst/>
          </a:prstGeom>
          <a:noFill/>
        </p:spPr>
        <p:txBody>
          <a:bodyPr wrap="square" rtlCol="0">
            <a:spAutoFit/>
          </a:bodyPr>
          <a:lstStyle/>
          <a:p>
            <a:pPr>
              <a:spcBef>
                <a:spcPts val="600"/>
              </a:spcBef>
            </a:pPr>
            <a:r>
              <a:rPr lang="es-ES" sz="2000" b="1" dirty="0"/>
              <a:t>Aduna bay mamatay ug makasasala sa bag-ong yuta? </a:t>
            </a:r>
            <a:r>
              <a:rPr lang="es-ES" sz="2000" b="1" dirty="0" err="1"/>
              <a:t>(Isa. </a:t>
            </a:r>
            <a:r>
              <a:rPr lang="es-ES" sz="2000" b="1" dirty="0"/>
              <a:t>65:17–20)</a:t>
            </a:r>
          </a:p>
        </p:txBody>
      </p:sp>
      <p:sp>
        <p:nvSpPr>
          <p:cNvPr id="4" name="CuadroTexto 3">
            <a:extLst>
              <a:ext uri="{FF2B5EF4-FFF2-40B4-BE49-F238E27FC236}">
                <a16:creationId xmlns:a16="http://schemas.microsoft.com/office/drawing/2014/main" id="{2B637351-4F30-F700-F1AC-25AFF4AD0D20}"/>
              </a:ext>
            </a:extLst>
          </p:cNvPr>
          <p:cNvSpPr txBox="1"/>
          <p:nvPr/>
        </p:nvSpPr>
        <p:spPr>
          <a:xfrm>
            <a:off x="9526" y="5767893"/>
            <a:ext cx="8485546" cy="1015663"/>
          </a:xfrm>
          <a:prstGeom prst="rect">
            <a:avLst/>
          </a:prstGeom>
          <a:noFill/>
        </p:spPr>
        <p:txBody>
          <a:bodyPr wrap="square">
            <a:spAutoFit/>
          </a:bodyPr>
          <a:lstStyle/>
          <a:p>
            <a:pPr>
              <a:spcBef>
                <a:spcPts val="600"/>
              </a:spcBef>
            </a:pPr>
            <a:r>
              <a:rPr lang="es-ES" sz="2000" b="1" dirty="0"/>
              <a:t>Sa kataposan, mabanhaw ang patay ug mawala ang kamatayon </a:t>
            </a:r>
            <a:br>
              <a:rPr lang="es-ES" sz="2000" b="1" dirty="0"/>
            </a:br>
            <a:r>
              <a:rPr lang="es-ES" sz="2000" b="1" dirty="0" err="1"/>
              <a:t>(Isa. </a:t>
            </a:r>
            <a:r>
              <a:rPr lang="es-ES" sz="2000" b="1" dirty="0"/>
              <a:t>26:19; 25:8). Kining kataposang bahin sa tagna matuman sa literal, kay wala magdepende sa desisyon sa Israel.</a:t>
            </a: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152066"/>
            <a:ext cx="8485547" cy="1631216"/>
          </a:xfrm>
          <a:prstGeom prst="rect">
            <a:avLst/>
          </a:prstGeom>
          <a:noFill/>
        </p:spPr>
        <p:txBody>
          <a:bodyPr wrap="square">
            <a:spAutoFit/>
          </a:bodyPr>
          <a:lstStyle/>
          <a:p>
            <a:pPr>
              <a:spcBef>
                <a:spcPts val="600"/>
              </a:spcBef>
            </a:pPr>
            <a:r>
              <a:rPr lang="es-ES" sz="2000" b="1" dirty="0"/>
              <a:t>Kon gidawat pa sa Israel ang Mesiyas, anam-anam untang magsugod ang pagtubos ug pagbag-o sa yuta ug katawhan. Ang mga matarong mabuhi sama kataas sa mga kahoy (Isa. 65:22), ug ang </a:t>
            </a:r>
            <a:r>
              <a:rPr lang="es-ES" sz="2000" b="1" dirty="0" err="1"/>
              <a:t>mga </a:t>
            </a:r>
            <a:r>
              <a:rPr lang="es-ES" sz="2000" b="1" dirty="0"/>
              <a:t>mananap dili na kaayo bangis sa balaang yuta (Isa. 65:25).</a:t>
            </a: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2844015"/>
            <a:ext cx="9242682" cy="1323439"/>
          </a:xfrm>
          <a:prstGeom prst="rect">
            <a:avLst/>
          </a:prstGeom>
          <a:noFill/>
        </p:spPr>
        <p:txBody>
          <a:bodyPr wrap="square">
            <a:spAutoFit/>
          </a:bodyPr>
          <a:lstStyle/>
          <a:p>
            <a:pPr>
              <a:spcBef>
                <a:spcPts val="600"/>
              </a:spcBef>
            </a:pPr>
            <a:r>
              <a:rPr lang="es-ES" sz="2000" b="1" dirty="0"/>
              <a:t>Lahi ang konteksto ni Isaias ug sa Pinadayag. Gisulti ni Isaias ang kaugmaon sa Israel kon dawaton nila ang Mesiyas. Sa panahon ni Juan, gisalikway na nila Siya. Busa nausab ang konteksto.</a:t>
            </a: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136129"/>
            <a:ext cx="9242682" cy="707886"/>
          </a:xfrm>
          <a:prstGeom prst="rect">
            <a:avLst/>
          </a:prstGeom>
          <a:noFill/>
        </p:spPr>
        <p:txBody>
          <a:bodyPr wrap="square">
            <a:spAutoFit/>
          </a:bodyPr>
          <a:lstStyle/>
          <a:p>
            <a:pPr>
              <a:spcBef>
                <a:spcPts val="600"/>
              </a:spcBef>
            </a:pPr>
            <a:r>
              <a:rPr lang="es-ES" sz="2000" b="1" dirty="0"/>
              <a:t>Sa kahayag sa mga tagna sa Bag-ong Tugon, ang tagna ni Isaias daw makapakurat ug nagkasumpaki (Pin. 21:1–4).</a:t>
            </a: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a:extLst>
              <a:ext uri="{28A0092B-C50C-407E-A947-70E740481C1C}">
                <a14:useLocalDpi xmlns:a14="http://schemas.microsoft.com/office/drawing/2010/main" val="0"/>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6882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4400" b="1" spc="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ANG KULTURA NGA KONTEKSTO</a:t>
            </a:r>
          </a:p>
        </p:txBody>
      </p:sp>
      <p:sp>
        <p:nvSpPr>
          <p:cNvPr id="5" name="CuadroTexto 4">
            <a:extLst>
              <a:ext uri="{FF2B5EF4-FFF2-40B4-BE49-F238E27FC236}">
                <a16:creationId xmlns:a16="http://schemas.microsoft.com/office/drawing/2014/main" id="{9D1AEF1A-9C25-30F4-F6D7-0DA6DAFA59A2}"/>
              </a:ext>
            </a:extLst>
          </p:cNvPr>
          <p:cNvSpPr txBox="1"/>
          <p:nvPr/>
        </p:nvSpPr>
        <p:spPr>
          <a:xfrm>
            <a:off x="1" y="743015"/>
            <a:ext cx="12192000" cy="369332"/>
          </a:xfrm>
          <a:prstGeom prst="rect">
            <a:avLst/>
          </a:prstGeom>
          <a:noFill/>
        </p:spPr>
        <p:txBody>
          <a:bodyPr wrap="square">
            <a:spAutoFit/>
          </a:bodyPr>
          <a:lstStyle/>
          <a:p>
            <a:pPr algn="ctr"/>
            <a:r>
              <a:rPr lang="es-ES" b="1" dirty="0">
                <a:solidFill>
                  <a:schemeClr val="bg2">
                    <a:lumMod val="25000"/>
                  </a:schemeClr>
                </a:solidFill>
                <a:latin typeface="Comic Sans MS" panose="030F0702030302020204" pitchFamily="66" charset="0"/>
              </a:rPr>
              <a:t>“Ang tanang mga igsoon nangumusta kaninyo. Pagtimbayaay kamo pinaagi sa balaang </a:t>
            </a:r>
            <a:r>
              <a:rPr lang="es-ES" sz="1400" b="1" dirty="0">
                <a:solidFill>
                  <a:schemeClr val="bg2">
                    <a:lumMod val="25000"/>
                  </a:schemeClr>
                </a:solidFill>
                <a:latin typeface="Comic Sans MS" panose="030F0702030302020204" pitchFamily="66" charset="0"/>
              </a:rPr>
              <a:t>halok” (1 Corinto 16:20)</a:t>
            </a:r>
          </a:p>
        </p:txBody>
      </p:sp>
      <p:sp>
        <p:nvSpPr>
          <p:cNvPr id="6" name="CuadroTexto 5">
            <a:extLst>
              <a:ext uri="{FF2B5EF4-FFF2-40B4-BE49-F238E27FC236}">
                <a16:creationId xmlns:a16="http://schemas.microsoft.com/office/drawing/2014/main" id="{15D0E0FF-E912-BD94-5893-30007A383A46}"/>
              </a:ext>
            </a:extLst>
          </p:cNvPr>
          <p:cNvSpPr txBox="1"/>
          <p:nvPr/>
        </p:nvSpPr>
        <p:spPr>
          <a:xfrm>
            <a:off x="263628" y="1163055"/>
            <a:ext cx="6528621" cy="1323439"/>
          </a:xfrm>
          <a:prstGeom prst="rect">
            <a:avLst/>
          </a:prstGeom>
          <a:noFill/>
        </p:spPr>
        <p:txBody>
          <a:bodyPr wrap="square" rtlCol="0">
            <a:spAutoFit/>
          </a:bodyPr>
          <a:lstStyle/>
          <a:p>
            <a:pPr>
              <a:spcBef>
                <a:spcPts val="600"/>
              </a:spcBef>
            </a:pPr>
            <a:r>
              <a:rPr lang="es-ES" sz="2000" b="1" dirty="0"/>
              <a:t>Sa Imperyo sa Roma, sama sa daghang dapit karon, naandan ang pagtimbaya pinaagi sa paghalok sa aping. Nahiangay sa maong kultura ang tambag ni Pablo (1 Cor. 16:20).</a:t>
            </a: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030" y="1247571"/>
            <a:ext cx="2439526" cy="2439526"/>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217" y="1247571"/>
            <a:ext cx="2439525" cy="2439525"/>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298428" y="3878621"/>
            <a:ext cx="3859160" cy="1938992"/>
          </a:xfrm>
          <a:prstGeom prst="rect">
            <a:avLst/>
          </a:prstGeom>
          <a:noFill/>
        </p:spPr>
        <p:txBody>
          <a:bodyPr wrap="square">
            <a:spAutoFit/>
          </a:bodyPr>
          <a:lstStyle/>
          <a:p>
            <a:pPr>
              <a:spcBef>
                <a:spcPts val="600"/>
              </a:spcBef>
            </a:pPr>
            <a:r>
              <a:rPr lang="es-ES" sz="2000" b="1" dirty="0"/>
              <a:t>Kon ang literal nga pagsunod sa tambag ni Pablo dili dawaton sa maong kultura, kinahanglan ipahiangay ang paggamit sa iyang tambag sa konteksto niini.</a:t>
            </a: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2" y="6127455"/>
            <a:ext cx="10584425" cy="707886"/>
          </a:xfrm>
          <a:prstGeom prst="rect">
            <a:avLst/>
          </a:prstGeom>
          <a:noFill/>
        </p:spPr>
        <p:txBody>
          <a:bodyPr wrap="square">
            <a:spAutoFit/>
          </a:bodyPr>
          <a:lstStyle/>
          <a:p>
            <a:pPr>
              <a:spcBef>
                <a:spcPts val="600"/>
              </a:spcBef>
            </a:pPr>
            <a:r>
              <a:rPr lang="es-ES" sz="2000" b="1" dirty="0"/>
              <a:t>Sa Japan o ubang dapit, gamita ang pagtimbaya nga angay sa kultura aron ipakita ang inigsoong gugma.</a:t>
            </a: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52130" y="3867132"/>
            <a:ext cx="1964554" cy="2230354"/>
            <a:chOff x="152130" y="3857300"/>
            <a:chExt cx="1964554" cy="2230354"/>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307777"/>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r>
                <a:rPr lang="es-ES" sz="1400" b="1" dirty="0"/>
                <a:t>Anglo-Saxon</a:t>
              </a:r>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202177" y="3867132"/>
            <a:ext cx="1964554" cy="2230355"/>
            <a:chOff x="2202177" y="3857300"/>
            <a:chExt cx="1964554" cy="2230355"/>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307777"/>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r>
                <a:rPr lang="es-ES" sz="1400" b="1" dirty="0"/>
                <a:t>Thai</a:t>
              </a: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61694" y="3867132"/>
            <a:ext cx="1964554" cy="2230355"/>
            <a:chOff x="4261694" y="3857300"/>
            <a:chExt cx="1964554" cy="2230355"/>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a:extLst>
                <a:ext uri="{28A0092B-C50C-407E-A947-70E740481C1C}">
                  <a14:useLocalDpi xmlns:a14="http://schemas.microsoft.com/office/drawing/2010/main" val="0"/>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307777"/>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r>
                <a:rPr lang="es-ES" dirty="0"/>
                <a:t>Taga-Tibet</a:t>
              </a: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313631" y="3867132"/>
            <a:ext cx="1964554" cy="2251000"/>
            <a:chOff x="6313631" y="3857300"/>
            <a:chExt cx="1964554" cy="2251000"/>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313631" y="5800523"/>
              <a:ext cx="1964554" cy="307777"/>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r>
                <a:rPr lang="es-ES" sz="1400" b="1" dirty="0"/>
                <a:t>Taga-New Zealand</a:t>
              </a:r>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a:extLst>
              <a:ext uri="{28A0092B-C50C-407E-A947-70E740481C1C}">
                <a14:useLocalDpi xmlns:a14="http://schemas.microsoft.com/office/drawing/2010/main" val="0"/>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263628" y="2496563"/>
            <a:ext cx="655291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Apan sa kultura sa Japan, pananglitan, kasagarang likayan ang pisikal nga paghikap sa publiko. Mahimo kining makapakurat, makapatingala, o makapabalaka sa kadaghanan.</a:t>
            </a: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es-ES" sz="4400" b="1" spc="600" dirty="0">
                <a:ln w="13462">
                  <a:solidFill>
                    <a:srgbClr val="FFFF00"/>
                  </a:solidFill>
                  <a:prstDash val="solid"/>
                </a:ln>
                <a:solidFill>
                  <a:schemeClr val="accent6">
                    <a:lumMod val="75000"/>
                  </a:schemeClr>
                </a:solidFill>
                <a:effectLst>
                  <a:outerShdw dist="38100" dir="2700000" algn="bl" rotWithShape="0">
                    <a:srgbClr val="8A3CC4"/>
                  </a:outerShdw>
                </a:effectLst>
              </a:rPr>
              <a:t>ANG KONTEKSTO SA SINULAT</a:t>
            </a: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680948"/>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8A3CC4"/>
                </a:solidFill>
                <a:latin typeface="Comic Sans MS" panose="030F0702030302020204" pitchFamily="66" charset="0"/>
              </a:rPr>
              <a:t>“Ug miingon kaniya: Kon Ikaw Anak sa Dios, ilabay ang Imong kaugalingon sa ubos; kay nahisulat: Suguon Niya ang Iyang mga anghel mahitungod Kanimo, ug sapnayon Ka nila aron dili maigo sa bato ang Imong tiil” </a:t>
            </a:r>
            <a:r>
              <a:rPr lang="es-ES" sz="1400" b="1" dirty="0">
                <a:solidFill>
                  <a:srgbClr val="8A3CC4"/>
                </a:solidFill>
                <a:latin typeface="Comic Sans MS" panose="030F0702030302020204" pitchFamily="66" charset="0"/>
              </a:rPr>
              <a:t>(Mateo 4:6)</a:t>
            </a: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431725"/>
            <a:ext cx="8499505" cy="1323439"/>
          </a:xfrm>
          <a:prstGeom prst="rect">
            <a:avLst/>
          </a:prstGeom>
          <a:noFill/>
        </p:spPr>
        <p:txBody>
          <a:bodyPr wrap="square" rtlCol="0">
            <a:spAutoFit/>
          </a:bodyPr>
          <a:lstStyle/>
          <a:p>
            <a:pPr>
              <a:spcBef>
                <a:spcPts val="600"/>
              </a:spcBef>
            </a:pPr>
            <a:r>
              <a:rPr lang="es-ES" sz="2000" b="1" dirty="0"/>
              <a:t>Adunay panultihon: “Ang teksto nga walay konteksto mahimong pasangil.” Ang paggamit sa usa ka teksto nga gilain sa konteksto mahimong mosangpot sa kaugalingong gusto nga pagsabot, nga kasagarang layo sa hustong pagtulon-an sa Biblia.</a:t>
            </a: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2"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a:extLst>
              <a:ext uri="{28A0092B-C50C-407E-A947-70E740481C1C}">
                <a14:useLocalDpi xmlns:a14="http://schemas.microsoft.com/office/drawing/2010/main" val="0"/>
              </a:ext>
            </a:extLst>
          </a:blip>
          <a:srcRect l="101" r="17079"/>
          <a:stretch>
            <a:fillRect/>
          </a:stretch>
        </p:blipFill>
        <p:spPr>
          <a:xfrm>
            <a:off x="8711382" y="2755164"/>
            <a:ext cx="3281692" cy="3962481"/>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481220"/>
            <a:ext cx="8501165" cy="1323439"/>
          </a:xfrm>
          <a:prstGeom prst="rect">
            <a:avLst/>
          </a:prstGeom>
          <a:noFill/>
        </p:spPr>
        <p:txBody>
          <a:bodyPr wrap="square">
            <a:spAutoFit/>
          </a:bodyPr>
          <a:lstStyle/>
          <a:p>
            <a:pPr>
              <a:spcBef>
                <a:spcPts val="600"/>
              </a:spcBef>
            </a:pPr>
            <a:r>
              <a:rPr lang="es-ES" sz="2000" b="1" dirty="0"/>
              <a:t>Ang duol nga konteksto mao ang mga bersikulo sa wala pa ug human sa teksto. Mas lapad nga konteksto ang kapitulo diin nahimutang ang teksto. Mapalapad pa nato ang konteksto pinaagi sa pagsusi sa tibuok basahon nga gisudlan niini.</a:t>
            </a: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87914" y="4856881"/>
            <a:ext cx="5223468" cy="1938992"/>
          </a:xfrm>
          <a:prstGeom prst="rect">
            <a:avLst/>
          </a:prstGeom>
          <a:noFill/>
        </p:spPr>
        <p:txBody>
          <a:bodyPr wrap="square">
            <a:spAutoFit/>
          </a:bodyPr>
          <a:lstStyle/>
          <a:p>
            <a:pPr>
              <a:spcBef>
                <a:spcPts val="600"/>
              </a:spcBef>
            </a:pPr>
            <a:r>
              <a:rPr lang="es-ES" sz="2000" b="1" dirty="0"/>
              <a:t>Ang Salmo 91:11–12 naghisgot sa panalipod sa Dios batok sa katalagman. Gilain ni Satanas kini sa konteksto ug gikutlo nga kulang aron tintalon si Jesus nga tuyoong ibutang ang Iyang kinabuhi sa peligro (Mat. 4:6).</a:t>
            </a: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881220"/>
            <a:ext cx="4960148" cy="400110"/>
          </a:xfrm>
          <a:prstGeom prst="rect">
            <a:avLst/>
          </a:prstGeom>
          <a:noFill/>
        </p:spPr>
        <p:txBody>
          <a:bodyPr wrap="square">
            <a:spAutoFit/>
          </a:bodyPr>
          <a:lstStyle/>
          <a:p>
            <a:pPr>
              <a:spcBef>
                <a:spcPts val="600"/>
              </a:spcBef>
            </a:pPr>
            <a:r>
              <a:rPr lang="es-ES" sz="2000" b="1" dirty="0"/>
              <a:t>Unsa ang konteksto sa usa ka teksto sa Biblia?</a:t>
            </a: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1247925" y="869422"/>
            <a:ext cx="9474618" cy="4893647"/>
          </a:xfrm>
          <a:prstGeom prst="rect">
            <a:avLst/>
          </a:prstGeom>
          <a:noFill/>
        </p:spPr>
        <p:txBody>
          <a:bodyPr wrap="square">
            <a:spAutoFit/>
          </a:bodyPr>
          <a:lstStyle/>
          <a:p>
            <a:pPr>
              <a:spcBef>
                <a:spcPts val="600"/>
              </a:spcBef>
            </a:pPr>
            <a:r>
              <a:rPr lang="es-ES" sz="2400" b="1" dirty="0">
                <a:latin typeface="Constantia" panose="02030602050306030303" pitchFamily="18" charset="0"/>
              </a:rPr>
              <a:t>“Aron suportahan ang sayop nga mga doktrina o mga batasan nga supak kang Cristo, adunay mokuha og mga teksto sa Balaang Kasulatan nga gilain sa konteksto. Tingali katunga lamang sa bersikulo ang ilang kutloon aron pamatud-an ang ilang ideya, ug biyaan ang laing katunga nga tingali mopamatuod sa kasukwahi. Uban sa limbong sa bitin, manalipod sila luyo sa walay kalambigitan nga mga pahayag nga gihugpong aron mouyon sa ilang unodnong mga tinguha. Sa ingon, daghan ang tinuyong nagtuis sa Pulong sa Dios. Ang uban, nga kusog og imahinasyon, mokuha sa mga hulagway ug simbolo sa Balaang Kasulatan ug mohubad niini sumala sa ilang gusto. Wala nila tagda nga ang Kasulatan mao ang maghuhubad sa iyang kaugalingon. Unya ilang ipresentar ang ilang talagsaong mga ideya isip mga pagtulon-an sa Biblia.”</a:t>
            </a:r>
          </a:p>
        </p:txBody>
      </p:sp>
      <p:sp>
        <p:nvSpPr>
          <p:cNvPr id="4" name="CuadroTexto 3">
            <a:extLst>
              <a:ext uri="{FF2B5EF4-FFF2-40B4-BE49-F238E27FC236}">
                <a16:creationId xmlns:a16="http://schemas.microsoft.com/office/drawing/2014/main" id="{D8246D52-BF43-5CCF-9C44-C16569DDFE5C}"/>
              </a:ext>
            </a:extLst>
          </p:cNvPr>
          <p:cNvSpPr txBox="1"/>
          <p:nvPr/>
        </p:nvSpPr>
        <p:spPr>
          <a:xfrm>
            <a:off x="7264802" y="6184681"/>
            <a:ext cx="3949478" cy="338554"/>
          </a:xfrm>
          <a:prstGeom prst="rect">
            <a:avLst/>
          </a:prstGeom>
          <a:noFill/>
        </p:spPr>
        <p:txBody>
          <a:bodyPr wrap="none" rtlCol="0">
            <a:spAutoFit/>
          </a:bodyPr>
          <a:lstStyle/>
          <a:p>
            <a:pPr algn="r"/>
            <a:r>
              <a:rPr lang="es-ES" sz="1600" b="1" dirty="0"/>
              <a:t>E. G. W. (El conflicto de los siglos, p. 512; hubad sa Bisaya)</a:t>
            </a: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es-ES" sz="4000" b="1"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rPr>
              <a:t>SUSIHA ANG KAHULOGAN SA TEKSTO</a:t>
            </a:r>
          </a:p>
        </p:txBody>
      </p:sp>
      <p:sp>
        <p:nvSpPr>
          <p:cNvPr id="5" name="CuadroTexto 4">
            <a:extLst>
              <a:ext uri="{FF2B5EF4-FFF2-40B4-BE49-F238E27FC236}">
                <a16:creationId xmlns:a16="http://schemas.microsoft.com/office/drawing/2014/main" id="{89AE000F-4F8D-2DB2-C502-EE0163A3B404}"/>
              </a:ext>
            </a:extLst>
          </p:cNvPr>
          <p:cNvSpPr txBox="1"/>
          <p:nvPr/>
        </p:nvSpPr>
        <p:spPr>
          <a:xfrm>
            <a:off x="683342" y="735102"/>
            <a:ext cx="8534400" cy="584775"/>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4">
                    <a:lumMod val="50000"/>
                  </a:schemeClr>
                </a:solidFill>
                <a:latin typeface="Comic Sans MS" panose="030F0702030302020204" pitchFamily="66" charset="0"/>
              </a:rPr>
              <a:t>“Mitubag si Jesus: Unsa ang nahisulat sa kasugoan? Giunsa nimo kini pagsabot?” </a:t>
            </a:r>
            <a:r>
              <a:rPr lang="es-ES" sz="1400" b="1" dirty="0">
                <a:solidFill>
                  <a:schemeClr val="accent4">
                    <a:lumMod val="50000"/>
                  </a:schemeClr>
                </a:solidFill>
                <a:latin typeface="Comic Sans MS" panose="030F0702030302020204" pitchFamily="66" charset="0"/>
              </a:rPr>
              <a:t>(Lucas </a:t>
            </a:r>
            <a:r>
              <a:rPr lang="es-ES" sz="1100" b="1" dirty="0" err="1">
                <a:solidFill>
                  <a:schemeClr val="accent4">
                    <a:lumMod val="50000"/>
                  </a:schemeClr>
                </a:solidFill>
                <a:latin typeface="Comic Sans MS" panose="030F0702030302020204" pitchFamily="66" charset="0"/>
              </a:rPr>
              <a:t>10:26)</a:t>
            </a: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631216"/>
          </a:xfrm>
          <a:prstGeom prst="rect">
            <a:avLst/>
          </a:prstGeom>
          <a:noFill/>
        </p:spPr>
        <p:txBody>
          <a:bodyPr wrap="square" rtlCol="0">
            <a:spAutoFit/>
          </a:bodyPr>
          <a:lstStyle/>
          <a:p>
            <a:pPr>
              <a:spcBef>
                <a:spcPts val="600"/>
              </a:spcBef>
            </a:pPr>
            <a:r>
              <a:rPr lang="es-ES" sz="2000" b="1" dirty="0"/>
              <a:t>Ang matag usa kinahanglan makasabot sa Biblia alang sa iyang kaugalingon. Klaro kini aron masabtan sa tanan ang dalan sa kaluwasan, apan lawom usab aron padayong hagiton bisan ang labing maalamon. Ang Kasulatan dili mahurot nga bahandi sa kahibalo bahin sa kaluwasan.</a:t>
            </a: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920285437"/>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484671" y="2978309"/>
            <a:ext cx="831317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Apan ang hustong paghubad sa teksto sa Biblia kinahanglan mosunod niining mga lagda:</a:t>
            </a: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es-ES" sz="4400" b="1" spc="30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rPr>
              <a:t>TEMATIKONG PAGTUON SA BIBLIA</a:t>
            </a: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646331"/>
          </a:xfrm>
          <a:prstGeom prst="rect">
            <a:avLst/>
          </a:prstGeom>
          <a:noFill/>
        </p:spPr>
        <p:txBody>
          <a:bodyPr wrap="square">
            <a:spAutoFit/>
          </a:bodyPr>
          <a:lstStyle/>
          <a:p>
            <a:pPr algn="ctr"/>
            <a:r>
              <a:rPr lang="es-ES" b="1" dirty="0">
                <a:solidFill>
                  <a:schemeClr val="tx2">
                    <a:lumMod val="60000"/>
                    <a:lumOff val="40000"/>
                  </a:schemeClr>
                </a:solidFill>
                <a:effectLst>
                  <a:glow rad="101600">
                    <a:schemeClr val="tx1"/>
                  </a:glow>
                </a:effectLst>
                <a:latin typeface="Comic Sans MS" panose="030F0702030302020204" pitchFamily="66" charset="0"/>
              </a:rPr>
              <a:t>“Sugod kang Moises ug sa tanang propeta, Iyang gipasabot kanila ang tanang Kasulatan mahitungod Kaniya” </a:t>
            </a:r>
            <a:r>
              <a:rPr lang="es-ES" sz="1400" b="1" dirty="0">
                <a:solidFill>
                  <a:schemeClr val="tx2">
                    <a:lumMod val="60000"/>
                    <a:lumOff val="40000"/>
                  </a:schemeClr>
                </a:solidFill>
                <a:effectLst>
                  <a:glow rad="101600">
                    <a:schemeClr val="tx1"/>
                  </a:glow>
                </a:effectLst>
                <a:latin typeface="Comic Sans MS" panose="030F0702030302020204" pitchFamily="66" charset="0"/>
              </a:rPr>
              <a:t>(Lucas 24:27)</a:t>
            </a: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323439"/>
          </a:xfrm>
          <a:prstGeom prst="rect">
            <a:avLst/>
          </a:prstGeom>
          <a:noFill/>
        </p:spPr>
        <p:txBody>
          <a:bodyPr wrap="square" rtlCol="0">
            <a:spAutoFit/>
          </a:bodyPr>
          <a:lstStyle/>
          <a:p>
            <a:pPr>
              <a:spcBef>
                <a:spcPts val="600"/>
              </a:spcBef>
            </a:pPr>
            <a:r>
              <a:rPr lang="es-ES" sz="2000" b="1" dirty="0"/>
              <a:t>Kinahanglanon sa Kristohanon ang pagtuon sa Biblia. Magtubo kita sa kahibalo sa kabubut-on sa Dios ug magpagiya sa Balaang Espiritu sa pagtuon sa Iyang Pulong (Juan 16:13).</a:t>
            </a: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1" y="4493162"/>
            <a:ext cx="6841849" cy="1015663"/>
          </a:xfrm>
          <a:prstGeom prst="rect">
            <a:avLst/>
          </a:prstGeom>
          <a:noFill/>
        </p:spPr>
        <p:txBody>
          <a:bodyPr wrap="square">
            <a:spAutoFit/>
          </a:bodyPr>
          <a:lstStyle/>
          <a:p>
            <a:pPr>
              <a:spcBef>
                <a:spcPts val="600"/>
              </a:spcBef>
            </a:pPr>
            <a:r>
              <a:rPr lang="es-ES" sz="2000" b="1" dirty="0"/>
              <a:t>Kinahanglan usab magmapainubsanon kita aron makakat-on gikan sa kahibalo sa uban mahitungod sa Biblia.</a:t>
            </a: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07886"/>
          </a:xfrm>
          <a:prstGeom prst="rect">
            <a:avLst/>
          </a:prstGeom>
          <a:noFill/>
        </p:spPr>
        <p:txBody>
          <a:bodyPr wrap="square">
            <a:spAutoFit/>
          </a:bodyPr>
          <a:lstStyle/>
          <a:p>
            <a:pPr>
              <a:spcBef>
                <a:spcPts val="600"/>
              </a:spcBef>
            </a:pPr>
            <a:r>
              <a:rPr lang="es-ES" sz="2000" b="1" dirty="0"/>
              <a:t>Ang tematikong pagtuon mag-andam kanato sa pagpaambit sa mensahe pinaagi sa pagtuon sa Biblia o pagwali.</a:t>
            </a: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726795"/>
            <a:ext cx="676152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Dugang pa, “andam kanunay sa pagtubag sa mangutana sa hinungdan sa atong paglaom” (1 Ped. 3:15).</a:t>
            </a: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508825"/>
            <a:ext cx="676152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Bisan wala nato mahibaloi ang tibuok sulod, nahibalo kita nga gitudloan ni Jesus ang duha ka tawo bahin sa Iyang buluhaton isip Mesiyas, gamit ang nagkalainlaing teksto sa Biblia (Luc. 24:25–27).</a:t>
            </a: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825679" y="1227532"/>
            <a:ext cx="10540641" cy="4093428"/>
          </a:xfrm>
          <a:prstGeom prst="rect">
            <a:avLst/>
          </a:prstGeom>
          <a:noFill/>
        </p:spPr>
        <p:txBody>
          <a:bodyPr wrap="square">
            <a:spAutoFit/>
          </a:bodyPr>
          <a:lstStyle/>
          <a:p>
            <a:pPr>
              <a:spcBef>
                <a:spcPts val="600"/>
              </a:spcBef>
            </a:pPr>
            <a:r>
              <a:rPr lang="es-ES" sz="2600" b="1" dirty="0">
                <a:latin typeface="Constantia" panose="02030602050306030303" pitchFamily="18" charset="0"/>
              </a:rPr>
              <a:t>“Ang ubang bahin sa Kasulatan yano kaayo aron dili masayop sa pagsabot. Apan adunay mga bahin nga dili dayon makita ang kahulogan sa unang pagtan-aw. Kinahanglang itandi ang Kasulatan sa Kasulatan, uban sa maampingong pagsusi ug mapailobong pagpamalandong. Ang ingon nga pagtuon maghatag og daghang kaayohan. Sama sa minero nga makadiskobre sa mga ugat sa mahalong metal nga natago ilalom sa yuta, ang mapadayonong mangita og bahandi sa Pulong sa Dios makakaplag sa labing bililhong mga kamatuoran nga dili makita sa walay pagtagad nga magsususi.”</a:t>
            </a:r>
          </a:p>
        </p:txBody>
      </p:sp>
      <p:sp>
        <p:nvSpPr>
          <p:cNvPr id="4" name="CuadroTexto 3">
            <a:extLst>
              <a:ext uri="{FF2B5EF4-FFF2-40B4-BE49-F238E27FC236}">
                <a16:creationId xmlns:a16="http://schemas.microsoft.com/office/drawing/2014/main" id="{27092BCB-AF1E-17E4-CAD6-A9AE0C20DC78}"/>
              </a:ext>
            </a:extLst>
          </p:cNvPr>
          <p:cNvSpPr txBox="1"/>
          <p:nvPr/>
        </p:nvSpPr>
        <p:spPr>
          <a:xfrm>
            <a:off x="6861048" y="5461191"/>
            <a:ext cx="4505272" cy="338554"/>
          </a:xfrm>
          <a:prstGeom prst="rect">
            <a:avLst/>
          </a:prstGeom>
          <a:noFill/>
        </p:spPr>
        <p:txBody>
          <a:bodyPr wrap="none" rtlCol="0">
            <a:spAutoFit/>
          </a:bodyPr>
          <a:lstStyle/>
          <a:p>
            <a:pPr algn="r"/>
            <a:r>
              <a:rPr lang="es-ES" sz="1600" b="1" dirty="0"/>
              <a:t>E. G. W. (Nuestra elevada vocación, Hulyo 18; hubad sa Bisaya)</a:t>
            </a: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855" y="2742214"/>
            <a:ext cx="3627235" cy="28006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a:alphaModFix amt="35000"/>
            <a:extLst>
              <a:ext uri="{28A0092B-C50C-407E-A947-70E740481C1C}">
                <a14:useLocalDpi xmlns:a14="http://schemas.microsoft.com/office/drawing/2010/main" val="0"/>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6600">
                  <a:solidFill>
                    <a:srgbClr val="F85C84"/>
                  </a:solidFill>
                  <a:prstDash val="solid"/>
                </a:ln>
                <a:solidFill>
                  <a:srgbClr val="FFFFFF"/>
                </a:solidFill>
                <a:effectLst>
                  <a:outerShdw dist="38100" dir="2700000" algn="tl" rotWithShape="0">
                    <a:srgbClr val="F85C84"/>
                  </a:outerShdw>
                </a:effectLst>
                <a:uLnTx/>
                <a:uFillTx/>
                <a:latin typeface="Aptos" panose="02110004020202020204"/>
                <a:ea typeface="+mn-ea"/>
                <a:cs typeface="+mn-cs"/>
              </a:rPr>
              <a:t>DUGANG: </a:t>
            </a:r>
            <a:r>
              <a:rPr kumimoji="0" lang="es-ES"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MGA </a:t>
            </a:r>
            <a:r>
              <a:rPr kumimoji="0" lang="es-ES" sz="3600" b="1" i="0" u="none" strike="noStrike" kern="1200" cap="none" spc="0" normalizeH="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SINULAT NI </a:t>
            </a:r>
            <a:r>
              <a:rPr kumimoji="0" lang="es-ES"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E.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836503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Sa pagtuon sa mga sinulat ni Ellen </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G. White, sundon nato ang samang mga giya nga gigamit sa pagtuon sa Biblia.</a:t>
            </a: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4037090" y="4996412"/>
            <a:ext cx="4927779" cy="1631216"/>
          </a:xfrm>
          <a:prstGeom prst="rect">
            <a:avLst/>
          </a:prstGeom>
          <a:noFill/>
        </p:spPr>
        <p:txBody>
          <a:bodyPr wrap="square">
            <a:spAutoFit/>
          </a:bodyPr>
          <a:lstStyle/>
          <a:p>
            <a:pPr lvl="0">
              <a:spcBef>
                <a:spcPts val="600"/>
              </a:spcBef>
            </a:pPr>
            <a:r>
              <a:rPr lang="es-ES" sz="2000" b="1" dirty="0">
                <a:solidFill>
                  <a:prstClr val="black"/>
                </a:solidFill>
                <a:latin typeface="Aptos" panose="02110004020202020204"/>
              </a:rPr>
              <a:t>Pangutan-a usab: Siya ba gayod ang nagsulat sa gisulti kanako? Siguroha kanunay nga tinuod ug tukma ang kinutlo (gamita ang opisyal </a:t>
            </a:r>
            <a:r>
              <a:rPr lang="es-ES" sz="2000" b="1" dirty="0">
                <a:solidFill>
                  <a:prstClr val="black"/>
                </a:solidFill>
              </a:rPr>
              <a:t>nga website </a:t>
            </a:r>
            <a:r>
              <a:rPr lang="es-ES" sz="2000" b="1" dirty="0">
                <a:solidFill>
                  <a:prstClr val="black"/>
                </a:solidFill>
                <a:hlinkClick r:id="rId7"/>
              </a:rPr>
              <a:t>https://egwwritings.org/).</a:t>
            </a: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548545"/>
            <a:ext cx="8365037" cy="1015663"/>
          </a:xfrm>
          <a:prstGeom prst="rect">
            <a:avLst/>
          </a:prstGeom>
          <a:noFill/>
        </p:spPr>
        <p:txBody>
          <a:bodyPr wrap="square">
            <a:spAutoFit/>
          </a:bodyPr>
          <a:lstStyle/>
          <a:p>
            <a:pPr lvl="0">
              <a:spcBef>
                <a:spcPts val="600"/>
              </a:spcBef>
            </a:pPr>
            <a:r>
              <a:rPr lang="es-ES" sz="2000" b="1" baseline="0" dirty="0">
                <a:solidFill>
                  <a:prstClr val="black"/>
                </a:solidFill>
                <a:latin typeface="Aptos" panose="02110004020202020204"/>
              </a:rPr>
              <a:t>Ang “Panubagon </a:t>
            </a:r>
            <a:r>
              <a:rPr lang="es-ES" sz="2000" b="1" dirty="0">
                <a:solidFill>
                  <a:prstClr val="black"/>
                </a:solidFill>
              </a:rPr>
              <a:t>ang salaping gigasto sa bisikleta” (TM 398) sabton sa kasaysayan niini: sa 1890, ang bisikleta katumbas sa pipila ka bulan nga suweldo.</a:t>
            </a:r>
          </a:p>
        </p:txBody>
      </p:sp>
      <p:sp>
        <p:nvSpPr>
          <p:cNvPr id="15" name="CuadroTexto 14">
            <a:extLst>
              <a:ext uri="{FF2B5EF4-FFF2-40B4-BE49-F238E27FC236}">
                <a16:creationId xmlns:a16="http://schemas.microsoft.com/office/drawing/2014/main" id="{1F1E04D0-B062-D58B-234A-CB31AFC54E92}"/>
              </a:ext>
            </a:extLst>
          </p:cNvPr>
          <p:cNvSpPr txBox="1"/>
          <p:nvPr/>
        </p:nvSpPr>
        <p:spPr>
          <a:xfrm>
            <a:off x="4037090" y="2595242"/>
            <a:ext cx="7821537" cy="1015663"/>
          </a:xfrm>
          <a:prstGeom prst="rect">
            <a:avLst/>
          </a:prstGeom>
          <a:noFill/>
        </p:spPr>
        <p:txBody>
          <a:bodyPr wrap="square">
            <a:spAutoFit/>
          </a:bodyPr>
          <a:lstStyle/>
          <a:p>
            <a:pPr lvl="0">
              <a:spcBef>
                <a:spcPts val="600"/>
              </a:spcBef>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Ang parapo </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nga gilain sa konteksto mahimong magpasabot sa wala tuyoa ni Ellen, o mosuporta sa doktrinang supak sa iyang gitudlo.</a:t>
            </a:r>
          </a:p>
        </p:txBody>
      </p:sp>
      <p:sp>
        <p:nvSpPr>
          <p:cNvPr id="17" name="CuadroTexto 16">
            <a:extLst>
              <a:ext uri="{FF2B5EF4-FFF2-40B4-BE49-F238E27FC236}">
                <a16:creationId xmlns:a16="http://schemas.microsoft.com/office/drawing/2014/main" id="{84DF2FAF-5018-15FE-18BF-9CEEFDA7B656}"/>
              </a:ext>
            </a:extLst>
          </p:cNvPr>
          <p:cNvSpPr txBox="1"/>
          <p:nvPr/>
        </p:nvSpPr>
        <p:spPr>
          <a:xfrm>
            <a:off x="4037090" y="3641939"/>
            <a:ext cx="5389895" cy="1323439"/>
          </a:xfrm>
          <a:prstGeom prst="rect">
            <a:avLst/>
          </a:prstGeom>
          <a:noFill/>
        </p:spPr>
        <p:txBody>
          <a:bodyPr wrap="square">
            <a:spAutoFit/>
          </a:bodyPr>
          <a:lstStyle/>
          <a:p>
            <a:pPr lvl="0">
              <a:spcBef>
                <a:spcPts val="600"/>
              </a:spcBef>
            </a:pPr>
            <a:r>
              <a:rPr lang="es-ES" sz="2000" b="1" baseline="0" dirty="0">
                <a:solidFill>
                  <a:prstClr val="black"/>
                </a:solidFill>
                <a:latin typeface="Aptos" panose="02110004020202020204"/>
              </a:rPr>
              <a:t>Sa dili pa mohimo og konklusyon, tun-an nato ang </a:t>
            </a:r>
            <a:r>
              <a:rPr lang="es-ES" sz="2000" b="1" dirty="0">
                <a:solidFill>
                  <a:prstClr val="black"/>
                </a:solidFill>
                <a:latin typeface="Aptos" panose="02110004020202020204"/>
              </a:rPr>
              <a:t>tanan niyang gitudlo bahin sa hilisgutan, dili lamang ang pipila ka kinutlo.</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722</TotalTime>
  <Words>1604</Words>
  <Application>Microsoft Office PowerPoint</Application>
  <PresentationFormat>Panorámica</PresentationFormat>
  <Paragraphs>100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13</vt:i4>
      </vt:variant>
    </vt:vector>
  </HeadingPairs>
  <TitlesOfParts>
    <vt:vector size="22" baseType="lpstr">
      <vt:lpstr>Constantia</vt:lpstr>
      <vt:lpstr>Calibri</vt:lpstr>
      <vt:lpstr>Aptos Display</vt:lpstr>
      <vt:lpstr>Comic Sans MS</vt:lpstr>
      <vt:lpstr>Aptos</vt:lpstr>
      <vt:lpstr>Arial</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97</cp:revision>
  <dcterms:created xsi:type="dcterms:W3CDTF">2026-10-30T14:46:58Z</dcterms:created>
  <dcterms:modified xsi:type="dcterms:W3CDTF">2026-11-02T06:33:09Z</dcterms:modified>
</cp:coreProperties>
</file>