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81" r:id="rId3"/>
    <p:sldId id="262" r:id="rId4"/>
    <p:sldId id="263" r:id="rId5"/>
    <p:sldId id="260" r:id="rId6"/>
    <p:sldId id="266" r:id="rId7"/>
    <p:sldId id="265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4" r:id="rId17"/>
    <p:sldId id="282" r:id="rId18"/>
  </p:sldIdLst>
  <p:sldSz cx="12192000" cy="6858000"/>
  <p:notesSz cx="6858000" cy="9144000"/>
  <p:embeddedFontLst>
    <p:embeddedFont>
      <p:font typeface="Cardinal Alternate" panose="020B0604020202020204"/>
      <p:regular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FB7"/>
    <a:srgbClr val="D6B89E"/>
    <a:srgbClr val="C58E00"/>
    <a:srgbClr val="AB7B00"/>
    <a:srgbClr val="00BF89"/>
    <a:srgbClr val="0079D8"/>
    <a:srgbClr val="3427B4"/>
    <a:srgbClr val="8F35E7"/>
    <a:srgbClr val="A029BB"/>
    <a:srgbClr val="C02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23056-B34E-4B83-9C28-A635E6CC206C}" v="432" dt="2024-08-15T17:47:03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BD751-55AC-57B1-53A9-CFE3DA50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7DE76F-F777-0552-486C-7C27B107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7F993-2BC6-D012-3FCB-4479D66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80F65-E43D-BD60-4C8D-5E26F2FE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F17927-7334-1C14-ADE9-0C77377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5F09-CAA2-D8D6-3935-B74CA2CF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29848A-24C6-9CFA-8C03-4589B5AA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6F5DF-F397-2607-16CE-2E80558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AA4E-2711-37C8-B6E7-BB8070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426E-794B-2302-89B3-5ADA797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93AE8-5C5F-56E2-8112-758F6F11F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BD2B06-2788-1929-40D5-7E45C569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1A083-0018-C874-0B21-D5D64D24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D8E5-6AC4-CAD5-BB91-B1834D8B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0EB44-F1D2-F10D-BE5F-9A4C2E0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C9A58-9CED-8AA6-AB03-EE153E0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46B7-6DFB-B736-1624-FC295CA8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93106-6FF2-E46B-DBF4-C0EE3B7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03D53-A758-8A56-892F-E606DBA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48054-2C93-EDE3-A527-4B91916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DFD7-C226-C05F-D8A5-D601F4B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5142-176E-411F-CC50-E63A5F8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04CD4-EB4E-8D68-DE6E-8D89492E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31746-0611-FF97-0CE6-684A314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3C96C-568F-D571-AAE8-F9548F6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BF8AF-F21C-DE5A-2A78-A8DBDBF7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FB12F-C57C-E0AF-00B3-ADE8A53A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437928-29C4-40CE-0F03-C19E2A73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CCE63-7071-71CF-D032-BE6C1845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181-4289-A74A-B56D-6F58A0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754959-C98B-7CDC-6E21-50EB46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4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4152D-0CB5-E563-17C5-68ABAD9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E20DE0-E335-471E-CCB2-C767980A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5C5BE-88B9-7FFA-8690-76930CB5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708A34-BDE6-7D1C-B0D4-46B2961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E0DF43-AD6C-8FD8-16FB-8CC611DA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C6E003-A5B7-2A9F-4902-A0DEA6E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5ADB94-C4A5-FBD2-81FD-D6032667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44880D-71F6-969D-6BC0-3F4E2477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7949-6063-7462-52F4-3A4745A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BB2D86-9642-211D-5411-6CE9F41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0CA98-FB21-C3F9-9588-6A7D232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173A1-6F9E-03E4-B4FB-B75B4070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175E2-9BD9-3CB9-B623-278ADF77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22FEB-AC06-DAF5-25BA-A3A0204B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60B34-ED20-C921-55C4-8121B347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4307B-C368-5332-8979-CFAA1533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6780-1609-5F93-B954-CA2EB500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FBB36-2B59-FA84-45E5-764C4D7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7ECC-F275-36DB-1EF7-AEA4308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0DE1B3-EDD3-74FF-D8F2-586E56C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61D64-A2AC-F193-0C4E-8D761D7F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3BD7-6049-CC0F-470B-8BF7010D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53421-5FBF-97AF-3F5B-AFF070E5D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DC7D6-3AAC-30DA-C5E0-125B1D7EE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15A829-0B26-7C4A-17C6-09B4417E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3CD64-B06F-B845-4142-2BBE352E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D17D8-A56E-CD8E-43EB-4C54909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CE6147-2708-974B-EEBF-B2675F9E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55AEE9-5240-A5B8-8B63-E569508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A8263-D1BD-8287-0A89-2315025AE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09D7-9E43-4197-A111-037858FE857C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FE5BB-2E0A-D2B0-048D-A57F185F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19C97-423B-6CD0-E9A0-A3CCDA99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7C00A7-7614-8450-FB3D-2B9A86AA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4209" r="-3429" b="10979"/>
          <a:stretch/>
        </p:blipFill>
        <p:spPr>
          <a:xfrm>
            <a:off x="19" y="10"/>
            <a:ext cx="6334105" cy="6857990"/>
          </a:xfrm>
          <a:prstGeom prst="rect">
            <a:avLst/>
          </a:prstGeom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EAC00D-4464-D190-231A-CDFFB318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0352" r="2429" b="10352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B65122-824A-952C-B4D7-9D1441E8814B}"/>
              </a:ext>
            </a:extLst>
          </p:cNvPr>
          <p:cNvSpPr txBox="1"/>
          <p:nvPr/>
        </p:nvSpPr>
        <p:spPr>
          <a:xfrm>
            <a:off x="4006623" y="2685354"/>
            <a:ext cx="4276117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Moses and Josue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F9F8A7-1A04-D511-FDE6-B02CF911E38F}"/>
              </a:ext>
            </a:extLst>
          </p:cNvPr>
          <p:cNvSpPr txBox="1"/>
          <p:nvPr/>
        </p:nvSpPr>
        <p:spPr>
          <a:xfrm>
            <a:off x="5325668" y="204047"/>
            <a:ext cx="2139898" cy="378565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Dios </a:t>
            </a:r>
            <a:r>
              <a:rPr lang="en-US" sz="2400" b="1" dirty="0" err="1">
                <a:solidFill>
                  <a:schemeClr val="tx1"/>
                </a:solidFill>
              </a:rPr>
              <a:t>sa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Katingalahan“Nga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nagabuhat</a:t>
            </a:r>
            <a:r>
              <a:rPr lang="en-US" sz="2400" b="1" dirty="0">
                <a:solidFill>
                  <a:schemeClr val="tx1"/>
                </a:solidFill>
              </a:rPr>
              <a:t> ug </a:t>
            </a:r>
            <a:r>
              <a:rPr lang="en-US" sz="2400" b="1" dirty="0" err="1">
                <a:solidFill>
                  <a:schemeClr val="tx1"/>
                </a:solidFill>
              </a:rPr>
              <a:t>dagkong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butang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dili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masusi</a:t>
            </a:r>
            <a:r>
              <a:rPr lang="en-US" sz="2400" b="1" dirty="0">
                <a:solidFill>
                  <a:schemeClr val="tx1"/>
                </a:solidFill>
              </a:rPr>
              <a:t>; </a:t>
            </a:r>
            <a:r>
              <a:rPr lang="en-US" sz="2400" b="1" dirty="0" err="1">
                <a:solidFill>
                  <a:schemeClr val="tx1"/>
                </a:solidFill>
              </a:rPr>
              <a:t>talagsaong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buhat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walay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ihap</a:t>
            </a:r>
            <a:r>
              <a:rPr lang="en-US" sz="2400" b="1" dirty="0">
                <a:solidFill>
                  <a:schemeClr val="tx1"/>
                </a:solidFill>
              </a:rPr>
              <a:t>.” (Job 5:9)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2DB02-7C11-F8BF-B7CC-BBAE0252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638" y="4165513"/>
            <a:ext cx="4607622" cy="2589744"/>
          </a:xfrm>
          <a:prstGeom prst="snip2DiagRect">
            <a:avLst>
              <a:gd name="adj1" fmla="val 12051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F2C1A75-3FF3-C3E6-A20A-9D23615A4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235311" y="204047"/>
            <a:ext cx="4813001" cy="2142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B337DA-E040-FBD3-0BC0-89B84FB39CD4}"/>
              </a:ext>
            </a:extLst>
          </p:cNvPr>
          <p:cNvSpPr txBox="1">
            <a:spLocks/>
          </p:cNvSpPr>
          <p:nvPr/>
        </p:nvSpPr>
        <p:spPr>
          <a:xfrm>
            <a:off x="161617" y="2521118"/>
            <a:ext cx="5024427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s-ES" dirty="0" err="1"/>
              <a:t>Ayaw</a:t>
            </a:r>
            <a:r>
              <a:rPr lang="es-ES" dirty="0"/>
              <a:t> </a:t>
            </a:r>
            <a:r>
              <a:rPr lang="es-ES" dirty="0" err="1"/>
              <a:t>kahadlok</a:t>
            </a:r>
            <a:r>
              <a:rPr lang="es-ES" dirty="0"/>
              <a:t>; </a:t>
            </a:r>
            <a:r>
              <a:rPr lang="es-ES" dirty="0" err="1"/>
              <a:t>tindog</a:t>
            </a:r>
            <a:r>
              <a:rPr lang="es-ES" dirty="0"/>
              <a:t> </a:t>
            </a:r>
            <a:r>
              <a:rPr lang="es-ES" dirty="0" err="1"/>
              <a:t>lamang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tan-</a:t>
            </a:r>
            <a:r>
              <a:rPr lang="es-ES" dirty="0" err="1"/>
              <a:t>awa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kaluwasan</a:t>
            </a:r>
            <a:r>
              <a:rPr lang="es-ES" dirty="0"/>
              <a:t> ni </a:t>
            </a:r>
            <a:r>
              <a:rPr lang="es-ES" dirty="0" err="1"/>
              <a:t>Jehova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iyang</a:t>
            </a:r>
            <a:r>
              <a:rPr lang="es-ES" dirty="0"/>
              <a:t> </a:t>
            </a:r>
            <a:r>
              <a:rPr lang="es-ES" dirty="0" err="1"/>
              <a:t>ipakita</a:t>
            </a:r>
            <a:r>
              <a:rPr lang="es-ES" dirty="0"/>
              <a:t> </a:t>
            </a:r>
            <a:r>
              <a:rPr lang="es-ES" dirty="0" err="1"/>
              <a:t>kaninyo</a:t>
            </a:r>
            <a:r>
              <a:rPr lang="es-ES" dirty="0"/>
              <a:t> </a:t>
            </a:r>
            <a:r>
              <a:rPr lang="es-ES" dirty="0" err="1"/>
              <a:t>karon</a:t>
            </a:r>
            <a:r>
              <a:rPr lang="es-ES" dirty="0"/>
              <a:t>; </a:t>
            </a:r>
            <a:r>
              <a:rPr lang="es-ES" dirty="0" err="1"/>
              <a:t>kay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Ehiptohanon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inyong</a:t>
            </a:r>
            <a:r>
              <a:rPr lang="es-ES" dirty="0"/>
              <a:t> </a:t>
            </a:r>
            <a:r>
              <a:rPr lang="es-ES" dirty="0" err="1"/>
              <a:t>nakita</a:t>
            </a:r>
            <a:r>
              <a:rPr lang="es-ES" dirty="0"/>
              <a:t> </a:t>
            </a:r>
            <a:r>
              <a:rPr lang="es-ES" dirty="0" err="1"/>
              <a:t>karon</a:t>
            </a:r>
            <a:r>
              <a:rPr lang="es-ES" dirty="0"/>
              <a:t>, </a:t>
            </a:r>
            <a:r>
              <a:rPr lang="es-ES" dirty="0" err="1"/>
              <a:t>dili</a:t>
            </a:r>
            <a:r>
              <a:rPr lang="es-ES" dirty="0"/>
              <a:t>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ninyo</a:t>
            </a:r>
            <a:r>
              <a:rPr lang="es-ES" dirty="0"/>
              <a:t> </a:t>
            </a:r>
            <a:r>
              <a:rPr lang="es-ES" dirty="0" err="1"/>
              <a:t>sila</a:t>
            </a:r>
            <a:r>
              <a:rPr lang="es-ES" dirty="0"/>
              <a:t> </a:t>
            </a:r>
            <a:r>
              <a:rPr lang="es-ES" dirty="0" err="1"/>
              <a:t>makit-an</a:t>
            </a:r>
            <a:r>
              <a:rPr lang="es-ES" dirty="0"/>
              <a:t> </a:t>
            </a:r>
            <a:r>
              <a:rPr lang="es-ES" dirty="0" err="1"/>
              <a:t>pag-usab</a:t>
            </a:r>
            <a:r>
              <a:rPr lang="es-ES" dirty="0"/>
              <a:t> </a:t>
            </a:r>
            <a:r>
              <a:rPr lang="es-ES" dirty="0" err="1"/>
              <a:t>hangtod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kahangturan</a:t>
            </a:r>
            <a:r>
              <a:rPr lang="es-ES" dirty="0"/>
              <a:t>.” (</a:t>
            </a:r>
            <a:r>
              <a:rPr lang="es-ES" dirty="0" err="1"/>
              <a:t>Exodo</a:t>
            </a:r>
            <a:r>
              <a:rPr lang="es-ES" dirty="0"/>
              <a:t> 14:13)</a:t>
            </a:r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90E851-7AFB-1F3D-9F57-5C5317E5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98" y="117711"/>
            <a:ext cx="4607622" cy="6624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9D1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19DE80-F0AD-1858-3340-E7683096573F}"/>
              </a:ext>
            </a:extLst>
          </p:cNvPr>
          <p:cNvSpPr txBox="1"/>
          <p:nvPr/>
        </p:nvSpPr>
        <p:spPr>
          <a:xfrm>
            <a:off x="5300135" y="4306223"/>
            <a:ext cx="2023673" cy="230832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s-ES" dirty="0" err="1"/>
              <a:t>Ipahinlo</a:t>
            </a:r>
            <a:r>
              <a:rPr lang="es-ES" dirty="0"/>
              <a:t> </a:t>
            </a:r>
            <a:r>
              <a:rPr lang="es-ES" dirty="0" err="1"/>
              <a:t>ninyo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inyong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kaugalingon</a:t>
            </a:r>
            <a:r>
              <a:rPr lang="es-ES" dirty="0"/>
              <a:t>, </a:t>
            </a:r>
            <a:r>
              <a:rPr lang="es-ES" dirty="0" err="1"/>
              <a:t>kay</a:t>
            </a:r>
            <a:r>
              <a:rPr lang="es-ES" dirty="0"/>
              <a:t> </a:t>
            </a:r>
            <a:r>
              <a:rPr lang="es-ES" dirty="0" err="1"/>
              <a:t>ugma</a:t>
            </a:r>
            <a:r>
              <a:rPr lang="es-ES" dirty="0"/>
              <a:t> </a:t>
            </a:r>
            <a:r>
              <a:rPr lang="es-ES" dirty="0" err="1"/>
              <a:t>magabuhat</a:t>
            </a:r>
            <a:r>
              <a:rPr lang="es-ES" dirty="0"/>
              <a:t> si </a:t>
            </a:r>
            <a:r>
              <a:rPr lang="es-ES" dirty="0" err="1"/>
              <a:t>Jehova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katingalahan</a:t>
            </a:r>
            <a:r>
              <a:rPr lang="es-ES" dirty="0"/>
              <a:t> </a:t>
            </a:r>
            <a:r>
              <a:rPr lang="es-ES" dirty="0" err="1"/>
              <a:t>taliwala</a:t>
            </a:r>
            <a:r>
              <a:rPr lang="es-ES" dirty="0"/>
              <a:t> </a:t>
            </a:r>
            <a:r>
              <a:rPr lang="es-ES" dirty="0" err="1"/>
              <a:t>ninyo</a:t>
            </a:r>
            <a:r>
              <a:rPr lang="es-ES" dirty="0"/>
              <a:t>.” (</a:t>
            </a:r>
            <a:r>
              <a:rPr lang="es-ES" dirty="0" err="1"/>
              <a:t>Josue</a:t>
            </a:r>
            <a:r>
              <a:rPr lang="es-ES" dirty="0"/>
              <a:t> 3:5)</a:t>
            </a:r>
          </a:p>
        </p:txBody>
      </p:sp>
    </p:spTree>
    <p:extLst>
      <p:ext uri="{BB962C8B-B14F-4D97-AF65-F5344CB8AC3E}">
        <p14:creationId xmlns:p14="http://schemas.microsoft.com/office/powerpoint/2010/main" val="2389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84A93C-3321-EB36-1051-9CB2B1D12150}"/>
              </a:ext>
            </a:extLst>
          </p:cNvPr>
          <p:cNvSpPr txBox="1"/>
          <p:nvPr/>
        </p:nvSpPr>
        <p:spPr>
          <a:xfrm>
            <a:off x="5926505" y="100505"/>
            <a:ext cx="2546768" cy="20928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/>
                </a:solidFill>
              </a:rPr>
              <a:t>GisauLog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nila</a:t>
            </a:r>
            <a:r>
              <a:rPr lang="en-US" sz="2600" b="1" dirty="0">
                <a:solidFill>
                  <a:schemeClr val="tx1"/>
                </a:solidFill>
              </a:rPr>
              <a:t> ang </a:t>
            </a:r>
            <a:r>
              <a:rPr lang="en-US" sz="2600" b="1" dirty="0" err="1">
                <a:solidFill>
                  <a:schemeClr val="tx1"/>
                </a:solidFill>
              </a:rPr>
              <a:t>Hitabo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pinaagi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Usa</a:t>
            </a:r>
            <a:r>
              <a:rPr lang="en-US" sz="2600" b="1" dirty="0">
                <a:solidFill>
                  <a:schemeClr val="tx1"/>
                </a:solidFill>
              </a:rPr>
              <a:t> ka </a:t>
            </a:r>
            <a:r>
              <a:rPr lang="en-US" sz="2600" b="1" dirty="0" err="1">
                <a:solidFill>
                  <a:schemeClr val="tx1"/>
                </a:solidFill>
              </a:rPr>
              <a:t>Awit</a:t>
            </a:r>
            <a:r>
              <a:rPr lang="en-US" sz="2600" b="1" dirty="0">
                <a:solidFill>
                  <a:schemeClr val="tx1"/>
                </a:solidFill>
              </a:rPr>
              <a:t> ug </a:t>
            </a:r>
            <a:r>
              <a:rPr lang="en-US" sz="2600" b="1" dirty="0" err="1">
                <a:solidFill>
                  <a:schemeClr val="tx1"/>
                </a:solidFill>
              </a:rPr>
              <a:t>Usa</a:t>
            </a:r>
            <a:r>
              <a:rPr lang="en-US" sz="2600" b="1" dirty="0">
                <a:solidFill>
                  <a:schemeClr val="tx1"/>
                </a:solidFill>
              </a:rPr>
              <a:t> ka </a:t>
            </a:r>
            <a:r>
              <a:rPr lang="en-US" sz="2600" b="1" dirty="0" err="1">
                <a:solidFill>
                  <a:schemeClr val="tx1"/>
                </a:solidFill>
              </a:rPr>
              <a:t>Handumanan</a:t>
            </a:r>
            <a:endParaRPr lang="es-ES" sz="2600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7916B-5817-1D93-353A-DEA3829B7318}"/>
              </a:ext>
            </a:extLst>
          </p:cNvPr>
          <p:cNvSpPr txBox="1">
            <a:spLocks/>
          </p:cNvSpPr>
          <p:nvPr/>
        </p:nvSpPr>
        <p:spPr>
          <a:xfrm>
            <a:off x="86625" y="4741884"/>
            <a:ext cx="5641516" cy="1806067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Exodo</a:t>
            </a:r>
            <a:r>
              <a:rPr lang="es-ES" sz="1600" dirty="0"/>
              <a:t> 15:1–2“Unya </a:t>
            </a:r>
            <a:r>
              <a:rPr lang="es-ES" sz="1600" dirty="0" err="1"/>
              <a:t>mikalanta</a:t>
            </a:r>
            <a:r>
              <a:rPr lang="es-ES" sz="1600" dirty="0"/>
              <a:t> si </a:t>
            </a:r>
            <a:r>
              <a:rPr lang="es-ES" sz="1600" dirty="0" err="1"/>
              <a:t>Moises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Israel </a:t>
            </a:r>
            <a:r>
              <a:rPr lang="es-ES" sz="1600" dirty="0" err="1"/>
              <a:t>niini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awit</a:t>
            </a:r>
            <a:r>
              <a:rPr lang="es-ES" sz="1600" dirty="0"/>
              <a:t> </a:t>
            </a:r>
            <a:r>
              <a:rPr lang="es-ES" sz="1600" dirty="0" err="1"/>
              <a:t>kang</a:t>
            </a:r>
            <a:r>
              <a:rPr lang="es-ES" sz="1600" dirty="0"/>
              <a:t> </a:t>
            </a:r>
            <a:r>
              <a:rPr lang="es-ES" sz="1600" dirty="0" err="1"/>
              <a:t>Jehova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miingon</a:t>
            </a:r>
            <a:r>
              <a:rPr lang="es-ES" sz="1600" dirty="0"/>
              <a:t>:‘</a:t>
            </a:r>
            <a:r>
              <a:rPr lang="es-ES" sz="1600" dirty="0" err="1"/>
              <a:t>Mokanta</a:t>
            </a:r>
            <a:r>
              <a:rPr lang="es-ES" sz="1600" dirty="0"/>
              <a:t> </a:t>
            </a:r>
            <a:r>
              <a:rPr lang="es-ES" sz="1600" dirty="0" err="1"/>
              <a:t>ako</a:t>
            </a:r>
            <a:r>
              <a:rPr lang="es-ES" sz="1600" dirty="0"/>
              <a:t> </a:t>
            </a:r>
            <a:r>
              <a:rPr lang="es-ES" sz="1600" dirty="0" err="1"/>
              <a:t>kang</a:t>
            </a:r>
            <a:r>
              <a:rPr lang="es-ES" sz="1600" dirty="0"/>
              <a:t> </a:t>
            </a:r>
            <a:r>
              <a:rPr lang="es-ES" sz="1600" dirty="0" err="1"/>
              <a:t>Jehova</a:t>
            </a:r>
            <a:r>
              <a:rPr lang="es-ES" sz="1600" dirty="0"/>
              <a:t>, </a:t>
            </a:r>
            <a:r>
              <a:rPr lang="es-ES" sz="1600" dirty="0" err="1"/>
              <a:t>kay</a:t>
            </a:r>
            <a:r>
              <a:rPr lang="es-ES" sz="1600" dirty="0"/>
              <a:t> </a:t>
            </a:r>
            <a:r>
              <a:rPr lang="es-ES" sz="1600" dirty="0" err="1"/>
              <a:t>labing</a:t>
            </a:r>
            <a:r>
              <a:rPr lang="es-ES" sz="1600" dirty="0"/>
              <a:t> </a:t>
            </a:r>
            <a:r>
              <a:rPr lang="es-ES" sz="1600" dirty="0" err="1"/>
              <a:t>halangdon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Iyang</a:t>
            </a:r>
            <a:r>
              <a:rPr lang="es-ES" sz="1600" dirty="0"/>
              <a:t> </a:t>
            </a:r>
            <a:r>
              <a:rPr lang="es-ES" sz="1600" dirty="0" err="1"/>
              <a:t>kadaugan</a:t>
            </a:r>
            <a:r>
              <a:rPr lang="es-ES" sz="1600" dirty="0"/>
              <a:t>;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kabayo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nagasakay</a:t>
            </a:r>
            <a:r>
              <a:rPr lang="es-ES" sz="1600" dirty="0"/>
              <a:t> </a:t>
            </a:r>
            <a:r>
              <a:rPr lang="es-ES" sz="1600" dirty="0" err="1"/>
              <a:t>niini</a:t>
            </a:r>
            <a:r>
              <a:rPr lang="es-ES" sz="1600" dirty="0"/>
              <a:t> </a:t>
            </a:r>
            <a:r>
              <a:rPr lang="es-ES" sz="1600" dirty="0" err="1"/>
              <a:t>Iyang</a:t>
            </a:r>
            <a:r>
              <a:rPr lang="es-ES" sz="1600" dirty="0"/>
              <a:t> </a:t>
            </a:r>
            <a:r>
              <a:rPr lang="es-ES" sz="1600" dirty="0" err="1"/>
              <a:t>giitsa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dagat.Si</a:t>
            </a:r>
            <a:r>
              <a:rPr lang="es-ES" sz="1600" dirty="0"/>
              <a:t> </a:t>
            </a:r>
            <a:r>
              <a:rPr lang="es-ES" sz="1600" dirty="0" err="1"/>
              <a:t>Jehova</a:t>
            </a:r>
            <a:r>
              <a:rPr lang="es-ES" sz="1600" dirty="0"/>
              <a:t> </a:t>
            </a:r>
            <a:r>
              <a:rPr lang="es-ES" sz="1600" dirty="0" err="1"/>
              <a:t>mao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akong</a:t>
            </a:r>
            <a:r>
              <a:rPr lang="es-ES" sz="1600" dirty="0"/>
              <a:t> </a:t>
            </a:r>
            <a:r>
              <a:rPr lang="es-ES" sz="1600" dirty="0" err="1"/>
              <a:t>kusog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akong</a:t>
            </a:r>
            <a:r>
              <a:rPr lang="es-ES" sz="1600" dirty="0"/>
              <a:t> </a:t>
            </a:r>
            <a:r>
              <a:rPr lang="es-ES" sz="1600" dirty="0" err="1"/>
              <a:t>awit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nahimo</a:t>
            </a:r>
            <a:r>
              <a:rPr lang="es-ES" sz="1600" dirty="0"/>
              <a:t> </a:t>
            </a:r>
            <a:r>
              <a:rPr lang="es-ES" sz="1600" dirty="0" err="1"/>
              <a:t>Siyang</a:t>
            </a:r>
            <a:r>
              <a:rPr lang="es-ES" sz="1600" dirty="0"/>
              <a:t> </a:t>
            </a:r>
            <a:r>
              <a:rPr lang="es-ES" sz="1600" dirty="0" err="1"/>
              <a:t>akong</a:t>
            </a:r>
            <a:r>
              <a:rPr lang="es-ES" sz="1600" dirty="0"/>
              <a:t> </a:t>
            </a:r>
            <a:r>
              <a:rPr lang="es-ES" sz="1600" dirty="0" err="1"/>
              <a:t>kaluwasan</a:t>
            </a:r>
            <a:r>
              <a:rPr lang="es-ES" sz="1600" dirty="0"/>
              <a:t>; </a:t>
            </a:r>
            <a:r>
              <a:rPr lang="es-ES" sz="1600" dirty="0" err="1"/>
              <a:t>Siya</a:t>
            </a:r>
            <a:r>
              <a:rPr lang="es-ES" sz="1600" dirty="0"/>
              <a:t> </a:t>
            </a:r>
            <a:r>
              <a:rPr lang="es-ES" sz="1600" dirty="0" err="1"/>
              <a:t>mao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akong</a:t>
            </a:r>
            <a:r>
              <a:rPr lang="es-ES" sz="1600" dirty="0"/>
              <a:t> Dios,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tukoran</a:t>
            </a:r>
            <a:r>
              <a:rPr lang="es-ES" sz="1600" dirty="0"/>
              <a:t> </a:t>
            </a:r>
            <a:r>
              <a:rPr lang="es-ES" sz="1600" dirty="0" err="1"/>
              <a:t>ko</a:t>
            </a:r>
            <a:r>
              <a:rPr lang="es-ES" sz="1600" dirty="0"/>
              <a:t> </a:t>
            </a:r>
            <a:r>
              <a:rPr lang="es-ES" sz="1600" dirty="0" err="1"/>
              <a:t>Siya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puloy-anan</a:t>
            </a:r>
            <a:r>
              <a:rPr lang="es-ES" sz="1600" dirty="0"/>
              <a:t>; Dios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akong</a:t>
            </a:r>
            <a:r>
              <a:rPr lang="es-ES" sz="1600" dirty="0"/>
              <a:t> </a:t>
            </a:r>
            <a:r>
              <a:rPr lang="es-ES" sz="1600" dirty="0" err="1"/>
              <a:t>amahan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pasidunggan</a:t>
            </a:r>
            <a:r>
              <a:rPr lang="es-ES" sz="1600" dirty="0"/>
              <a:t> </a:t>
            </a:r>
            <a:r>
              <a:rPr lang="es-ES" sz="1600" dirty="0" err="1"/>
              <a:t>ko</a:t>
            </a:r>
            <a:r>
              <a:rPr lang="es-ES" sz="1600" dirty="0"/>
              <a:t> </a:t>
            </a:r>
            <a:r>
              <a:rPr lang="es-ES" sz="1600" dirty="0" err="1"/>
              <a:t>Siya</a:t>
            </a:r>
            <a:r>
              <a:rPr lang="es-ES" sz="1600" dirty="0"/>
              <a:t>.’”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991DE-9EAB-1A1C-E3F3-F710FF0F3C54}"/>
              </a:ext>
            </a:extLst>
          </p:cNvPr>
          <p:cNvSpPr txBox="1"/>
          <p:nvPr/>
        </p:nvSpPr>
        <p:spPr>
          <a:xfrm>
            <a:off x="5961965" y="4739587"/>
            <a:ext cx="6143410" cy="181588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sz="1600" dirty="0"/>
              <a:t>Josue 4:6–7“Aron </a:t>
            </a:r>
            <a:r>
              <a:rPr lang="en-US" sz="1600" dirty="0" err="1"/>
              <a:t>kini</a:t>
            </a:r>
            <a:r>
              <a:rPr lang="en-US" sz="1600" dirty="0"/>
              <a:t> </a:t>
            </a:r>
            <a:r>
              <a:rPr lang="en-US" sz="1600" dirty="0" err="1"/>
              <a:t>mahimong</a:t>
            </a:r>
            <a:r>
              <a:rPr lang="en-US" sz="1600" dirty="0"/>
              <a:t> </a:t>
            </a:r>
            <a:r>
              <a:rPr lang="en-US" sz="1600" dirty="0" err="1"/>
              <a:t>ilhanan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taliwala</a:t>
            </a:r>
            <a:r>
              <a:rPr lang="en-US" sz="1600" dirty="0"/>
              <a:t> </a:t>
            </a:r>
            <a:r>
              <a:rPr lang="en-US" sz="1600" dirty="0" err="1"/>
              <a:t>ninyo</a:t>
            </a:r>
            <a:r>
              <a:rPr lang="en-US" sz="1600" dirty="0"/>
              <a:t>; ug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dihang</a:t>
            </a:r>
            <a:r>
              <a:rPr lang="en-US" sz="1600" dirty="0"/>
              <a:t> </a:t>
            </a:r>
            <a:r>
              <a:rPr lang="en-US" sz="1600" dirty="0" err="1"/>
              <a:t>mangutana</a:t>
            </a:r>
            <a:r>
              <a:rPr lang="en-US" sz="1600" dirty="0"/>
              <a:t> ang </a:t>
            </a:r>
            <a:r>
              <a:rPr lang="en-US" sz="1600" dirty="0" err="1"/>
              <a:t>inyong</a:t>
            </a:r>
            <a:r>
              <a:rPr lang="en-US" sz="1600" dirty="0"/>
              <a:t> </a:t>
            </a:r>
            <a:r>
              <a:rPr lang="en-US" sz="1600" dirty="0" err="1"/>
              <a:t>mga</a:t>
            </a:r>
            <a:r>
              <a:rPr lang="en-US" sz="1600" dirty="0"/>
              <a:t> </a:t>
            </a:r>
            <a:r>
              <a:rPr lang="en-US" sz="1600" dirty="0" err="1"/>
              <a:t>anak</a:t>
            </a:r>
            <a:r>
              <a:rPr lang="en-US" sz="1600" dirty="0"/>
              <a:t> </a:t>
            </a:r>
            <a:r>
              <a:rPr lang="en-US" sz="1600" dirty="0" err="1"/>
              <a:t>ugma</a:t>
            </a:r>
            <a:r>
              <a:rPr lang="en-US" sz="1600" dirty="0"/>
              <a:t>, ‘</a:t>
            </a:r>
            <a:r>
              <a:rPr lang="en-US" sz="1600" dirty="0" err="1"/>
              <a:t>Unsa</a:t>
            </a:r>
            <a:r>
              <a:rPr lang="en-US" sz="1600" dirty="0"/>
              <a:t> man ang </a:t>
            </a:r>
            <a:r>
              <a:rPr lang="en-US" sz="1600" dirty="0" err="1"/>
              <a:t>kahulogan</a:t>
            </a:r>
            <a:r>
              <a:rPr lang="en-US" sz="1600" dirty="0"/>
              <a:t> </a:t>
            </a:r>
            <a:r>
              <a:rPr lang="en-US" sz="1600" dirty="0" err="1"/>
              <a:t>niining</a:t>
            </a:r>
            <a:r>
              <a:rPr lang="en-US" sz="1600" dirty="0"/>
              <a:t> </a:t>
            </a:r>
            <a:r>
              <a:rPr lang="en-US" sz="1600" dirty="0" err="1"/>
              <a:t>mga</a:t>
            </a:r>
            <a:r>
              <a:rPr lang="en-US" sz="1600" dirty="0"/>
              <a:t> </a:t>
            </a:r>
            <a:r>
              <a:rPr lang="en-US" sz="1600" dirty="0" err="1"/>
              <a:t>bato</a:t>
            </a:r>
            <a:r>
              <a:rPr lang="en-US" sz="1600" dirty="0"/>
              <a:t>?’ </a:t>
            </a:r>
            <a:r>
              <a:rPr lang="en-US" sz="1600" dirty="0" err="1"/>
              <a:t>inyo</a:t>
            </a:r>
            <a:r>
              <a:rPr lang="en-US" sz="1600" dirty="0"/>
              <a:t> </a:t>
            </a:r>
            <a:r>
              <a:rPr lang="en-US" sz="1600" dirty="0" err="1"/>
              <a:t>silang</a:t>
            </a:r>
            <a:r>
              <a:rPr lang="en-US" sz="1600" dirty="0"/>
              <a:t> </a:t>
            </a:r>
            <a:r>
              <a:rPr lang="en-US" sz="1600" dirty="0" err="1"/>
              <a:t>sultihan</a:t>
            </a:r>
            <a:r>
              <a:rPr lang="en-US" sz="1600" dirty="0"/>
              <a:t>:‘Ang </a:t>
            </a:r>
            <a:r>
              <a:rPr lang="en-US" sz="1600" dirty="0" err="1"/>
              <a:t>mga</a:t>
            </a:r>
            <a:r>
              <a:rPr lang="en-US" sz="1600" dirty="0"/>
              <a:t> </a:t>
            </a:r>
            <a:r>
              <a:rPr lang="en-US" sz="1600" dirty="0" err="1"/>
              <a:t>tubig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Jordan </a:t>
            </a:r>
            <a:r>
              <a:rPr lang="en-US" sz="1600" dirty="0" err="1"/>
              <a:t>mihunong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atubangan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Kaban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Kasabutan</a:t>
            </a:r>
            <a:r>
              <a:rPr lang="en-US" sz="1600" dirty="0"/>
              <a:t> </a:t>
            </a:r>
            <a:r>
              <a:rPr lang="en-US" sz="1600" dirty="0" err="1"/>
              <a:t>ni</a:t>
            </a:r>
            <a:r>
              <a:rPr lang="en-US" sz="1600" dirty="0"/>
              <a:t> </a:t>
            </a:r>
            <a:r>
              <a:rPr lang="en-US" sz="1600" dirty="0" err="1"/>
              <a:t>Jehova</a:t>
            </a:r>
            <a:r>
              <a:rPr lang="en-US" sz="1600" dirty="0"/>
              <a:t>; ug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dihang</a:t>
            </a:r>
            <a:r>
              <a:rPr lang="en-US" sz="1600" dirty="0"/>
              <a:t> </a:t>
            </a:r>
            <a:r>
              <a:rPr lang="en-US" sz="1600" dirty="0" err="1"/>
              <a:t>mitabok</a:t>
            </a:r>
            <a:r>
              <a:rPr lang="en-US" sz="1600" dirty="0"/>
              <a:t> </a:t>
            </a:r>
            <a:r>
              <a:rPr lang="en-US" sz="1600" dirty="0" err="1"/>
              <a:t>kini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Jordan, </a:t>
            </a:r>
            <a:r>
              <a:rPr lang="en-US" sz="1600" dirty="0" err="1"/>
              <a:t>mihunong</a:t>
            </a:r>
            <a:r>
              <a:rPr lang="en-US" sz="1600" dirty="0"/>
              <a:t> ang </a:t>
            </a:r>
            <a:r>
              <a:rPr lang="en-US" sz="1600" dirty="0" err="1"/>
              <a:t>mga</a:t>
            </a:r>
            <a:r>
              <a:rPr lang="en-US" sz="1600" dirty="0"/>
              <a:t> </a:t>
            </a:r>
            <a:r>
              <a:rPr lang="en-US" sz="1600" dirty="0" err="1"/>
              <a:t>tubig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Jordan; </a:t>
            </a:r>
            <a:r>
              <a:rPr lang="en-US" sz="1600" dirty="0" err="1"/>
              <a:t>busa</a:t>
            </a:r>
            <a:r>
              <a:rPr lang="en-US" sz="1600" dirty="0"/>
              <a:t> </a:t>
            </a:r>
            <a:r>
              <a:rPr lang="en-US" sz="1600" dirty="0" err="1"/>
              <a:t>kini</a:t>
            </a:r>
            <a:r>
              <a:rPr lang="en-US" sz="1600" dirty="0"/>
              <a:t> </a:t>
            </a:r>
            <a:r>
              <a:rPr lang="en-US" sz="1600" dirty="0" err="1"/>
              <a:t>nga</a:t>
            </a:r>
            <a:r>
              <a:rPr lang="en-US" sz="1600" dirty="0"/>
              <a:t> </a:t>
            </a:r>
            <a:r>
              <a:rPr lang="en-US" sz="1600" dirty="0" err="1"/>
              <a:t>mga</a:t>
            </a:r>
            <a:r>
              <a:rPr lang="en-US" sz="1600" dirty="0"/>
              <a:t> </a:t>
            </a:r>
            <a:r>
              <a:rPr lang="en-US" sz="1600" dirty="0" err="1"/>
              <a:t>bato</a:t>
            </a:r>
            <a:r>
              <a:rPr lang="en-US" sz="1600" dirty="0"/>
              <a:t> </a:t>
            </a:r>
            <a:r>
              <a:rPr lang="en-US" sz="1600" dirty="0" err="1"/>
              <a:t>maoy</a:t>
            </a:r>
            <a:r>
              <a:rPr lang="en-US" sz="1600" dirty="0"/>
              <a:t> </a:t>
            </a:r>
            <a:r>
              <a:rPr lang="en-US" sz="1600" dirty="0" err="1"/>
              <a:t>handumanan</a:t>
            </a:r>
            <a:r>
              <a:rPr lang="en-US" sz="1600" dirty="0"/>
              <a:t> </a:t>
            </a:r>
            <a:r>
              <a:rPr lang="en-US" sz="1600" dirty="0" err="1"/>
              <a:t>alang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mga</a:t>
            </a:r>
            <a:r>
              <a:rPr lang="en-US" sz="1600" dirty="0"/>
              <a:t> </a:t>
            </a:r>
            <a:r>
              <a:rPr lang="en-US" sz="1600" dirty="0" err="1"/>
              <a:t>anak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Israel </a:t>
            </a:r>
            <a:r>
              <a:rPr lang="en-US" sz="1600" dirty="0" err="1"/>
              <a:t>hangtod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kahangturan</a:t>
            </a:r>
            <a:r>
              <a:rPr lang="en-US" sz="1600" dirty="0"/>
              <a:t>.’”</a:t>
            </a:r>
            <a:endParaRPr lang="es-ES" sz="1600" dirty="0"/>
          </a:p>
        </p:txBody>
      </p:sp>
      <p:pic>
        <p:nvPicPr>
          <p:cNvPr id="10" name="Imagen 9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CE274D0C-6EF8-3608-E6C3-6E28224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179271"/>
            <a:ext cx="5686601" cy="441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5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E1F63A-D5FA-C908-009F-25A6909B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324"/>
          <a:stretch/>
        </p:blipFill>
        <p:spPr>
          <a:xfrm>
            <a:off x="7171013" y="2618919"/>
            <a:ext cx="3561347" cy="198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D14564D8-8A56-B964-DEF9-3BEF6DD5C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>
            <a:off x="8633859" y="100505"/>
            <a:ext cx="3457593" cy="23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9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6D081A-C7E1-B8DB-A6F9-78985D6C0ACB}"/>
              </a:ext>
            </a:extLst>
          </p:cNvPr>
          <p:cNvSpPr txBox="1"/>
          <p:nvPr/>
        </p:nvSpPr>
        <p:spPr>
          <a:xfrm>
            <a:off x="5958400" y="393211"/>
            <a:ext cx="6137806" cy="54897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563" indent="-182563"/>
            <a:r>
              <a:rPr lang="en-US" sz="1600" b="1" dirty="0" err="1">
                <a:solidFill>
                  <a:srgbClr val="C58E00"/>
                </a:solidFill>
              </a:rPr>
              <a:t>Iyang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ipadayag</a:t>
            </a:r>
            <a:r>
              <a:rPr lang="en-US" sz="1600" b="1" dirty="0">
                <a:solidFill>
                  <a:srgbClr val="C58E00"/>
                </a:solidFill>
              </a:rPr>
              <a:t> ang </a:t>
            </a:r>
            <a:r>
              <a:rPr lang="en-US" sz="1600" b="1" dirty="0" err="1">
                <a:solidFill>
                  <a:srgbClr val="C58E00"/>
                </a:solidFill>
              </a:rPr>
              <a:t>Iyang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kaugalingon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sa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matag-usa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sumala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sa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atong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panginahanglan</a:t>
            </a:r>
            <a:r>
              <a:rPr lang="en-US" sz="1600" b="1" dirty="0">
                <a:solidFill>
                  <a:srgbClr val="C58E00"/>
                </a:solidFill>
              </a:rPr>
              <a:t>(</a:t>
            </a:r>
            <a:r>
              <a:rPr lang="en-US" sz="1600" b="1" dirty="0" err="1">
                <a:solidFill>
                  <a:srgbClr val="C58E00"/>
                </a:solidFill>
              </a:rPr>
              <a:t>pananglitan</a:t>
            </a:r>
            <a:r>
              <a:rPr lang="en-US" sz="1600" b="1" dirty="0">
                <a:solidFill>
                  <a:srgbClr val="C58E00"/>
                </a:solidFill>
              </a:rPr>
              <a:t>: </a:t>
            </a:r>
            <a:r>
              <a:rPr lang="en-US" sz="1600" b="1" dirty="0" err="1">
                <a:solidFill>
                  <a:srgbClr val="C58E00"/>
                </a:solidFill>
              </a:rPr>
              <a:t>kang</a:t>
            </a:r>
            <a:r>
              <a:rPr lang="en-US" sz="1600" b="1" dirty="0">
                <a:solidFill>
                  <a:srgbClr val="C58E00"/>
                </a:solidFill>
              </a:rPr>
              <a:t> Josue, </a:t>
            </a:r>
            <a:r>
              <a:rPr lang="en-US" sz="1600" b="1" dirty="0" err="1">
                <a:solidFill>
                  <a:srgbClr val="C58E00"/>
                </a:solidFill>
              </a:rPr>
              <a:t>ingon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nga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usa</a:t>
            </a:r>
            <a:r>
              <a:rPr lang="en-US" sz="1600" b="1" dirty="0">
                <a:solidFill>
                  <a:srgbClr val="C58E00"/>
                </a:solidFill>
              </a:rPr>
              <a:t> ka </a:t>
            </a:r>
            <a:r>
              <a:rPr lang="en-US" sz="1600" b="1" dirty="0" err="1">
                <a:solidFill>
                  <a:srgbClr val="C58E00"/>
                </a:solidFill>
              </a:rPr>
              <a:t>manggugubat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nga</a:t>
            </a:r>
            <a:r>
              <a:rPr lang="en-US" sz="1600" b="1" dirty="0">
                <a:solidFill>
                  <a:srgbClr val="C58E00"/>
                </a:solidFill>
              </a:rPr>
              <a:t> </a:t>
            </a:r>
            <a:r>
              <a:rPr lang="en-US" sz="1600" b="1" dirty="0" err="1">
                <a:solidFill>
                  <a:srgbClr val="C58E00"/>
                </a:solidFill>
              </a:rPr>
              <a:t>modaug</a:t>
            </a:r>
            <a:r>
              <a:rPr lang="en-US" sz="1600" b="1" dirty="0">
                <a:solidFill>
                  <a:srgbClr val="C58E00"/>
                </a:solidFill>
              </a:rPr>
              <a:t>)</a:t>
            </a:r>
            <a:r>
              <a:rPr lang="es-ES" sz="1400" b="1" dirty="0"/>
              <a:t> </a:t>
            </a:r>
            <a:endParaRPr lang="es-ES" sz="1600" b="1" dirty="0"/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00BF89"/>
                </a:solidFill>
              </a:rPr>
              <a:t>Iyang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ipakita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kanato</a:t>
            </a:r>
            <a:r>
              <a:rPr lang="en-US" b="1" dirty="0">
                <a:solidFill>
                  <a:srgbClr val="00BF89"/>
                </a:solidFill>
              </a:rPr>
              <a:t> ang </a:t>
            </a:r>
            <a:r>
              <a:rPr lang="en-US" b="1" dirty="0" err="1">
                <a:solidFill>
                  <a:srgbClr val="00BF89"/>
                </a:solidFill>
              </a:rPr>
              <a:t>Iyang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pagkabalaan</a:t>
            </a:r>
            <a:r>
              <a:rPr lang="en-US" b="1" dirty="0">
                <a:solidFill>
                  <a:srgbClr val="00BF89"/>
                </a:solidFill>
              </a:rPr>
              <a:t> ug </a:t>
            </a:r>
            <a:r>
              <a:rPr lang="en-US" b="1" dirty="0" err="1">
                <a:solidFill>
                  <a:srgbClr val="00BF89"/>
                </a:solidFill>
              </a:rPr>
              <a:t>kinaiya</a:t>
            </a:r>
            <a:r>
              <a:rPr lang="en-US" b="1" dirty="0">
                <a:solidFill>
                  <a:srgbClr val="00BF89"/>
                </a:solidFill>
              </a:rPr>
              <a:t>.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0079D8"/>
                </a:solidFill>
              </a:rPr>
              <a:t>Iyang</a:t>
            </a:r>
            <a:r>
              <a:rPr lang="en-US" b="1" dirty="0">
                <a:solidFill>
                  <a:srgbClr val="0079D8"/>
                </a:solidFill>
              </a:rPr>
              <a:t> </a:t>
            </a:r>
            <a:r>
              <a:rPr lang="en-US" b="1" dirty="0" err="1">
                <a:solidFill>
                  <a:srgbClr val="0079D8"/>
                </a:solidFill>
              </a:rPr>
              <a:t>gihatagan</a:t>
            </a:r>
            <a:r>
              <a:rPr lang="en-US" b="1" dirty="0">
                <a:solidFill>
                  <a:srgbClr val="0079D8"/>
                </a:solidFill>
              </a:rPr>
              <a:t> </a:t>
            </a:r>
            <a:r>
              <a:rPr lang="en-US" b="1" dirty="0" err="1">
                <a:solidFill>
                  <a:srgbClr val="0079D8"/>
                </a:solidFill>
              </a:rPr>
              <a:t>kita</a:t>
            </a:r>
            <a:r>
              <a:rPr lang="en-US" b="1" dirty="0">
                <a:solidFill>
                  <a:srgbClr val="0079D8"/>
                </a:solidFill>
              </a:rPr>
              <a:t> ug </a:t>
            </a:r>
            <a:r>
              <a:rPr lang="en-US" b="1" dirty="0" err="1">
                <a:solidFill>
                  <a:srgbClr val="0079D8"/>
                </a:solidFill>
              </a:rPr>
              <a:t>misyon</a:t>
            </a:r>
            <a:r>
              <a:rPr lang="en-US" b="1" dirty="0">
                <a:solidFill>
                  <a:srgbClr val="0079D8"/>
                </a:solidFill>
              </a:rPr>
              <a:t>.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3427B4"/>
                </a:solidFill>
              </a:rPr>
              <a:t>Iyang</a:t>
            </a:r>
            <a:r>
              <a:rPr lang="en-US" b="1" dirty="0">
                <a:solidFill>
                  <a:srgbClr val="3427B4"/>
                </a:solidFill>
              </a:rPr>
              <a:t> </a:t>
            </a:r>
            <a:r>
              <a:rPr lang="en-US" b="1" dirty="0" err="1">
                <a:solidFill>
                  <a:srgbClr val="3427B4"/>
                </a:solidFill>
              </a:rPr>
              <a:t>gisaad</a:t>
            </a:r>
            <a:r>
              <a:rPr lang="en-US" b="1" dirty="0">
                <a:solidFill>
                  <a:srgbClr val="3427B4"/>
                </a:solidFill>
              </a:rPr>
              <a:t> </a:t>
            </a:r>
            <a:r>
              <a:rPr lang="en-US" b="1" dirty="0" err="1">
                <a:solidFill>
                  <a:srgbClr val="3427B4"/>
                </a:solidFill>
              </a:rPr>
              <a:t>nga</a:t>
            </a:r>
            <a:r>
              <a:rPr lang="en-US" b="1" dirty="0">
                <a:solidFill>
                  <a:srgbClr val="3427B4"/>
                </a:solidFill>
              </a:rPr>
              <a:t> </a:t>
            </a:r>
            <a:r>
              <a:rPr lang="en-US" b="1" dirty="0" err="1">
                <a:solidFill>
                  <a:srgbClr val="3427B4"/>
                </a:solidFill>
              </a:rPr>
              <a:t>ubanan</a:t>
            </a:r>
            <a:r>
              <a:rPr lang="en-US" b="1" dirty="0">
                <a:solidFill>
                  <a:srgbClr val="3427B4"/>
                </a:solidFill>
              </a:rPr>
              <a:t> </a:t>
            </a:r>
            <a:r>
              <a:rPr lang="en-US" b="1" dirty="0" err="1">
                <a:solidFill>
                  <a:srgbClr val="3427B4"/>
                </a:solidFill>
              </a:rPr>
              <a:t>gyud</a:t>
            </a:r>
            <a:r>
              <a:rPr lang="en-US" b="1" dirty="0">
                <a:solidFill>
                  <a:srgbClr val="3427B4"/>
                </a:solidFill>
              </a:rPr>
              <a:t> </a:t>
            </a:r>
            <a:r>
              <a:rPr lang="en-US" b="1" dirty="0" err="1">
                <a:solidFill>
                  <a:srgbClr val="3427B4"/>
                </a:solidFill>
              </a:rPr>
              <a:t>kita</a:t>
            </a:r>
            <a:r>
              <a:rPr lang="en-US" b="1" dirty="0">
                <a:solidFill>
                  <a:srgbClr val="3427B4"/>
                </a:solidFill>
              </a:rPr>
              <a:t>.</a:t>
            </a:r>
            <a:r>
              <a:rPr lang="es-ES" b="1" dirty="0">
                <a:solidFill>
                  <a:srgbClr val="3427B4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8F35E7"/>
                </a:solidFill>
              </a:rPr>
              <a:t>Tulion</a:t>
            </a:r>
            <a:r>
              <a:rPr lang="en-US" b="1" dirty="0">
                <a:solidFill>
                  <a:srgbClr val="8F35E7"/>
                </a:solidFill>
              </a:rPr>
              <a:t> </a:t>
            </a:r>
            <a:r>
              <a:rPr lang="en-US" b="1" dirty="0" err="1">
                <a:solidFill>
                  <a:srgbClr val="8F35E7"/>
                </a:solidFill>
              </a:rPr>
              <a:t>atong</a:t>
            </a:r>
            <a:r>
              <a:rPr lang="en-US" b="1" dirty="0">
                <a:solidFill>
                  <a:srgbClr val="8F35E7"/>
                </a:solidFill>
              </a:rPr>
              <a:t> </a:t>
            </a:r>
            <a:r>
              <a:rPr lang="en-US" b="1" dirty="0" err="1">
                <a:solidFill>
                  <a:srgbClr val="8F35E7"/>
                </a:solidFill>
              </a:rPr>
              <a:t>kasingkasing</a:t>
            </a:r>
            <a:r>
              <a:rPr lang="es-ES" b="1" dirty="0">
                <a:solidFill>
                  <a:srgbClr val="8F35E7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A029BB"/>
                </a:solidFill>
              </a:rPr>
              <a:t>Atong</a:t>
            </a:r>
            <a:r>
              <a:rPr lang="en-US" b="1" dirty="0">
                <a:solidFill>
                  <a:srgbClr val="A029BB"/>
                </a:solidFill>
              </a:rPr>
              <a:t> </a:t>
            </a:r>
            <a:r>
              <a:rPr lang="en-US" b="1" dirty="0" err="1">
                <a:solidFill>
                  <a:srgbClr val="A029BB"/>
                </a:solidFill>
              </a:rPr>
              <a:t>dawaton</a:t>
            </a:r>
            <a:r>
              <a:rPr lang="en-US" b="1" dirty="0">
                <a:solidFill>
                  <a:srgbClr val="A029BB"/>
                </a:solidFill>
              </a:rPr>
              <a:t> ang </a:t>
            </a:r>
            <a:r>
              <a:rPr lang="en-US" b="1" dirty="0" err="1">
                <a:solidFill>
                  <a:srgbClr val="A029BB"/>
                </a:solidFill>
              </a:rPr>
              <a:t>halad-paglukat</a:t>
            </a:r>
            <a:r>
              <a:rPr lang="en-US" b="1" dirty="0">
                <a:solidFill>
                  <a:srgbClr val="A029BB"/>
                </a:solidFill>
              </a:rPr>
              <a:t> </a:t>
            </a:r>
            <a:r>
              <a:rPr lang="en-US" b="1" dirty="0" err="1">
                <a:solidFill>
                  <a:srgbClr val="A029BB"/>
                </a:solidFill>
              </a:rPr>
              <a:t>ni</a:t>
            </a:r>
            <a:r>
              <a:rPr lang="en-US" b="1" dirty="0">
                <a:solidFill>
                  <a:srgbClr val="A029BB"/>
                </a:solidFill>
              </a:rPr>
              <a:t> Jesus.</a:t>
            </a:r>
            <a:endParaRPr lang="es-ES" b="1" dirty="0">
              <a:solidFill>
                <a:srgbClr val="A029BB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fi-FI" b="1" dirty="0">
                <a:solidFill>
                  <a:srgbClr val="C02394"/>
                </a:solidFill>
              </a:rPr>
              <a:t>Mosulong kita pinaagi sa pagtuo</a:t>
            </a:r>
            <a:r>
              <a:rPr lang="es-ES" b="1" dirty="0">
                <a:solidFill>
                  <a:srgbClr val="C02394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>
                <a:solidFill>
                  <a:srgbClr val="D42974"/>
                </a:solidFill>
              </a:rPr>
              <a:t>Ang Dios </a:t>
            </a:r>
            <a:r>
              <a:rPr lang="en-US" b="1" dirty="0" err="1">
                <a:solidFill>
                  <a:srgbClr val="D42974"/>
                </a:solidFill>
              </a:rPr>
              <a:t>nagabuhat</a:t>
            </a:r>
            <a:r>
              <a:rPr lang="en-US" b="1" dirty="0">
                <a:solidFill>
                  <a:srgbClr val="D42974"/>
                </a:solidFill>
              </a:rPr>
              <a:t> ug </a:t>
            </a:r>
            <a:r>
              <a:rPr lang="en-US" b="1" dirty="0" err="1">
                <a:solidFill>
                  <a:srgbClr val="D42974"/>
                </a:solidFill>
              </a:rPr>
              <a:t>mga</a:t>
            </a:r>
            <a:r>
              <a:rPr lang="en-US" b="1" dirty="0">
                <a:solidFill>
                  <a:srgbClr val="D42974"/>
                </a:solidFill>
              </a:rPr>
              <a:t> </a:t>
            </a:r>
            <a:r>
              <a:rPr lang="en-US" b="1" dirty="0" err="1">
                <a:solidFill>
                  <a:srgbClr val="D42974"/>
                </a:solidFill>
              </a:rPr>
              <a:t>katingalahan</a:t>
            </a:r>
            <a:endParaRPr lang="en-US" b="1" dirty="0">
              <a:solidFill>
                <a:srgbClr val="D4297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 err="1">
                <a:solidFill>
                  <a:srgbClr val="D4294B"/>
                </a:solidFill>
              </a:rPr>
              <a:t>Atong</a:t>
            </a:r>
            <a:r>
              <a:rPr lang="en-US" b="1" dirty="0">
                <a:solidFill>
                  <a:srgbClr val="D4294B"/>
                </a:solidFill>
              </a:rPr>
              <a:t> </a:t>
            </a:r>
            <a:r>
              <a:rPr lang="en-US" b="1" dirty="0" err="1">
                <a:solidFill>
                  <a:srgbClr val="D4294B"/>
                </a:solidFill>
              </a:rPr>
              <a:t>dayegon</a:t>
            </a:r>
            <a:r>
              <a:rPr lang="en-US" b="1" dirty="0">
                <a:solidFill>
                  <a:srgbClr val="D4294B"/>
                </a:solidFill>
              </a:rPr>
              <a:t> </a:t>
            </a:r>
            <a:r>
              <a:rPr lang="en-US" b="1" dirty="0" err="1">
                <a:solidFill>
                  <a:srgbClr val="D4294B"/>
                </a:solidFill>
              </a:rPr>
              <a:t>Siya</a:t>
            </a:r>
            <a:endParaRPr lang="en-US" b="1" dirty="0">
              <a:solidFill>
                <a:srgbClr val="D4294B"/>
              </a:solidFill>
            </a:endParaRPr>
          </a:p>
        </p:txBody>
      </p:sp>
      <p:pic>
        <p:nvPicPr>
          <p:cNvPr id="8" name="Imagen 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7A5BF2-2117-6CAD-FC87-BED11BC9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3897"/>
            <a:ext cx="5172892" cy="6654481"/>
          </a:xfrm>
          <a:prstGeom prst="ellipse">
            <a:avLst/>
          </a:prstGeom>
          <a:ln w="63500" cap="rnd">
            <a:solidFill>
              <a:srgbClr val="E8CFB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7EC0B7-5611-37EA-9752-5B6AA2973F5B}"/>
              </a:ext>
            </a:extLst>
          </p:cNvPr>
          <p:cNvSpPr txBox="1"/>
          <p:nvPr/>
        </p:nvSpPr>
        <p:spPr>
          <a:xfrm>
            <a:off x="4343400" y="5966163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Makita pa </a:t>
            </a:r>
            <a:r>
              <a:rPr lang="en-US" b="1" dirty="0" err="1"/>
              <a:t>nato</a:t>
            </a:r>
            <a:r>
              <a:rPr lang="en-US" b="1" dirty="0"/>
              <a:t> ang </a:t>
            </a:r>
            <a:r>
              <a:rPr lang="en-US" b="1" dirty="0" err="1"/>
              <a:t>dugang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pagkasinama</a:t>
            </a:r>
            <a:r>
              <a:rPr lang="en-US" b="1" dirty="0"/>
              <a:t> </a:t>
            </a:r>
            <a:r>
              <a:rPr lang="en-US" b="1" dirty="0" err="1"/>
              <a:t>tali</a:t>
            </a:r>
            <a:r>
              <a:rPr lang="en-US" b="1" dirty="0"/>
              <a:t> </a:t>
            </a:r>
            <a:r>
              <a:rPr lang="en-US" b="1" dirty="0" err="1"/>
              <a:t>niining</a:t>
            </a:r>
            <a:r>
              <a:rPr lang="en-US" b="1" dirty="0"/>
              <a:t> </a:t>
            </a:r>
            <a:r>
              <a:rPr lang="en-US" b="1" dirty="0" err="1"/>
              <a:t>duha</a:t>
            </a:r>
            <a:r>
              <a:rPr lang="en-US" b="1" dirty="0"/>
              <a:t> ka </a:t>
            </a:r>
            <a:r>
              <a:rPr lang="en-US" b="1" dirty="0" err="1"/>
              <a:t>lider</a:t>
            </a:r>
            <a:r>
              <a:rPr lang="en-US" b="1" dirty="0"/>
              <a:t>, ug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ingon</a:t>
            </a:r>
            <a:r>
              <a:rPr lang="en-US" b="1" dirty="0"/>
              <a:t>—</a:t>
            </a:r>
            <a:r>
              <a:rPr lang="en-US" b="1" dirty="0" err="1"/>
              <a:t>uban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katawhan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Israel—</a:t>
            </a:r>
            <a:r>
              <a:rPr lang="en-US" b="1" dirty="0" err="1"/>
              <a:t>ilang</a:t>
            </a:r>
            <a:r>
              <a:rPr lang="en-US" b="1" dirty="0"/>
              <a:t> </a:t>
            </a:r>
            <a:r>
              <a:rPr lang="en-US" b="1" dirty="0" err="1"/>
              <a:t>napilian</a:t>
            </a:r>
            <a:r>
              <a:rPr lang="en-US" b="1" dirty="0"/>
              <a:t> </a:t>
            </a:r>
            <a:r>
              <a:rPr lang="en-US" b="1" dirty="0" err="1"/>
              <a:t>kon</a:t>
            </a:r>
            <a:r>
              <a:rPr lang="en-US" b="1" dirty="0"/>
              <a:t> </a:t>
            </a:r>
            <a:r>
              <a:rPr lang="en-US" b="1" dirty="0" err="1"/>
              <a:t>motuo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o </a:t>
            </a:r>
            <a:r>
              <a:rPr lang="en-US" b="1" dirty="0" err="1"/>
              <a:t>dili</a:t>
            </a:r>
            <a:r>
              <a:rPr lang="en-US" b="1" dirty="0"/>
              <a:t>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A3D453-DA69-BAAA-FB64-83C522827352}"/>
              </a:ext>
            </a:extLst>
          </p:cNvPr>
          <p:cNvSpPr txBox="1"/>
          <p:nvPr/>
        </p:nvSpPr>
        <p:spPr>
          <a:xfrm>
            <a:off x="5497038" y="-32606"/>
            <a:ext cx="6853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GIUNSA SA DIOS PAGTRABAHO UBAN NATO?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274EC61-6A9D-3137-7594-A7FA3DA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24" y="558710"/>
            <a:ext cx="490106" cy="422366"/>
          </a:xfrm>
          <a:prstGeom prst="rect">
            <a:avLst/>
          </a:prstGeom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BFB95D9A-842D-E792-3DE3-24058550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5449877"/>
            <a:ext cx="490330" cy="422366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819B40FA-816F-6A1D-6BE7-6265192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12" y="4863275"/>
            <a:ext cx="490330" cy="4223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A53F9A99-C312-E0A3-CAEB-D2390C539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24" y="4276670"/>
            <a:ext cx="490106" cy="422366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C741BB7-DB11-DC68-ADC4-B1C57310D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54" y="3690065"/>
            <a:ext cx="489846" cy="4223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FA493714-B094-4958-1077-BE89D8E9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42" y="3103460"/>
            <a:ext cx="490070" cy="4223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78F21CB7-14D6-227F-D73B-28C53DE22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42" y="2516855"/>
            <a:ext cx="490070" cy="422366"/>
          </a:xfrm>
          <a:prstGeom prst="rect">
            <a:avLst/>
          </a:prstGeom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E4BFD13B-5729-1B62-5DF4-6361BBC70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54" y="1930250"/>
            <a:ext cx="489846" cy="422366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0CB958C-F924-5BAC-EE5D-FC6D79C66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54" y="1343645"/>
            <a:ext cx="48984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0AB3EB-8529-73B4-35C7-DD4835CB8394}"/>
              </a:ext>
            </a:extLst>
          </p:cNvPr>
          <p:cNvSpPr txBox="1"/>
          <p:nvPr/>
        </p:nvSpPr>
        <p:spPr>
          <a:xfrm>
            <a:off x="5266394" y="361451"/>
            <a:ext cx="2696958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Mana, ang </a:t>
            </a:r>
            <a:r>
              <a:rPr lang="en-US" sz="2400" b="1" dirty="0" err="1">
                <a:solidFill>
                  <a:schemeClr val="tx1"/>
                </a:solidFill>
              </a:rPr>
              <a:t>Tinapay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gikan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Langit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47BCB865-8616-CDBF-4958-073342E8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2" y="1732548"/>
            <a:ext cx="10119936" cy="5059969"/>
          </a:xfrm>
          <a:prstGeom prst="rect">
            <a:avLst/>
          </a:prstGeom>
          <a:ln w="57150">
            <a:gradFill>
              <a:gsLst>
                <a:gs pos="16000">
                  <a:srgbClr val="FFD57F"/>
                </a:gs>
                <a:gs pos="52000">
                  <a:srgbClr val="A9D18E"/>
                </a:gs>
                <a:gs pos="51000">
                  <a:srgbClr val="FFD57F"/>
                </a:gs>
                <a:gs pos="76000">
                  <a:srgbClr val="A9D18E"/>
                </a:gs>
              </a:gsLst>
              <a:lin ang="600000" scaled="0"/>
            </a:gra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34CE45-AFA2-25D4-F77D-56A0195049A7}"/>
              </a:ext>
            </a:extLst>
          </p:cNvPr>
          <p:cNvSpPr txBox="1">
            <a:spLocks/>
          </p:cNvSpPr>
          <p:nvPr/>
        </p:nvSpPr>
        <p:spPr>
          <a:xfrm>
            <a:off x="132346" y="83019"/>
            <a:ext cx="5015387" cy="3129506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 err="1"/>
              <a:t>Exodo</a:t>
            </a:r>
            <a:r>
              <a:rPr lang="en-US" dirty="0"/>
              <a:t> 16:4–5, 31“Unya </a:t>
            </a:r>
            <a:r>
              <a:rPr lang="en-US" dirty="0" err="1"/>
              <a:t>miingon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Jehova</a:t>
            </a:r>
            <a:r>
              <a:rPr lang="en-US" dirty="0"/>
              <a:t> </a:t>
            </a:r>
            <a:r>
              <a:rPr lang="en-US" dirty="0" err="1"/>
              <a:t>kang</a:t>
            </a:r>
            <a:r>
              <a:rPr lang="en-US" dirty="0"/>
              <a:t> Moises, ‘Tan-</a:t>
            </a:r>
            <a:r>
              <a:rPr lang="en-US" dirty="0" err="1"/>
              <a:t>awa</a:t>
            </a:r>
            <a:r>
              <a:rPr lang="en-US" dirty="0"/>
              <a:t>, </a:t>
            </a:r>
            <a:r>
              <a:rPr lang="en-US" dirty="0" err="1"/>
              <a:t>paulanon</a:t>
            </a:r>
            <a:r>
              <a:rPr lang="en-US" dirty="0"/>
              <a:t> ko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tinapay</a:t>
            </a:r>
            <a:r>
              <a:rPr lang="en-US" dirty="0"/>
              <a:t> </a:t>
            </a:r>
            <a:r>
              <a:rPr lang="en-US" dirty="0" err="1"/>
              <a:t>gikan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langit</a:t>
            </a:r>
            <a:r>
              <a:rPr lang="en-US" dirty="0"/>
              <a:t>; ug ang </a:t>
            </a:r>
            <a:r>
              <a:rPr lang="en-US" dirty="0" err="1"/>
              <a:t>katawhan</a:t>
            </a:r>
            <a:r>
              <a:rPr lang="en-US" dirty="0"/>
              <a:t> </a:t>
            </a:r>
            <a:r>
              <a:rPr lang="en-US" dirty="0" err="1"/>
              <a:t>mogula</a:t>
            </a:r>
            <a:r>
              <a:rPr lang="en-US" dirty="0"/>
              <a:t> ug </a:t>
            </a:r>
            <a:r>
              <a:rPr lang="en-US" dirty="0" err="1"/>
              <a:t>manguha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ilang</a:t>
            </a:r>
            <a:r>
              <a:rPr lang="en-US" dirty="0"/>
              <a:t> </a:t>
            </a:r>
            <a:r>
              <a:rPr lang="en-US" dirty="0" err="1"/>
              <a:t>gikinahanglan</a:t>
            </a:r>
            <a:r>
              <a:rPr lang="en-US" dirty="0"/>
              <a:t> </a:t>
            </a:r>
            <a:r>
              <a:rPr lang="en-US" dirty="0" err="1"/>
              <a:t>matag-adlaw</a:t>
            </a:r>
            <a:r>
              <a:rPr lang="en-US" dirty="0"/>
              <a:t>, </a:t>
            </a:r>
            <a:r>
              <a:rPr lang="en-US" dirty="0" err="1"/>
              <a:t>aron</a:t>
            </a:r>
            <a:r>
              <a:rPr lang="en-US" dirty="0"/>
              <a:t> </a:t>
            </a:r>
            <a:r>
              <a:rPr lang="en-US" dirty="0" err="1"/>
              <a:t>sulayan</a:t>
            </a:r>
            <a:r>
              <a:rPr lang="en-US" dirty="0"/>
              <a:t> ko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kon</a:t>
            </a:r>
            <a:r>
              <a:rPr lang="en-US" dirty="0"/>
              <a:t> </a:t>
            </a:r>
            <a:r>
              <a:rPr lang="en-US" dirty="0" err="1"/>
              <a:t>molakaw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sumala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akong</a:t>
            </a:r>
            <a:r>
              <a:rPr lang="en-US" dirty="0"/>
              <a:t> </a:t>
            </a:r>
            <a:r>
              <a:rPr lang="en-US" dirty="0" err="1"/>
              <a:t>kasugoan</a:t>
            </a:r>
            <a:r>
              <a:rPr lang="en-US" dirty="0"/>
              <a:t> o </a:t>
            </a:r>
            <a:r>
              <a:rPr lang="en-US" dirty="0" err="1"/>
              <a:t>dili</a:t>
            </a:r>
            <a:r>
              <a:rPr lang="en-US" dirty="0"/>
              <a:t>. Ug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ikaanom</a:t>
            </a:r>
            <a:r>
              <a:rPr lang="en-US" dirty="0"/>
              <a:t> ka </a:t>
            </a:r>
            <a:r>
              <a:rPr lang="en-US" dirty="0" err="1"/>
              <a:t>adlaw</a:t>
            </a:r>
            <a:r>
              <a:rPr lang="en-US" dirty="0"/>
              <a:t>, </a:t>
            </a:r>
            <a:r>
              <a:rPr lang="en-US" dirty="0" err="1"/>
              <a:t>ilang</a:t>
            </a:r>
            <a:r>
              <a:rPr lang="en-US" dirty="0"/>
              <a:t> </a:t>
            </a:r>
            <a:r>
              <a:rPr lang="en-US" dirty="0" err="1"/>
              <a:t>andamon</a:t>
            </a:r>
            <a:r>
              <a:rPr lang="en-US" dirty="0"/>
              <a:t> ang </a:t>
            </a:r>
            <a:r>
              <a:rPr lang="en-US" dirty="0" err="1"/>
              <a:t>ilang</a:t>
            </a:r>
            <a:r>
              <a:rPr lang="en-US" dirty="0"/>
              <a:t> </a:t>
            </a:r>
            <a:r>
              <a:rPr lang="en-US" dirty="0" err="1"/>
              <a:t>pagadad</a:t>
            </a:r>
            <a:r>
              <a:rPr lang="en-US" dirty="0"/>
              <a:t>-on, ug </a:t>
            </a:r>
            <a:r>
              <a:rPr lang="en-US" dirty="0" err="1"/>
              <a:t>mahimo</a:t>
            </a:r>
            <a:r>
              <a:rPr lang="en-US" dirty="0"/>
              <a:t> </a:t>
            </a:r>
            <a:r>
              <a:rPr lang="en-US" dirty="0" err="1"/>
              <a:t>kini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doble</a:t>
            </a:r>
            <a:r>
              <a:rPr lang="en-US" dirty="0"/>
              <a:t> kay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ilang</a:t>
            </a:r>
            <a:r>
              <a:rPr lang="en-US" dirty="0"/>
              <a:t> </a:t>
            </a:r>
            <a:r>
              <a:rPr lang="en-US" dirty="0" err="1"/>
              <a:t>ginakuha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matag</a:t>
            </a:r>
            <a:r>
              <a:rPr lang="en-US" dirty="0"/>
              <a:t> </a:t>
            </a:r>
            <a:r>
              <a:rPr lang="en-US" dirty="0" err="1"/>
              <a:t>adlaw</a:t>
            </a:r>
            <a:r>
              <a:rPr lang="en-US" dirty="0"/>
              <a:t>.’ … Ug </a:t>
            </a:r>
            <a:r>
              <a:rPr lang="en-US" dirty="0" err="1"/>
              <a:t>gitawag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balay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Israel ang </a:t>
            </a:r>
            <a:r>
              <a:rPr lang="en-US" dirty="0" err="1"/>
              <a:t>ngalan</a:t>
            </a:r>
            <a:r>
              <a:rPr lang="en-US" dirty="0"/>
              <a:t> </a:t>
            </a:r>
            <a:r>
              <a:rPr lang="en-US" dirty="0" err="1"/>
              <a:t>niadtong</a:t>
            </a:r>
            <a:r>
              <a:rPr lang="en-US" dirty="0"/>
              <a:t> </a:t>
            </a:r>
            <a:r>
              <a:rPr lang="en-US" dirty="0" err="1"/>
              <a:t>pagkaon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Mana; </a:t>
            </a:r>
            <a:r>
              <a:rPr lang="en-US" dirty="0" err="1"/>
              <a:t>murag</a:t>
            </a:r>
            <a:r>
              <a:rPr lang="en-US" dirty="0"/>
              <a:t> </a:t>
            </a:r>
            <a:r>
              <a:rPr lang="en-US" dirty="0" err="1"/>
              <a:t>liso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koriandro</a:t>
            </a:r>
            <a:r>
              <a:rPr lang="en-US" dirty="0"/>
              <a:t>, </a:t>
            </a:r>
            <a:r>
              <a:rPr lang="en-US" dirty="0" err="1"/>
              <a:t>puti</a:t>
            </a:r>
            <a:r>
              <a:rPr lang="en-US" dirty="0"/>
              <a:t>, ug ang </a:t>
            </a:r>
            <a:r>
              <a:rPr lang="en-US" dirty="0" err="1"/>
              <a:t>lami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biskwit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gihimo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dugos</a:t>
            </a:r>
            <a:r>
              <a:rPr lang="en-US" dirty="0"/>
              <a:t>.”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C00F00-0F90-942C-23A7-B9F9DAFE79ED}"/>
              </a:ext>
            </a:extLst>
          </p:cNvPr>
          <p:cNvSpPr txBox="1"/>
          <p:nvPr/>
        </p:nvSpPr>
        <p:spPr>
          <a:xfrm>
            <a:off x="8082013" y="83019"/>
            <a:ext cx="3977640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/>
              <a:t>Josue 5:11–12“Ug </a:t>
            </a:r>
            <a:r>
              <a:rPr lang="en-US" dirty="0" err="1"/>
              <a:t>mikaon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abut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yuta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pagkasunod</a:t>
            </a:r>
            <a:r>
              <a:rPr lang="en-US" dirty="0"/>
              <a:t> </a:t>
            </a:r>
            <a:r>
              <a:rPr lang="en-US" dirty="0" err="1"/>
              <a:t>adlaw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Paska</a:t>
            </a:r>
            <a:r>
              <a:rPr lang="en-US" dirty="0"/>
              <a:t>, </a:t>
            </a:r>
            <a:r>
              <a:rPr lang="en-US" dirty="0" err="1"/>
              <a:t>tinapay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walay</a:t>
            </a:r>
            <a:r>
              <a:rPr lang="en-US" dirty="0"/>
              <a:t> </a:t>
            </a:r>
            <a:r>
              <a:rPr lang="en-US" dirty="0" err="1"/>
              <a:t>libadura</a:t>
            </a:r>
            <a:r>
              <a:rPr lang="en-US" dirty="0"/>
              <a:t> ug </a:t>
            </a:r>
            <a:r>
              <a:rPr lang="en-US" dirty="0" err="1"/>
              <a:t>inila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binaga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mao</a:t>
            </a:r>
            <a:r>
              <a:rPr lang="en-US" dirty="0"/>
              <a:t> </a:t>
            </a:r>
            <a:r>
              <a:rPr lang="en-US" dirty="0" err="1"/>
              <a:t>gihapong</a:t>
            </a:r>
            <a:r>
              <a:rPr lang="en-US" dirty="0"/>
              <a:t> </a:t>
            </a:r>
            <a:r>
              <a:rPr lang="en-US" dirty="0" err="1"/>
              <a:t>adlaw</a:t>
            </a:r>
            <a:r>
              <a:rPr lang="en-US" dirty="0"/>
              <a:t>. Ug </a:t>
            </a:r>
            <a:r>
              <a:rPr lang="en-US" dirty="0" err="1"/>
              <a:t>mihunong</a:t>
            </a:r>
            <a:r>
              <a:rPr lang="en-US" dirty="0"/>
              <a:t> ang mana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pagkasunod</a:t>
            </a:r>
            <a:r>
              <a:rPr lang="en-US" dirty="0"/>
              <a:t> </a:t>
            </a:r>
            <a:r>
              <a:rPr lang="en-US" dirty="0" err="1"/>
              <a:t>adlaw</a:t>
            </a:r>
            <a:r>
              <a:rPr lang="en-US" dirty="0"/>
              <a:t> human </a:t>
            </a:r>
            <a:r>
              <a:rPr lang="en-US" dirty="0" err="1"/>
              <a:t>nila</a:t>
            </a:r>
            <a:r>
              <a:rPr lang="en-US" dirty="0"/>
              <a:t> </a:t>
            </a:r>
            <a:r>
              <a:rPr lang="en-US" dirty="0" err="1"/>
              <a:t>pagkaon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abut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yuta</a:t>
            </a:r>
            <a:r>
              <a:rPr lang="en-US" dirty="0"/>
              <a:t>; </a:t>
            </a:r>
            <a:r>
              <a:rPr lang="en-US" dirty="0" err="1"/>
              <a:t>wala</a:t>
            </a:r>
            <a:r>
              <a:rPr lang="en-US" dirty="0"/>
              <a:t> nay mana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Israel; </a:t>
            </a:r>
            <a:r>
              <a:rPr lang="en-US" dirty="0" err="1"/>
              <a:t>apan</a:t>
            </a:r>
            <a:r>
              <a:rPr lang="en-US" dirty="0"/>
              <a:t> </a:t>
            </a:r>
            <a:r>
              <a:rPr lang="en-US" dirty="0" err="1"/>
              <a:t>niadtong</a:t>
            </a:r>
            <a:r>
              <a:rPr lang="en-US" dirty="0"/>
              <a:t> </a:t>
            </a:r>
            <a:r>
              <a:rPr lang="en-US" dirty="0" err="1"/>
              <a:t>tuig</a:t>
            </a:r>
            <a:r>
              <a:rPr lang="en-US" dirty="0"/>
              <a:t> </a:t>
            </a:r>
            <a:r>
              <a:rPr lang="en-US" dirty="0" err="1"/>
              <a:t>mikaon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bunga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yuta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Canaan.”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89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C6955F-74F9-CCE9-011F-CE0AFED7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2791696"/>
            <a:ext cx="7448350" cy="3888607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733908" y="583481"/>
            <a:ext cx="2400052" cy="2062103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Mga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Tiktik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Gipadala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Pagsusi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</a:t>
            </a:r>
            <a:r>
              <a:rPr lang="en-US" sz="3200" b="1" dirty="0">
                <a:solidFill>
                  <a:schemeClr val="tx1"/>
                </a:solidFill>
              </a:rPr>
              <a:t> Yuta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206136" y="219058"/>
            <a:ext cx="5026263" cy="257550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/>
              <a:t>Numeros</a:t>
            </a:r>
            <a:r>
              <a:rPr lang="es-ES" dirty="0"/>
              <a:t> 13:1–3“Ug </a:t>
            </a:r>
            <a:r>
              <a:rPr lang="es-ES" dirty="0" err="1"/>
              <a:t>misulti</a:t>
            </a:r>
            <a:r>
              <a:rPr lang="es-ES" dirty="0"/>
              <a:t> si </a:t>
            </a:r>
            <a:r>
              <a:rPr lang="es-ES" dirty="0" err="1"/>
              <a:t>Jehova</a:t>
            </a:r>
            <a:r>
              <a:rPr lang="es-ES" dirty="0"/>
              <a:t> </a:t>
            </a:r>
            <a:r>
              <a:rPr lang="es-ES" dirty="0" err="1"/>
              <a:t>kang</a:t>
            </a:r>
            <a:r>
              <a:rPr lang="es-ES" dirty="0"/>
              <a:t> </a:t>
            </a:r>
            <a:r>
              <a:rPr lang="es-ES" dirty="0" err="1"/>
              <a:t>Moises</a:t>
            </a:r>
            <a:r>
              <a:rPr lang="es-ES" dirty="0"/>
              <a:t>: ‘</a:t>
            </a:r>
            <a:r>
              <a:rPr lang="es-ES" dirty="0" err="1"/>
              <a:t>Padala</a:t>
            </a:r>
            <a:r>
              <a:rPr lang="es-ES" dirty="0"/>
              <a:t> </a:t>
            </a:r>
            <a:r>
              <a:rPr lang="es-ES" dirty="0" err="1"/>
              <a:t>og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lalaki</a:t>
            </a:r>
            <a:r>
              <a:rPr lang="es-ES" dirty="0"/>
              <a:t> aron </a:t>
            </a:r>
            <a:r>
              <a:rPr lang="es-ES" dirty="0" err="1"/>
              <a:t>susihon</a:t>
            </a:r>
            <a:r>
              <a:rPr lang="es-ES" dirty="0"/>
              <a:t> </a:t>
            </a:r>
            <a:r>
              <a:rPr lang="es-ES" dirty="0" err="1"/>
              <a:t>nila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yuta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Canaan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ihatag</a:t>
            </a:r>
            <a:r>
              <a:rPr lang="es-ES" dirty="0"/>
              <a:t> </a:t>
            </a:r>
            <a:r>
              <a:rPr lang="es-ES" dirty="0" err="1"/>
              <a:t>ko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anak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Israel;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matag</a:t>
            </a:r>
            <a:r>
              <a:rPr lang="es-ES" dirty="0"/>
              <a:t> </a:t>
            </a:r>
            <a:r>
              <a:rPr lang="es-ES" dirty="0" err="1"/>
              <a:t>tribo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ilang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katigulangan</a:t>
            </a:r>
            <a:r>
              <a:rPr lang="es-ES" dirty="0"/>
              <a:t> </a:t>
            </a:r>
            <a:r>
              <a:rPr lang="es-ES" dirty="0" err="1"/>
              <a:t>ipadana</a:t>
            </a:r>
            <a:r>
              <a:rPr lang="es-ES" dirty="0"/>
              <a:t> </a:t>
            </a:r>
            <a:r>
              <a:rPr lang="es-ES" dirty="0" err="1"/>
              <a:t>ninyo</a:t>
            </a:r>
            <a:r>
              <a:rPr lang="es-ES" dirty="0"/>
              <a:t> tag-usa </a:t>
            </a:r>
            <a:r>
              <a:rPr lang="es-ES" dirty="0" err="1"/>
              <a:t>ka</a:t>
            </a:r>
            <a:r>
              <a:rPr lang="es-ES" dirty="0"/>
              <a:t> </a:t>
            </a:r>
            <a:r>
              <a:rPr lang="es-ES" dirty="0" err="1"/>
              <a:t>lalaki</a:t>
            </a:r>
            <a:r>
              <a:rPr lang="es-ES" dirty="0"/>
              <a:t>, </a:t>
            </a:r>
            <a:r>
              <a:rPr lang="es-ES" dirty="0" err="1"/>
              <a:t>matag</a:t>
            </a:r>
            <a:r>
              <a:rPr lang="es-ES" dirty="0"/>
              <a:t> usa </a:t>
            </a:r>
            <a:r>
              <a:rPr lang="es-ES" dirty="0" err="1"/>
              <a:t>pangulo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ilang</a:t>
            </a:r>
            <a:r>
              <a:rPr lang="es-ES" dirty="0"/>
              <a:t> </a:t>
            </a:r>
            <a:r>
              <a:rPr lang="es-ES" dirty="0" err="1"/>
              <a:t>katawhan</a:t>
            </a:r>
            <a:r>
              <a:rPr lang="es-ES" dirty="0"/>
              <a:t>.’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pinaagi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sugo</a:t>
            </a:r>
            <a:r>
              <a:rPr lang="es-ES" dirty="0"/>
              <a:t> ni </a:t>
            </a:r>
            <a:r>
              <a:rPr lang="es-ES" dirty="0" err="1"/>
              <a:t>Jehova</a:t>
            </a:r>
            <a:r>
              <a:rPr lang="es-ES" dirty="0"/>
              <a:t> </a:t>
            </a:r>
            <a:r>
              <a:rPr lang="es-ES" dirty="0" err="1"/>
              <a:t>gipadala</a:t>
            </a:r>
            <a:r>
              <a:rPr lang="es-ES" dirty="0"/>
              <a:t> </a:t>
            </a:r>
            <a:r>
              <a:rPr lang="es-ES" dirty="0" err="1"/>
              <a:t>sila</a:t>
            </a:r>
            <a:r>
              <a:rPr lang="es-ES" dirty="0"/>
              <a:t> ni </a:t>
            </a:r>
            <a:r>
              <a:rPr lang="es-ES" dirty="0" err="1"/>
              <a:t>Moises</a:t>
            </a:r>
            <a:r>
              <a:rPr lang="es-ES" dirty="0"/>
              <a:t> </a:t>
            </a:r>
            <a:r>
              <a:rPr lang="es-ES" dirty="0" err="1"/>
              <a:t>gikan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kamingawan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Paran; </a:t>
            </a:r>
            <a:r>
              <a:rPr lang="es-ES" dirty="0" err="1"/>
              <a:t>kining</a:t>
            </a:r>
            <a:r>
              <a:rPr lang="es-ES" dirty="0"/>
              <a:t> </a:t>
            </a:r>
            <a:r>
              <a:rPr lang="es-ES" dirty="0" err="1"/>
              <a:t>tanan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lalaki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pangulo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anak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Israel.”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635469" y="352649"/>
            <a:ext cx="3350395" cy="2062103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Josue</a:t>
            </a:r>
            <a:r>
              <a:rPr lang="es-ES" sz="1600" dirty="0"/>
              <a:t> 2:1“Ug si </a:t>
            </a:r>
            <a:r>
              <a:rPr lang="es-ES" sz="1600" dirty="0" err="1"/>
              <a:t>Josue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ni </a:t>
            </a:r>
            <a:r>
              <a:rPr lang="es-ES" sz="1600" dirty="0" err="1"/>
              <a:t>Nun</a:t>
            </a:r>
            <a:r>
              <a:rPr lang="es-ES" sz="1600" dirty="0"/>
              <a:t> </a:t>
            </a:r>
            <a:r>
              <a:rPr lang="es-ES" sz="1600" dirty="0" err="1"/>
              <a:t>mipadala</a:t>
            </a:r>
            <a:r>
              <a:rPr lang="es-ES" sz="1600" dirty="0"/>
              <a:t> </a:t>
            </a:r>
            <a:r>
              <a:rPr lang="es-ES" sz="1600" dirty="0" err="1"/>
              <a:t>gikan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Shittim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duha</a:t>
            </a:r>
            <a:r>
              <a:rPr lang="es-ES" sz="1600" dirty="0"/>
              <a:t> </a:t>
            </a:r>
            <a:r>
              <a:rPr lang="es-ES" sz="1600" dirty="0" err="1"/>
              <a:t>ka</a:t>
            </a:r>
            <a:r>
              <a:rPr lang="es-ES" sz="1600" dirty="0"/>
              <a:t> </a:t>
            </a:r>
            <a:r>
              <a:rPr lang="es-ES" sz="1600" dirty="0" err="1"/>
              <a:t>lalaki</a:t>
            </a:r>
            <a:r>
              <a:rPr lang="es-ES" sz="1600" dirty="0"/>
              <a:t> aron </a:t>
            </a:r>
            <a:r>
              <a:rPr lang="es-ES" sz="1600" dirty="0" err="1"/>
              <a:t>maniktik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tago</a:t>
            </a:r>
            <a:r>
              <a:rPr lang="es-ES" sz="1600" dirty="0"/>
              <a:t>,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nag-ingon</a:t>
            </a:r>
            <a:r>
              <a:rPr lang="es-ES" sz="1600" dirty="0"/>
              <a:t>, ‘</a:t>
            </a:r>
            <a:r>
              <a:rPr lang="es-ES" sz="1600" dirty="0" err="1"/>
              <a:t>Lakaw</a:t>
            </a:r>
            <a:r>
              <a:rPr lang="es-ES" sz="1600" dirty="0"/>
              <a:t>, tan-</a:t>
            </a:r>
            <a:r>
              <a:rPr lang="es-ES" sz="1600" dirty="0" err="1"/>
              <a:t>awa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yuta, </a:t>
            </a:r>
            <a:r>
              <a:rPr lang="es-ES" sz="1600" dirty="0" err="1"/>
              <a:t>ilabina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Jerico</a:t>
            </a:r>
            <a:r>
              <a:rPr lang="es-ES" sz="1600" dirty="0"/>
              <a:t>.’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milakaw</a:t>
            </a:r>
            <a:r>
              <a:rPr lang="es-ES" sz="1600" dirty="0"/>
              <a:t> </a:t>
            </a:r>
            <a:r>
              <a:rPr lang="es-ES" sz="1600" dirty="0" err="1"/>
              <a:t>sila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misulod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balay </a:t>
            </a:r>
            <a:r>
              <a:rPr lang="es-ES" sz="1600" dirty="0" err="1"/>
              <a:t>sa</a:t>
            </a:r>
            <a:r>
              <a:rPr lang="es-ES" sz="1600" dirty="0"/>
              <a:t> usa </a:t>
            </a:r>
            <a:r>
              <a:rPr lang="es-ES" sz="1600" dirty="0" err="1"/>
              <a:t>ka</a:t>
            </a:r>
            <a:r>
              <a:rPr lang="es-ES" sz="1600" dirty="0"/>
              <a:t> </a:t>
            </a:r>
            <a:r>
              <a:rPr lang="es-ES" sz="1600" dirty="0" err="1"/>
              <a:t>babaeng</a:t>
            </a:r>
            <a:r>
              <a:rPr lang="es-ES" sz="1600" dirty="0"/>
              <a:t> </a:t>
            </a:r>
            <a:r>
              <a:rPr lang="es-ES" sz="1600" dirty="0" err="1"/>
              <a:t>bigaon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ginganlag</a:t>
            </a:r>
            <a:r>
              <a:rPr lang="es-ES" sz="1600" dirty="0"/>
              <a:t> </a:t>
            </a:r>
            <a:r>
              <a:rPr lang="es-ES" sz="1600" dirty="0" err="1"/>
              <a:t>Rahab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didto</a:t>
            </a:r>
            <a:r>
              <a:rPr lang="es-ES" sz="1600" dirty="0"/>
              <a:t> </a:t>
            </a:r>
            <a:r>
              <a:rPr lang="es-ES" sz="1600" dirty="0" err="1"/>
              <a:t>sila</a:t>
            </a:r>
            <a:r>
              <a:rPr lang="es-ES" sz="1600" dirty="0"/>
              <a:t> </a:t>
            </a:r>
            <a:r>
              <a:rPr lang="es-ES" sz="1600" dirty="0" err="1"/>
              <a:t>nagpundo</a:t>
            </a:r>
            <a:r>
              <a:rPr lang="es-ES" sz="1600" dirty="0"/>
              <a:t>.”</a:t>
            </a:r>
          </a:p>
        </p:txBody>
      </p:sp>
      <p:pic>
        <p:nvPicPr>
          <p:cNvPr id="12" name="Imagen 11" descr="Imagen que contiene persona, edificio, mujer, sostener&#10;&#10;Descripción generada automáticamente">
            <a:extLst>
              <a:ext uri="{FF2B5EF4-FFF2-40B4-BE49-F238E27FC236}">
                <a16:creationId xmlns:a16="http://schemas.microsoft.com/office/drawing/2014/main" id="{95169277-2754-1589-86E2-561E7346C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96" y="2580682"/>
            <a:ext cx="4365606" cy="4099621"/>
          </a:xfrm>
          <a:prstGeom prst="ellipse">
            <a:avLst/>
          </a:prstGeom>
          <a:ln w="63500" cap="rnd">
            <a:solidFill>
              <a:srgbClr val="A9D18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885991" y="286254"/>
            <a:ext cx="2400052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v-SE" sz="3200" b="1" dirty="0">
                <a:solidFill>
                  <a:schemeClr val="tx1"/>
                </a:solidFill>
              </a:rPr>
              <a:t>Taho/Report sa mga Tiktik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71384" y="63804"/>
            <a:ext cx="5162346" cy="6361160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700" dirty="0" err="1"/>
              <a:t>Numeros</a:t>
            </a:r>
            <a:r>
              <a:rPr lang="es-ES" sz="1700" dirty="0"/>
              <a:t> 13:27–33“Ug </a:t>
            </a:r>
            <a:r>
              <a:rPr lang="es-ES" sz="1700" dirty="0" err="1"/>
              <a:t>sila</a:t>
            </a:r>
            <a:r>
              <a:rPr lang="es-ES" sz="1700" dirty="0"/>
              <a:t> </a:t>
            </a:r>
            <a:r>
              <a:rPr lang="es-ES" sz="1700" dirty="0" err="1"/>
              <a:t>miingon</a:t>
            </a:r>
            <a:r>
              <a:rPr lang="es-ES" sz="1700" dirty="0"/>
              <a:t>, ‘</a:t>
            </a:r>
            <a:r>
              <a:rPr lang="es-ES" sz="1700" dirty="0" err="1"/>
              <a:t>Miabut</a:t>
            </a:r>
            <a:r>
              <a:rPr lang="es-ES" sz="1700" dirty="0"/>
              <a:t> </a:t>
            </a:r>
            <a:r>
              <a:rPr lang="es-ES" sz="1700" dirty="0" err="1"/>
              <a:t>kami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yuta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imong</a:t>
            </a:r>
            <a:r>
              <a:rPr lang="es-ES" sz="1700" dirty="0"/>
              <a:t> </a:t>
            </a:r>
            <a:r>
              <a:rPr lang="es-ES" sz="1700" dirty="0" err="1"/>
              <a:t>gipadalhan</a:t>
            </a:r>
            <a:r>
              <a:rPr lang="es-ES" sz="1700" dirty="0"/>
              <a:t> </a:t>
            </a:r>
            <a:r>
              <a:rPr lang="es-ES" sz="1700" dirty="0" err="1"/>
              <a:t>kanamo</a:t>
            </a:r>
            <a:r>
              <a:rPr lang="es-ES" sz="1700" dirty="0"/>
              <a:t>; </a:t>
            </a:r>
            <a:r>
              <a:rPr lang="es-ES" sz="1700" dirty="0" err="1"/>
              <a:t>tinuod</a:t>
            </a:r>
            <a:r>
              <a:rPr lang="es-ES" sz="1700" dirty="0"/>
              <a:t> </a:t>
            </a:r>
            <a:r>
              <a:rPr lang="es-ES" sz="1700" dirty="0" err="1"/>
              <a:t>gayud</a:t>
            </a:r>
            <a:r>
              <a:rPr lang="es-ES" sz="1700" dirty="0"/>
              <a:t>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kini</a:t>
            </a:r>
            <a:r>
              <a:rPr lang="es-ES" sz="1700" dirty="0"/>
              <a:t> </a:t>
            </a:r>
            <a:r>
              <a:rPr lang="es-ES" sz="1700" dirty="0" err="1"/>
              <a:t>nagapaagas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gatas </a:t>
            </a:r>
            <a:r>
              <a:rPr lang="es-ES" sz="1700" dirty="0" err="1"/>
              <a:t>ug</a:t>
            </a:r>
            <a:r>
              <a:rPr lang="es-ES" sz="1700" dirty="0"/>
              <a:t> dugos,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mao</a:t>
            </a:r>
            <a:r>
              <a:rPr lang="es-ES" sz="1700" dirty="0"/>
              <a:t> </a:t>
            </a:r>
            <a:r>
              <a:rPr lang="es-ES" sz="1700" dirty="0" err="1"/>
              <a:t>kini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kayutaan</a:t>
            </a:r>
            <a:r>
              <a:rPr lang="es-ES" sz="1700" dirty="0"/>
              <a:t> </a:t>
            </a:r>
            <a:r>
              <a:rPr lang="es-ES" sz="1700" dirty="0" err="1"/>
              <a:t>niini</a:t>
            </a:r>
            <a:r>
              <a:rPr lang="es-ES" sz="1700" dirty="0"/>
              <a:t>. Apan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kusgan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tawo</a:t>
            </a:r>
            <a:r>
              <a:rPr lang="es-ES" sz="1700" dirty="0"/>
              <a:t>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nagpuyo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yuta,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dakong</a:t>
            </a:r>
            <a:r>
              <a:rPr lang="es-ES" sz="1700" dirty="0"/>
              <a:t> </a:t>
            </a:r>
            <a:r>
              <a:rPr lang="es-ES" sz="1700" dirty="0" err="1"/>
              <a:t>kuta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siyudad</a:t>
            </a:r>
            <a:r>
              <a:rPr lang="es-ES" sz="1700" dirty="0"/>
              <a:t>,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nakakita</a:t>
            </a:r>
            <a:r>
              <a:rPr lang="es-ES" sz="1700" dirty="0"/>
              <a:t> </a:t>
            </a:r>
            <a:r>
              <a:rPr lang="es-ES" sz="1700" dirty="0" err="1"/>
              <a:t>pa</a:t>
            </a:r>
            <a:r>
              <a:rPr lang="es-ES" sz="1700" dirty="0"/>
              <a:t> </a:t>
            </a:r>
            <a:r>
              <a:rPr lang="es-ES" sz="1700" dirty="0" err="1"/>
              <a:t>kami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anak</a:t>
            </a:r>
            <a:r>
              <a:rPr lang="es-ES" sz="1700" dirty="0"/>
              <a:t> ni </a:t>
            </a:r>
            <a:r>
              <a:rPr lang="es-ES" sz="1700" dirty="0" err="1"/>
              <a:t>Anak</a:t>
            </a:r>
            <a:r>
              <a:rPr lang="es-ES" sz="1700" dirty="0"/>
              <a:t> </a:t>
            </a:r>
            <a:r>
              <a:rPr lang="es-ES" sz="1700" dirty="0" err="1"/>
              <a:t>didto</a:t>
            </a:r>
            <a:r>
              <a:rPr lang="es-ES" sz="1700" dirty="0"/>
              <a:t>. Ang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Amalekhanon</a:t>
            </a:r>
            <a:r>
              <a:rPr lang="es-ES" sz="1700" dirty="0"/>
              <a:t> </a:t>
            </a:r>
            <a:r>
              <a:rPr lang="es-ES" sz="1700" dirty="0" err="1"/>
              <a:t>nagpuyo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yuta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habagatan</a:t>
            </a:r>
            <a:r>
              <a:rPr lang="es-ES" sz="1700" dirty="0"/>
              <a:t>;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Hethean</a:t>
            </a:r>
            <a:r>
              <a:rPr lang="es-ES" sz="1700" dirty="0"/>
              <a:t>, Jebuseo,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Amoreo</a:t>
            </a:r>
            <a:r>
              <a:rPr lang="es-ES" sz="1700" dirty="0"/>
              <a:t> </a:t>
            </a:r>
            <a:r>
              <a:rPr lang="es-ES" sz="1700" dirty="0" err="1"/>
              <a:t>nagpuyo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kabukiran</a:t>
            </a:r>
            <a:r>
              <a:rPr lang="es-ES" sz="1700" dirty="0"/>
              <a:t>;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Cananeo </a:t>
            </a:r>
            <a:r>
              <a:rPr lang="es-ES" sz="1700" dirty="0" err="1"/>
              <a:t>nagpuyo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baybayon</a:t>
            </a:r>
            <a:r>
              <a:rPr lang="es-ES" sz="1700" dirty="0"/>
              <a:t>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kilid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Dagat</a:t>
            </a:r>
            <a:r>
              <a:rPr lang="es-ES" sz="1700" dirty="0"/>
              <a:t>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daplin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Jordan</a:t>
            </a:r>
            <a:r>
              <a:rPr lang="es-ES" sz="1700" dirty="0"/>
              <a:t>.’</a:t>
            </a:r>
            <a:r>
              <a:rPr lang="es-ES" sz="1700" dirty="0" err="1"/>
              <a:t>Unya</a:t>
            </a:r>
            <a:r>
              <a:rPr lang="es-ES" sz="1700" dirty="0"/>
              <a:t> </a:t>
            </a:r>
            <a:r>
              <a:rPr lang="es-ES" sz="1700" dirty="0" err="1"/>
              <a:t>giulian</a:t>
            </a:r>
            <a:r>
              <a:rPr lang="es-ES" sz="1700" dirty="0"/>
              <a:t> ni Caleb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katawhan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atubangan</a:t>
            </a:r>
            <a:r>
              <a:rPr lang="es-ES" sz="1700" dirty="0"/>
              <a:t> ni </a:t>
            </a:r>
            <a:r>
              <a:rPr lang="es-ES" sz="1700" dirty="0" err="1"/>
              <a:t>Moises</a:t>
            </a:r>
            <a:r>
              <a:rPr lang="es-ES" sz="1700" dirty="0"/>
              <a:t>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miingon</a:t>
            </a:r>
            <a:r>
              <a:rPr lang="es-ES" sz="1700" dirty="0"/>
              <a:t>, ‘</a:t>
            </a:r>
            <a:r>
              <a:rPr lang="es-ES" sz="1700" dirty="0" err="1"/>
              <a:t>Manganhi</a:t>
            </a:r>
            <a:r>
              <a:rPr lang="es-ES" sz="1700" dirty="0"/>
              <a:t> </a:t>
            </a:r>
            <a:r>
              <a:rPr lang="es-ES" sz="1700" dirty="0" err="1"/>
              <a:t>kita</a:t>
            </a:r>
            <a:r>
              <a:rPr lang="es-ES" sz="1700" dirty="0"/>
              <a:t> </a:t>
            </a:r>
            <a:r>
              <a:rPr lang="es-ES" sz="1700" dirty="0" err="1"/>
              <a:t>karon</a:t>
            </a:r>
            <a:r>
              <a:rPr lang="es-ES" sz="1700" dirty="0"/>
              <a:t>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angkona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yuta, </a:t>
            </a:r>
            <a:r>
              <a:rPr lang="es-ES" sz="1700" dirty="0" err="1"/>
              <a:t>kay</a:t>
            </a:r>
            <a:r>
              <a:rPr lang="es-ES" sz="1700" dirty="0"/>
              <a:t> </a:t>
            </a:r>
            <a:r>
              <a:rPr lang="es-ES" sz="1700" dirty="0" err="1"/>
              <a:t>mahimo</a:t>
            </a:r>
            <a:r>
              <a:rPr lang="es-ES" sz="1700" dirty="0"/>
              <a:t> </a:t>
            </a:r>
            <a:r>
              <a:rPr lang="es-ES" sz="1700" dirty="0" err="1"/>
              <a:t>gayud</a:t>
            </a:r>
            <a:r>
              <a:rPr lang="es-ES" sz="1700" dirty="0"/>
              <a:t> </a:t>
            </a:r>
            <a:r>
              <a:rPr lang="es-ES" sz="1700" dirty="0" err="1"/>
              <a:t>natong</a:t>
            </a:r>
            <a:r>
              <a:rPr lang="es-ES" sz="1700" dirty="0"/>
              <a:t> </a:t>
            </a:r>
            <a:r>
              <a:rPr lang="es-ES" sz="1700" dirty="0" err="1"/>
              <a:t>madaug</a:t>
            </a:r>
            <a:r>
              <a:rPr lang="es-ES" sz="1700" dirty="0"/>
              <a:t> </a:t>
            </a:r>
            <a:r>
              <a:rPr lang="es-ES" sz="1700" dirty="0" err="1"/>
              <a:t>kini</a:t>
            </a:r>
            <a:r>
              <a:rPr lang="es-ES" sz="1700" dirty="0"/>
              <a:t>.’Apan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tawo</a:t>
            </a:r>
            <a:r>
              <a:rPr lang="es-ES" sz="1700" dirty="0"/>
              <a:t>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miuban</a:t>
            </a:r>
            <a:r>
              <a:rPr lang="es-ES" sz="1700" dirty="0"/>
              <a:t> </a:t>
            </a:r>
            <a:r>
              <a:rPr lang="es-ES" sz="1700" dirty="0" err="1"/>
              <a:t>kaniya</a:t>
            </a:r>
            <a:r>
              <a:rPr lang="es-ES" sz="1700" dirty="0"/>
              <a:t> </a:t>
            </a:r>
            <a:r>
              <a:rPr lang="es-ES" sz="1700" dirty="0" err="1"/>
              <a:t>miingon</a:t>
            </a:r>
            <a:r>
              <a:rPr lang="es-ES" sz="1700" dirty="0"/>
              <a:t>, ‘Dili </a:t>
            </a:r>
            <a:r>
              <a:rPr lang="es-ES" sz="1700" dirty="0" err="1"/>
              <a:t>kita</a:t>
            </a:r>
            <a:r>
              <a:rPr lang="es-ES" sz="1700" dirty="0"/>
              <a:t> </a:t>
            </a:r>
            <a:r>
              <a:rPr lang="es-ES" sz="1700" dirty="0" err="1"/>
              <a:t>makig-away</a:t>
            </a:r>
            <a:r>
              <a:rPr lang="es-ES" sz="1700" dirty="0"/>
              <a:t> </a:t>
            </a:r>
            <a:r>
              <a:rPr lang="es-ES" sz="1700" dirty="0" err="1"/>
              <a:t>niadtong</a:t>
            </a:r>
            <a:r>
              <a:rPr lang="es-ES" sz="1700" dirty="0"/>
              <a:t> </a:t>
            </a:r>
            <a:r>
              <a:rPr lang="es-ES" sz="1700" dirty="0" err="1"/>
              <a:t>katawhan</a:t>
            </a:r>
            <a:r>
              <a:rPr lang="es-ES" sz="1700" dirty="0"/>
              <a:t>, </a:t>
            </a:r>
            <a:r>
              <a:rPr lang="es-ES" sz="1700" dirty="0" err="1"/>
              <a:t>kay</a:t>
            </a:r>
            <a:r>
              <a:rPr lang="es-ES" sz="1700" dirty="0"/>
              <a:t> mas </a:t>
            </a:r>
            <a:r>
              <a:rPr lang="es-ES" sz="1700" dirty="0" err="1"/>
              <a:t>kusgan</a:t>
            </a:r>
            <a:r>
              <a:rPr lang="es-ES" sz="1700" dirty="0"/>
              <a:t> </a:t>
            </a:r>
            <a:r>
              <a:rPr lang="es-ES" sz="1700" dirty="0" err="1"/>
              <a:t>sila</a:t>
            </a:r>
            <a:r>
              <a:rPr lang="es-ES" sz="1700" dirty="0"/>
              <a:t> </a:t>
            </a:r>
            <a:r>
              <a:rPr lang="es-ES" sz="1700" dirty="0" err="1"/>
              <a:t>kay</a:t>
            </a:r>
            <a:r>
              <a:rPr lang="es-ES" sz="1700" dirty="0"/>
              <a:t> kanato.’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gidala</a:t>
            </a:r>
            <a:r>
              <a:rPr lang="es-ES" sz="1700" dirty="0"/>
              <a:t> </a:t>
            </a:r>
            <a:r>
              <a:rPr lang="es-ES" sz="1700" dirty="0" err="1"/>
              <a:t>nila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dautang</a:t>
            </a:r>
            <a:r>
              <a:rPr lang="es-ES" sz="1700" dirty="0"/>
              <a:t> </a:t>
            </a:r>
            <a:r>
              <a:rPr lang="es-ES" sz="1700" dirty="0" err="1"/>
              <a:t>taho</a:t>
            </a:r>
            <a:r>
              <a:rPr lang="es-ES" sz="1700" dirty="0"/>
              <a:t> </a:t>
            </a:r>
            <a:r>
              <a:rPr lang="es-ES" sz="1700" dirty="0" err="1"/>
              <a:t>mahitungod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yuta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ilang</a:t>
            </a:r>
            <a:r>
              <a:rPr lang="es-ES" sz="1700" dirty="0"/>
              <a:t> </a:t>
            </a:r>
            <a:r>
              <a:rPr lang="es-ES" sz="1700" dirty="0" err="1"/>
              <a:t>gisusi</a:t>
            </a:r>
            <a:r>
              <a:rPr lang="es-ES" sz="1700" dirty="0"/>
              <a:t> </a:t>
            </a:r>
            <a:r>
              <a:rPr lang="es-ES" sz="1700" dirty="0" err="1"/>
              <a:t>ngadto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anak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Israel,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nagaingon</a:t>
            </a:r>
            <a:r>
              <a:rPr lang="es-ES" sz="1700" dirty="0"/>
              <a:t>, ‘Ang yuta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among</a:t>
            </a:r>
            <a:r>
              <a:rPr lang="es-ES" sz="1700" dirty="0"/>
              <a:t> </a:t>
            </a:r>
            <a:r>
              <a:rPr lang="es-ES" sz="1700" dirty="0" err="1"/>
              <a:t>gisuhid</a:t>
            </a:r>
            <a:r>
              <a:rPr lang="es-ES" sz="1700" dirty="0"/>
              <a:t> </a:t>
            </a:r>
            <a:r>
              <a:rPr lang="es-ES" sz="1700" dirty="0" err="1"/>
              <a:t>mokadima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nagpuyo</a:t>
            </a:r>
            <a:r>
              <a:rPr lang="es-ES" sz="1700" dirty="0"/>
              <a:t> </a:t>
            </a:r>
            <a:r>
              <a:rPr lang="es-ES" sz="1700" dirty="0" err="1"/>
              <a:t>niini</a:t>
            </a:r>
            <a:r>
              <a:rPr lang="es-ES" sz="1700" dirty="0"/>
              <a:t>,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tanang</a:t>
            </a:r>
            <a:r>
              <a:rPr lang="es-ES" sz="1700" dirty="0"/>
              <a:t> </a:t>
            </a:r>
            <a:r>
              <a:rPr lang="es-ES" sz="1700" dirty="0" err="1"/>
              <a:t>tawo</a:t>
            </a:r>
            <a:r>
              <a:rPr lang="es-ES" sz="1700" dirty="0"/>
              <a:t>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among</a:t>
            </a:r>
            <a:r>
              <a:rPr lang="es-ES" sz="1700" dirty="0"/>
              <a:t> </a:t>
            </a:r>
            <a:r>
              <a:rPr lang="es-ES" sz="1700" dirty="0" err="1"/>
              <a:t>nakita</a:t>
            </a:r>
            <a:r>
              <a:rPr lang="es-ES" sz="1700" dirty="0"/>
              <a:t> </a:t>
            </a:r>
            <a:r>
              <a:rPr lang="es-ES" sz="1700" dirty="0" err="1"/>
              <a:t>didto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dagku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porma</a:t>
            </a:r>
            <a:r>
              <a:rPr lang="es-ES" sz="1700" dirty="0"/>
              <a:t>. </a:t>
            </a:r>
            <a:r>
              <a:rPr lang="es-ES" sz="1700" dirty="0" err="1"/>
              <a:t>Nakita</a:t>
            </a:r>
            <a:r>
              <a:rPr lang="es-ES" sz="1700" dirty="0"/>
              <a:t> </a:t>
            </a:r>
            <a:r>
              <a:rPr lang="es-ES" sz="1700" dirty="0" err="1"/>
              <a:t>namo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higante</a:t>
            </a:r>
            <a:r>
              <a:rPr lang="es-ES" sz="1700" dirty="0"/>
              <a:t>,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anak</a:t>
            </a:r>
            <a:r>
              <a:rPr lang="es-ES" sz="1700" dirty="0"/>
              <a:t> ni </a:t>
            </a:r>
            <a:r>
              <a:rPr lang="es-ES" sz="1700" dirty="0" err="1"/>
              <a:t>Anak</a:t>
            </a:r>
            <a:r>
              <a:rPr lang="es-ES" sz="1700" dirty="0"/>
              <a:t> </a:t>
            </a:r>
            <a:r>
              <a:rPr lang="es-ES" sz="1700" dirty="0" err="1"/>
              <a:t>nga</a:t>
            </a:r>
            <a:r>
              <a:rPr lang="es-ES" sz="1700" dirty="0"/>
              <a:t> </a:t>
            </a:r>
            <a:r>
              <a:rPr lang="es-ES" sz="1700" dirty="0" err="1"/>
              <a:t>gikan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higante</a:t>
            </a:r>
            <a:r>
              <a:rPr lang="es-ES" sz="1700" dirty="0"/>
              <a:t>;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sa</a:t>
            </a:r>
            <a:r>
              <a:rPr lang="es-ES" sz="1700" dirty="0"/>
              <a:t> </a:t>
            </a:r>
            <a:r>
              <a:rPr lang="es-ES" sz="1700" dirty="0" err="1"/>
              <a:t>among</a:t>
            </a:r>
            <a:r>
              <a:rPr lang="es-ES" sz="1700" dirty="0"/>
              <a:t> </a:t>
            </a:r>
            <a:r>
              <a:rPr lang="es-ES" sz="1700" dirty="0" err="1"/>
              <a:t>kaugalingong</a:t>
            </a:r>
            <a:r>
              <a:rPr lang="es-ES" sz="1700" dirty="0"/>
              <a:t> </a:t>
            </a:r>
            <a:r>
              <a:rPr lang="es-ES" sz="1700" dirty="0" err="1"/>
              <a:t>panan-aw</a:t>
            </a:r>
            <a:r>
              <a:rPr lang="es-ES" sz="1700" dirty="0"/>
              <a:t> mura </a:t>
            </a:r>
            <a:r>
              <a:rPr lang="es-ES" sz="1700" dirty="0" err="1"/>
              <a:t>kaming</a:t>
            </a:r>
            <a:r>
              <a:rPr lang="es-ES" sz="1700" dirty="0"/>
              <a:t> </a:t>
            </a:r>
            <a:r>
              <a:rPr lang="es-ES" sz="1700" dirty="0" err="1"/>
              <a:t>mga</a:t>
            </a:r>
            <a:r>
              <a:rPr lang="es-ES" sz="1700" dirty="0"/>
              <a:t> </a:t>
            </a:r>
            <a:r>
              <a:rPr lang="es-ES" sz="1700" dirty="0" err="1"/>
              <a:t>ulod</a:t>
            </a:r>
            <a:r>
              <a:rPr lang="es-ES" sz="1700" dirty="0"/>
              <a:t> (</a:t>
            </a:r>
            <a:r>
              <a:rPr lang="es-ES" sz="1700" dirty="0" err="1"/>
              <a:t>balang</a:t>
            </a:r>
            <a:r>
              <a:rPr lang="es-ES" sz="1700" dirty="0"/>
              <a:t>), </a:t>
            </a:r>
            <a:r>
              <a:rPr lang="es-ES" sz="1700" dirty="0" err="1"/>
              <a:t>ug</a:t>
            </a:r>
            <a:r>
              <a:rPr lang="es-ES" sz="1700" dirty="0"/>
              <a:t> </a:t>
            </a:r>
            <a:r>
              <a:rPr lang="es-ES" sz="1700" dirty="0" err="1"/>
              <a:t>mao</a:t>
            </a:r>
            <a:r>
              <a:rPr lang="es-ES" sz="1700" dirty="0"/>
              <a:t> </a:t>
            </a:r>
            <a:r>
              <a:rPr lang="es-ES" sz="1700" dirty="0" err="1"/>
              <a:t>usab</a:t>
            </a:r>
            <a:r>
              <a:rPr lang="es-ES" sz="1700" dirty="0"/>
              <a:t> </a:t>
            </a:r>
            <a:r>
              <a:rPr lang="es-ES" sz="1700" dirty="0" err="1"/>
              <a:t>ang</a:t>
            </a:r>
            <a:r>
              <a:rPr lang="es-ES" sz="1700" dirty="0"/>
              <a:t> </a:t>
            </a:r>
            <a:r>
              <a:rPr lang="es-ES" sz="1700" dirty="0" err="1"/>
              <a:t>ilang</a:t>
            </a:r>
            <a:r>
              <a:rPr lang="es-ES" sz="1700" dirty="0"/>
              <a:t> </a:t>
            </a:r>
            <a:r>
              <a:rPr lang="es-ES" sz="1700" dirty="0" err="1"/>
              <a:t>pagtan-aw</a:t>
            </a:r>
            <a:r>
              <a:rPr lang="es-ES" sz="1700" dirty="0"/>
              <a:t> </a:t>
            </a:r>
            <a:r>
              <a:rPr lang="es-ES" sz="1700" dirty="0" err="1"/>
              <a:t>kanamo</a:t>
            </a:r>
            <a:r>
              <a:rPr lang="es-ES" sz="1700" dirty="0"/>
              <a:t>.’”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951219" y="3305509"/>
            <a:ext cx="3048004" cy="304698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Josue</a:t>
            </a:r>
            <a:r>
              <a:rPr lang="es-ES" sz="1600" dirty="0"/>
              <a:t> 2:23–24“Busa </a:t>
            </a:r>
            <a:r>
              <a:rPr lang="es-ES" sz="1600" dirty="0" err="1"/>
              <a:t>mibalik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duha</a:t>
            </a:r>
            <a:r>
              <a:rPr lang="es-ES" sz="1600" dirty="0"/>
              <a:t> </a:t>
            </a:r>
            <a:r>
              <a:rPr lang="es-ES" sz="1600" dirty="0" err="1"/>
              <a:t>ka</a:t>
            </a:r>
            <a:r>
              <a:rPr lang="es-ES" sz="1600" dirty="0"/>
              <a:t> </a:t>
            </a:r>
            <a:r>
              <a:rPr lang="es-ES" sz="1600" dirty="0" err="1"/>
              <a:t>lalaki</a:t>
            </a:r>
            <a:r>
              <a:rPr lang="es-ES" sz="1600" dirty="0"/>
              <a:t>, </a:t>
            </a:r>
            <a:r>
              <a:rPr lang="es-ES" sz="1600" dirty="0" err="1"/>
              <a:t>nanganaog</a:t>
            </a:r>
            <a:r>
              <a:rPr lang="es-ES" sz="1600" dirty="0"/>
              <a:t> </a:t>
            </a:r>
            <a:r>
              <a:rPr lang="es-ES" sz="1600" dirty="0" err="1"/>
              <a:t>gikan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bukid</a:t>
            </a:r>
            <a:r>
              <a:rPr lang="es-ES" sz="1600" dirty="0"/>
              <a:t>, </a:t>
            </a:r>
            <a:r>
              <a:rPr lang="es-ES" sz="1600" dirty="0" err="1"/>
              <a:t>mitabok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Jordan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miabut</a:t>
            </a:r>
            <a:r>
              <a:rPr lang="es-ES" sz="1600" dirty="0"/>
              <a:t> </a:t>
            </a:r>
            <a:r>
              <a:rPr lang="es-ES" sz="1600" dirty="0" err="1"/>
              <a:t>kang</a:t>
            </a:r>
            <a:r>
              <a:rPr lang="es-ES" sz="1600" dirty="0"/>
              <a:t> </a:t>
            </a:r>
            <a:r>
              <a:rPr lang="es-ES" sz="1600" dirty="0" err="1"/>
              <a:t>Josue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ni </a:t>
            </a:r>
            <a:r>
              <a:rPr lang="es-ES" sz="1600" dirty="0" err="1"/>
              <a:t>Nun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gisuginlan</a:t>
            </a:r>
            <a:r>
              <a:rPr lang="es-ES" sz="1600" dirty="0"/>
              <a:t> </a:t>
            </a:r>
            <a:r>
              <a:rPr lang="es-ES" sz="1600" dirty="0" err="1"/>
              <a:t>siya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tanang</a:t>
            </a:r>
            <a:r>
              <a:rPr lang="es-ES" sz="1600" dirty="0"/>
              <a:t> </a:t>
            </a:r>
            <a:r>
              <a:rPr lang="es-ES" sz="1600" dirty="0" err="1"/>
              <a:t>nahitabo</a:t>
            </a:r>
            <a:r>
              <a:rPr lang="es-ES" sz="1600" dirty="0"/>
              <a:t> </a:t>
            </a:r>
            <a:r>
              <a:rPr lang="es-ES" sz="1600" dirty="0" err="1"/>
              <a:t>kanila</a:t>
            </a:r>
            <a:r>
              <a:rPr lang="es-ES" sz="1600" dirty="0"/>
              <a:t>.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sila</a:t>
            </a:r>
            <a:r>
              <a:rPr lang="es-ES" sz="1600" dirty="0"/>
              <a:t> </a:t>
            </a:r>
            <a:r>
              <a:rPr lang="es-ES" sz="1600" dirty="0" err="1"/>
              <a:t>miingon</a:t>
            </a:r>
            <a:r>
              <a:rPr lang="es-ES" sz="1600" dirty="0"/>
              <a:t> </a:t>
            </a:r>
            <a:r>
              <a:rPr lang="es-ES" sz="1600" dirty="0" err="1"/>
              <a:t>kang</a:t>
            </a:r>
            <a:r>
              <a:rPr lang="es-ES" sz="1600" dirty="0"/>
              <a:t> </a:t>
            </a:r>
            <a:r>
              <a:rPr lang="es-ES" sz="1600" dirty="0" err="1"/>
              <a:t>Josue</a:t>
            </a:r>
            <a:r>
              <a:rPr lang="es-ES" sz="1600" dirty="0"/>
              <a:t>, ‘</a:t>
            </a:r>
            <a:r>
              <a:rPr lang="es-ES" sz="1600" dirty="0" err="1"/>
              <a:t>Tinuod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gihatag</a:t>
            </a:r>
            <a:r>
              <a:rPr lang="es-ES" sz="1600" dirty="0"/>
              <a:t> ni </a:t>
            </a:r>
            <a:r>
              <a:rPr lang="es-ES" sz="1600" dirty="0" err="1"/>
              <a:t>Jehova</a:t>
            </a:r>
            <a:r>
              <a:rPr lang="es-ES" sz="1600" dirty="0"/>
              <a:t> </a:t>
            </a:r>
            <a:r>
              <a:rPr lang="es-ES" sz="1600" dirty="0" err="1"/>
              <a:t>ngadto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atong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kamot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tibook</a:t>
            </a:r>
            <a:r>
              <a:rPr lang="es-ES" sz="1600" dirty="0"/>
              <a:t> yuta, </a:t>
            </a:r>
            <a:r>
              <a:rPr lang="es-ES" sz="1600" dirty="0" err="1"/>
              <a:t>kay</a:t>
            </a:r>
            <a:r>
              <a:rPr lang="es-ES" sz="1600" dirty="0"/>
              <a:t> </a:t>
            </a:r>
            <a:r>
              <a:rPr lang="es-ES" sz="1600" dirty="0" err="1"/>
              <a:t>natunaw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kasingkasing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tanang</a:t>
            </a:r>
            <a:r>
              <a:rPr lang="es-ES" sz="1600" dirty="0"/>
              <a:t> </a:t>
            </a:r>
            <a:r>
              <a:rPr lang="es-ES" sz="1600" dirty="0" err="1"/>
              <a:t>molupyo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maong</a:t>
            </a:r>
            <a:r>
              <a:rPr lang="es-ES" sz="1600" dirty="0"/>
              <a:t> yuta </a:t>
            </a:r>
            <a:r>
              <a:rPr lang="es-ES" sz="1600" dirty="0" err="1"/>
              <a:t>tungod</a:t>
            </a:r>
            <a:r>
              <a:rPr lang="es-ES" sz="1600" dirty="0"/>
              <a:t> </a:t>
            </a:r>
            <a:r>
              <a:rPr lang="es-ES" sz="1600" dirty="0" err="1"/>
              <a:t>kanamo</a:t>
            </a:r>
            <a:r>
              <a:rPr lang="es-ES" sz="1600" dirty="0"/>
              <a:t>.’”</a:t>
            </a:r>
          </a:p>
        </p:txBody>
      </p:sp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C821BE9-AE0B-64FE-E288-BF2B5CF8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860882"/>
            <a:ext cx="3320558" cy="4346242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edificio, ropa, persona, hombre&#10;&#10;Descripción generada automáticamente">
            <a:extLst>
              <a:ext uri="{FF2B5EF4-FFF2-40B4-BE49-F238E27FC236}">
                <a16:creationId xmlns:a16="http://schemas.microsoft.com/office/drawing/2014/main" id="{6BBC1F5B-3B89-BBB1-B460-76837BE8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>
          <a:xfrm>
            <a:off x="8904438" y="134754"/>
            <a:ext cx="3181767" cy="2974206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5C6181-1910-C123-C22C-B9DCA637B34F}"/>
              </a:ext>
            </a:extLst>
          </p:cNvPr>
          <p:cNvSpPr txBox="1">
            <a:spLocks/>
          </p:cNvSpPr>
          <p:nvPr/>
        </p:nvSpPr>
        <p:spPr>
          <a:xfrm>
            <a:off x="3583380" y="1169734"/>
            <a:ext cx="3781645" cy="5314720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sz="1700" dirty="0"/>
              <a:t>Dili </a:t>
            </a:r>
            <a:r>
              <a:rPr lang="en-US" sz="1700" dirty="0" err="1"/>
              <a:t>pag-angkon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Yuta ug </a:t>
            </a:r>
            <a:r>
              <a:rPr lang="en-US" sz="1700" dirty="0" err="1"/>
              <a:t>Kamatayon</a:t>
            </a:r>
            <a:r>
              <a:rPr lang="en-US" sz="1700" dirty="0"/>
              <a:t> (</a:t>
            </a:r>
            <a:r>
              <a:rPr lang="en-US" sz="1700" dirty="0" err="1"/>
              <a:t>Numeros</a:t>
            </a:r>
            <a:r>
              <a:rPr lang="en-US" sz="1700" dirty="0"/>
              <a:t> 14:28–32)“</a:t>
            </a:r>
            <a:r>
              <a:rPr lang="en-US" sz="1700" dirty="0" err="1"/>
              <a:t>Ipaingon</a:t>
            </a:r>
            <a:r>
              <a:rPr lang="en-US" sz="1700" dirty="0"/>
              <a:t> </a:t>
            </a:r>
            <a:r>
              <a:rPr lang="en-US" sz="1700" dirty="0" err="1"/>
              <a:t>kanila</a:t>
            </a:r>
            <a:r>
              <a:rPr lang="en-US" sz="1700" dirty="0"/>
              <a:t>, ‘Sa </a:t>
            </a:r>
            <a:r>
              <a:rPr lang="en-US" sz="1700" dirty="0" err="1"/>
              <a:t>pagkamatuod</a:t>
            </a:r>
            <a:r>
              <a:rPr lang="en-US" sz="1700" dirty="0"/>
              <a:t>, </a:t>
            </a:r>
            <a:r>
              <a:rPr lang="en-US" sz="1700" dirty="0" err="1"/>
              <a:t>ingon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akong</a:t>
            </a:r>
            <a:r>
              <a:rPr lang="en-US" sz="1700" dirty="0"/>
              <a:t> </a:t>
            </a:r>
            <a:r>
              <a:rPr lang="en-US" sz="1700" dirty="0" err="1"/>
              <a:t>pagkinabuhi</a:t>
            </a:r>
            <a:r>
              <a:rPr lang="en-US" sz="1700" dirty="0"/>
              <a:t>,’ </a:t>
            </a:r>
            <a:r>
              <a:rPr lang="en-US" sz="1700" dirty="0" err="1"/>
              <a:t>nagaingon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Jehova</a:t>
            </a:r>
            <a:r>
              <a:rPr lang="en-US" sz="1700" dirty="0"/>
              <a:t>, ‘</a:t>
            </a:r>
            <a:r>
              <a:rPr lang="en-US" sz="1700" dirty="0" err="1"/>
              <a:t>sumala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inyong</a:t>
            </a:r>
            <a:r>
              <a:rPr lang="en-US" sz="1700" dirty="0"/>
              <a:t> </a:t>
            </a:r>
            <a:r>
              <a:rPr lang="en-US" sz="1700" dirty="0" err="1"/>
              <a:t>gisulti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akong</a:t>
            </a:r>
            <a:r>
              <a:rPr lang="en-US" sz="1700" dirty="0"/>
              <a:t> </a:t>
            </a:r>
            <a:r>
              <a:rPr lang="en-US" sz="1700" dirty="0" err="1"/>
              <a:t>mga</a:t>
            </a:r>
            <a:r>
              <a:rPr lang="en-US" sz="1700" dirty="0"/>
              <a:t> </a:t>
            </a:r>
            <a:r>
              <a:rPr lang="en-US" sz="1700" dirty="0" err="1"/>
              <a:t>dalunggan</a:t>
            </a:r>
            <a:r>
              <a:rPr lang="en-US" sz="1700" dirty="0"/>
              <a:t> </a:t>
            </a:r>
            <a:r>
              <a:rPr lang="en-US" sz="1700" dirty="0" err="1"/>
              <a:t>mao</a:t>
            </a:r>
            <a:r>
              <a:rPr lang="en-US" sz="1700" dirty="0"/>
              <a:t> </a:t>
            </a:r>
            <a:r>
              <a:rPr lang="en-US" sz="1700" dirty="0" err="1"/>
              <a:t>usab</a:t>
            </a:r>
            <a:r>
              <a:rPr lang="en-US" sz="1700" dirty="0"/>
              <a:t> ang </a:t>
            </a:r>
            <a:r>
              <a:rPr lang="en-US" sz="1700" dirty="0" err="1"/>
              <a:t>akong</a:t>
            </a:r>
            <a:r>
              <a:rPr lang="en-US" sz="1700" dirty="0"/>
              <a:t> </a:t>
            </a:r>
            <a:r>
              <a:rPr lang="en-US" sz="1700" dirty="0" err="1"/>
              <a:t>buhaton</a:t>
            </a:r>
            <a:r>
              <a:rPr lang="en-US" sz="1700" dirty="0"/>
              <a:t> </a:t>
            </a:r>
            <a:r>
              <a:rPr lang="en-US" sz="1700" dirty="0" err="1"/>
              <a:t>kaninyo</a:t>
            </a:r>
            <a:r>
              <a:rPr lang="en-US" sz="1700" dirty="0"/>
              <a:t>: ang </a:t>
            </a:r>
            <a:r>
              <a:rPr lang="en-US" sz="1700" dirty="0" err="1"/>
              <a:t>inyong</a:t>
            </a:r>
            <a:r>
              <a:rPr lang="en-US" sz="1700" dirty="0"/>
              <a:t> </a:t>
            </a:r>
            <a:r>
              <a:rPr lang="en-US" sz="1700" dirty="0" err="1"/>
              <a:t>mga</a:t>
            </a:r>
            <a:r>
              <a:rPr lang="en-US" sz="1700" dirty="0"/>
              <a:t> </a:t>
            </a:r>
            <a:r>
              <a:rPr lang="en-US" sz="1700" dirty="0" err="1"/>
              <a:t>lawas</a:t>
            </a:r>
            <a:r>
              <a:rPr lang="en-US" sz="1700" dirty="0"/>
              <a:t> </a:t>
            </a:r>
            <a:r>
              <a:rPr lang="en-US" sz="1700" dirty="0" err="1"/>
              <a:t>mahulog</a:t>
            </a:r>
            <a:r>
              <a:rPr lang="en-US" sz="1700" dirty="0"/>
              <a:t> </a:t>
            </a:r>
            <a:r>
              <a:rPr lang="en-US" sz="1700" dirty="0" err="1"/>
              <a:t>niining</a:t>
            </a:r>
            <a:r>
              <a:rPr lang="en-US" sz="1700" dirty="0"/>
              <a:t> </a:t>
            </a:r>
            <a:r>
              <a:rPr lang="en-US" sz="1700" dirty="0" err="1"/>
              <a:t>kamingawana</a:t>
            </a:r>
            <a:r>
              <a:rPr lang="en-US" sz="1700" dirty="0"/>
              <a:t>; ug ang </a:t>
            </a:r>
            <a:r>
              <a:rPr lang="en-US" sz="1700" dirty="0" err="1"/>
              <a:t>tanan</a:t>
            </a:r>
            <a:r>
              <a:rPr lang="en-US" sz="1700" dirty="0"/>
              <a:t> </a:t>
            </a:r>
            <a:r>
              <a:rPr lang="en-US" sz="1700" dirty="0" err="1"/>
              <a:t>nga</a:t>
            </a:r>
            <a:r>
              <a:rPr lang="en-US" sz="1700" dirty="0"/>
              <a:t> </a:t>
            </a:r>
            <a:r>
              <a:rPr lang="en-US" sz="1700" dirty="0" err="1"/>
              <a:t>naihap</a:t>
            </a:r>
            <a:r>
              <a:rPr lang="en-US" sz="1700" dirty="0"/>
              <a:t> </a:t>
            </a:r>
            <a:r>
              <a:rPr lang="en-US" sz="1700" dirty="0" err="1"/>
              <a:t>diha</a:t>
            </a:r>
            <a:r>
              <a:rPr lang="en-US" sz="1700" dirty="0"/>
              <a:t> </a:t>
            </a:r>
            <a:r>
              <a:rPr lang="en-US" sz="1700" dirty="0" err="1"/>
              <a:t>kaninyo</a:t>
            </a:r>
            <a:r>
              <a:rPr lang="en-US" sz="1700" dirty="0"/>
              <a:t>, </a:t>
            </a:r>
            <a:r>
              <a:rPr lang="en-US" sz="1700" dirty="0" err="1"/>
              <a:t>gikan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kaluhaan</a:t>
            </a:r>
            <a:r>
              <a:rPr lang="en-US" sz="1700" dirty="0"/>
              <a:t> ka </a:t>
            </a:r>
            <a:r>
              <a:rPr lang="en-US" sz="1700" dirty="0" err="1"/>
              <a:t>tuig</a:t>
            </a:r>
            <a:r>
              <a:rPr lang="en-US" sz="1700" dirty="0"/>
              <a:t> </a:t>
            </a:r>
            <a:r>
              <a:rPr lang="en-US" sz="1700" dirty="0" err="1"/>
              <a:t>pataas</a:t>
            </a:r>
            <a:r>
              <a:rPr lang="en-US" sz="1700" dirty="0"/>
              <a:t> </a:t>
            </a:r>
            <a:r>
              <a:rPr lang="en-US" sz="1700" dirty="0" err="1"/>
              <a:t>nga</a:t>
            </a:r>
            <a:r>
              <a:rPr lang="en-US" sz="1700" dirty="0"/>
              <a:t> </a:t>
            </a:r>
            <a:r>
              <a:rPr lang="en-US" sz="1700" dirty="0" err="1"/>
              <a:t>nangreklamo</a:t>
            </a:r>
            <a:r>
              <a:rPr lang="en-US" sz="1700" dirty="0"/>
              <a:t> </a:t>
            </a:r>
            <a:r>
              <a:rPr lang="en-US" sz="1700" dirty="0" err="1"/>
              <a:t>batok</a:t>
            </a:r>
            <a:r>
              <a:rPr lang="en-US" sz="1700" dirty="0"/>
              <a:t> </a:t>
            </a:r>
            <a:r>
              <a:rPr lang="en-US" sz="1700" dirty="0" err="1"/>
              <a:t>kanako</a:t>
            </a:r>
            <a:r>
              <a:rPr lang="en-US" sz="1700" dirty="0"/>
              <a:t>, </a:t>
            </a:r>
            <a:r>
              <a:rPr lang="en-US" sz="1700" dirty="0" err="1"/>
              <a:t>dili</a:t>
            </a:r>
            <a:r>
              <a:rPr lang="en-US" sz="1700" dirty="0"/>
              <a:t> </a:t>
            </a:r>
            <a:r>
              <a:rPr lang="en-US" sz="1700" dirty="0" err="1"/>
              <a:t>gyud</a:t>
            </a:r>
            <a:r>
              <a:rPr lang="en-US" sz="1700" dirty="0"/>
              <a:t> </a:t>
            </a:r>
            <a:r>
              <a:rPr lang="en-US" sz="1700" dirty="0" err="1"/>
              <a:t>mosulod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yuta</a:t>
            </a:r>
            <a:r>
              <a:rPr lang="en-US" sz="1700" dirty="0"/>
              <a:t> </a:t>
            </a:r>
            <a:r>
              <a:rPr lang="en-US" sz="1700" dirty="0" err="1"/>
              <a:t>nga</a:t>
            </a:r>
            <a:r>
              <a:rPr lang="en-US" sz="1700" dirty="0"/>
              <a:t> </a:t>
            </a:r>
            <a:r>
              <a:rPr lang="en-US" sz="1700" dirty="0" err="1"/>
              <a:t>akong</a:t>
            </a:r>
            <a:r>
              <a:rPr lang="en-US" sz="1700" dirty="0"/>
              <a:t> </a:t>
            </a:r>
            <a:r>
              <a:rPr lang="en-US" sz="1700" dirty="0" err="1"/>
              <a:t>gisaad</a:t>
            </a:r>
            <a:r>
              <a:rPr lang="en-US" sz="1700" dirty="0"/>
              <a:t> </a:t>
            </a:r>
            <a:r>
              <a:rPr lang="en-US" sz="1700" dirty="0" err="1"/>
              <a:t>ipapuyo</a:t>
            </a:r>
            <a:r>
              <a:rPr lang="en-US" sz="1700" dirty="0"/>
              <a:t> </a:t>
            </a:r>
            <a:r>
              <a:rPr lang="en-US" sz="1700" dirty="0" err="1"/>
              <a:t>kaninyo</a:t>
            </a:r>
            <a:r>
              <a:rPr lang="en-US" sz="1700" dirty="0"/>
              <a:t>, </a:t>
            </a:r>
            <a:r>
              <a:rPr lang="en-US" sz="1700" dirty="0" err="1"/>
              <a:t>gawas</a:t>
            </a:r>
            <a:r>
              <a:rPr lang="en-US" sz="1700" dirty="0"/>
              <a:t> </a:t>
            </a:r>
            <a:r>
              <a:rPr lang="en-US" sz="1700" dirty="0" err="1"/>
              <a:t>kang</a:t>
            </a:r>
            <a:r>
              <a:rPr lang="en-US" sz="1700" dirty="0"/>
              <a:t> Caleb </a:t>
            </a:r>
            <a:r>
              <a:rPr lang="en-US" sz="1700" dirty="0" err="1"/>
              <a:t>anak</a:t>
            </a:r>
            <a:r>
              <a:rPr lang="en-US" sz="1700" dirty="0"/>
              <a:t> </a:t>
            </a:r>
            <a:r>
              <a:rPr lang="en-US" sz="1700" dirty="0" err="1"/>
              <a:t>ni</a:t>
            </a:r>
            <a:r>
              <a:rPr lang="en-US" sz="1700" dirty="0"/>
              <a:t> </a:t>
            </a:r>
            <a:r>
              <a:rPr lang="en-US" sz="1700" dirty="0" err="1"/>
              <a:t>Jefune</a:t>
            </a:r>
            <a:r>
              <a:rPr lang="en-US" sz="1700" dirty="0"/>
              <a:t> ug </a:t>
            </a:r>
            <a:r>
              <a:rPr lang="en-US" sz="1700" dirty="0" err="1"/>
              <a:t>kang</a:t>
            </a:r>
            <a:r>
              <a:rPr lang="en-US" sz="1700" dirty="0"/>
              <a:t> Josue </a:t>
            </a:r>
            <a:r>
              <a:rPr lang="en-US" sz="1700" dirty="0" err="1"/>
              <a:t>anak</a:t>
            </a:r>
            <a:r>
              <a:rPr lang="en-US" sz="1700" dirty="0"/>
              <a:t> </a:t>
            </a:r>
            <a:r>
              <a:rPr lang="en-US" sz="1700" dirty="0" err="1"/>
              <a:t>ni</a:t>
            </a:r>
            <a:r>
              <a:rPr lang="en-US" sz="1700" dirty="0"/>
              <a:t> Nun. </a:t>
            </a:r>
            <a:r>
              <a:rPr lang="en-US" sz="1700" dirty="0" err="1"/>
              <a:t>Apan</a:t>
            </a:r>
            <a:r>
              <a:rPr lang="en-US" sz="1700" dirty="0"/>
              <a:t> ang </a:t>
            </a:r>
            <a:r>
              <a:rPr lang="en-US" sz="1700" dirty="0" err="1"/>
              <a:t>inyong</a:t>
            </a:r>
            <a:r>
              <a:rPr lang="en-US" sz="1700" dirty="0"/>
              <a:t> </a:t>
            </a:r>
            <a:r>
              <a:rPr lang="en-US" sz="1700" dirty="0" err="1"/>
              <a:t>gagmayng</a:t>
            </a:r>
            <a:r>
              <a:rPr lang="en-US" sz="1700" dirty="0"/>
              <a:t> </a:t>
            </a:r>
            <a:r>
              <a:rPr lang="en-US" sz="1700" dirty="0" err="1"/>
              <a:t>mga</a:t>
            </a:r>
            <a:r>
              <a:rPr lang="en-US" sz="1700" dirty="0"/>
              <a:t> </a:t>
            </a:r>
            <a:r>
              <a:rPr lang="en-US" sz="1700" dirty="0" err="1"/>
              <a:t>anak</a:t>
            </a:r>
            <a:r>
              <a:rPr lang="en-US" sz="1700" dirty="0"/>
              <a:t>, </a:t>
            </a:r>
            <a:r>
              <a:rPr lang="en-US" sz="1700" dirty="0" err="1"/>
              <a:t>nga</a:t>
            </a:r>
            <a:r>
              <a:rPr lang="en-US" sz="1700" dirty="0"/>
              <a:t> </a:t>
            </a:r>
            <a:r>
              <a:rPr lang="en-US" sz="1700" dirty="0" err="1"/>
              <a:t>inyong</a:t>
            </a:r>
            <a:r>
              <a:rPr lang="en-US" sz="1700" dirty="0"/>
              <a:t> </a:t>
            </a:r>
            <a:r>
              <a:rPr lang="en-US" sz="1700" dirty="0" err="1"/>
              <a:t>giingon</a:t>
            </a:r>
            <a:r>
              <a:rPr lang="en-US" sz="1700" dirty="0"/>
              <a:t> </a:t>
            </a:r>
            <a:r>
              <a:rPr lang="en-US" sz="1700" dirty="0" err="1"/>
              <a:t>mahimong</a:t>
            </a:r>
            <a:r>
              <a:rPr lang="en-US" sz="1700" dirty="0"/>
              <a:t> </a:t>
            </a:r>
            <a:r>
              <a:rPr lang="en-US" sz="1700" dirty="0" err="1"/>
              <a:t>bihag</a:t>
            </a:r>
            <a:r>
              <a:rPr lang="en-US" sz="1700" dirty="0"/>
              <a:t>, </a:t>
            </a:r>
            <a:r>
              <a:rPr lang="en-US" sz="1700" dirty="0" err="1"/>
              <a:t>akong</a:t>
            </a:r>
            <a:r>
              <a:rPr lang="en-US" sz="1700" dirty="0"/>
              <a:t> dad-on </a:t>
            </a:r>
            <a:r>
              <a:rPr lang="en-US" sz="1700" dirty="0" err="1"/>
              <a:t>ngadto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yuta</a:t>
            </a:r>
            <a:r>
              <a:rPr lang="en-US" sz="1700" dirty="0"/>
              <a:t>, ug </a:t>
            </a:r>
            <a:r>
              <a:rPr lang="en-US" sz="1700" dirty="0" err="1"/>
              <a:t>sila</a:t>
            </a:r>
            <a:r>
              <a:rPr lang="en-US" sz="1700" dirty="0"/>
              <a:t> </a:t>
            </a:r>
            <a:r>
              <a:rPr lang="en-US" sz="1700" dirty="0" err="1"/>
              <a:t>makaila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yuta</a:t>
            </a:r>
            <a:r>
              <a:rPr lang="en-US" sz="1700" dirty="0"/>
              <a:t> </a:t>
            </a:r>
            <a:r>
              <a:rPr lang="en-US" sz="1700" dirty="0" err="1"/>
              <a:t>nga</a:t>
            </a:r>
            <a:r>
              <a:rPr lang="en-US" sz="1700" dirty="0"/>
              <a:t> </a:t>
            </a:r>
            <a:r>
              <a:rPr lang="en-US" sz="1700" dirty="0" err="1"/>
              <a:t>inyong</a:t>
            </a:r>
            <a:r>
              <a:rPr lang="en-US" sz="1700" dirty="0"/>
              <a:t> </a:t>
            </a:r>
            <a:r>
              <a:rPr lang="en-US" sz="1700" dirty="0" err="1"/>
              <a:t>gitamay</a:t>
            </a:r>
            <a:r>
              <a:rPr lang="en-US" sz="1700" dirty="0"/>
              <a:t>. </a:t>
            </a:r>
            <a:r>
              <a:rPr lang="en-US" sz="1700" dirty="0" err="1"/>
              <a:t>Apan</a:t>
            </a:r>
            <a:r>
              <a:rPr lang="en-US" sz="1700" dirty="0"/>
              <a:t> </a:t>
            </a:r>
            <a:r>
              <a:rPr lang="en-US" sz="1700" dirty="0" err="1"/>
              <a:t>kamo</a:t>
            </a:r>
            <a:r>
              <a:rPr lang="en-US" sz="1700" dirty="0"/>
              <a:t>, ang </a:t>
            </a:r>
            <a:r>
              <a:rPr lang="en-US" sz="1700" dirty="0" err="1"/>
              <a:t>inyong</a:t>
            </a:r>
            <a:r>
              <a:rPr lang="en-US" sz="1700" dirty="0"/>
              <a:t> </a:t>
            </a:r>
            <a:r>
              <a:rPr lang="en-US" sz="1700" dirty="0" err="1"/>
              <a:t>mga</a:t>
            </a:r>
            <a:r>
              <a:rPr lang="en-US" sz="1700" dirty="0"/>
              <a:t> </a:t>
            </a:r>
            <a:r>
              <a:rPr lang="en-US" sz="1700" dirty="0" err="1"/>
              <a:t>lawas</a:t>
            </a:r>
            <a:r>
              <a:rPr lang="en-US" sz="1700" dirty="0"/>
              <a:t> </a:t>
            </a:r>
            <a:r>
              <a:rPr lang="en-US" sz="1700" dirty="0" err="1"/>
              <a:t>mahulog</a:t>
            </a:r>
            <a:r>
              <a:rPr lang="en-US" sz="1700" dirty="0"/>
              <a:t> </a:t>
            </a:r>
            <a:r>
              <a:rPr lang="en-US" sz="1700" dirty="0" err="1"/>
              <a:t>niining</a:t>
            </a:r>
            <a:r>
              <a:rPr lang="en-US" sz="1700" dirty="0"/>
              <a:t> </a:t>
            </a:r>
            <a:r>
              <a:rPr lang="en-US" sz="1700" dirty="0" err="1"/>
              <a:t>kamingawana</a:t>
            </a:r>
            <a:r>
              <a:rPr lang="en-US" sz="1700" dirty="0"/>
              <a:t>.’”</a:t>
            </a:r>
            <a:endParaRPr lang="es-ES" sz="17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B7029D-1F0E-4DC8-E650-DA7518C3EA85}"/>
              </a:ext>
            </a:extLst>
          </p:cNvPr>
          <p:cNvSpPr txBox="1"/>
          <p:nvPr/>
        </p:nvSpPr>
        <p:spPr>
          <a:xfrm>
            <a:off x="3829648" y="151251"/>
            <a:ext cx="4532703" cy="95410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Mga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Sangputanan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Desisyon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8FD599-FA19-2466-BBBB-26AA57804441}"/>
              </a:ext>
            </a:extLst>
          </p:cNvPr>
          <p:cNvSpPr txBox="1"/>
          <p:nvPr/>
        </p:nvSpPr>
        <p:spPr>
          <a:xfrm>
            <a:off x="7532741" y="2328033"/>
            <a:ext cx="4532703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000" dirty="0"/>
              <a:t>Pag-</a:t>
            </a:r>
            <a:r>
              <a:rPr lang="es-ES" sz="2000" dirty="0" err="1"/>
              <a:t>angkon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Yuta (</a:t>
            </a:r>
            <a:r>
              <a:rPr lang="es-ES" sz="2000" dirty="0" err="1"/>
              <a:t>Josue</a:t>
            </a:r>
            <a:r>
              <a:rPr lang="es-ES" sz="2000" dirty="0"/>
              <a:t> 6:20–24)“Sa </a:t>
            </a:r>
            <a:r>
              <a:rPr lang="es-ES" sz="2000" dirty="0" err="1"/>
              <a:t>dihang</a:t>
            </a:r>
            <a:r>
              <a:rPr lang="es-ES" sz="2000" dirty="0"/>
              <a:t> </a:t>
            </a:r>
            <a:r>
              <a:rPr lang="es-ES" sz="2000" dirty="0" err="1"/>
              <a:t>nagpatunog</a:t>
            </a:r>
            <a:r>
              <a:rPr lang="es-ES" sz="2000" dirty="0"/>
              <a:t>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mga</a:t>
            </a:r>
            <a:r>
              <a:rPr lang="es-ES" sz="2000" dirty="0"/>
              <a:t> </a:t>
            </a:r>
            <a:r>
              <a:rPr lang="es-ES" sz="2000" dirty="0" err="1"/>
              <a:t>pari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mga</a:t>
            </a:r>
            <a:r>
              <a:rPr lang="es-ES" sz="2000" dirty="0"/>
              <a:t> </a:t>
            </a:r>
            <a:r>
              <a:rPr lang="es-ES" sz="2000" dirty="0" err="1"/>
              <a:t>trumpeta</a:t>
            </a:r>
            <a:r>
              <a:rPr lang="es-ES" sz="2000" dirty="0"/>
              <a:t>, </a:t>
            </a:r>
            <a:r>
              <a:rPr lang="es-ES" sz="2000" dirty="0" err="1"/>
              <a:t>misinggit</a:t>
            </a:r>
            <a:r>
              <a:rPr lang="es-ES" sz="2000" dirty="0"/>
              <a:t>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katawhan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dakung</a:t>
            </a:r>
            <a:r>
              <a:rPr lang="es-ES" sz="2000" dirty="0"/>
              <a:t> </a:t>
            </a:r>
            <a:r>
              <a:rPr lang="es-ES" sz="2000" dirty="0" err="1"/>
              <a:t>singgit</a:t>
            </a:r>
            <a:r>
              <a:rPr lang="es-ES" sz="2000" dirty="0"/>
              <a:t>; </a:t>
            </a:r>
            <a:r>
              <a:rPr lang="es-ES" sz="2000" dirty="0" err="1"/>
              <a:t>ug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madungog</a:t>
            </a:r>
            <a:r>
              <a:rPr lang="es-ES" sz="2000" dirty="0"/>
              <a:t> </a:t>
            </a:r>
            <a:r>
              <a:rPr lang="es-ES" sz="2000" dirty="0" err="1"/>
              <a:t>nila</a:t>
            </a:r>
            <a:r>
              <a:rPr lang="es-ES" sz="2000" dirty="0"/>
              <a:t>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tingog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trumpeta</a:t>
            </a:r>
            <a:r>
              <a:rPr lang="es-ES" sz="2000" dirty="0"/>
              <a:t>, </a:t>
            </a:r>
            <a:r>
              <a:rPr lang="es-ES" sz="2000" dirty="0" err="1"/>
              <a:t>mihulog</a:t>
            </a:r>
            <a:r>
              <a:rPr lang="es-ES" sz="2000" dirty="0"/>
              <a:t> </a:t>
            </a:r>
            <a:r>
              <a:rPr lang="es-ES" sz="2000" dirty="0" err="1"/>
              <a:t>nga</a:t>
            </a:r>
            <a:r>
              <a:rPr lang="es-ES" sz="2000" dirty="0"/>
              <a:t> </a:t>
            </a:r>
            <a:r>
              <a:rPr lang="es-ES" sz="2000" dirty="0" err="1"/>
              <a:t>patag</a:t>
            </a:r>
            <a:r>
              <a:rPr lang="es-ES" sz="2000" dirty="0"/>
              <a:t>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kuta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siyudad</a:t>
            </a:r>
            <a:r>
              <a:rPr lang="es-ES" sz="2000" dirty="0"/>
              <a:t>; </a:t>
            </a:r>
            <a:r>
              <a:rPr lang="es-ES" sz="2000" dirty="0" err="1"/>
              <a:t>misulod</a:t>
            </a:r>
            <a:r>
              <a:rPr lang="es-ES" sz="2000" dirty="0"/>
              <a:t>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katawhan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siyudad</a:t>
            </a:r>
            <a:r>
              <a:rPr lang="es-ES" sz="2000" dirty="0"/>
              <a:t>,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tagsa-tagsa</a:t>
            </a:r>
            <a:r>
              <a:rPr lang="es-ES" sz="2000" dirty="0"/>
              <a:t> </a:t>
            </a:r>
            <a:r>
              <a:rPr lang="es-ES" sz="2000" dirty="0" err="1"/>
              <a:t>midiretso</a:t>
            </a:r>
            <a:r>
              <a:rPr lang="es-ES" sz="2000" dirty="0"/>
              <a:t> </a:t>
            </a:r>
            <a:r>
              <a:rPr lang="es-ES" sz="2000" dirty="0" err="1"/>
              <a:t>sa</a:t>
            </a:r>
            <a:r>
              <a:rPr lang="es-ES" sz="2000" dirty="0"/>
              <a:t> </a:t>
            </a:r>
            <a:r>
              <a:rPr lang="es-ES" sz="2000" dirty="0" err="1"/>
              <a:t>atubangan</a:t>
            </a:r>
            <a:r>
              <a:rPr lang="es-ES" sz="2000" dirty="0"/>
              <a:t> </a:t>
            </a:r>
            <a:r>
              <a:rPr lang="es-ES" sz="2000" dirty="0" err="1"/>
              <a:t>niya</a:t>
            </a:r>
            <a:r>
              <a:rPr lang="es-ES" sz="2000" dirty="0"/>
              <a:t>, </a:t>
            </a:r>
            <a:r>
              <a:rPr lang="es-ES" sz="2000" dirty="0" err="1"/>
              <a:t>ug</a:t>
            </a:r>
            <a:r>
              <a:rPr lang="es-ES" sz="2000" dirty="0"/>
              <a:t> </a:t>
            </a:r>
            <a:r>
              <a:rPr lang="es-ES" sz="2000" dirty="0" err="1"/>
              <a:t>ilang</a:t>
            </a:r>
            <a:r>
              <a:rPr lang="es-ES" sz="2000" dirty="0"/>
              <a:t> </a:t>
            </a:r>
            <a:r>
              <a:rPr lang="es-ES" sz="2000" dirty="0" err="1"/>
              <a:t>gikuha</a:t>
            </a:r>
            <a:r>
              <a:rPr lang="es-ES" sz="2000" dirty="0"/>
              <a:t> </a:t>
            </a:r>
            <a:r>
              <a:rPr lang="es-ES" sz="2000" dirty="0" err="1"/>
              <a:t>ang</a:t>
            </a:r>
            <a:r>
              <a:rPr lang="es-ES" sz="2000" dirty="0"/>
              <a:t> </a:t>
            </a:r>
            <a:r>
              <a:rPr lang="es-ES" sz="2000" dirty="0" err="1"/>
              <a:t>siyudad</a:t>
            </a:r>
            <a:r>
              <a:rPr lang="es-ES" sz="2000" dirty="0"/>
              <a:t> …”</a:t>
            </a:r>
          </a:p>
        </p:txBody>
      </p:sp>
      <p:pic>
        <p:nvPicPr>
          <p:cNvPr id="10" name="Imagen 9" descr="Imagen que contiene montaña, naturaleza, exterior, fondo&#10;&#10;Descripción generada automáticamente">
            <a:extLst>
              <a:ext uri="{FF2B5EF4-FFF2-40B4-BE49-F238E27FC236}">
                <a16:creationId xmlns:a16="http://schemas.microsoft.com/office/drawing/2014/main" id="{5E750B17-FE5E-B26F-4431-A92D5CA6C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160422" y="4406056"/>
            <a:ext cx="3167487" cy="2092242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2" name="Imagen 11" descr="Un grupo de personas disfrazadas posando&#10;&#10;Descripción generada automáticamente con confianza baja">
            <a:extLst>
              <a:ext uri="{FF2B5EF4-FFF2-40B4-BE49-F238E27FC236}">
                <a16:creationId xmlns:a16="http://schemas.microsoft.com/office/drawing/2014/main" id="{24D406A2-0BAC-F061-9F9A-A6AFAA9D20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4250"/>
          <a:stretch/>
        </p:blipFill>
        <p:spPr>
          <a:xfrm>
            <a:off x="237058" y="325107"/>
            <a:ext cx="3090851" cy="3694226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4" name="Imagen 13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990E7BF-E979-177E-3C5A-35133A73E1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0" b="1043"/>
          <a:stretch/>
        </p:blipFill>
        <p:spPr>
          <a:xfrm>
            <a:off x="8754533" y="151251"/>
            <a:ext cx="3310911" cy="200476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B534C1A8-8592-E391-0BCA-C42215CA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81" y="5362372"/>
            <a:ext cx="2621113" cy="1404167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25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6C6845-C475-7716-4F26-A622F859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86"/>
          <a:stretch/>
        </p:blipFill>
        <p:spPr>
          <a:xfrm>
            <a:off x="4693698" y="0"/>
            <a:ext cx="7498302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653568-02FE-DB92-413B-0BA4D99B80BB}"/>
              </a:ext>
            </a:extLst>
          </p:cNvPr>
          <p:cNvSpPr txBox="1"/>
          <p:nvPr/>
        </p:nvSpPr>
        <p:spPr>
          <a:xfrm>
            <a:off x="33866" y="11516"/>
            <a:ext cx="4453467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Ang Dios </a:t>
            </a:r>
            <a:r>
              <a:rPr lang="en-US" sz="1900" b="1" dirty="0" err="1">
                <a:solidFill>
                  <a:schemeClr val="bg1"/>
                </a:solidFill>
              </a:rPr>
              <a:t>maora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gihapon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kagahapon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karon</a:t>
            </a:r>
            <a:r>
              <a:rPr lang="en-US" sz="1900" b="1" dirty="0">
                <a:solidFill>
                  <a:schemeClr val="bg1"/>
                </a:solidFill>
              </a:rPr>
              <a:t>, ug </a:t>
            </a:r>
            <a:r>
              <a:rPr lang="en-US" sz="1900" b="1" dirty="0" err="1">
                <a:solidFill>
                  <a:schemeClr val="bg1"/>
                </a:solidFill>
              </a:rPr>
              <a:t>ugma</a:t>
            </a:r>
            <a:r>
              <a:rPr lang="en-US" sz="1900" b="1" dirty="0">
                <a:solidFill>
                  <a:schemeClr val="bg1"/>
                </a:solidFill>
              </a:rPr>
              <a:t>. </a:t>
            </a:r>
            <a:r>
              <a:rPr lang="en-US" sz="1900" b="1" dirty="0" err="1">
                <a:solidFill>
                  <a:schemeClr val="bg1"/>
                </a:solidFill>
              </a:rPr>
              <a:t>Iyang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ipadayag</a:t>
            </a:r>
            <a:r>
              <a:rPr lang="en-US" sz="1900" b="1" dirty="0">
                <a:solidFill>
                  <a:schemeClr val="bg1"/>
                </a:solidFill>
              </a:rPr>
              <a:t> ang </a:t>
            </a:r>
            <a:r>
              <a:rPr lang="en-US" sz="1900" b="1" dirty="0" err="1">
                <a:solidFill>
                  <a:schemeClr val="bg1"/>
                </a:solidFill>
              </a:rPr>
              <a:t>Iyang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kaugalingon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tanang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kaliwatan</a:t>
            </a:r>
            <a:r>
              <a:rPr lang="en-US" sz="1900" b="1" dirty="0">
                <a:solidFill>
                  <a:schemeClr val="bg1"/>
                </a:solidFill>
              </a:rPr>
              <a:t>: </a:t>
            </a:r>
            <a:r>
              <a:rPr lang="en-US" sz="1900" b="1" dirty="0" err="1">
                <a:solidFill>
                  <a:schemeClr val="bg1"/>
                </a:solidFill>
              </a:rPr>
              <a:t>maloloy</a:t>
            </a:r>
            <a:r>
              <a:rPr lang="en-US" sz="1900" b="1" dirty="0">
                <a:solidFill>
                  <a:schemeClr val="bg1"/>
                </a:solidFill>
              </a:rPr>
              <a:t>-on, </a:t>
            </a:r>
            <a:r>
              <a:rPr lang="en-US" sz="1900" b="1" dirty="0" err="1">
                <a:solidFill>
                  <a:schemeClr val="bg1"/>
                </a:solidFill>
              </a:rPr>
              <a:t>mapailubon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matarung</a:t>
            </a:r>
            <a:r>
              <a:rPr lang="en-US" sz="1900" b="1" dirty="0">
                <a:solidFill>
                  <a:schemeClr val="bg1"/>
                </a:solidFill>
              </a:rPr>
              <a:t>; </a:t>
            </a:r>
            <a:r>
              <a:rPr lang="en-US" sz="1900" b="1" dirty="0" err="1">
                <a:solidFill>
                  <a:schemeClr val="bg1"/>
                </a:solidFill>
              </a:rPr>
              <a:t>nagabuhat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siyag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mga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milagro</a:t>
            </a:r>
            <a:r>
              <a:rPr lang="en-US" sz="1900" b="1" dirty="0">
                <a:solidFill>
                  <a:schemeClr val="bg1"/>
                </a:solidFill>
              </a:rPr>
              <a:t>; </a:t>
            </a:r>
            <a:r>
              <a:rPr lang="en-US" sz="1900" b="1" dirty="0" err="1">
                <a:solidFill>
                  <a:schemeClr val="bg1"/>
                </a:solidFill>
              </a:rPr>
              <a:t>ginasulayan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Niya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…Kita ang </a:t>
            </a:r>
            <a:r>
              <a:rPr lang="en-US" sz="1900" b="1" dirty="0" err="1">
                <a:solidFill>
                  <a:schemeClr val="bg1"/>
                </a:solidFill>
              </a:rPr>
              <a:t>mopili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mosalig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ba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Kaniya</a:t>
            </a:r>
            <a:r>
              <a:rPr lang="en-US" sz="1900" b="1" dirty="0">
                <a:solidFill>
                  <a:schemeClr val="bg1"/>
                </a:solidFill>
              </a:rPr>
              <a:t> o </a:t>
            </a:r>
            <a:r>
              <a:rPr lang="en-US" sz="1900" b="1" dirty="0" err="1">
                <a:solidFill>
                  <a:schemeClr val="bg1"/>
                </a:solidFill>
              </a:rPr>
              <a:t>dili</a:t>
            </a:r>
            <a:r>
              <a:rPr lang="en-US" sz="1900" b="1" dirty="0">
                <a:solidFill>
                  <a:schemeClr val="bg1"/>
                </a:solidFill>
              </a:rPr>
              <a:t>—</a:t>
            </a:r>
            <a:r>
              <a:rPr lang="en-US" sz="1900" b="1" dirty="0" err="1">
                <a:solidFill>
                  <a:schemeClr val="bg1"/>
                </a:solidFill>
              </a:rPr>
              <a:t>sama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Israel </a:t>
            </a:r>
            <a:r>
              <a:rPr lang="en-US" sz="1900" b="1" dirty="0" err="1">
                <a:solidFill>
                  <a:schemeClr val="bg1"/>
                </a:solidFill>
              </a:rPr>
              <a:t>kaniadto.Kon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mosalig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 ug </a:t>
            </a:r>
            <a:r>
              <a:rPr lang="en-US" sz="1900" b="1" dirty="0" err="1">
                <a:solidFill>
                  <a:schemeClr val="bg1"/>
                </a:solidFill>
              </a:rPr>
              <a:t>magapadayon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pagka</a:t>
            </a:r>
            <a:r>
              <a:rPr lang="en-US" sz="1900" b="1" dirty="0">
                <a:solidFill>
                  <a:schemeClr val="bg1"/>
                </a:solidFill>
              </a:rPr>
              <a:t>-</a:t>
            </a:r>
            <a:r>
              <a:rPr lang="en-US" sz="1900" b="1" dirty="0" err="1">
                <a:solidFill>
                  <a:schemeClr val="bg1"/>
                </a:solidFill>
              </a:rPr>
              <a:t>lig</a:t>
            </a:r>
            <a:r>
              <a:rPr lang="en-US" sz="1900" b="1" dirty="0">
                <a:solidFill>
                  <a:schemeClr val="bg1"/>
                </a:solidFill>
              </a:rPr>
              <a:t>-on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Iyang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mga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pulong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maangkon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nato</a:t>
            </a:r>
            <a:r>
              <a:rPr lang="en-US" sz="1900" b="1" dirty="0">
                <a:solidFill>
                  <a:schemeClr val="bg1"/>
                </a:solidFill>
              </a:rPr>
              <a:t> ang </a:t>
            </a:r>
            <a:r>
              <a:rPr lang="en-US" sz="1900" b="1" dirty="0" err="1">
                <a:solidFill>
                  <a:schemeClr val="bg1"/>
                </a:solidFill>
              </a:rPr>
              <a:t>Yutang</a:t>
            </a:r>
            <a:r>
              <a:rPr lang="en-US" sz="1900" b="1" dirty="0">
                <a:solidFill>
                  <a:schemeClr val="bg1"/>
                </a:solidFill>
              </a:rPr>
              <a:t> Saad </a:t>
            </a:r>
            <a:r>
              <a:rPr lang="en-US" sz="1900" b="1" dirty="0" err="1">
                <a:solidFill>
                  <a:schemeClr val="bg1"/>
                </a:solidFill>
              </a:rPr>
              <a:t>nga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nagapaagas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gatas</a:t>
            </a:r>
            <a:r>
              <a:rPr lang="en-US" sz="1900" b="1" dirty="0">
                <a:solidFill>
                  <a:schemeClr val="bg1"/>
                </a:solidFill>
              </a:rPr>
              <a:t> ug </a:t>
            </a:r>
            <a:r>
              <a:rPr lang="en-US" sz="1900" b="1" dirty="0" err="1">
                <a:solidFill>
                  <a:schemeClr val="bg1"/>
                </a:solidFill>
              </a:rPr>
              <a:t>dugos.MupuYo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langitnong</a:t>
            </a:r>
            <a:r>
              <a:rPr lang="en-US" sz="1900" b="1" dirty="0">
                <a:solidFill>
                  <a:schemeClr val="bg1"/>
                </a:solidFill>
              </a:rPr>
              <a:t> Canaan,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bag-</a:t>
            </a:r>
            <a:r>
              <a:rPr lang="en-US" sz="1900" b="1" dirty="0" err="1">
                <a:solidFill>
                  <a:schemeClr val="bg1"/>
                </a:solidFill>
              </a:rPr>
              <a:t>ong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yuta</a:t>
            </a:r>
            <a:r>
              <a:rPr lang="en-US" sz="1900" b="1" dirty="0">
                <a:solidFill>
                  <a:schemeClr val="bg1"/>
                </a:solidFill>
              </a:rPr>
              <a:t> ug bag-</a:t>
            </a:r>
            <a:r>
              <a:rPr lang="en-US" sz="1900" b="1" dirty="0" err="1">
                <a:solidFill>
                  <a:schemeClr val="bg1"/>
                </a:solidFill>
              </a:rPr>
              <a:t>ong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langit</a:t>
            </a:r>
            <a:r>
              <a:rPr lang="en-US" sz="1900" b="1" dirty="0">
                <a:solidFill>
                  <a:schemeClr val="bg1"/>
                </a:solidFill>
              </a:rPr>
              <a:t>, ug </a:t>
            </a:r>
            <a:r>
              <a:rPr lang="en-US" sz="1900" b="1" dirty="0" err="1">
                <a:solidFill>
                  <a:schemeClr val="bg1"/>
                </a:solidFill>
              </a:rPr>
              <a:t>makakita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mga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butang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nga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wala</a:t>
            </a:r>
            <a:r>
              <a:rPr lang="en-US" sz="1900" b="1" dirty="0">
                <a:solidFill>
                  <a:schemeClr val="bg1"/>
                </a:solidFill>
              </a:rPr>
              <a:t> pa </a:t>
            </a:r>
            <a:r>
              <a:rPr lang="en-US" sz="1900" b="1" dirty="0" err="1">
                <a:solidFill>
                  <a:schemeClr val="bg1"/>
                </a:solidFill>
              </a:rPr>
              <a:t>makita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mata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wala</a:t>
            </a:r>
            <a:r>
              <a:rPr lang="en-US" sz="1900" b="1" dirty="0">
                <a:solidFill>
                  <a:schemeClr val="bg1"/>
                </a:solidFill>
              </a:rPr>
              <a:t> pa </a:t>
            </a:r>
            <a:r>
              <a:rPr lang="en-US" sz="1900" b="1" dirty="0" err="1">
                <a:solidFill>
                  <a:schemeClr val="bg1"/>
                </a:solidFill>
              </a:rPr>
              <a:t>madungog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dalunggan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ni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misulod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kasingkasing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tawo.Giapasig-upan</a:t>
            </a:r>
            <a:r>
              <a:rPr lang="en-US" sz="1900" b="1" dirty="0">
                <a:solidFill>
                  <a:schemeClr val="bg1"/>
                </a:solidFill>
              </a:rPr>
              <a:t> ko </a:t>
            </a:r>
            <a:r>
              <a:rPr lang="en-US" sz="1900" b="1" dirty="0" err="1">
                <a:solidFill>
                  <a:schemeClr val="bg1"/>
                </a:solidFill>
              </a:rPr>
              <a:t>kamo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karon</a:t>
            </a:r>
            <a:r>
              <a:rPr lang="en-US" sz="1900" b="1" dirty="0">
                <a:solidFill>
                  <a:schemeClr val="bg1"/>
                </a:solidFill>
              </a:rPr>
              <a:t>: </a:t>
            </a:r>
            <a:r>
              <a:rPr lang="en-US" sz="1900" b="1" dirty="0" err="1">
                <a:solidFill>
                  <a:schemeClr val="bg1"/>
                </a:solidFill>
              </a:rPr>
              <a:t>tugoti</a:t>
            </a:r>
            <a:r>
              <a:rPr lang="en-US" sz="1900" b="1" dirty="0">
                <a:solidFill>
                  <a:schemeClr val="bg1"/>
                </a:solidFill>
              </a:rPr>
              <a:t> ang Dios </a:t>
            </a:r>
            <a:r>
              <a:rPr lang="en-US" sz="1900" b="1" dirty="0" err="1">
                <a:solidFill>
                  <a:schemeClr val="bg1"/>
                </a:solidFill>
              </a:rPr>
              <a:t>nga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pagabalaanon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magpadayon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pagsalig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Iyang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pulong</a:t>
            </a:r>
            <a:r>
              <a:rPr lang="en-US" sz="1900" b="1" dirty="0">
                <a:solidFill>
                  <a:schemeClr val="bg1"/>
                </a:solidFill>
              </a:rPr>
              <a:t>, ug </a:t>
            </a:r>
            <a:r>
              <a:rPr lang="en-US" sz="1900" b="1" dirty="0" err="1">
                <a:solidFill>
                  <a:schemeClr val="bg1"/>
                </a:solidFill>
              </a:rPr>
              <a:t>magmatinumanon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niini</a:t>
            </a:r>
            <a:r>
              <a:rPr lang="en-US" sz="1900" b="1" dirty="0">
                <a:solidFill>
                  <a:schemeClr val="bg1"/>
                </a:solidFill>
              </a:rPr>
              <a:t>. Sa </a:t>
            </a:r>
            <a:r>
              <a:rPr lang="en-US" sz="1900" b="1" dirty="0" err="1">
                <a:solidFill>
                  <a:schemeClr val="bg1"/>
                </a:solidFill>
              </a:rPr>
              <a:t>ingon</a:t>
            </a:r>
            <a:r>
              <a:rPr lang="en-US" sz="1900" b="1" dirty="0">
                <a:solidFill>
                  <a:schemeClr val="bg1"/>
                </a:solidFill>
              </a:rPr>
              <a:t>, </a:t>
            </a:r>
            <a:r>
              <a:rPr lang="en-US" sz="1900" b="1" dirty="0" err="1">
                <a:solidFill>
                  <a:schemeClr val="bg1"/>
                </a:solidFill>
              </a:rPr>
              <a:t>magkakitaay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kita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dili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madugay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diha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sa</a:t>
            </a:r>
            <a:r>
              <a:rPr lang="en-US" sz="1900" b="1" dirty="0">
                <a:solidFill>
                  <a:schemeClr val="bg1"/>
                </a:solidFill>
              </a:rPr>
              <a:t> </a:t>
            </a:r>
            <a:r>
              <a:rPr lang="en-US" sz="1900" b="1" dirty="0" err="1">
                <a:solidFill>
                  <a:schemeClr val="bg1"/>
                </a:solidFill>
              </a:rPr>
              <a:t>Langitnong</a:t>
            </a:r>
            <a:r>
              <a:rPr lang="en-US" sz="1900" b="1" dirty="0">
                <a:solidFill>
                  <a:schemeClr val="bg1"/>
                </a:solidFill>
              </a:rPr>
              <a:t> Canaan.</a:t>
            </a:r>
            <a:endParaRPr lang="es-ES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A675C1-1D39-3791-8873-C095583C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1355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Imagen 6" descr="Pintura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2E3590AC-59A0-A085-442A-F43EBFC2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3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037CB64-64A1-673B-205B-D779144B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2185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21D3276-8206-EA34-BB51-C36C7050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89F22A-3840-29BD-C0C3-112647DE18CB}"/>
              </a:ext>
            </a:extLst>
          </p:cNvPr>
          <p:cNvSpPr/>
          <p:nvPr/>
        </p:nvSpPr>
        <p:spPr>
          <a:xfrm>
            <a:off x="3784060" y="4440602"/>
            <a:ext cx="875489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536B20-F4E6-20AE-D6B3-5EF456A98140}"/>
              </a:ext>
            </a:extLst>
          </p:cNvPr>
          <p:cNvSpPr txBox="1"/>
          <p:nvPr/>
        </p:nvSpPr>
        <p:spPr>
          <a:xfrm>
            <a:off x="600886" y="4261308"/>
            <a:ext cx="111471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Gipili</a:t>
            </a:r>
            <a:r>
              <a:rPr lang="en-US" sz="2500" b="1" dirty="0"/>
              <a:t> </a:t>
            </a:r>
            <a:r>
              <a:rPr lang="en-US" sz="2500" b="1" dirty="0" err="1"/>
              <a:t>sa</a:t>
            </a:r>
            <a:r>
              <a:rPr lang="en-US" sz="2500" b="1" dirty="0"/>
              <a:t> Dios </a:t>
            </a:r>
            <a:r>
              <a:rPr lang="en-US" sz="2500" b="1" dirty="0" err="1"/>
              <a:t>si</a:t>
            </a:r>
            <a:r>
              <a:rPr lang="en-US" sz="2500" b="1" dirty="0"/>
              <a:t> Moises ug Josue </a:t>
            </a:r>
            <a:r>
              <a:rPr lang="en-US" sz="2500" b="1" dirty="0" err="1"/>
              <a:t>aron</a:t>
            </a:r>
            <a:r>
              <a:rPr lang="en-US" sz="2500" b="1" dirty="0"/>
              <a:t> </a:t>
            </a:r>
            <a:r>
              <a:rPr lang="en-US" sz="2500" b="1" dirty="0" err="1"/>
              <a:t>mangulo</a:t>
            </a:r>
            <a:r>
              <a:rPr lang="en-US" sz="2500" b="1" dirty="0"/>
              <a:t> </a:t>
            </a:r>
            <a:r>
              <a:rPr lang="en-US" sz="2500" b="1" dirty="0" err="1"/>
              <a:t>sa</a:t>
            </a:r>
            <a:r>
              <a:rPr lang="en-US" sz="2500" b="1" dirty="0"/>
              <a:t> </a:t>
            </a:r>
            <a:r>
              <a:rPr lang="en-US" sz="2500" b="1" dirty="0" err="1"/>
              <a:t>katawhan</a:t>
            </a:r>
            <a:r>
              <a:rPr lang="en-US" sz="2500" b="1" dirty="0"/>
              <a:t> </a:t>
            </a:r>
            <a:r>
              <a:rPr lang="en-US" sz="2500" b="1" dirty="0" err="1"/>
              <a:t>sa</a:t>
            </a:r>
            <a:r>
              <a:rPr lang="en-US" sz="2500" b="1" dirty="0"/>
              <a:t> Israel </a:t>
            </a:r>
            <a:r>
              <a:rPr lang="en-US" sz="2500" b="1" dirty="0" err="1"/>
              <a:t>sa</a:t>
            </a:r>
            <a:r>
              <a:rPr lang="en-US" sz="2500" b="1" dirty="0"/>
              <a:t> </a:t>
            </a:r>
            <a:r>
              <a:rPr lang="en-US" sz="2500" b="1" dirty="0" err="1"/>
              <a:t>duha</a:t>
            </a:r>
            <a:r>
              <a:rPr lang="en-US" sz="2500" b="1" dirty="0"/>
              <a:t> ka </a:t>
            </a:r>
            <a:r>
              <a:rPr lang="en-US" sz="2500" b="1" dirty="0" err="1"/>
              <a:t>sunod-sunod</a:t>
            </a:r>
            <a:r>
              <a:rPr lang="en-US" sz="2500" b="1" dirty="0"/>
              <a:t> </a:t>
            </a:r>
            <a:r>
              <a:rPr lang="en-US" sz="2500" b="1" dirty="0" err="1"/>
              <a:t>nga</a:t>
            </a:r>
            <a:r>
              <a:rPr lang="en-US" sz="2500" b="1" dirty="0"/>
              <a:t> </a:t>
            </a:r>
            <a:r>
              <a:rPr lang="en-US" sz="2500" b="1" dirty="0" err="1"/>
              <a:t>kaliwatan</a:t>
            </a:r>
            <a:r>
              <a:rPr lang="en-US" sz="2500" b="1" dirty="0"/>
              <a:t>, </a:t>
            </a:r>
            <a:r>
              <a:rPr lang="en-US" sz="2500" b="1" dirty="0" err="1"/>
              <a:t>sa</a:t>
            </a:r>
            <a:r>
              <a:rPr lang="en-US" sz="2500" b="1" dirty="0"/>
              <a:t> </a:t>
            </a:r>
            <a:r>
              <a:rPr lang="en-US" sz="2500" b="1" dirty="0" err="1"/>
              <a:t>hinungdanong</a:t>
            </a:r>
            <a:r>
              <a:rPr lang="en-US" sz="2500" b="1" dirty="0"/>
              <a:t> </a:t>
            </a:r>
            <a:r>
              <a:rPr lang="en-US" sz="2500" b="1" dirty="0" err="1"/>
              <a:t>mga</a:t>
            </a:r>
            <a:r>
              <a:rPr lang="en-US" sz="2500" b="1" dirty="0"/>
              <a:t> </a:t>
            </a:r>
            <a:r>
              <a:rPr lang="en-US" sz="2500" b="1" dirty="0" err="1"/>
              <a:t>higayon</a:t>
            </a:r>
            <a:r>
              <a:rPr lang="en-US" sz="2500" b="1" dirty="0"/>
              <a:t> </a:t>
            </a:r>
            <a:r>
              <a:rPr lang="en-US" sz="2500" b="1" dirty="0" err="1"/>
              <a:t>sa</a:t>
            </a:r>
            <a:r>
              <a:rPr lang="en-US" sz="2500" b="1" dirty="0"/>
              <a:t> </a:t>
            </a:r>
            <a:r>
              <a:rPr lang="en-US" sz="2500" b="1" dirty="0" err="1"/>
              <a:t>ilang</a:t>
            </a:r>
            <a:r>
              <a:rPr lang="en-US" sz="2500" b="1" dirty="0"/>
              <a:t> </a:t>
            </a:r>
            <a:r>
              <a:rPr lang="en-US" sz="2500" b="1" dirty="0" err="1"/>
              <a:t>kasaysayan.Sa</a:t>
            </a:r>
            <a:r>
              <a:rPr lang="en-US" sz="2500" b="1" dirty="0"/>
              <a:t> </a:t>
            </a:r>
            <a:r>
              <a:rPr lang="en-US" sz="2500" b="1" dirty="0" err="1"/>
              <a:t>paagi</a:t>
            </a:r>
            <a:r>
              <a:rPr lang="en-US" sz="2500" b="1" dirty="0"/>
              <a:t> </a:t>
            </a:r>
            <a:r>
              <a:rPr lang="en-US" sz="2500" b="1" dirty="0" err="1"/>
              <a:t>nga</a:t>
            </a:r>
            <a:r>
              <a:rPr lang="en-US" sz="2500" b="1" dirty="0"/>
              <a:t> </a:t>
            </a:r>
            <a:r>
              <a:rPr lang="en-US" sz="2500" b="1" dirty="0" err="1"/>
              <a:t>nagtrabaho</a:t>
            </a:r>
            <a:r>
              <a:rPr lang="en-US" sz="2500" b="1" dirty="0"/>
              <a:t> ang Dios </a:t>
            </a:r>
            <a:r>
              <a:rPr lang="en-US" sz="2500" b="1" dirty="0" err="1"/>
              <a:t>kanila</a:t>
            </a:r>
            <a:r>
              <a:rPr lang="en-US" sz="2500" b="1" dirty="0"/>
              <a:t>, </a:t>
            </a:r>
            <a:r>
              <a:rPr lang="en-US" sz="2500" b="1" dirty="0" err="1"/>
              <a:t>atong</a:t>
            </a:r>
            <a:r>
              <a:rPr lang="en-US" sz="2500" b="1" dirty="0"/>
              <a:t> </a:t>
            </a:r>
            <a:r>
              <a:rPr lang="en-US" sz="2500" b="1" dirty="0" err="1"/>
              <a:t>makita</a:t>
            </a:r>
            <a:r>
              <a:rPr lang="en-US" sz="2500" b="1" dirty="0"/>
              <a:t> ang </a:t>
            </a:r>
            <a:r>
              <a:rPr lang="en-US" sz="2500" b="1" dirty="0" err="1"/>
              <a:t>dagkong</a:t>
            </a:r>
            <a:r>
              <a:rPr lang="en-US" sz="2500" b="1" dirty="0"/>
              <a:t> </a:t>
            </a:r>
            <a:r>
              <a:rPr lang="en-US" sz="2500" b="1" dirty="0" err="1"/>
              <a:t>pagkasinama</a:t>
            </a:r>
            <a:r>
              <a:rPr lang="en-US" sz="2500" b="1" dirty="0"/>
              <a:t>. Ug </a:t>
            </a:r>
            <a:r>
              <a:rPr lang="en-US" sz="2500" b="1" dirty="0" err="1"/>
              <a:t>diha</a:t>
            </a:r>
            <a:r>
              <a:rPr lang="en-US" sz="2500" b="1" dirty="0"/>
              <a:t> </a:t>
            </a:r>
            <a:r>
              <a:rPr lang="en-US" sz="2500" b="1" dirty="0" err="1"/>
              <a:t>niining</a:t>
            </a:r>
            <a:r>
              <a:rPr lang="en-US" sz="2500" b="1" dirty="0"/>
              <a:t> </a:t>
            </a:r>
            <a:r>
              <a:rPr lang="en-US" sz="2500" b="1" dirty="0" err="1"/>
              <a:t>mga</a:t>
            </a:r>
            <a:r>
              <a:rPr lang="en-US" sz="2500" b="1" dirty="0"/>
              <a:t> </a:t>
            </a:r>
            <a:r>
              <a:rPr lang="en-US" sz="2500" b="1" dirty="0" err="1"/>
              <a:t>pagkasinama</a:t>
            </a:r>
            <a:r>
              <a:rPr lang="en-US" sz="2500" b="1" dirty="0"/>
              <a:t>, </a:t>
            </a:r>
            <a:r>
              <a:rPr lang="en-US" sz="2500" b="1" dirty="0" err="1"/>
              <a:t>makita</a:t>
            </a:r>
            <a:r>
              <a:rPr lang="en-US" sz="2500" b="1" dirty="0"/>
              <a:t> </a:t>
            </a:r>
            <a:r>
              <a:rPr lang="en-US" sz="2500" b="1" dirty="0" err="1"/>
              <a:t>usab</a:t>
            </a:r>
            <a:r>
              <a:rPr lang="en-US" sz="2500" b="1" dirty="0"/>
              <a:t> </a:t>
            </a:r>
            <a:r>
              <a:rPr lang="en-US" sz="2500" b="1" dirty="0" err="1"/>
              <a:t>nato</a:t>
            </a:r>
            <a:r>
              <a:rPr lang="en-US" sz="2500" b="1" dirty="0"/>
              <a:t> ang </a:t>
            </a:r>
            <a:r>
              <a:rPr lang="en-US" sz="2500" b="1" dirty="0" err="1"/>
              <a:t>paagi</a:t>
            </a:r>
            <a:r>
              <a:rPr lang="en-US" sz="2500" b="1" dirty="0"/>
              <a:t> </a:t>
            </a:r>
            <a:r>
              <a:rPr lang="en-US" sz="2500" b="1" dirty="0" err="1"/>
              <a:t>sa</a:t>
            </a:r>
            <a:r>
              <a:rPr lang="en-US" sz="2500" b="1" dirty="0"/>
              <a:t> </a:t>
            </a:r>
            <a:r>
              <a:rPr lang="en-US" sz="2500" b="1" dirty="0" err="1"/>
              <a:t>pagtrabaho</a:t>
            </a:r>
            <a:r>
              <a:rPr lang="en-US" sz="2500" b="1" dirty="0"/>
              <a:t> </a:t>
            </a:r>
            <a:r>
              <a:rPr lang="en-US" sz="2500" b="1" dirty="0" err="1"/>
              <a:t>sa</a:t>
            </a:r>
            <a:r>
              <a:rPr lang="en-US" sz="2500" b="1" dirty="0"/>
              <a:t> Dios </a:t>
            </a:r>
            <a:r>
              <a:rPr lang="en-US" sz="2500" b="1" dirty="0" err="1"/>
              <a:t>kanato</a:t>
            </a:r>
            <a:r>
              <a:rPr lang="en-US" sz="2500" b="1" dirty="0"/>
              <a:t> </a:t>
            </a:r>
            <a:r>
              <a:rPr lang="en-US" sz="2500" b="1" dirty="0" err="1"/>
              <a:t>karon</a:t>
            </a:r>
            <a:r>
              <a:rPr lang="en-US" sz="2500" b="1" dirty="0"/>
              <a:t>.</a:t>
            </a:r>
            <a:endParaRPr lang="es-ES" sz="2500" b="1" dirty="0"/>
          </a:p>
        </p:txBody>
      </p:sp>
    </p:spTree>
    <p:extLst>
      <p:ext uri="{BB962C8B-B14F-4D97-AF65-F5344CB8AC3E}">
        <p14:creationId xmlns:p14="http://schemas.microsoft.com/office/powerpoint/2010/main" val="2999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dibujo de una roca&#10;&#10;Descripción generada automáticamente con confianza media">
            <a:extLst>
              <a:ext uri="{FF2B5EF4-FFF2-40B4-BE49-F238E27FC236}">
                <a16:creationId xmlns:a16="http://schemas.microsoft.com/office/drawing/2014/main" id="{E66062AE-E42D-AC7E-E294-396DBA2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" y="171909"/>
            <a:ext cx="5343178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3409A1-FEC9-6216-A6B8-F034A42DF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4" y="171909"/>
            <a:ext cx="4933851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1D230E-B221-51C0-A3CE-582DFBC9C420}"/>
              </a:ext>
            </a:extLst>
          </p:cNvPr>
          <p:cNvSpPr txBox="1"/>
          <p:nvPr/>
        </p:nvSpPr>
        <p:spPr>
          <a:xfrm>
            <a:off x="4841011" y="392042"/>
            <a:ext cx="2856274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Ang Dios </a:t>
            </a:r>
            <a:r>
              <a:rPr lang="en-US" sz="2400" b="1" dirty="0" err="1">
                <a:solidFill>
                  <a:schemeClr val="tx1"/>
                </a:solidFill>
              </a:rPr>
              <a:t>Nagpakita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Kanila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3AE8F-B787-9B33-74A8-EADD4C213DD1}"/>
              </a:ext>
            </a:extLst>
          </p:cNvPr>
          <p:cNvSpPr txBox="1"/>
          <p:nvPr/>
        </p:nvSpPr>
        <p:spPr>
          <a:xfrm>
            <a:off x="1329972" y="5486835"/>
            <a:ext cx="3283185" cy="1341656"/>
          </a:xfrm>
          <a:prstGeom prst="ellipse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/>
              <a:t>Kang Moises — </a:t>
            </a:r>
            <a:r>
              <a:rPr lang="en-US" sz="1400" b="1" dirty="0" err="1"/>
              <a:t>pinaagi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</a:t>
            </a:r>
            <a:r>
              <a:rPr lang="en-US" sz="1400" b="1" dirty="0" err="1"/>
              <a:t>siga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</a:t>
            </a:r>
            <a:r>
              <a:rPr lang="en-US" sz="1400" b="1" dirty="0" err="1"/>
              <a:t>kalayo</a:t>
            </a:r>
            <a:r>
              <a:rPr lang="en-US" sz="1400" b="1" dirty="0"/>
              <a:t> </a:t>
            </a:r>
            <a:r>
              <a:rPr lang="en-US" sz="1400" b="1" dirty="0" err="1"/>
              <a:t>diha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</a:t>
            </a:r>
            <a:r>
              <a:rPr lang="en-US" sz="1400" b="1" dirty="0" err="1"/>
              <a:t>taliwala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</a:t>
            </a:r>
            <a:r>
              <a:rPr lang="en-US" sz="1400" b="1" dirty="0" err="1"/>
              <a:t>usa</a:t>
            </a:r>
            <a:r>
              <a:rPr lang="en-US" sz="1400" b="1" dirty="0"/>
              <a:t> ka </a:t>
            </a:r>
            <a:r>
              <a:rPr lang="en-US" sz="1400" b="1" dirty="0" err="1"/>
              <a:t>dawátan</a:t>
            </a:r>
            <a:r>
              <a:rPr lang="en-US" sz="1400" b="1" dirty="0"/>
              <a:t> (</a:t>
            </a:r>
            <a:r>
              <a:rPr lang="en-US" sz="1400" b="1" dirty="0" err="1"/>
              <a:t>sapinit</a:t>
            </a:r>
            <a:r>
              <a:rPr lang="en-US" sz="1400" b="1" dirty="0"/>
              <a:t>). (</a:t>
            </a:r>
            <a:r>
              <a:rPr lang="en-US" sz="1400" b="1" dirty="0" err="1"/>
              <a:t>Exodo</a:t>
            </a:r>
            <a:r>
              <a:rPr lang="en-US" sz="1400" b="1" dirty="0"/>
              <a:t> 3:2–3)</a:t>
            </a:r>
            <a:endParaRPr lang="es-ES" sz="1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0D372-AFF1-33D1-CACE-4C09E846CC92}"/>
              </a:ext>
            </a:extLst>
          </p:cNvPr>
          <p:cNvSpPr txBox="1">
            <a:spLocks/>
          </p:cNvSpPr>
          <p:nvPr/>
        </p:nvSpPr>
        <p:spPr>
          <a:xfrm>
            <a:off x="7754363" y="5097322"/>
            <a:ext cx="3350872" cy="18610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Kang Josue — </a:t>
            </a:r>
            <a:r>
              <a:rPr lang="en-US" sz="1600" b="1" dirty="0" err="1"/>
              <a:t>ingon</a:t>
            </a:r>
            <a:r>
              <a:rPr lang="en-US" sz="1600" b="1" dirty="0"/>
              <a:t> </a:t>
            </a:r>
            <a:r>
              <a:rPr lang="en-US" sz="1600" b="1" dirty="0" err="1"/>
              <a:t>nga</a:t>
            </a:r>
            <a:r>
              <a:rPr lang="en-US" sz="1600" b="1" dirty="0"/>
              <a:t> </a:t>
            </a:r>
            <a:r>
              <a:rPr lang="en-US" sz="1600" b="1" dirty="0" err="1"/>
              <a:t>usa</a:t>
            </a:r>
            <a:r>
              <a:rPr lang="en-US" sz="1600" b="1" dirty="0"/>
              <a:t> ka </a:t>
            </a:r>
            <a:r>
              <a:rPr lang="en-US" sz="1600" b="1" dirty="0" err="1"/>
              <a:t>manggugubat</a:t>
            </a:r>
            <a:r>
              <a:rPr lang="en-US" sz="1600" b="1" dirty="0"/>
              <a:t> </a:t>
            </a:r>
            <a:r>
              <a:rPr lang="en-US" sz="1600" b="1" dirty="0" err="1"/>
              <a:t>nga</a:t>
            </a:r>
            <a:r>
              <a:rPr lang="en-US" sz="1600" b="1" dirty="0"/>
              <a:t> </a:t>
            </a:r>
            <a:r>
              <a:rPr lang="en-US" sz="1600" b="1" dirty="0" err="1"/>
              <a:t>nagkupot</a:t>
            </a:r>
            <a:r>
              <a:rPr lang="en-US" sz="1600" b="1" dirty="0"/>
              <a:t> ug </a:t>
            </a:r>
            <a:r>
              <a:rPr lang="en-US" sz="1600" b="1" dirty="0" err="1"/>
              <a:t>nahulbot</a:t>
            </a:r>
            <a:r>
              <a:rPr lang="en-US" sz="1600" b="1" dirty="0"/>
              <a:t> </a:t>
            </a:r>
            <a:r>
              <a:rPr lang="en-US" sz="1600" b="1" dirty="0" err="1"/>
              <a:t>nga</a:t>
            </a:r>
            <a:r>
              <a:rPr lang="en-US" sz="1600" b="1" dirty="0"/>
              <a:t> espada. (Josue 5:13–14)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17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CA6C8D-AF93-D279-81B2-CA08B85F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7" t="206" r="903" b="-206"/>
          <a:stretch/>
        </p:blipFill>
        <p:spPr>
          <a:xfrm flipH="1">
            <a:off x="3050276" y="-3358"/>
            <a:ext cx="9141724" cy="6875541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B626A4A-8C0A-B319-2948-5F75B305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10720" r="2147" b="10720"/>
          <a:stretch/>
        </p:blipFill>
        <p:spPr>
          <a:xfrm flipH="1">
            <a:off x="-1" y="-3694"/>
            <a:ext cx="6339839" cy="687587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51CBE6-78AE-A292-EA75-A83EFBA57927}"/>
              </a:ext>
            </a:extLst>
          </p:cNvPr>
          <p:cNvSpPr txBox="1"/>
          <p:nvPr/>
        </p:nvSpPr>
        <p:spPr>
          <a:xfrm>
            <a:off x="2942117" y="5941917"/>
            <a:ext cx="5812415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rgbClr val="00B050"/>
            </a:extrusionClr>
            <a:contourClr>
              <a:srgbClr val="00B050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chemeClr val="tx1"/>
                </a:solidFill>
              </a:rPr>
              <a:t>Gisugo sila sa Dios nga paghubuon ang ilang sapatos kay balaan ang dapit.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8A05B1-53A6-0505-8B4F-303E95E4DA77}"/>
              </a:ext>
            </a:extLst>
          </p:cNvPr>
          <p:cNvSpPr txBox="1"/>
          <p:nvPr/>
        </p:nvSpPr>
        <p:spPr>
          <a:xfrm>
            <a:off x="94492" y="85086"/>
            <a:ext cx="6001507" cy="2485787"/>
          </a:xfrm>
          <a:prstGeom prst="round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Exodo</a:t>
            </a:r>
            <a:r>
              <a:rPr lang="es-ES" sz="2000" b="1" dirty="0"/>
              <a:t> 3:4–5“Sa </a:t>
            </a:r>
            <a:r>
              <a:rPr lang="es-ES" sz="2000" b="1" dirty="0" err="1"/>
              <a:t>dihang</a:t>
            </a:r>
            <a:r>
              <a:rPr lang="es-ES" sz="2000" b="1" dirty="0"/>
              <a:t> </a:t>
            </a:r>
            <a:r>
              <a:rPr lang="es-ES" sz="2000" b="1" dirty="0" err="1"/>
              <a:t>nakita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Ginoo</a:t>
            </a:r>
            <a:r>
              <a:rPr lang="es-ES" sz="2000" b="1" dirty="0"/>
              <a:t> </a:t>
            </a:r>
            <a:r>
              <a:rPr lang="es-ES" sz="2000" b="1" dirty="0" err="1"/>
              <a:t>nga</a:t>
            </a:r>
            <a:r>
              <a:rPr lang="es-ES" sz="2000" b="1" dirty="0"/>
              <a:t> </a:t>
            </a:r>
            <a:r>
              <a:rPr lang="es-ES" sz="2000" b="1" dirty="0" err="1"/>
              <a:t>miliko</a:t>
            </a:r>
            <a:r>
              <a:rPr lang="es-ES" sz="2000" b="1" dirty="0"/>
              <a:t> </a:t>
            </a:r>
            <a:r>
              <a:rPr lang="es-ES" sz="2000" b="1" dirty="0" err="1"/>
              <a:t>siya</a:t>
            </a:r>
            <a:r>
              <a:rPr lang="es-ES" sz="2000" b="1" dirty="0"/>
              <a:t> aron </a:t>
            </a:r>
            <a:r>
              <a:rPr lang="es-ES" sz="2000" b="1" dirty="0" err="1"/>
              <a:t>motan-aw</a:t>
            </a:r>
            <a:r>
              <a:rPr lang="es-ES" sz="2000" b="1" dirty="0"/>
              <a:t>, </a:t>
            </a:r>
            <a:r>
              <a:rPr lang="es-ES" sz="2000" b="1" dirty="0" err="1"/>
              <a:t>mitawag</a:t>
            </a:r>
            <a:r>
              <a:rPr lang="es-ES" sz="2000" b="1" dirty="0"/>
              <a:t> </a:t>
            </a:r>
            <a:r>
              <a:rPr lang="es-ES" sz="2000" b="1" dirty="0" err="1"/>
              <a:t>ang</a:t>
            </a:r>
            <a:r>
              <a:rPr lang="es-ES" sz="2000" b="1" dirty="0"/>
              <a:t> Dios </a:t>
            </a:r>
            <a:r>
              <a:rPr lang="es-ES" sz="2000" b="1" dirty="0" err="1"/>
              <a:t>kaniya</a:t>
            </a:r>
            <a:r>
              <a:rPr lang="es-ES" sz="2000" b="1" dirty="0"/>
              <a:t> </a:t>
            </a:r>
            <a:r>
              <a:rPr lang="es-ES" sz="2000" b="1" dirty="0" err="1"/>
              <a:t>gikan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taliwala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dawátan</a:t>
            </a:r>
            <a:r>
              <a:rPr lang="es-ES" sz="2000" b="1" dirty="0"/>
              <a:t> </a:t>
            </a:r>
            <a:r>
              <a:rPr lang="es-ES" sz="2000" b="1" dirty="0" err="1"/>
              <a:t>ug</a:t>
            </a:r>
            <a:r>
              <a:rPr lang="es-ES" sz="2000" b="1" dirty="0"/>
              <a:t> </a:t>
            </a:r>
            <a:r>
              <a:rPr lang="es-ES" sz="2000" b="1" dirty="0" err="1"/>
              <a:t>miingon</a:t>
            </a:r>
            <a:r>
              <a:rPr lang="es-ES" sz="2000" b="1" dirty="0"/>
              <a:t>, ‘</a:t>
            </a:r>
            <a:r>
              <a:rPr lang="es-ES" sz="2000" b="1" dirty="0" err="1"/>
              <a:t>Moises</a:t>
            </a:r>
            <a:r>
              <a:rPr lang="es-ES" sz="2000" b="1" dirty="0"/>
              <a:t>, </a:t>
            </a:r>
            <a:r>
              <a:rPr lang="es-ES" sz="2000" b="1" dirty="0" err="1"/>
              <a:t>Moises</a:t>
            </a:r>
            <a:r>
              <a:rPr lang="es-ES" sz="2000" b="1" dirty="0"/>
              <a:t>.’ </a:t>
            </a:r>
            <a:r>
              <a:rPr lang="es-ES" sz="2000" b="1" dirty="0" err="1"/>
              <a:t>Ug</a:t>
            </a:r>
            <a:r>
              <a:rPr lang="es-ES" sz="2000" b="1" dirty="0"/>
              <a:t> </a:t>
            </a:r>
            <a:r>
              <a:rPr lang="es-ES" sz="2000" b="1" dirty="0" err="1"/>
              <a:t>siya</a:t>
            </a:r>
            <a:r>
              <a:rPr lang="es-ES" sz="2000" b="1" dirty="0"/>
              <a:t> </a:t>
            </a:r>
            <a:r>
              <a:rPr lang="es-ES" sz="2000" b="1" dirty="0" err="1"/>
              <a:t>miingon</a:t>
            </a:r>
            <a:r>
              <a:rPr lang="es-ES" sz="2000" b="1" dirty="0"/>
              <a:t>, ‘Ani-a </a:t>
            </a:r>
            <a:r>
              <a:rPr lang="es-ES" sz="2000" b="1" dirty="0" err="1"/>
              <a:t>ako</a:t>
            </a:r>
            <a:r>
              <a:rPr lang="es-ES" sz="2000" b="1" dirty="0"/>
              <a:t>.’ </a:t>
            </a:r>
            <a:r>
              <a:rPr lang="es-ES" sz="2000" b="1" dirty="0" err="1"/>
              <a:t>Ug</a:t>
            </a:r>
            <a:r>
              <a:rPr lang="es-ES" sz="2000" b="1" dirty="0"/>
              <a:t> </a:t>
            </a:r>
            <a:r>
              <a:rPr lang="es-ES" sz="2000" b="1" dirty="0" err="1"/>
              <a:t>Siya</a:t>
            </a:r>
            <a:r>
              <a:rPr lang="es-ES" sz="2000" b="1" dirty="0"/>
              <a:t> </a:t>
            </a:r>
            <a:r>
              <a:rPr lang="es-ES" sz="2000" b="1" dirty="0" err="1"/>
              <a:t>miingon</a:t>
            </a:r>
            <a:r>
              <a:rPr lang="es-ES" sz="2000" b="1" dirty="0"/>
              <a:t>, ‘</a:t>
            </a:r>
            <a:r>
              <a:rPr lang="es-ES" sz="2000" b="1" dirty="0" err="1"/>
              <a:t>Ayaw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pagduol</a:t>
            </a:r>
            <a:r>
              <a:rPr lang="es-ES" sz="2000" b="1" dirty="0"/>
              <a:t>; </a:t>
            </a:r>
            <a:r>
              <a:rPr lang="es-ES" sz="2000" b="1" dirty="0" err="1"/>
              <a:t>huboa</a:t>
            </a:r>
            <a:r>
              <a:rPr lang="es-ES" sz="2000" b="1" dirty="0"/>
              <a:t> </a:t>
            </a:r>
            <a:r>
              <a:rPr lang="es-ES" sz="2000" b="1" dirty="0" err="1"/>
              <a:t>ang</a:t>
            </a:r>
            <a:r>
              <a:rPr lang="es-ES" sz="2000" b="1" dirty="0"/>
              <a:t> </a:t>
            </a:r>
            <a:r>
              <a:rPr lang="es-ES" sz="2000" b="1" dirty="0" err="1"/>
              <a:t>imong</a:t>
            </a:r>
            <a:r>
              <a:rPr lang="es-ES" sz="2000" b="1" dirty="0"/>
              <a:t> </a:t>
            </a:r>
            <a:r>
              <a:rPr lang="es-ES" sz="2000" b="1" dirty="0" err="1"/>
              <a:t>sapatos</a:t>
            </a:r>
            <a:r>
              <a:rPr lang="es-ES" sz="2000" b="1" dirty="0"/>
              <a:t> </a:t>
            </a:r>
            <a:r>
              <a:rPr lang="es-ES" sz="2000" b="1" dirty="0" err="1"/>
              <a:t>gikan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imong</a:t>
            </a:r>
            <a:r>
              <a:rPr lang="es-ES" sz="2000" b="1" dirty="0"/>
              <a:t> </a:t>
            </a:r>
            <a:r>
              <a:rPr lang="es-ES" sz="2000" b="1" dirty="0" err="1"/>
              <a:t>mga</a:t>
            </a:r>
            <a:r>
              <a:rPr lang="es-ES" sz="2000" b="1" dirty="0"/>
              <a:t> </a:t>
            </a:r>
            <a:r>
              <a:rPr lang="es-ES" sz="2000" b="1" dirty="0" err="1"/>
              <a:t>tiil</a:t>
            </a:r>
            <a:r>
              <a:rPr lang="es-ES" sz="2000" b="1" dirty="0"/>
              <a:t>, </a:t>
            </a:r>
            <a:r>
              <a:rPr lang="es-ES" sz="2000" b="1" dirty="0" err="1"/>
              <a:t>kay</a:t>
            </a:r>
            <a:r>
              <a:rPr lang="es-ES" sz="2000" b="1" dirty="0"/>
              <a:t> </a:t>
            </a:r>
            <a:r>
              <a:rPr lang="es-ES" sz="2000" b="1" dirty="0" err="1"/>
              <a:t>ang</a:t>
            </a:r>
            <a:r>
              <a:rPr lang="es-ES" sz="2000" b="1" dirty="0"/>
              <a:t> </a:t>
            </a:r>
            <a:r>
              <a:rPr lang="es-ES" sz="2000" b="1" dirty="0" err="1"/>
              <a:t>dapit</a:t>
            </a:r>
            <a:r>
              <a:rPr lang="es-ES" sz="2000" b="1" dirty="0"/>
              <a:t> </a:t>
            </a:r>
            <a:r>
              <a:rPr lang="es-ES" sz="2000" b="1" dirty="0" err="1"/>
              <a:t>nga</a:t>
            </a:r>
            <a:r>
              <a:rPr lang="es-ES" sz="2000" b="1" dirty="0"/>
              <a:t> </a:t>
            </a:r>
            <a:r>
              <a:rPr lang="es-ES" sz="2000" b="1" dirty="0" err="1"/>
              <a:t>imong</a:t>
            </a:r>
            <a:r>
              <a:rPr lang="es-ES" sz="2000" b="1" dirty="0"/>
              <a:t> </a:t>
            </a:r>
            <a:r>
              <a:rPr lang="es-ES" sz="2000" b="1" dirty="0" err="1"/>
              <a:t>gitindogan</a:t>
            </a:r>
            <a:r>
              <a:rPr lang="es-ES" sz="2000" b="1" dirty="0"/>
              <a:t> </a:t>
            </a:r>
            <a:r>
              <a:rPr lang="es-ES" sz="2000" b="1" dirty="0" err="1"/>
              <a:t>balaang</a:t>
            </a:r>
            <a:r>
              <a:rPr lang="es-ES" sz="2000" b="1" dirty="0"/>
              <a:t> yuta.’”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CCC0B-2D82-4499-A375-98AF3DB8FBBB}"/>
              </a:ext>
            </a:extLst>
          </p:cNvPr>
          <p:cNvSpPr txBox="1">
            <a:spLocks/>
          </p:cNvSpPr>
          <p:nvPr/>
        </p:nvSpPr>
        <p:spPr>
          <a:xfrm>
            <a:off x="6441225" y="85086"/>
            <a:ext cx="3600242" cy="24857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Josue</a:t>
            </a:r>
            <a:r>
              <a:rPr lang="es-ES" sz="2000" b="1" dirty="0"/>
              <a:t> 5:15“Ug </a:t>
            </a:r>
            <a:r>
              <a:rPr lang="es-ES" sz="2000" b="1" dirty="0" err="1"/>
              <a:t>ang</a:t>
            </a:r>
            <a:r>
              <a:rPr lang="es-ES" sz="2000" b="1" dirty="0"/>
              <a:t> </a:t>
            </a:r>
            <a:r>
              <a:rPr lang="es-ES" sz="2000" b="1" dirty="0" err="1"/>
              <a:t>kapitan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panon</a:t>
            </a:r>
            <a:r>
              <a:rPr lang="es-ES" sz="2000" b="1" dirty="0"/>
              <a:t> ni </a:t>
            </a:r>
            <a:r>
              <a:rPr lang="es-ES" sz="2000" b="1" dirty="0" err="1"/>
              <a:t>Jehova</a:t>
            </a:r>
            <a:r>
              <a:rPr lang="es-ES" sz="2000" b="1" dirty="0"/>
              <a:t> </a:t>
            </a:r>
            <a:r>
              <a:rPr lang="es-ES" sz="2000" b="1" dirty="0" err="1"/>
              <a:t>miingon</a:t>
            </a:r>
            <a:r>
              <a:rPr lang="es-ES" sz="2000" b="1" dirty="0"/>
              <a:t> </a:t>
            </a:r>
            <a:r>
              <a:rPr lang="es-ES" sz="2000" b="1" dirty="0" err="1"/>
              <a:t>kang</a:t>
            </a:r>
            <a:r>
              <a:rPr lang="es-ES" sz="2000" b="1" dirty="0"/>
              <a:t> </a:t>
            </a:r>
            <a:r>
              <a:rPr lang="es-ES" sz="2000" b="1" dirty="0" err="1"/>
              <a:t>Josue</a:t>
            </a:r>
            <a:r>
              <a:rPr lang="es-ES" sz="2000" b="1" dirty="0"/>
              <a:t>, ‘</a:t>
            </a:r>
            <a:r>
              <a:rPr lang="es-ES" sz="2000" b="1" dirty="0" err="1"/>
              <a:t>Hibula</a:t>
            </a:r>
            <a:r>
              <a:rPr lang="es-ES" sz="2000" b="1" dirty="0"/>
              <a:t> </a:t>
            </a:r>
            <a:r>
              <a:rPr lang="es-ES" sz="2000" b="1" dirty="0" err="1"/>
              <a:t>ang</a:t>
            </a:r>
            <a:r>
              <a:rPr lang="es-ES" sz="2000" b="1" dirty="0"/>
              <a:t> </a:t>
            </a:r>
            <a:r>
              <a:rPr lang="es-ES" sz="2000" b="1" dirty="0" err="1"/>
              <a:t>imong</a:t>
            </a:r>
            <a:r>
              <a:rPr lang="es-ES" sz="2000" b="1" dirty="0"/>
              <a:t> </a:t>
            </a:r>
            <a:r>
              <a:rPr lang="es-ES" sz="2000" b="1" dirty="0" err="1"/>
              <a:t>sapatos</a:t>
            </a:r>
            <a:r>
              <a:rPr lang="es-ES" sz="2000" b="1" dirty="0"/>
              <a:t> </a:t>
            </a:r>
            <a:r>
              <a:rPr lang="es-ES" sz="2000" b="1" dirty="0" err="1"/>
              <a:t>gikan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imong</a:t>
            </a:r>
            <a:r>
              <a:rPr lang="es-ES" sz="2000" b="1" dirty="0"/>
              <a:t> </a:t>
            </a:r>
            <a:r>
              <a:rPr lang="es-ES" sz="2000" b="1" dirty="0" err="1"/>
              <a:t>tiil</a:t>
            </a:r>
            <a:r>
              <a:rPr lang="es-ES" sz="2000" b="1" dirty="0"/>
              <a:t>; </a:t>
            </a:r>
            <a:r>
              <a:rPr lang="es-ES" sz="2000" b="1" dirty="0" err="1"/>
              <a:t>kay</a:t>
            </a:r>
            <a:r>
              <a:rPr lang="es-ES" sz="2000" b="1" dirty="0"/>
              <a:t> </a:t>
            </a:r>
            <a:r>
              <a:rPr lang="es-ES" sz="2000" b="1" dirty="0" err="1"/>
              <a:t>ang</a:t>
            </a:r>
            <a:r>
              <a:rPr lang="es-ES" sz="2000" b="1" dirty="0"/>
              <a:t> </a:t>
            </a:r>
            <a:r>
              <a:rPr lang="es-ES" sz="2000" b="1" dirty="0" err="1"/>
              <a:t>dapit</a:t>
            </a:r>
            <a:r>
              <a:rPr lang="es-ES" sz="2000" b="1" dirty="0"/>
              <a:t> </a:t>
            </a:r>
            <a:r>
              <a:rPr lang="es-ES" sz="2000" b="1" dirty="0" err="1"/>
              <a:t>nga</a:t>
            </a:r>
            <a:r>
              <a:rPr lang="es-ES" sz="2000" b="1" dirty="0"/>
              <a:t> </a:t>
            </a:r>
            <a:r>
              <a:rPr lang="es-ES" sz="2000" b="1" dirty="0" err="1"/>
              <a:t>imong</a:t>
            </a:r>
            <a:r>
              <a:rPr lang="es-ES" sz="2000" b="1" dirty="0"/>
              <a:t> </a:t>
            </a:r>
            <a:r>
              <a:rPr lang="es-ES" sz="2000" b="1" dirty="0" err="1"/>
              <a:t>gitindogan</a:t>
            </a:r>
            <a:r>
              <a:rPr lang="es-ES" sz="2000" b="1" dirty="0"/>
              <a:t> </a:t>
            </a:r>
            <a:r>
              <a:rPr lang="es-ES" sz="2000" b="1" dirty="0" err="1"/>
              <a:t>balaan</a:t>
            </a:r>
            <a:r>
              <a:rPr lang="es-ES" sz="2000" b="1" dirty="0"/>
              <a:t>.’ </a:t>
            </a:r>
            <a:r>
              <a:rPr lang="es-ES" sz="2000" b="1" dirty="0" err="1"/>
              <a:t>Ug</a:t>
            </a:r>
            <a:r>
              <a:rPr lang="es-ES" sz="2000" b="1" dirty="0"/>
              <a:t> </a:t>
            </a:r>
            <a:r>
              <a:rPr lang="es-ES" sz="2000" b="1" dirty="0" err="1"/>
              <a:t>gibuhat</a:t>
            </a:r>
            <a:r>
              <a:rPr lang="es-ES" sz="2000" b="1" dirty="0"/>
              <a:t> </a:t>
            </a:r>
            <a:r>
              <a:rPr lang="es-ES" sz="2000" b="1" dirty="0" err="1"/>
              <a:t>kini</a:t>
            </a:r>
            <a:r>
              <a:rPr lang="es-ES" sz="2000" b="1" dirty="0"/>
              <a:t> ni </a:t>
            </a:r>
            <a:r>
              <a:rPr lang="es-ES" sz="2000" b="1" dirty="0" err="1"/>
              <a:t>Josue</a:t>
            </a:r>
            <a:r>
              <a:rPr lang="es-ES" sz="2000" b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000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D44F822-9429-9B44-068B-134C29A166A8}"/>
              </a:ext>
            </a:extLst>
          </p:cNvPr>
          <p:cNvSpPr/>
          <p:nvPr/>
        </p:nvSpPr>
        <p:spPr>
          <a:xfrm>
            <a:off x="8086010" y="289681"/>
            <a:ext cx="4056541" cy="62786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7B940E-5949-E816-8290-CFEA92F6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" y="58847"/>
            <a:ext cx="4192468" cy="4885686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C2526-C76A-F6B3-83A2-D3C3FC34D029}"/>
              </a:ext>
            </a:extLst>
          </p:cNvPr>
          <p:cNvSpPr txBox="1"/>
          <p:nvPr/>
        </p:nvSpPr>
        <p:spPr>
          <a:xfrm>
            <a:off x="8221959" y="474345"/>
            <a:ext cx="392057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Josue 6:2–5“Ug </a:t>
            </a:r>
            <a:r>
              <a:rPr lang="en-US" b="1" dirty="0" err="1"/>
              <a:t>miingon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Jehova</a:t>
            </a:r>
            <a:r>
              <a:rPr lang="en-US" b="1" dirty="0"/>
              <a:t> </a:t>
            </a:r>
            <a:r>
              <a:rPr lang="en-US" b="1" dirty="0" err="1"/>
              <a:t>kang</a:t>
            </a:r>
            <a:r>
              <a:rPr lang="en-US" b="1" dirty="0"/>
              <a:t> Josue, Tan-</a:t>
            </a:r>
            <a:r>
              <a:rPr lang="en-US" b="1" dirty="0" err="1"/>
              <a:t>awa</a:t>
            </a:r>
            <a:r>
              <a:rPr lang="en-US" b="1" dirty="0"/>
              <a:t>, </a:t>
            </a:r>
            <a:r>
              <a:rPr lang="en-US" b="1" dirty="0" err="1"/>
              <a:t>gihatag</a:t>
            </a:r>
            <a:r>
              <a:rPr lang="en-US" b="1" dirty="0"/>
              <a:t> ko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imong</a:t>
            </a:r>
            <a:r>
              <a:rPr lang="en-US" b="1" dirty="0"/>
              <a:t> </a:t>
            </a:r>
            <a:r>
              <a:rPr lang="en-US" b="1" dirty="0" err="1"/>
              <a:t>kamot</a:t>
            </a:r>
            <a:r>
              <a:rPr lang="en-US" b="1" dirty="0"/>
              <a:t> ang </a:t>
            </a:r>
            <a:r>
              <a:rPr lang="en-US" b="1" dirty="0" err="1"/>
              <a:t>Jerico</a:t>
            </a:r>
            <a:r>
              <a:rPr lang="en-US" b="1" dirty="0"/>
              <a:t>, ug ang </a:t>
            </a:r>
            <a:r>
              <a:rPr lang="en-US" b="1" dirty="0" err="1"/>
              <a:t>hari</a:t>
            </a:r>
            <a:r>
              <a:rPr lang="en-US" b="1" dirty="0"/>
              <a:t> </a:t>
            </a:r>
            <a:r>
              <a:rPr lang="en-US" b="1" dirty="0" err="1"/>
              <a:t>niini</a:t>
            </a:r>
            <a:r>
              <a:rPr lang="en-US" b="1" dirty="0"/>
              <a:t>, ug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kusganong</a:t>
            </a:r>
            <a:r>
              <a:rPr lang="en-US" b="1" dirty="0"/>
              <a:t> </a:t>
            </a:r>
            <a:r>
              <a:rPr lang="en-US" b="1" dirty="0" err="1"/>
              <a:t>lalaki</a:t>
            </a:r>
            <a:r>
              <a:rPr lang="en-US" b="1" dirty="0"/>
              <a:t>. </a:t>
            </a:r>
            <a:r>
              <a:rPr lang="en-US" b="1" dirty="0" err="1"/>
              <a:t>Liboti</a:t>
            </a:r>
            <a:r>
              <a:rPr lang="en-US" b="1" dirty="0"/>
              <a:t> </a:t>
            </a:r>
            <a:r>
              <a:rPr lang="en-US" b="1" dirty="0" err="1"/>
              <a:t>ninyo</a:t>
            </a:r>
            <a:r>
              <a:rPr lang="en-US" b="1" dirty="0"/>
              <a:t> ang </a:t>
            </a:r>
            <a:r>
              <a:rPr lang="en-US" b="1" dirty="0" err="1"/>
              <a:t>siyudad</a:t>
            </a:r>
            <a:r>
              <a:rPr lang="en-US" b="1" dirty="0"/>
              <a:t>, </a:t>
            </a:r>
            <a:r>
              <a:rPr lang="en-US" b="1" dirty="0" err="1"/>
              <a:t>kamong</a:t>
            </a:r>
            <a:r>
              <a:rPr lang="en-US" b="1" dirty="0"/>
              <a:t> </a:t>
            </a:r>
            <a:r>
              <a:rPr lang="en-US" b="1" dirty="0" err="1"/>
              <a:t>tanan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tawong</a:t>
            </a:r>
            <a:r>
              <a:rPr lang="en-US" b="1" dirty="0"/>
              <a:t> </a:t>
            </a:r>
            <a:r>
              <a:rPr lang="en-US" b="1" dirty="0" err="1"/>
              <a:t>manggugubat</a:t>
            </a:r>
            <a:r>
              <a:rPr lang="en-US" b="1" dirty="0"/>
              <a:t>; </a:t>
            </a:r>
            <a:r>
              <a:rPr lang="en-US" b="1" dirty="0" err="1"/>
              <a:t>makalibot</a:t>
            </a:r>
            <a:r>
              <a:rPr lang="en-US" b="1" dirty="0"/>
              <a:t> </a:t>
            </a:r>
            <a:r>
              <a:rPr lang="en-US" b="1" dirty="0" err="1"/>
              <a:t>kamo</a:t>
            </a:r>
            <a:r>
              <a:rPr lang="en-US" b="1" dirty="0"/>
              <a:t> </a:t>
            </a:r>
            <a:r>
              <a:rPr lang="en-US" b="1" dirty="0" err="1"/>
              <a:t>kausa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usa</a:t>
            </a:r>
            <a:r>
              <a:rPr lang="en-US" b="1" dirty="0"/>
              <a:t> ka </a:t>
            </a:r>
            <a:r>
              <a:rPr lang="en-US" b="1" dirty="0" err="1"/>
              <a:t>adlaw</a:t>
            </a:r>
            <a:r>
              <a:rPr lang="en-US" b="1" dirty="0"/>
              <a:t>, ug </a:t>
            </a:r>
            <a:r>
              <a:rPr lang="en-US" b="1" dirty="0" err="1"/>
              <a:t>buhata</a:t>
            </a:r>
            <a:r>
              <a:rPr lang="en-US" b="1" dirty="0"/>
              <a:t> </a:t>
            </a:r>
            <a:r>
              <a:rPr lang="en-US" b="1" dirty="0" err="1"/>
              <a:t>kini</a:t>
            </a:r>
            <a:r>
              <a:rPr lang="en-US" b="1" dirty="0"/>
              <a:t> </a:t>
            </a:r>
            <a:r>
              <a:rPr lang="en-US" b="1" dirty="0" err="1"/>
              <a:t>sulod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unom</a:t>
            </a:r>
            <a:r>
              <a:rPr lang="en-US" b="1" dirty="0"/>
              <a:t> ka </a:t>
            </a:r>
            <a:r>
              <a:rPr lang="en-US" b="1" dirty="0" err="1"/>
              <a:t>adlaw.Ug</a:t>
            </a:r>
            <a:r>
              <a:rPr lang="en-US" b="1" dirty="0"/>
              <a:t> </a:t>
            </a:r>
            <a:r>
              <a:rPr lang="en-US" b="1" dirty="0" err="1"/>
              <a:t>pito</a:t>
            </a:r>
            <a:r>
              <a:rPr lang="en-US" b="1" dirty="0"/>
              <a:t> ka </a:t>
            </a:r>
            <a:r>
              <a:rPr lang="en-US" b="1" dirty="0" err="1"/>
              <a:t>pari</a:t>
            </a:r>
            <a:r>
              <a:rPr lang="en-US" b="1" dirty="0"/>
              <a:t> </a:t>
            </a:r>
            <a:r>
              <a:rPr lang="en-US" b="1" dirty="0" err="1"/>
              <a:t>magdala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atubangan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Kaban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Kasabotan</a:t>
            </a:r>
            <a:r>
              <a:rPr lang="en-US" b="1" dirty="0"/>
              <a:t> ug </a:t>
            </a:r>
            <a:r>
              <a:rPr lang="en-US" b="1" dirty="0" err="1"/>
              <a:t>pito</a:t>
            </a:r>
            <a:r>
              <a:rPr lang="en-US" b="1" dirty="0"/>
              <a:t> ka </a:t>
            </a:r>
            <a:r>
              <a:rPr lang="en-US" b="1" dirty="0" err="1"/>
              <a:t>trumpeta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sungay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karnero</a:t>
            </a:r>
            <a:r>
              <a:rPr lang="en-US" b="1" dirty="0"/>
              <a:t>; ug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ikapito</a:t>
            </a:r>
            <a:r>
              <a:rPr lang="en-US" b="1" dirty="0"/>
              <a:t> ka </a:t>
            </a:r>
            <a:r>
              <a:rPr lang="en-US" b="1" dirty="0" err="1"/>
              <a:t>adlaw</a:t>
            </a:r>
            <a:r>
              <a:rPr lang="en-US" b="1" dirty="0"/>
              <a:t> </a:t>
            </a:r>
            <a:r>
              <a:rPr lang="en-US" b="1" dirty="0" err="1"/>
              <a:t>liboti</a:t>
            </a:r>
            <a:r>
              <a:rPr lang="en-US" b="1" dirty="0"/>
              <a:t> </a:t>
            </a:r>
            <a:r>
              <a:rPr lang="en-US" b="1" dirty="0" err="1"/>
              <a:t>ninyo</a:t>
            </a:r>
            <a:r>
              <a:rPr lang="en-US" b="1" dirty="0"/>
              <a:t> ang </a:t>
            </a:r>
            <a:r>
              <a:rPr lang="en-US" b="1" dirty="0" err="1"/>
              <a:t>siyudad</a:t>
            </a:r>
            <a:r>
              <a:rPr lang="en-US" b="1" dirty="0"/>
              <a:t> </a:t>
            </a:r>
            <a:r>
              <a:rPr lang="en-US" b="1" dirty="0" err="1"/>
              <a:t>kapito</a:t>
            </a:r>
            <a:r>
              <a:rPr lang="en-US" b="1" dirty="0"/>
              <a:t> ka </a:t>
            </a:r>
            <a:r>
              <a:rPr lang="en-US" b="1" dirty="0" err="1"/>
              <a:t>beses</a:t>
            </a:r>
            <a:r>
              <a:rPr lang="en-US" b="1" dirty="0"/>
              <a:t>, ug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pari</a:t>
            </a:r>
            <a:r>
              <a:rPr lang="en-US" b="1" dirty="0"/>
              <a:t> </a:t>
            </a:r>
            <a:r>
              <a:rPr lang="en-US" b="1" dirty="0" err="1"/>
              <a:t>magpatunog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trumpeta.Ug</a:t>
            </a:r>
            <a:r>
              <a:rPr lang="en-US" b="1" dirty="0"/>
              <a:t> </a:t>
            </a:r>
            <a:r>
              <a:rPr lang="en-US" b="1" dirty="0" err="1"/>
              <a:t>mahitabo</a:t>
            </a:r>
            <a:r>
              <a:rPr lang="en-US" b="1" dirty="0"/>
              <a:t>,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dihang</a:t>
            </a:r>
            <a:r>
              <a:rPr lang="en-US" b="1" dirty="0"/>
              <a:t> </a:t>
            </a:r>
            <a:r>
              <a:rPr lang="en-US" b="1" dirty="0" err="1"/>
              <a:t>ipatunog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pari</a:t>
            </a:r>
            <a:r>
              <a:rPr lang="en-US" b="1" dirty="0"/>
              <a:t> ang </a:t>
            </a:r>
            <a:r>
              <a:rPr lang="en-US" b="1" dirty="0" err="1"/>
              <a:t>sungay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karnero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taas</a:t>
            </a:r>
            <a:r>
              <a:rPr lang="en-US" b="1" dirty="0"/>
              <a:t> ang </a:t>
            </a:r>
            <a:r>
              <a:rPr lang="en-US" b="1" dirty="0" err="1"/>
              <a:t>pag-uyog</a:t>
            </a:r>
            <a:r>
              <a:rPr lang="en-US" b="1" dirty="0"/>
              <a:t>, ug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dihang</a:t>
            </a:r>
            <a:r>
              <a:rPr lang="en-US" b="1" dirty="0"/>
              <a:t> </a:t>
            </a:r>
            <a:r>
              <a:rPr lang="en-US" b="1" dirty="0" err="1"/>
              <a:t>madungog</a:t>
            </a:r>
            <a:r>
              <a:rPr lang="en-US" b="1" dirty="0"/>
              <a:t> </a:t>
            </a:r>
            <a:r>
              <a:rPr lang="en-US" b="1" dirty="0" err="1"/>
              <a:t>ninyo</a:t>
            </a:r>
            <a:r>
              <a:rPr lang="en-US" b="1" dirty="0"/>
              <a:t> ang </a:t>
            </a:r>
            <a:r>
              <a:rPr lang="en-US" b="1" dirty="0" err="1"/>
              <a:t>tingog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trumpeta</a:t>
            </a:r>
            <a:r>
              <a:rPr lang="en-US" b="1" dirty="0"/>
              <a:t>, ang </a:t>
            </a:r>
            <a:r>
              <a:rPr lang="en-US" b="1" dirty="0" err="1"/>
              <a:t>tibook</a:t>
            </a:r>
            <a:r>
              <a:rPr lang="en-US" b="1" dirty="0"/>
              <a:t> </a:t>
            </a:r>
            <a:r>
              <a:rPr lang="en-US" b="1" dirty="0" err="1"/>
              <a:t>katawhan</a:t>
            </a:r>
            <a:r>
              <a:rPr lang="en-US" b="1" dirty="0"/>
              <a:t> </a:t>
            </a:r>
            <a:r>
              <a:rPr lang="en-US" b="1" dirty="0" err="1"/>
              <a:t>maninggit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dakong</a:t>
            </a:r>
            <a:r>
              <a:rPr lang="en-US" b="1" dirty="0"/>
              <a:t> </a:t>
            </a:r>
            <a:r>
              <a:rPr lang="en-US" b="1" dirty="0" err="1"/>
              <a:t>singgit</a:t>
            </a:r>
            <a:r>
              <a:rPr lang="en-US" b="1" dirty="0"/>
              <a:t>; ug ang </a:t>
            </a:r>
            <a:r>
              <a:rPr lang="en-US" b="1" dirty="0" err="1"/>
              <a:t>kuta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siyudad</a:t>
            </a:r>
            <a:r>
              <a:rPr lang="en-US" b="1" dirty="0"/>
              <a:t> </a:t>
            </a:r>
            <a:r>
              <a:rPr lang="en-US" b="1" dirty="0" err="1"/>
              <a:t>mahulog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patag</a:t>
            </a:r>
            <a:r>
              <a:rPr lang="en-US" b="1" dirty="0"/>
              <a:t>, ug ang </a:t>
            </a:r>
            <a:r>
              <a:rPr lang="en-US" b="1" dirty="0" err="1"/>
              <a:t>katawhan</a:t>
            </a:r>
            <a:r>
              <a:rPr lang="en-US" b="1" dirty="0"/>
              <a:t> </a:t>
            </a:r>
            <a:r>
              <a:rPr lang="en-US" b="1" dirty="0" err="1"/>
              <a:t>mosaka</a:t>
            </a:r>
            <a:r>
              <a:rPr lang="en-US" b="1" dirty="0"/>
              <a:t>, ang </a:t>
            </a:r>
            <a:r>
              <a:rPr lang="en-US" b="1" dirty="0" err="1"/>
              <a:t>tagsa-tagsa</a:t>
            </a:r>
            <a:r>
              <a:rPr lang="en-US" b="1" dirty="0"/>
              <a:t> </a:t>
            </a:r>
            <a:r>
              <a:rPr lang="en-US" b="1" dirty="0" err="1"/>
              <a:t>modiretso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atubangan</a:t>
            </a:r>
            <a:r>
              <a:rPr lang="en-US" b="1" dirty="0"/>
              <a:t> </a:t>
            </a:r>
            <a:r>
              <a:rPr lang="en-US" b="1" dirty="0" err="1"/>
              <a:t>niya</a:t>
            </a:r>
            <a:r>
              <a:rPr lang="en-US" b="1" dirty="0"/>
              <a:t>.”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28A299-AD72-1F38-A94B-68601F4B1187}"/>
              </a:ext>
            </a:extLst>
          </p:cNvPr>
          <p:cNvSpPr txBox="1"/>
          <p:nvPr/>
        </p:nvSpPr>
        <p:spPr>
          <a:xfrm>
            <a:off x="4909797" y="3013501"/>
            <a:ext cx="2559168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Gihatagan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Sila</a:t>
            </a:r>
            <a:r>
              <a:rPr lang="en-US" sz="2400" b="1" dirty="0">
                <a:solidFill>
                  <a:schemeClr val="tx1"/>
                </a:solidFill>
              </a:rPr>
              <a:t> ug </a:t>
            </a:r>
            <a:r>
              <a:rPr lang="en-US" sz="2400" b="1" dirty="0" err="1">
                <a:solidFill>
                  <a:schemeClr val="tx1"/>
                </a:solidFill>
              </a:rPr>
              <a:t>Misyon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montaña, exterior, naturaleza, pasto&#10;&#10;Descripción generada automáticamente">
            <a:extLst>
              <a:ext uri="{FF2B5EF4-FFF2-40B4-BE49-F238E27FC236}">
                <a16:creationId xmlns:a16="http://schemas.microsoft.com/office/drawing/2014/main" id="{06896E3A-1DCB-87BD-7524-995828688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4231"/>
          <a:stretch/>
        </p:blipFill>
        <p:spPr>
          <a:xfrm>
            <a:off x="4377903" y="479800"/>
            <a:ext cx="3589092" cy="1855727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8A9566-C83A-3E74-D06E-44D7F0C68666}"/>
              </a:ext>
            </a:extLst>
          </p:cNvPr>
          <p:cNvSpPr txBox="1"/>
          <p:nvPr/>
        </p:nvSpPr>
        <p:spPr>
          <a:xfrm>
            <a:off x="185420" y="5170897"/>
            <a:ext cx="3920571" cy="1467513"/>
          </a:xfrm>
          <a:prstGeom prst="roundRect">
            <a:avLst>
              <a:gd name="adj" fmla="val 0"/>
            </a:avLst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/>
          <a:p>
            <a:pPr algn="ctr"/>
            <a:r>
              <a:rPr lang="en-US" b="1" dirty="0" err="1"/>
              <a:t>Exodo</a:t>
            </a:r>
            <a:r>
              <a:rPr lang="en-US" b="1" dirty="0"/>
              <a:t> 3:10“Karon, </a:t>
            </a:r>
            <a:r>
              <a:rPr lang="en-US" b="1" dirty="0" err="1"/>
              <a:t>busa</a:t>
            </a:r>
            <a:r>
              <a:rPr lang="en-US" b="1" dirty="0"/>
              <a:t>, </a:t>
            </a:r>
            <a:r>
              <a:rPr lang="en-US" b="1" dirty="0" err="1"/>
              <a:t>lakaw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, ug </a:t>
            </a:r>
            <a:r>
              <a:rPr lang="en-US" b="1" dirty="0" err="1"/>
              <a:t>ipadala</a:t>
            </a:r>
            <a:r>
              <a:rPr lang="en-US" b="1" dirty="0"/>
              <a:t> </a:t>
            </a:r>
            <a:r>
              <a:rPr lang="en-US" b="1" dirty="0" err="1"/>
              <a:t>tika</a:t>
            </a:r>
            <a:r>
              <a:rPr lang="en-US" b="1" dirty="0"/>
              <a:t> </a:t>
            </a:r>
            <a:r>
              <a:rPr lang="en-US" b="1" dirty="0" err="1"/>
              <a:t>kang</a:t>
            </a:r>
            <a:r>
              <a:rPr lang="en-US" b="1" dirty="0"/>
              <a:t> </a:t>
            </a:r>
            <a:r>
              <a:rPr lang="en-US" b="1" dirty="0" err="1"/>
              <a:t>Paraon</a:t>
            </a:r>
            <a:r>
              <a:rPr lang="en-US" b="1" dirty="0"/>
              <a:t>, </a:t>
            </a:r>
            <a:r>
              <a:rPr lang="en-US" b="1" dirty="0" err="1"/>
              <a:t>aron</a:t>
            </a:r>
            <a:r>
              <a:rPr lang="en-US" b="1" dirty="0"/>
              <a:t> </a:t>
            </a:r>
            <a:r>
              <a:rPr lang="en-US" b="1" dirty="0" err="1"/>
              <a:t>pagpagulaon</a:t>
            </a:r>
            <a:r>
              <a:rPr lang="en-US" b="1" dirty="0"/>
              <a:t> </a:t>
            </a:r>
            <a:r>
              <a:rPr lang="en-US" b="1" dirty="0" err="1"/>
              <a:t>nimo</a:t>
            </a:r>
            <a:r>
              <a:rPr lang="en-US" b="1" dirty="0"/>
              <a:t> ang </a:t>
            </a:r>
            <a:r>
              <a:rPr lang="en-US" b="1" dirty="0" err="1"/>
              <a:t>akong</a:t>
            </a:r>
            <a:r>
              <a:rPr lang="en-US" b="1" dirty="0"/>
              <a:t> </a:t>
            </a:r>
            <a:r>
              <a:rPr lang="en-US" b="1" dirty="0" err="1"/>
              <a:t>katawhan</a:t>
            </a:r>
            <a:r>
              <a:rPr lang="en-US" b="1" dirty="0"/>
              <a:t>,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anak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Israel, </a:t>
            </a:r>
            <a:r>
              <a:rPr lang="en-US" b="1" dirty="0" err="1"/>
              <a:t>gikan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Egipto</a:t>
            </a:r>
            <a:r>
              <a:rPr lang="en-US" b="1" dirty="0"/>
              <a:t>.”</a:t>
            </a:r>
            <a:endParaRPr lang="es-ES" b="1" dirty="0"/>
          </a:p>
        </p:txBody>
      </p:sp>
      <p:pic>
        <p:nvPicPr>
          <p:cNvPr id="3" name="Imagen 2" descr="Imagen que contiene pasto, exterior, edificio, hombre&#10;&#10;Descripción generada automáticamente">
            <a:extLst>
              <a:ext uri="{FF2B5EF4-FFF2-40B4-BE49-F238E27FC236}">
                <a16:creationId xmlns:a16="http://schemas.microsoft.com/office/drawing/2014/main" id="{E4A4E203-C762-5F42-26DA-9A68E702A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35" y="4424406"/>
            <a:ext cx="3589092" cy="2020659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2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uiExpand="1" build="p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D17CD2-16BB-F780-296F-346A3050F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1" b="1304"/>
          <a:stretch/>
        </p:blipFill>
        <p:spPr>
          <a:xfrm>
            <a:off x="0" y="0"/>
            <a:ext cx="4630139" cy="5482166"/>
          </a:xfrm>
          <a:prstGeom prst="rect">
            <a:avLst/>
          </a:prstGeom>
        </p:spPr>
      </p:pic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1E6841B-EC88-B2BD-218F-C706DDBC1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2" b="3"/>
          <a:stretch/>
        </p:blipFill>
        <p:spPr>
          <a:xfrm>
            <a:off x="4891148" y="1073870"/>
            <a:ext cx="7300851" cy="52478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1D37F-A84E-B998-BA10-F426AB20554B}"/>
              </a:ext>
            </a:extLst>
          </p:cNvPr>
          <p:cNvSpPr txBox="1"/>
          <p:nvPr/>
        </p:nvSpPr>
        <p:spPr>
          <a:xfrm>
            <a:off x="4713941" y="228177"/>
            <a:ext cx="730085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v-SE" sz="2800" b="1" dirty="0">
                <a:solidFill>
                  <a:schemeClr val="tx1"/>
                </a:solidFill>
              </a:rPr>
              <a:t>Gisaad sa Dios nga ubanan Niya sila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DF519-F157-6BE9-D3F4-07D91F1F2920}"/>
              </a:ext>
            </a:extLst>
          </p:cNvPr>
          <p:cNvSpPr txBox="1">
            <a:spLocks/>
          </p:cNvSpPr>
          <p:nvPr/>
        </p:nvSpPr>
        <p:spPr>
          <a:xfrm>
            <a:off x="5103628" y="6367727"/>
            <a:ext cx="6900530" cy="369332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/>
              <a:t>Exodo</a:t>
            </a:r>
            <a:r>
              <a:rPr lang="es-ES" dirty="0"/>
              <a:t> 3:12“Ug </a:t>
            </a:r>
            <a:r>
              <a:rPr lang="es-ES" dirty="0" err="1"/>
              <a:t>Siya</a:t>
            </a:r>
            <a:r>
              <a:rPr lang="es-ES" dirty="0"/>
              <a:t> </a:t>
            </a:r>
            <a:r>
              <a:rPr lang="es-ES" dirty="0" err="1"/>
              <a:t>miingon</a:t>
            </a:r>
            <a:r>
              <a:rPr lang="es-ES" dirty="0"/>
              <a:t>, ‘Sa </a:t>
            </a:r>
            <a:r>
              <a:rPr lang="es-ES" dirty="0" err="1"/>
              <a:t>walay</a:t>
            </a:r>
            <a:r>
              <a:rPr lang="es-ES" dirty="0"/>
              <a:t> </a:t>
            </a:r>
            <a:r>
              <a:rPr lang="es-ES" dirty="0" err="1"/>
              <a:t>duhaduha</a:t>
            </a:r>
            <a:r>
              <a:rPr lang="es-ES" dirty="0"/>
              <a:t>, </a:t>
            </a:r>
            <a:r>
              <a:rPr lang="es-ES" dirty="0" err="1"/>
              <a:t>ubanan</a:t>
            </a:r>
            <a:r>
              <a:rPr lang="es-ES" dirty="0"/>
              <a:t> </a:t>
            </a:r>
            <a:r>
              <a:rPr lang="es-ES" dirty="0" err="1"/>
              <a:t>ko</a:t>
            </a:r>
            <a:r>
              <a:rPr lang="es-ES" dirty="0"/>
              <a:t> </a:t>
            </a:r>
            <a:r>
              <a:rPr lang="es-ES" dirty="0" err="1"/>
              <a:t>ikaw</a:t>
            </a:r>
            <a:r>
              <a:rPr lang="es-ES" dirty="0"/>
              <a:t>.’”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BF0E0-F1C8-03EF-AEAD-92A624AD9601}"/>
              </a:ext>
            </a:extLst>
          </p:cNvPr>
          <p:cNvSpPr txBox="1"/>
          <p:nvPr/>
        </p:nvSpPr>
        <p:spPr>
          <a:xfrm>
            <a:off x="109660" y="5568770"/>
            <a:ext cx="4517431" cy="132343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Josue</a:t>
            </a:r>
            <a:r>
              <a:rPr lang="es-ES" sz="1600" dirty="0"/>
              <a:t> 1:5“Walay bisan </a:t>
            </a:r>
            <a:r>
              <a:rPr lang="es-ES" sz="1600" dirty="0" err="1"/>
              <a:t>kinsa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makahimo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pagbarog</a:t>
            </a:r>
            <a:r>
              <a:rPr lang="es-ES" sz="1600" dirty="0"/>
              <a:t> </a:t>
            </a:r>
            <a:r>
              <a:rPr lang="es-ES" sz="1600" dirty="0" err="1"/>
              <a:t>batok</a:t>
            </a:r>
            <a:r>
              <a:rPr lang="es-ES" sz="1600" dirty="0"/>
              <a:t> </a:t>
            </a:r>
            <a:r>
              <a:rPr lang="es-ES" sz="1600" dirty="0" err="1"/>
              <a:t>kanimo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tanan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adlaw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imong</a:t>
            </a:r>
            <a:r>
              <a:rPr lang="es-ES" sz="1600" dirty="0"/>
              <a:t> </a:t>
            </a:r>
            <a:r>
              <a:rPr lang="es-ES" sz="1600" dirty="0" err="1"/>
              <a:t>kinabuhi</a:t>
            </a:r>
            <a:r>
              <a:rPr lang="es-ES" sz="1600" dirty="0"/>
              <a:t>; </a:t>
            </a:r>
            <a:r>
              <a:rPr lang="es-ES" sz="1600" dirty="0" err="1"/>
              <a:t>maingon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uban</a:t>
            </a:r>
            <a:r>
              <a:rPr lang="es-ES" sz="1600" dirty="0"/>
              <a:t> </a:t>
            </a:r>
            <a:r>
              <a:rPr lang="es-ES" sz="1600" dirty="0" err="1"/>
              <a:t>ako</a:t>
            </a:r>
            <a:r>
              <a:rPr lang="es-ES" sz="1600" dirty="0"/>
              <a:t> </a:t>
            </a:r>
            <a:r>
              <a:rPr lang="es-ES" sz="1600" dirty="0" err="1"/>
              <a:t>kang</a:t>
            </a:r>
            <a:r>
              <a:rPr lang="es-ES" sz="1600" dirty="0"/>
              <a:t> </a:t>
            </a:r>
            <a:r>
              <a:rPr lang="es-ES" sz="1600" dirty="0" err="1"/>
              <a:t>Moises</a:t>
            </a:r>
            <a:r>
              <a:rPr lang="es-ES" sz="1600" dirty="0"/>
              <a:t>, </a:t>
            </a:r>
            <a:r>
              <a:rPr lang="es-ES" sz="1600" dirty="0" err="1"/>
              <a:t>mao</a:t>
            </a:r>
            <a:r>
              <a:rPr lang="es-ES" sz="1600" dirty="0"/>
              <a:t> </a:t>
            </a:r>
            <a:r>
              <a:rPr lang="es-ES" sz="1600" dirty="0" err="1"/>
              <a:t>usab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uban</a:t>
            </a:r>
            <a:r>
              <a:rPr lang="es-ES" sz="1600" dirty="0"/>
              <a:t> </a:t>
            </a:r>
            <a:r>
              <a:rPr lang="es-ES" sz="1600" dirty="0" err="1"/>
              <a:t>ako</a:t>
            </a:r>
            <a:r>
              <a:rPr lang="es-ES" sz="1600" dirty="0"/>
              <a:t> </a:t>
            </a:r>
            <a:r>
              <a:rPr lang="es-ES" sz="1600" dirty="0" err="1"/>
              <a:t>kanimo</a:t>
            </a:r>
            <a:r>
              <a:rPr lang="es-ES" sz="1600" dirty="0"/>
              <a:t>; </a:t>
            </a:r>
            <a:r>
              <a:rPr lang="es-ES" sz="1600" dirty="0" err="1"/>
              <a:t>dili</a:t>
            </a:r>
            <a:r>
              <a:rPr lang="es-ES" sz="1600" dirty="0"/>
              <a:t> </a:t>
            </a:r>
            <a:r>
              <a:rPr lang="es-ES" sz="1600" dirty="0" err="1"/>
              <a:t>ko</a:t>
            </a:r>
            <a:r>
              <a:rPr lang="es-ES" sz="1600" dirty="0"/>
              <a:t> </a:t>
            </a:r>
            <a:r>
              <a:rPr lang="es-ES" sz="1600" dirty="0" err="1"/>
              <a:t>ikaw</a:t>
            </a:r>
            <a:r>
              <a:rPr lang="es-ES" sz="1600" dirty="0"/>
              <a:t> </a:t>
            </a:r>
            <a:r>
              <a:rPr lang="es-ES" sz="1600" dirty="0" err="1"/>
              <a:t>biyaan</a:t>
            </a:r>
            <a:r>
              <a:rPr lang="es-ES" sz="1600" dirty="0"/>
              <a:t> ni </a:t>
            </a:r>
            <a:r>
              <a:rPr lang="es-ES" sz="1600" dirty="0" err="1"/>
              <a:t>talikdan</a:t>
            </a:r>
            <a:r>
              <a:rPr lang="es-ES" sz="16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26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582CCE-8239-4C56-AF7A-2BD4BE33B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1"/>
          <a:stretch/>
        </p:blipFill>
        <p:spPr>
          <a:xfrm>
            <a:off x="140159" y="2509727"/>
            <a:ext cx="6222541" cy="425302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B2D362-4BC3-CF5C-4193-DFCC86FB1458}"/>
              </a:ext>
            </a:extLst>
          </p:cNvPr>
          <p:cNvSpPr txBox="1"/>
          <p:nvPr/>
        </p:nvSpPr>
        <p:spPr>
          <a:xfrm>
            <a:off x="2039408" y="173790"/>
            <a:ext cx="8646583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chemeClr val="tx1"/>
                </a:solidFill>
              </a:rPr>
              <a:t>Ang pagtuli buhaton isip ilhanan sa Kasabutan uban sa Dios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persona, exterior, agua, hombre&#10;&#10;Descripción generada automáticamente">
            <a:extLst>
              <a:ext uri="{FF2B5EF4-FFF2-40B4-BE49-F238E27FC236}">
                <a16:creationId xmlns:a16="http://schemas.microsoft.com/office/drawing/2014/main" id="{CE20C1D1-74B8-BDB8-8528-08DD8B3D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98" y="916738"/>
            <a:ext cx="5495243" cy="412143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E1FC1F-EA38-E889-7084-3CC6682AFB84}"/>
              </a:ext>
            </a:extLst>
          </p:cNvPr>
          <p:cNvSpPr txBox="1">
            <a:spLocks/>
          </p:cNvSpPr>
          <p:nvPr/>
        </p:nvSpPr>
        <p:spPr>
          <a:xfrm>
            <a:off x="478295" y="869113"/>
            <a:ext cx="5546266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/>
              <a:t>Exodo</a:t>
            </a:r>
            <a:r>
              <a:rPr lang="es-ES" dirty="0"/>
              <a:t> 4:24–25“Samtang </a:t>
            </a:r>
            <a:r>
              <a:rPr lang="es-ES" dirty="0" err="1"/>
              <a:t>sila</a:t>
            </a:r>
            <a:r>
              <a:rPr lang="es-ES" dirty="0"/>
              <a:t> </a:t>
            </a:r>
            <a:r>
              <a:rPr lang="es-ES" dirty="0" err="1"/>
              <a:t>nagpanaw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miabut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usa </a:t>
            </a:r>
            <a:r>
              <a:rPr lang="es-ES" dirty="0" err="1"/>
              <a:t>ka</a:t>
            </a:r>
            <a:r>
              <a:rPr lang="es-ES" dirty="0"/>
              <a:t> </a:t>
            </a:r>
            <a:r>
              <a:rPr lang="es-ES" dirty="0" err="1"/>
              <a:t>tuluy-anan</a:t>
            </a:r>
            <a:r>
              <a:rPr lang="es-ES" dirty="0"/>
              <a:t>, </a:t>
            </a:r>
            <a:r>
              <a:rPr lang="es-ES" dirty="0" err="1"/>
              <a:t>gikasugat</a:t>
            </a:r>
            <a:r>
              <a:rPr lang="es-ES" dirty="0"/>
              <a:t> </a:t>
            </a:r>
            <a:r>
              <a:rPr lang="es-ES" dirty="0" err="1"/>
              <a:t>siya</a:t>
            </a:r>
            <a:r>
              <a:rPr lang="es-ES" dirty="0"/>
              <a:t> ni </a:t>
            </a:r>
            <a:r>
              <a:rPr lang="es-ES" dirty="0" err="1"/>
              <a:t>Jehova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gitinguha</a:t>
            </a:r>
            <a:r>
              <a:rPr lang="es-ES" dirty="0"/>
              <a:t> </a:t>
            </a:r>
            <a:r>
              <a:rPr lang="es-ES" dirty="0" err="1"/>
              <a:t>Siyang</a:t>
            </a:r>
            <a:r>
              <a:rPr lang="es-ES" dirty="0"/>
              <a:t> </a:t>
            </a:r>
            <a:r>
              <a:rPr lang="es-ES" dirty="0" err="1"/>
              <a:t>patyon</a:t>
            </a:r>
            <a:r>
              <a:rPr lang="es-ES" dirty="0"/>
              <a:t>. </a:t>
            </a:r>
            <a:r>
              <a:rPr lang="es-ES" dirty="0" err="1"/>
              <a:t>Busa</a:t>
            </a:r>
            <a:r>
              <a:rPr lang="es-ES" dirty="0"/>
              <a:t> </a:t>
            </a:r>
            <a:r>
              <a:rPr lang="es-ES" dirty="0" err="1"/>
              <a:t>mikuha</a:t>
            </a:r>
            <a:r>
              <a:rPr lang="es-ES" dirty="0"/>
              <a:t> si </a:t>
            </a:r>
            <a:r>
              <a:rPr lang="es-ES" dirty="0" err="1"/>
              <a:t>Zipora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hait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bato, </a:t>
            </a:r>
            <a:r>
              <a:rPr lang="es-ES" dirty="0" err="1"/>
              <a:t>gituli</a:t>
            </a:r>
            <a:r>
              <a:rPr lang="es-ES" dirty="0"/>
              <a:t> </a:t>
            </a:r>
            <a:r>
              <a:rPr lang="es-ES" dirty="0" err="1"/>
              <a:t>niya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ilang</a:t>
            </a:r>
            <a:r>
              <a:rPr lang="es-ES" dirty="0"/>
              <a:t> </a:t>
            </a:r>
            <a:r>
              <a:rPr lang="es-ES" dirty="0" err="1"/>
              <a:t>anak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lalaki</a:t>
            </a:r>
            <a:r>
              <a:rPr lang="es-ES" dirty="0"/>
              <a:t>,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giitsa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unod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panit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tiilan</a:t>
            </a:r>
            <a:r>
              <a:rPr lang="es-ES" dirty="0"/>
              <a:t> </a:t>
            </a:r>
            <a:r>
              <a:rPr lang="es-ES" dirty="0" err="1"/>
              <a:t>niya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miingon</a:t>
            </a:r>
            <a:r>
              <a:rPr lang="es-ES" dirty="0"/>
              <a:t>, ‘Sa </a:t>
            </a:r>
            <a:r>
              <a:rPr lang="es-ES" dirty="0" err="1"/>
              <a:t>pagkamatuod</a:t>
            </a:r>
            <a:r>
              <a:rPr lang="es-ES" dirty="0"/>
              <a:t>, usa </a:t>
            </a:r>
            <a:r>
              <a:rPr lang="es-ES" dirty="0" err="1"/>
              <a:t>ka</a:t>
            </a:r>
            <a:r>
              <a:rPr lang="es-ES" dirty="0"/>
              <a:t> </a:t>
            </a:r>
            <a:r>
              <a:rPr lang="es-ES" dirty="0" err="1"/>
              <a:t>bana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miresulta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dugo </a:t>
            </a:r>
            <a:r>
              <a:rPr lang="es-ES" dirty="0" err="1"/>
              <a:t>ka</a:t>
            </a:r>
            <a:r>
              <a:rPr lang="es-ES" dirty="0"/>
              <a:t> </a:t>
            </a:r>
            <a:r>
              <a:rPr lang="es-ES" dirty="0" err="1"/>
              <a:t>kanako</a:t>
            </a:r>
            <a:r>
              <a:rPr lang="es-ES" dirty="0"/>
              <a:t>.’”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A7F85-C28A-BE2F-5023-004B17D4A3B2}"/>
              </a:ext>
            </a:extLst>
          </p:cNvPr>
          <p:cNvSpPr txBox="1"/>
          <p:nvPr/>
        </p:nvSpPr>
        <p:spPr>
          <a:xfrm>
            <a:off x="6803011" y="5206882"/>
            <a:ext cx="5144055" cy="132343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Josue</a:t>
            </a:r>
            <a:r>
              <a:rPr lang="es-ES" sz="1600" dirty="0"/>
              <a:t> 5:2–3“Niadtong </a:t>
            </a:r>
            <a:r>
              <a:rPr lang="es-ES" sz="1600" dirty="0" err="1"/>
              <a:t>panahona</a:t>
            </a:r>
            <a:r>
              <a:rPr lang="es-ES" sz="1600" dirty="0"/>
              <a:t> </a:t>
            </a:r>
            <a:r>
              <a:rPr lang="es-ES" sz="1600" dirty="0" err="1"/>
              <a:t>miingon</a:t>
            </a:r>
            <a:r>
              <a:rPr lang="es-ES" sz="1600" dirty="0"/>
              <a:t> si </a:t>
            </a:r>
            <a:r>
              <a:rPr lang="es-ES" sz="1600" dirty="0" err="1"/>
              <a:t>Jehova</a:t>
            </a:r>
            <a:r>
              <a:rPr lang="es-ES" sz="1600" dirty="0"/>
              <a:t> </a:t>
            </a:r>
            <a:r>
              <a:rPr lang="es-ES" sz="1600" dirty="0" err="1"/>
              <a:t>kang</a:t>
            </a:r>
            <a:r>
              <a:rPr lang="es-ES" sz="1600" dirty="0"/>
              <a:t> </a:t>
            </a:r>
            <a:r>
              <a:rPr lang="es-ES" sz="1600" dirty="0" err="1"/>
              <a:t>Josue</a:t>
            </a:r>
            <a:r>
              <a:rPr lang="es-ES" sz="1600" dirty="0"/>
              <a:t>, ‘</a:t>
            </a:r>
            <a:r>
              <a:rPr lang="es-ES" sz="1600" dirty="0" err="1"/>
              <a:t>Paghimo</a:t>
            </a:r>
            <a:r>
              <a:rPr lang="es-ES" sz="1600" dirty="0"/>
              <a:t> </a:t>
            </a:r>
            <a:r>
              <a:rPr lang="es-ES" sz="1600" dirty="0" err="1"/>
              <a:t>og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hait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kutsilyo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tulia</a:t>
            </a:r>
            <a:r>
              <a:rPr lang="es-ES" sz="1600" dirty="0"/>
              <a:t> </a:t>
            </a:r>
            <a:r>
              <a:rPr lang="es-ES" sz="1600" dirty="0" err="1"/>
              <a:t>pag-usab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Israel.’ </a:t>
            </a:r>
            <a:r>
              <a:rPr lang="es-ES" sz="1600" dirty="0" err="1"/>
              <a:t>Busa</a:t>
            </a:r>
            <a:r>
              <a:rPr lang="es-ES" sz="1600" dirty="0"/>
              <a:t> </a:t>
            </a:r>
            <a:r>
              <a:rPr lang="es-ES" sz="1600" dirty="0" err="1"/>
              <a:t>naghimo</a:t>
            </a:r>
            <a:r>
              <a:rPr lang="es-ES" sz="1600" dirty="0"/>
              <a:t> si </a:t>
            </a:r>
            <a:r>
              <a:rPr lang="es-ES" sz="1600" dirty="0" err="1"/>
              <a:t>Josue</a:t>
            </a:r>
            <a:r>
              <a:rPr lang="es-ES" sz="1600" dirty="0"/>
              <a:t> </a:t>
            </a:r>
            <a:r>
              <a:rPr lang="es-ES" sz="1600" dirty="0" err="1"/>
              <a:t>og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hait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kutsilyo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gituli</a:t>
            </a:r>
            <a:r>
              <a:rPr lang="es-ES" sz="1600" dirty="0"/>
              <a:t> </a:t>
            </a:r>
            <a:r>
              <a:rPr lang="es-ES" sz="1600" dirty="0" err="1"/>
              <a:t>niya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Israel </a:t>
            </a:r>
            <a:r>
              <a:rPr lang="es-ES" sz="1600" dirty="0" err="1"/>
              <a:t>diha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bungtod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panit</a:t>
            </a:r>
            <a:r>
              <a:rPr lang="es-ES" sz="16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8038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259DF3-95E7-D228-3725-031CA2816EB9}"/>
              </a:ext>
            </a:extLst>
          </p:cNvPr>
          <p:cNvSpPr txBox="1"/>
          <p:nvPr/>
        </p:nvSpPr>
        <p:spPr>
          <a:xfrm>
            <a:off x="6515100" y="130644"/>
            <a:ext cx="5105882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Gisaulog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Nila</a:t>
            </a:r>
            <a:r>
              <a:rPr lang="en-US" sz="3600" b="1" dirty="0">
                <a:solidFill>
                  <a:schemeClr val="tx1"/>
                </a:solidFill>
              </a:rPr>
              <a:t> ang </a:t>
            </a:r>
            <a:r>
              <a:rPr lang="en-US" sz="3600" b="1" dirty="0" err="1">
                <a:solidFill>
                  <a:schemeClr val="tx1"/>
                </a:solidFill>
              </a:rPr>
              <a:t>Paska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Imagen 5" descr="Pintura de una persona y una chimenea&#10;&#10;Descripción generada automáticamente con confianza baja">
            <a:extLst>
              <a:ext uri="{FF2B5EF4-FFF2-40B4-BE49-F238E27FC236}">
                <a16:creationId xmlns:a16="http://schemas.microsoft.com/office/drawing/2014/main" id="{062BEB78-1B63-D40D-9073-E5524847E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677"/>
          <a:stretch/>
        </p:blipFill>
        <p:spPr>
          <a:xfrm>
            <a:off x="153151" y="111870"/>
            <a:ext cx="3775382" cy="4676904"/>
          </a:xfrm>
          <a:prstGeom prst="roundRect">
            <a:avLst>
              <a:gd name="adj" fmla="val 105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D57F"/>
            </a:contourClr>
          </a:sp3d>
        </p:spPr>
      </p:pic>
      <p:pic>
        <p:nvPicPr>
          <p:cNvPr id="10" name="Imagen 9" descr="Imagen que contiene hombre, parado, grupo, colgando&#10;&#10;Descripción generada automáticamente">
            <a:extLst>
              <a:ext uri="{FF2B5EF4-FFF2-40B4-BE49-F238E27FC236}">
                <a16:creationId xmlns:a16="http://schemas.microsoft.com/office/drawing/2014/main" id="{56B32430-644C-EEAB-19BA-03743C8CD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4436534" y="971046"/>
            <a:ext cx="5323802" cy="3829297"/>
          </a:xfrm>
          <a:prstGeom prst="roundRect">
            <a:avLst>
              <a:gd name="adj" fmla="val 1065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9D18E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B370C-3C48-D67A-A825-02346788D976}"/>
              </a:ext>
            </a:extLst>
          </p:cNvPr>
          <p:cNvSpPr txBox="1">
            <a:spLocks/>
          </p:cNvSpPr>
          <p:nvPr/>
        </p:nvSpPr>
        <p:spPr>
          <a:xfrm>
            <a:off x="218599" y="4982845"/>
            <a:ext cx="11754802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/>
              <a:t>Exodo</a:t>
            </a:r>
            <a:r>
              <a:rPr lang="es-ES" dirty="0"/>
              <a:t> 12:21–23“Unya </a:t>
            </a:r>
            <a:r>
              <a:rPr lang="es-ES" dirty="0" err="1"/>
              <a:t>gitigum</a:t>
            </a:r>
            <a:r>
              <a:rPr lang="es-ES" dirty="0"/>
              <a:t> ni </a:t>
            </a:r>
            <a:r>
              <a:rPr lang="es-ES" dirty="0" err="1"/>
              <a:t>Moises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tanang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tigulang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Israel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miingon</a:t>
            </a:r>
            <a:r>
              <a:rPr lang="es-ES" dirty="0"/>
              <a:t>, ‘</a:t>
            </a:r>
            <a:r>
              <a:rPr lang="es-ES" dirty="0" err="1"/>
              <a:t>Pagkuha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usa </a:t>
            </a:r>
            <a:r>
              <a:rPr lang="es-ES" dirty="0" err="1"/>
              <a:t>ka</a:t>
            </a:r>
            <a:r>
              <a:rPr lang="es-ES" dirty="0"/>
              <a:t> </a:t>
            </a:r>
            <a:r>
              <a:rPr lang="es-ES" dirty="0" err="1"/>
              <a:t>kordero</a:t>
            </a:r>
            <a:r>
              <a:rPr lang="es-ES" dirty="0"/>
              <a:t> </a:t>
            </a:r>
            <a:r>
              <a:rPr lang="es-ES" dirty="0" err="1"/>
              <a:t>sumala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inyong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panimalay</a:t>
            </a:r>
            <a:r>
              <a:rPr lang="es-ES" dirty="0"/>
              <a:t>,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ihaw</a:t>
            </a:r>
            <a:r>
              <a:rPr lang="es-ES" dirty="0"/>
              <a:t> </a:t>
            </a:r>
            <a:r>
              <a:rPr lang="es-ES" dirty="0" err="1"/>
              <a:t>ninyo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Paska.Pagkuha</a:t>
            </a:r>
            <a:r>
              <a:rPr lang="es-ES" dirty="0"/>
              <a:t> </a:t>
            </a:r>
            <a:r>
              <a:rPr lang="es-ES" dirty="0" err="1"/>
              <a:t>ug</a:t>
            </a:r>
            <a:r>
              <a:rPr lang="es-ES" dirty="0"/>
              <a:t> hisopo, </a:t>
            </a:r>
            <a:r>
              <a:rPr lang="es-ES" dirty="0" err="1"/>
              <a:t>ilubog</a:t>
            </a:r>
            <a:r>
              <a:rPr lang="es-ES" dirty="0"/>
              <a:t> </a:t>
            </a:r>
            <a:r>
              <a:rPr lang="es-ES" dirty="0" err="1"/>
              <a:t>kini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dugo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anaa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panaksan</a:t>
            </a:r>
            <a:r>
              <a:rPr lang="es-ES" dirty="0"/>
              <a:t>,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pahiri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lintel (</a:t>
            </a:r>
            <a:r>
              <a:rPr lang="es-ES" dirty="0" err="1"/>
              <a:t>ibabaw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palukop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pultahan</a:t>
            </a:r>
            <a:r>
              <a:rPr lang="es-ES" dirty="0"/>
              <a:t>)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duha</a:t>
            </a:r>
            <a:r>
              <a:rPr lang="es-ES" dirty="0"/>
              <a:t> </a:t>
            </a:r>
            <a:r>
              <a:rPr lang="es-ES" dirty="0" err="1"/>
              <a:t>ka</a:t>
            </a:r>
            <a:r>
              <a:rPr lang="es-ES" dirty="0"/>
              <a:t> poste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pultahan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dugo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anaa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panaksan</a:t>
            </a:r>
            <a:r>
              <a:rPr lang="es-ES" dirty="0"/>
              <a:t>; </a:t>
            </a:r>
            <a:r>
              <a:rPr lang="es-ES" dirty="0" err="1"/>
              <a:t>apan</a:t>
            </a:r>
            <a:r>
              <a:rPr lang="es-ES" dirty="0"/>
              <a:t> </a:t>
            </a:r>
            <a:r>
              <a:rPr lang="es-ES" dirty="0" err="1"/>
              <a:t>walay</a:t>
            </a:r>
            <a:r>
              <a:rPr lang="es-ES" dirty="0"/>
              <a:t> usa </a:t>
            </a:r>
            <a:r>
              <a:rPr lang="es-ES" dirty="0" err="1"/>
              <a:t>kaninyo</a:t>
            </a:r>
            <a:r>
              <a:rPr lang="es-ES" dirty="0"/>
              <a:t> </a:t>
            </a:r>
            <a:r>
              <a:rPr lang="es-ES" dirty="0" err="1"/>
              <a:t>nga</a:t>
            </a:r>
            <a:r>
              <a:rPr lang="es-ES" dirty="0"/>
              <a:t> </a:t>
            </a:r>
            <a:r>
              <a:rPr lang="es-ES" dirty="0" err="1"/>
              <a:t>mogula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pultahan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iyang</a:t>
            </a:r>
            <a:r>
              <a:rPr lang="es-ES" dirty="0"/>
              <a:t> balay </a:t>
            </a:r>
            <a:r>
              <a:rPr lang="es-ES" dirty="0" err="1"/>
              <a:t>hangtod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buntag.Kay</a:t>
            </a:r>
            <a:r>
              <a:rPr lang="es-ES" dirty="0"/>
              <a:t> </a:t>
            </a:r>
            <a:r>
              <a:rPr lang="es-ES" dirty="0" err="1"/>
              <a:t>moagi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Ginoo</a:t>
            </a:r>
            <a:r>
              <a:rPr lang="es-ES" dirty="0"/>
              <a:t> aron </a:t>
            </a:r>
            <a:r>
              <a:rPr lang="es-ES" dirty="0" err="1"/>
              <a:t>pagpamangtas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</a:t>
            </a:r>
            <a:r>
              <a:rPr lang="es-ES" dirty="0" err="1"/>
              <a:t>Ehiptohanon</a:t>
            </a:r>
            <a:r>
              <a:rPr lang="es-ES" dirty="0"/>
              <a:t>;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dihang</a:t>
            </a:r>
            <a:r>
              <a:rPr lang="es-ES" dirty="0"/>
              <a:t> </a:t>
            </a:r>
            <a:r>
              <a:rPr lang="es-ES" dirty="0" err="1"/>
              <a:t>makakita</a:t>
            </a:r>
            <a:r>
              <a:rPr lang="es-ES" dirty="0"/>
              <a:t> </a:t>
            </a:r>
            <a:r>
              <a:rPr lang="es-ES" dirty="0" err="1"/>
              <a:t>Siya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dugo </a:t>
            </a:r>
            <a:r>
              <a:rPr lang="es-ES" dirty="0" err="1"/>
              <a:t>diha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lintel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duha</a:t>
            </a:r>
            <a:r>
              <a:rPr lang="es-ES" dirty="0"/>
              <a:t> </a:t>
            </a:r>
            <a:r>
              <a:rPr lang="es-ES" dirty="0" err="1"/>
              <a:t>ka</a:t>
            </a:r>
            <a:r>
              <a:rPr lang="es-ES" dirty="0"/>
              <a:t> poste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pultahan</a:t>
            </a:r>
            <a:r>
              <a:rPr lang="es-ES" dirty="0"/>
              <a:t>, </a:t>
            </a:r>
            <a:r>
              <a:rPr lang="es-ES" dirty="0" err="1"/>
              <a:t>molaktaw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Ginoo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maong</a:t>
            </a:r>
            <a:r>
              <a:rPr lang="es-ES" dirty="0"/>
              <a:t> </a:t>
            </a:r>
            <a:r>
              <a:rPr lang="es-ES" dirty="0" err="1"/>
              <a:t>pultahan</a:t>
            </a:r>
            <a:r>
              <a:rPr lang="es-ES" dirty="0"/>
              <a:t>, </a:t>
            </a:r>
            <a:r>
              <a:rPr lang="es-ES" dirty="0" err="1"/>
              <a:t>ug</a:t>
            </a:r>
            <a:r>
              <a:rPr lang="es-ES" dirty="0"/>
              <a:t> </a:t>
            </a:r>
            <a:r>
              <a:rPr lang="es-ES" dirty="0" err="1"/>
              <a:t>dili</a:t>
            </a:r>
            <a:r>
              <a:rPr lang="es-ES" dirty="0"/>
              <a:t> </a:t>
            </a:r>
            <a:r>
              <a:rPr lang="es-ES" dirty="0" err="1"/>
              <a:t>Niya</a:t>
            </a:r>
            <a:r>
              <a:rPr lang="es-ES" dirty="0"/>
              <a:t> </a:t>
            </a:r>
            <a:r>
              <a:rPr lang="es-ES" dirty="0" err="1"/>
              <a:t>tugotan</a:t>
            </a:r>
            <a:r>
              <a:rPr lang="es-ES" dirty="0"/>
              <a:t> </a:t>
            </a:r>
            <a:r>
              <a:rPr lang="es-ES" dirty="0" err="1"/>
              <a:t>ang</a:t>
            </a:r>
            <a:r>
              <a:rPr lang="es-ES" dirty="0"/>
              <a:t> </a:t>
            </a:r>
            <a:r>
              <a:rPr lang="es-ES" dirty="0" err="1"/>
              <a:t>manuglaglag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pagsulod</a:t>
            </a:r>
            <a:r>
              <a:rPr lang="es-ES" dirty="0"/>
              <a:t> </a:t>
            </a:r>
            <a:r>
              <a:rPr lang="es-ES" dirty="0" err="1"/>
              <a:t>sa</a:t>
            </a:r>
            <a:r>
              <a:rPr lang="es-ES" dirty="0"/>
              <a:t> </a:t>
            </a:r>
            <a:r>
              <a:rPr lang="es-ES" dirty="0" err="1"/>
              <a:t>inyong</a:t>
            </a:r>
            <a:r>
              <a:rPr lang="es-ES" dirty="0"/>
              <a:t> </a:t>
            </a:r>
            <a:r>
              <a:rPr lang="es-ES" dirty="0" err="1"/>
              <a:t>mga</a:t>
            </a:r>
            <a:r>
              <a:rPr lang="es-ES" dirty="0"/>
              <a:t> balay aron </a:t>
            </a:r>
            <a:r>
              <a:rPr lang="es-ES" dirty="0" err="1"/>
              <a:t>kamong</a:t>
            </a:r>
            <a:r>
              <a:rPr lang="es-ES" dirty="0"/>
              <a:t> </a:t>
            </a:r>
            <a:r>
              <a:rPr lang="es-ES" dirty="0" err="1"/>
              <a:t>patyon</a:t>
            </a:r>
            <a:r>
              <a:rPr lang="es-ES" dirty="0"/>
              <a:t>.’”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F93C97-DBD6-44AF-193B-4D366447808F}"/>
              </a:ext>
            </a:extLst>
          </p:cNvPr>
          <p:cNvSpPr txBox="1"/>
          <p:nvPr/>
        </p:nvSpPr>
        <p:spPr>
          <a:xfrm>
            <a:off x="10176962" y="1245356"/>
            <a:ext cx="1694839" cy="304698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Josue</a:t>
            </a:r>
            <a:r>
              <a:rPr lang="es-ES" sz="1600" dirty="0"/>
              <a:t> 5:10“Ug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Israel </a:t>
            </a:r>
            <a:r>
              <a:rPr lang="es-ES" sz="1600" dirty="0" err="1"/>
              <a:t>nagkampo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Gilgal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gisaulog</a:t>
            </a:r>
            <a:r>
              <a:rPr lang="es-ES" sz="1600" dirty="0"/>
              <a:t> </a:t>
            </a:r>
            <a:r>
              <a:rPr lang="es-ES" sz="1600" dirty="0" err="1"/>
              <a:t>nila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Paska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ikanapulog</a:t>
            </a:r>
            <a:r>
              <a:rPr lang="es-ES" sz="1600" dirty="0"/>
              <a:t> </a:t>
            </a:r>
            <a:r>
              <a:rPr lang="es-ES" sz="1600" dirty="0" err="1"/>
              <a:t>upat</a:t>
            </a:r>
            <a:r>
              <a:rPr lang="es-ES" sz="1600" dirty="0"/>
              <a:t> </a:t>
            </a:r>
            <a:r>
              <a:rPr lang="es-ES" sz="1600" dirty="0" err="1"/>
              <a:t>ka</a:t>
            </a:r>
            <a:r>
              <a:rPr lang="es-ES" sz="1600" dirty="0"/>
              <a:t> </a:t>
            </a:r>
            <a:r>
              <a:rPr lang="es-ES" sz="1600" dirty="0" err="1"/>
              <a:t>adlaw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bulan</a:t>
            </a:r>
            <a:r>
              <a:rPr lang="es-ES" sz="1600" dirty="0"/>
              <a:t>,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kagab-ihon</a:t>
            </a:r>
            <a:r>
              <a:rPr lang="es-ES" sz="1600" dirty="0"/>
              <a:t>, </a:t>
            </a:r>
            <a:r>
              <a:rPr lang="es-ES" sz="1600" dirty="0" err="1"/>
              <a:t>diha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kapatagan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Jerico</a:t>
            </a:r>
            <a:r>
              <a:rPr lang="es-ES" sz="16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43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E68D9-A024-0F4B-CDCB-081D752D3D1E}"/>
              </a:ext>
            </a:extLst>
          </p:cNvPr>
          <p:cNvSpPr txBox="1"/>
          <p:nvPr/>
        </p:nvSpPr>
        <p:spPr>
          <a:xfrm>
            <a:off x="6096000" y="83019"/>
            <a:ext cx="5936791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chemeClr val="tx1"/>
                </a:solidFill>
              </a:rPr>
              <a:t>Nakalatas sila sa Uga—sa Dagat ug sa Suba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478D7-1300-1CB8-DB4F-F4250F6BE4D2}"/>
              </a:ext>
            </a:extLst>
          </p:cNvPr>
          <p:cNvSpPr txBox="1">
            <a:spLocks/>
          </p:cNvSpPr>
          <p:nvPr/>
        </p:nvSpPr>
        <p:spPr>
          <a:xfrm>
            <a:off x="5757333" y="696977"/>
            <a:ext cx="6275458" cy="1559846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 err="1"/>
              <a:t>Exodo</a:t>
            </a:r>
            <a:r>
              <a:rPr lang="es-ES" sz="1600" dirty="0"/>
              <a:t> 14:21–22“Dayon </a:t>
            </a:r>
            <a:r>
              <a:rPr lang="es-ES" sz="1600" dirty="0" err="1"/>
              <a:t>giunat</a:t>
            </a:r>
            <a:r>
              <a:rPr lang="es-ES" sz="1600" dirty="0"/>
              <a:t> ni </a:t>
            </a:r>
            <a:r>
              <a:rPr lang="es-ES" sz="1600" dirty="0" err="1"/>
              <a:t>Moises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iyang</a:t>
            </a:r>
            <a:r>
              <a:rPr lang="es-ES" sz="1600" dirty="0"/>
              <a:t> </a:t>
            </a:r>
            <a:r>
              <a:rPr lang="es-ES" sz="1600" dirty="0" err="1"/>
              <a:t>kamot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ibabaw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dagat</a:t>
            </a:r>
            <a:r>
              <a:rPr lang="es-ES" sz="1600" dirty="0"/>
              <a:t>;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gipalugsong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Ginoo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dagat</a:t>
            </a:r>
            <a:r>
              <a:rPr lang="es-ES" sz="1600" dirty="0"/>
              <a:t> </a:t>
            </a:r>
            <a:r>
              <a:rPr lang="es-ES" sz="1600" dirty="0" err="1"/>
              <a:t>pinaagi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kusgan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</a:t>
            </a:r>
            <a:r>
              <a:rPr lang="es-ES" sz="1600" dirty="0" err="1"/>
              <a:t>silangang</a:t>
            </a:r>
            <a:r>
              <a:rPr lang="es-ES" sz="1600" dirty="0"/>
              <a:t> </a:t>
            </a:r>
            <a:r>
              <a:rPr lang="es-ES" sz="1600" dirty="0" err="1"/>
              <a:t>hangin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tibook</a:t>
            </a:r>
            <a:r>
              <a:rPr lang="es-ES" sz="1600" dirty="0"/>
              <a:t> </a:t>
            </a:r>
            <a:r>
              <a:rPr lang="es-ES" sz="1600" dirty="0" err="1"/>
              <a:t>gabii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nahimong</a:t>
            </a:r>
            <a:r>
              <a:rPr lang="es-ES" sz="1600" dirty="0"/>
              <a:t> </a:t>
            </a:r>
            <a:r>
              <a:rPr lang="es-ES" sz="1600" dirty="0" err="1"/>
              <a:t>uga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lapok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dagat</a:t>
            </a:r>
            <a:r>
              <a:rPr lang="es-ES" sz="1600" dirty="0"/>
              <a:t>,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nabahin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tubig</a:t>
            </a:r>
            <a:r>
              <a:rPr lang="es-ES" sz="1600" dirty="0"/>
              <a:t>.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misulod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anak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Israel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taliwala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dagat</a:t>
            </a:r>
            <a:r>
              <a:rPr lang="es-ES" sz="1600" dirty="0"/>
              <a:t> </a:t>
            </a:r>
            <a:r>
              <a:rPr lang="es-ES" sz="1600" dirty="0" err="1"/>
              <a:t>diha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uga</a:t>
            </a:r>
            <a:r>
              <a:rPr lang="es-ES" sz="1600" dirty="0"/>
              <a:t> </a:t>
            </a:r>
            <a:r>
              <a:rPr lang="es-ES" sz="1600" dirty="0" err="1"/>
              <a:t>nga</a:t>
            </a:r>
            <a:r>
              <a:rPr lang="es-ES" sz="1600" dirty="0"/>
              <a:t> yuta;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ang</a:t>
            </a:r>
            <a:r>
              <a:rPr lang="es-ES" sz="1600" dirty="0"/>
              <a:t> </a:t>
            </a:r>
            <a:r>
              <a:rPr lang="es-ES" sz="1600" dirty="0" err="1"/>
              <a:t>mga</a:t>
            </a:r>
            <a:r>
              <a:rPr lang="es-ES" sz="1600" dirty="0"/>
              <a:t> </a:t>
            </a:r>
            <a:r>
              <a:rPr lang="es-ES" sz="1600" dirty="0" err="1"/>
              <a:t>tubig</a:t>
            </a:r>
            <a:r>
              <a:rPr lang="es-ES" sz="1600" dirty="0"/>
              <a:t> </a:t>
            </a:r>
            <a:r>
              <a:rPr lang="es-ES" sz="1600" dirty="0" err="1"/>
              <a:t>nahimong</a:t>
            </a:r>
            <a:r>
              <a:rPr lang="es-ES" sz="1600" dirty="0"/>
              <a:t> </a:t>
            </a:r>
            <a:r>
              <a:rPr lang="es-ES" sz="1600" dirty="0" err="1"/>
              <a:t>bongbong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ilang</a:t>
            </a:r>
            <a:r>
              <a:rPr lang="es-ES" sz="1600" dirty="0"/>
              <a:t> </a:t>
            </a:r>
            <a:r>
              <a:rPr lang="es-ES" sz="1600" dirty="0" err="1"/>
              <a:t>tuo</a:t>
            </a:r>
            <a:r>
              <a:rPr lang="es-ES" sz="1600" dirty="0"/>
              <a:t> </a:t>
            </a:r>
            <a:r>
              <a:rPr lang="es-ES" sz="1600" dirty="0" err="1"/>
              <a:t>ug</a:t>
            </a:r>
            <a:r>
              <a:rPr lang="es-ES" sz="1600" dirty="0"/>
              <a:t> </a:t>
            </a:r>
            <a:r>
              <a:rPr lang="es-ES" sz="1600" dirty="0" err="1"/>
              <a:t>sa</a:t>
            </a:r>
            <a:r>
              <a:rPr lang="es-ES" sz="1600" dirty="0"/>
              <a:t> </a:t>
            </a:r>
            <a:r>
              <a:rPr lang="es-ES" sz="1600" dirty="0" err="1"/>
              <a:t>ilang</a:t>
            </a:r>
            <a:r>
              <a:rPr lang="es-ES" sz="1600" dirty="0"/>
              <a:t> </a:t>
            </a:r>
            <a:r>
              <a:rPr lang="es-ES" sz="1600" dirty="0" err="1"/>
              <a:t>wala</a:t>
            </a:r>
            <a:r>
              <a:rPr lang="es-ES" sz="1600" dirty="0"/>
              <a:t>.”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A43C9-1A90-0B42-BB5F-67A1B3A293B4}"/>
              </a:ext>
            </a:extLst>
          </p:cNvPr>
          <p:cNvSpPr txBox="1"/>
          <p:nvPr/>
        </p:nvSpPr>
        <p:spPr>
          <a:xfrm>
            <a:off x="5757333" y="2678447"/>
            <a:ext cx="6275458" cy="369331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/>
              <a:t>Josue 3:14–17“Sa </a:t>
            </a:r>
            <a:r>
              <a:rPr lang="en-US" dirty="0" err="1"/>
              <a:t>dihang</a:t>
            </a:r>
            <a:r>
              <a:rPr lang="en-US" dirty="0"/>
              <a:t> </a:t>
            </a:r>
            <a:r>
              <a:rPr lang="en-US" dirty="0" err="1"/>
              <a:t>mibiya</a:t>
            </a:r>
            <a:r>
              <a:rPr lang="en-US" dirty="0"/>
              <a:t> ang </a:t>
            </a:r>
            <a:r>
              <a:rPr lang="en-US" dirty="0" err="1"/>
              <a:t>katawhan</a:t>
            </a:r>
            <a:r>
              <a:rPr lang="en-US" dirty="0"/>
              <a:t> </a:t>
            </a:r>
            <a:r>
              <a:rPr lang="en-US" dirty="0" err="1"/>
              <a:t>gikan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ilang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tolda</a:t>
            </a:r>
            <a:r>
              <a:rPr lang="en-US" dirty="0"/>
              <a:t> </a:t>
            </a:r>
            <a:r>
              <a:rPr lang="en-US" dirty="0" err="1"/>
              <a:t>aron</a:t>
            </a:r>
            <a:r>
              <a:rPr lang="en-US" dirty="0"/>
              <a:t> </a:t>
            </a:r>
            <a:r>
              <a:rPr lang="en-US" dirty="0" err="1"/>
              <a:t>motabok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Jordan,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nagdala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Kaban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Kasabutan</a:t>
            </a:r>
            <a:r>
              <a:rPr lang="en-US" dirty="0"/>
              <a:t> nag-una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katawhan</a:t>
            </a:r>
            <a:r>
              <a:rPr lang="en-US" dirty="0"/>
              <a:t>. Ug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dihang</a:t>
            </a:r>
            <a:r>
              <a:rPr lang="en-US" dirty="0"/>
              <a:t> ang </a:t>
            </a:r>
            <a:r>
              <a:rPr lang="en-US" dirty="0" err="1"/>
              <a:t>tiil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nagdala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Kaban</a:t>
            </a:r>
            <a:r>
              <a:rPr lang="en-US" dirty="0"/>
              <a:t> </a:t>
            </a:r>
            <a:r>
              <a:rPr lang="en-US" dirty="0" err="1"/>
              <a:t>milubog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tubig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daplin</a:t>
            </a:r>
            <a:r>
              <a:rPr lang="en-US" dirty="0"/>
              <a:t> (kay ang Jordan </a:t>
            </a:r>
            <a:r>
              <a:rPr lang="en-US" dirty="0" err="1"/>
              <a:t>molapaw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iyang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pampang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panahon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</a:t>
            </a:r>
            <a:r>
              <a:rPr lang="en-US" dirty="0"/>
              <a:t>-ani),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tubig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gikan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ibabaw</a:t>
            </a:r>
            <a:r>
              <a:rPr lang="en-US" dirty="0"/>
              <a:t> </a:t>
            </a:r>
            <a:r>
              <a:rPr lang="en-US" dirty="0" err="1"/>
              <a:t>mihunong</a:t>
            </a:r>
            <a:r>
              <a:rPr lang="en-US" dirty="0"/>
              <a:t> ug </a:t>
            </a:r>
            <a:r>
              <a:rPr lang="en-US" dirty="0" err="1"/>
              <a:t>mitindog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bungtod</a:t>
            </a:r>
            <a:r>
              <a:rPr lang="en-US" dirty="0"/>
              <a:t> </a:t>
            </a:r>
            <a:r>
              <a:rPr lang="en-US" dirty="0" err="1"/>
              <a:t>layo</a:t>
            </a:r>
            <a:r>
              <a:rPr lang="en-US" dirty="0"/>
              <a:t> </a:t>
            </a:r>
            <a:r>
              <a:rPr lang="en-US" dirty="0" err="1"/>
              <a:t>duol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siyudad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Adam, </a:t>
            </a:r>
            <a:r>
              <a:rPr lang="en-US" dirty="0" err="1"/>
              <a:t>tupad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Zaretan</a:t>
            </a:r>
            <a:r>
              <a:rPr lang="en-US" dirty="0"/>
              <a:t>; ug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tubig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paingon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Dagat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Araba, ang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Dagat</a:t>
            </a:r>
            <a:r>
              <a:rPr lang="en-US" dirty="0"/>
              <a:t>, </a:t>
            </a:r>
            <a:r>
              <a:rPr lang="en-US" dirty="0" err="1"/>
              <a:t>nangahanaw</a:t>
            </a:r>
            <a:r>
              <a:rPr lang="en-US" dirty="0"/>
              <a:t> ug </a:t>
            </a:r>
            <a:r>
              <a:rPr lang="en-US" dirty="0" err="1"/>
              <a:t>naputol</a:t>
            </a:r>
            <a:r>
              <a:rPr lang="en-US" dirty="0"/>
              <a:t>; ug ang </a:t>
            </a:r>
            <a:r>
              <a:rPr lang="en-US" dirty="0" err="1"/>
              <a:t>katawhan</a:t>
            </a:r>
            <a:r>
              <a:rPr lang="en-US" dirty="0"/>
              <a:t> </a:t>
            </a:r>
            <a:r>
              <a:rPr lang="en-US" dirty="0" err="1"/>
              <a:t>mitabok</a:t>
            </a:r>
            <a:r>
              <a:rPr lang="en-US" dirty="0"/>
              <a:t> </a:t>
            </a:r>
            <a:r>
              <a:rPr lang="en-US" dirty="0" err="1"/>
              <a:t>atbang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Jerico</a:t>
            </a:r>
            <a:r>
              <a:rPr lang="en-US" dirty="0"/>
              <a:t>. Ug ang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nagdala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Kaban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Kasabutan</a:t>
            </a:r>
            <a:r>
              <a:rPr lang="en-US" dirty="0"/>
              <a:t> </a:t>
            </a:r>
            <a:r>
              <a:rPr lang="en-US" dirty="0" err="1"/>
              <a:t>mitindog</a:t>
            </a:r>
            <a:r>
              <a:rPr lang="en-US" dirty="0"/>
              <a:t> </a:t>
            </a:r>
            <a:r>
              <a:rPr lang="en-US" dirty="0" err="1"/>
              <a:t>lig</a:t>
            </a:r>
            <a:r>
              <a:rPr lang="en-US" dirty="0"/>
              <a:t>-on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uga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yuta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taliwala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Jordan </a:t>
            </a:r>
            <a:r>
              <a:rPr lang="en-US" dirty="0" err="1"/>
              <a:t>hangtod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ang </a:t>
            </a:r>
            <a:r>
              <a:rPr lang="en-US" dirty="0" err="1"/>
              <a:t>tibook</a:t>
            </a:r>
            <a:r>
              <a:rPr lang="en-US" dirty="0"/>
              <a:t> Israel </a:t>
            </a:r>
            <a:r>
              <a:rPr lang="en-US" dirty="0" err="1"/>
              <a:t>nakatabok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uga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yuta</a:t>
            </a:r>
            <a:r>
              <a:rPr lang="en-US" dirty="0"/>
              <a:t>.”</a:t>
            </a:r>
            <a:endParaRPr lang="es-ES" dirty="0"/>
          </a:p>
        </p:txBody>
      </p:sp>
      <p:pic>
        <p:nvPicPr>
          <p:cNvPr id="8" name="Imagen 7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399C1A3-30AE-2591-9496-D57DA9D6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3366145"/>
            <a:ext cx="5427733" cy="3437411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naturaleza, hombre, tabla, frente&#10;&#10;Descripción generada automáticamente">
            <a:extLst>
              <a:ext uri="{FF2B5EF4-FFF2-40B4-BE49-F238E27FC236}">
                <a16:creationId xmlns:a16="http://schemas.microsoft.com/office/drawing/2014/main" id="{2BEDB917-1DFA-ED51-D308-060D5F195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92534" y="70495"/>
            <a:ext cx="5427733" cy="3202508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7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a rojo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1789</TotalTime>
  <Words>2383</Words>
  <Application>Microsoft Office PowerPoint</Application>
  <PresentationFormat>Panorámica</PresentationFormat>
  <Paragraphs>53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 Light</vt:lpstr>
      <vt:lpstr>Cardinal Alternate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194</cp:revision>
  <dcterms:created xsi:type="dcterms:W3CDTF">2022-11-09T07:19:51Z</dcterms:created>
  <dcterms:modified xsi:type="dcterms:W3CDTF">2025-10-01T16:12:35Z</dcterms:modified>
</cp:coreProperties>
</file>