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8" r:id="rId2"/>
    <p:sldId id="258" r:id="rId3"/>
    <p:sldId id="266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D83"/>
    <a:srgbClr val="D5983B"/>
    <a:srgbClr val="804730"/>
    <a:srgbClr val="F6D4CA"/>
    <a:srgbClr val="F9F6FC"/>
    <a:srgbClr val="EFE5F7"/>
    <a:srgbClr val="78A640"/>
    <a:srgbClr val="8BBC4F"/>
    <a:srgbClr val="19938A"/>
    <a:srgbClr val="BC4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5C274-E757-4A0C-9E90-3B85EDF54EF4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CF49F-6586-41AB-99AB-D34B8117AD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41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16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9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D8A48-5FBC-AFAD-64BB-AE94C771F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F36489-C9FD-0724-EEBE-68DD435B7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0F0AEF-E9BB-A967-EC09-992490F5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9BA67E-8DB4-4441-A2DB-74DEA687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E2E710-7D3F-1943-53AC-EA952BBC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283138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93BEA-8860-41FE-A4BC-C4507D63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B703E4-AAF1-2270-BFDB-C10067FB8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3507AE-0B94-9E61-C946-809B0AAD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BC87D2-9D1F-71DA-0F6A-D9881101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0EF7DF-5CD3-97A3-6E7B-3E30BF1E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1851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6E7593-1099-E3E9-0F23-97F90AAFF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CDF2F5-7777-9ED9-030A-92528E7A3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A56185-671B-53A4-2A7A-7A1BA395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71BC3-7BFE-A15A-47F2-F2034DB7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A8DEDB-888B-6A0A-DE36-31E55029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90059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5BBE4-50B3-E3F1-81CA-BAB8DA3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D4D162-1C40-7856-5CF0-BB530D711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E9CDA7-82C3-A52D-D880-FDF8A526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F8B89C-6620-F219-40AE-0A12F828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231328-DDEE-679B-8257-0BFD4C47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26188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288D3-BE41-FD21-6828-57F9A1E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A6659B-9F4F-01EE-1130-B2F470305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D1DE5E-FE7C-2A32-1DCC-BC07609E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02FCA-5FCC-332E-ED83-CE688E1E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D9658A-9620-F920-EC9C-A1CA5351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23940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ED97F-523E-07E1-8119-903BF3F9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25F43C-02BA-7BF4-97E6-0E1AFCDAC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60AF5D-66EE-B820-66AD-83ABF698D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B52F1E-499C-07A1-093C-A10F3E03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B8BD9F-2FAD-6727-B5CE-F7080996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81EC98-443C-ACA7-40F7-14D20E38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47780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8F9FA-A177-6C5A-6E01-CE15B450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494AC-7B26-EFEA-D5F4-68C826AFB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B21A10-CE46-48B1-7F3E-220476862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AB0007-9439-2745-A919-D0DD46471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117FCC-AC62-0F13-8703-40428F123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6904FB-0095-5FB4-BD0B-47CAF7A2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569192-0C67-DD8F-AEA8-4B4FF13B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AA7EE6-9AE6-4843-0BD5-C70F3855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143393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7BA36-E6B0-4531-863B-93EBA6AA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C38F5E-3B4F-FCF5-262C-80A5B25E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C278C7-475C-8D33-D30E-5E63D407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267C09-ED07-CB50-9B9B-F33F7622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75892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5EDDF9-DEA1-E4A0-F429-14F44E6BF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1E7ED-929A-56AD-2A63-F7F2DC72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C98876-B4EA-38DC-860C-E8D20656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61831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461EE-37B4-3D3E-5DD2-64BE0A47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F6F011-6142-696E-5B9D-8870B40BE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2E5F92-5DB3-33A3-FFF8-47460DEC7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587259-7631-056F-E86E-3E32338D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E65EC7-4D9A-13A7-DE49-28CF29CF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1A957-18D3-CAFD-0D49-23AF6065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08343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FB05D-F0E9-ED10-00A9-5F550D45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923493-4291-66FE-9360-3959B2D0F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189F28-F080-EB1A-9724-AE1F2550D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1FA71-D16C-C73D-A402-D5111078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95A14C-BF39-2154-0BEF-AA8C0531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318873-76E3-9EED-ECC9-D1DE68FD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07463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6BF9EF8-5AB8-1E9C-1D49-3B16C7B4B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98754E-1F70-22E5-9C8E-DD90D6D7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70564B-E71C-C28C-F816-CA0C1D6D5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5433B-3BAF-45E0-85C6-93576FEF38B0}" type="datetimeFigureOut">
              <a:rPr lang="es-ES" smtClean="0"/>
              <a:t>27/07/2025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1969A1-5671-D477-4258-FA2B8B3A8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681A0-AF06-B5E7-99A2-A7A652349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68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21B60E-DFD2-CB83-A757-E8527B7FC7DC}"/>
              </a:ext>
            </a:extLst>
          </p:cNvPr>
          <p:cNvSpPr txBox="1"/>
          <p:nvPr/>
        </p:nvSpPr>
        <p:spPr>
          <a:xfrm>
            <a:off x="135440" y="166500"/>
            <a:ext cx="6362180" cy="130729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lvl="0" algn="ctr">
              <a:defRPr/>
            </a:pPr>
            <a:r>
              <a:rPr lang="fr-FR" sz="4000" b="1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Ang </a:t>
            </a:r>
            <a:r>
              <a:rPr lang="fr-FR" sz="4000" b="1" dirty="0" err="1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Awit</a:t>
            </a:r>
            <a:r>
              <a:rPr lang="fr-FR" sz="4000" b="1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fr-FR" sz="4000" b="1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ni Moises</a:t>
            </a:r>
          </a:p>
          <a:p>
            <a:pPr lvl="0" algn="ctr">
              <a:defRPr/>
            </a:pPr>
            <a:r>
              <a:rPr lang="fr-FR" sz="4000" b="1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Exodo</a:t>
            </a:r>
            <a:r>
              <a:rPr lang="fr-FR" sz="4000" b="1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15:1–18</a:t>
            </a:r>
            <a:endParaRPr kumimoji="0" lang="en-US" sz="2000" b="1" i="0" u="none" strike="noStrike" kern="1200" cap="none" spc="0" normalizeH="0" baseline="0" noProof="0" dirty="0">
              <a:ln w="22225">
                <a:solidFill>
                  <a:srgbClr val="EAB200"/>
                </a:solidFill>
                <a:prstDash val="solid"/>
              </a:ln>
              <a:solidFill>
                <a:srgbClr val="FFFF00">
                  <a:lumMod val="40000"/>
                  <a:lumOff val="60000"/>
                </a:srgb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1A91DEB-C268-72B1-6578-1F11B3D7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6F85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30853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F9B131-C500-9340-E011-E33935B6475F}"/>
              </a:ext>
            </a:extLst>
          </p:cNvPr>
          <p:cNvSpPr txBox="1"/>
          <p:nvPr/>
        </p:nvSpPr>
        <p:spPr>
          <a:xfrm>
            <a:off x="207763" y="161729"/>
            <a:ext cx="4534566" cy="461665"/>
          </a:xfrm>
          <a:prstGeom prst="rect">
            <a:avLst/>
          </a:prstGeom>
          <a:solidFill>
            <a:srgbClr val="8A622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nb-NO" sz="2400" b="1" dirty="0">
                <a:solidFill>
                  <a:schemeClr val="bg1"/>
                </a:solidFill>
              </a:rPr>
              <a:t>Ang Pagdayeg sa Ginoo (v. 1–3)</a:t>
            </a:r>
            <a:endParaRPr lang="en-US" sz="2400" b="1" noProof="0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313031-1DF4-7346-ACA2-9CE20749CDCE}"/>
              </a:ext>
            </a:extLst>
          </p:cNvPr>
          <p:cNvSpPr txBox="1"/>
          <p:nvPr/>
        </p:nvSpPr>
        <p:spPr>
          <a:xfrm>
            <a:off x="78671" y="3218396"/>
            <a:ext cx="794653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Mokanta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Jehova,Kay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midaug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himaya;Ang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kabayo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nanakay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niini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gitambog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ngadto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dagat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</a:p>
          <a:p>
            <a:endParaRPr lang="en-US" sz="2000" b="1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🛡️Si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kusog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awit,Ug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nahimong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kaluwasan.Siya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Dios, ug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pagadayegon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Siya;Ang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Dios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amahan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ug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pasidunggan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endParaRPr lang="en-US" sz="2000" b="1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⚔️Si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tawo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gubat;Jehova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ngalan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938386-68EB-A3D5-BB85-80F9A3162CAC}"/>
              </a:ext>
            </a:extLst>
          </p:cNvPr>
          <p:cNvSpPr txBox="1"/>
          <p:nvPr/>
        </p:nvSpPr>
        <p:spPr>
          <a:xfrm>
            <a:off x="7336715" y="82858"/>
            <a:ext cx="47925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Unya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anak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Moises ug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Israel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mikanta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niining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awita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ngadto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kang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Jehova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, ug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miingon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: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684A1A"/>
                </a:glow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06A525F-8FB3-1852-FD3A-3E61AA3CA7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D5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79707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uiExpand="1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8C34D4-93B5-80FD-7FE0-DAB93BEE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753FF1-DB92-3AEA-A6FF-2132D63B62B6}"/>
              </a:ext>
            </a:extLst>
          </p:cNvPr>
          <p:cNvSpPr txBox="1"/>
          <p:nvPr/>
        </p:nvSpPr>
        <p:spPr>
          <a:xfrm>
            <a:off x="476084" y="233933"/>
            <a:ext cx="7708691" cy="461665"/>
          </a:xfrm>
          <a:prstGeom prst="rect">
            <a:avLst/>
          </a:prstGeom>
          <a:solidFill>
            <a:srgbClr val="6F859D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Ang </a:t>
            </a:r>
            <a:r>
              <a:rPr lang="en-US" dirty="0" err="1"/>
              <a:t>Kadaugan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Ginoo</a:t>
            </a:r>
            <a:r>
              <a:rPr lang="en-US" dirty="0"/>
              <a:t> </a:t>
            </a:r>
            <a:r>
              <a:rPr lang="en-US" dirty="0" err="1"/>
              <a:t>batok</a:t>
            </a:r>
            <a:r>
              <a:rPr lang="en-US" dirty="0"/>
              <a:t> </a:t>
            </a:r>
            <a:r>
              <a:rPr lang="en-US" dirty="0" err="1"/>
              <a:t>kang</a:t>
            </a:r>
            <a:r>
              <a:rPr lang="en-US" dirty="0"/>
              <a:t> </a:t>
            </a:r>
            <a:r>
              <a:rPr lang="en-US" dirty="0" err="1"/>
              <a:t>Paraon</a:t>
            </a:r>
            <a:r>
              <a:rPr lang="en-US" dirty="0"/>
              <a:t>(</a:t>
            </a:r>
            <a:r>
              <a:rPr lang="en-US" dirty="0" err="1"/>
              <a:t>talata</a:t>
            </a:r>
            <a:r>
              <a:rPr lang="en-US" dirty="0"/>
              <a:t> 4–5)</a:t>
            </a:r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3AD254-7D53-DB3F-DD2E-742A43904984}"/>
              </a:ext>
            </a:extLst>
          </p:cNvPr>
          <p:cNvSpPr txBox="1"/>
          <p:nvPr/>
        </p:nvSpPr>
        <p:spPr>
          <a:xfrm>
            <a:off x="107664" y="4189467"/>
            <a:ext cx="7878393" cy="2349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karwahe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Paraon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kasundalohan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gitambog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ngadto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dagat;ang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pinili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kapitan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nalumos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usab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Pulang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Dagat.Gipalibotan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kahiladman;milunod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ilawom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Exodo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15:4–5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binisaya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hubad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15A216F-128B-FA09-9291-165BBE26C6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73228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3CB01BD-8196-6C09-7B18-3667B5CF8ACF}"/>
              </a:ext>
            </a:extLst>
          </p:cNvPr>
          <p:cNvSpPr txBox="1"/>
          <p:nvPr/>
        </p:nvSpPr>
        <p:spPr>
          <a:xfrm>
            <a:off x="443452" y="764287"/>
            <a:ext cx="65363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/>
            <a:r>
              <a:rPr lang="en-US" sz="2000" b="1" dirty="0">
                <a:latin typeface="Comic Sans MS" panose="030F0702030302020204" pitchFamily="66" charset="0"/>
              </a:rPr>
              <a:t>Ang </a:t>
            </a:r>
            <a:r>
              <a:rPr lang="en-US" sz="2000" b="1" dirty="0" err="1"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latin typeface="Comic Sans MS" panose="030F0702030302020204" pitchFamily="66" charset="0"/>
              </a:rPr>
              <a:t> too </a:t>
            </a:r>
            <a:r>
              <a:rPr lang="en-US" sz="2000" b="1" dirty="0" err="1">
                <a:latin typeface="Comic Sans MS" panose="030F0702030302020204" pitchFamily="66" charset="0"/>
              </a:rPr>
              <a:t>nga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kamot</a:t>
            </a:r>
            <a:r>
              <a:rPr lang="en-US" sz="2000" b="1" dirty="0">
                <a:latin typeface="Comic Sans MS" panose="030F0702030302020204" pitchFamily="66" charset="0"/>
              </a:rPr>
              <a:t>, O </a:t>
            </a:r>
            <a:r>
              <a:rPr lang="en-US" sz="2000" b="1" dirty="0" err="1">
                <a:latin typeface="Comic Sans MS" panose="030F0702030302020204" pitchFamily="66" charset="0"/>
              </a:rPr>
              <a:t>Jehova</a:t>
            </a:r>
            <a:r>
              <a:rPr lang="en-US" sz="2000" b="1" dirty="0"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atin typeface="Comic Sans MS" panose="030F0702030302020204" pitchFamily="66" charset="0"/>
              </a:rPr>
              <a:t>napuno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gahum</a:t>
            </a:r>
            <a:r>
              <a:rPr lang="en-US" sz="2000" b="1" dirty="0">
                <a:latin typeface="Comic Sans MS" panose="030F0702030302020204" pitchFamily="66" charset="0"/>
              </a:rPr>
              <a:t> ug </a:t>
            </a:r>
            <a:r>
              <a:rPr lang="en-US" sz="2000" b="1" dirty="0" err="1">
                <a:latin typeface="Comic Sans MS" panose="030F0702030302020204" pitchFamily="66" charset="0"/>
              </a:rPr>
              <a:t>himaya.Ang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latin typeface="Comic Sans MS" panose="030F0702030302020204" pitchFamily="66" charset="0"/>
              </a:rPr>
              <a:t> too </a:t>
            </a:r>
            <a:r>
              <a:rPr lang="en-US" sz="2000" b="1" dirty="0" err="1">
                <a:latin typeface="Comic Sans MS" panose="030F0702030302020204" pitchFamily="66" charset="0"/>
              </a:rPr>
              <a:t>nga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kamot</a:t>
            </a:r>
            <a:r>
              <a:rPr lang="en-US" sz="2000" b="1" dirty="0">
                <a:latin typeface="Comic Sans MS" panose="030F0702030302020204" pitchFamily="66" charset="0"/>
              </a:rPr>
              <a:t>, O </a:t>
            </a:r>
            <a:r>
              <a:rPr lang="en-US" sz="2000" b="1" dirty="0" err="1">
                <a:latin typeface="Comic Sans MS" panose="030F0702030302020204" pitchFamily="66" charset="0"/>
              </a:rPr>
              <a:t>Jehova</a:t>
            </a:r>
            <a:r>
              <a:rPr lang="en-US" sz="2000" b="1" dirty="0"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atin typeface="Comic Sans MS" panose="030F0702030302020204" pitchFamily="66" charset="0"/>
              </a:rPr>
              <a:t>mipanggisi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kaaway.Tungod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kadaku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kadungganan</a:t>
            </a:r>
            <a:r>
              <a:rPr lang="en-US" sz="2000" b="1" dirty="0"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gipukan</a:t>
            </a:r>
            <a:r>
              <a:rPr lang="en-US" sz="2000" b="1" dirty="0">
                <a:latin typeface="Comic Sans MS" panose="030F0702030302020204" pitchFamily="66" charset="0"/>
              </a:rPr>
              <a:t> ang </a:t>
            </a:r>
            <a:r>
              <a:rPr lang="en-US" sz="2000" b="1" dirty="0" err="1">
                <a:latin typeface="Comic Sans MS" panose="030F0702030302020204" pitchFamily="66" charset="0"/>
              </a:rPr>
              <a:t>mga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misukol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batok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kanimo.Imong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gipagula</a:t>
            </a:r>
            <a:r>
              <a:rPr lang="en-US" sz="2000" b="1" dirty="0">
                <a:latin typeface="Comic Sans MS" panose="030F0702030302020204" pitchFamily="66" charset="0"/>
              </a:rPr>
              <a:t> ang </a:t>
            </a:r>
            <a:r>
              <a:rPr lang="en-US" sz="2000" b="1" dirty="0" err="1"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kapungot</a:t>
            </a:r>
            <a:r>
              <a:rPr lang="en-US" sz="2000" b="1" dirty="0">
                <a:latin typeface="Comic Sans MS" panose="030F0702030302020204" pitchFamily="66" charset="0"/>
              </a:rPr>
              <a:t>, ug </a:t>
            </a:r>
            <a:r>
              <a:rPr lang="en-US" sz="2000" b="1" dirty="0" err="1">
                <a:latin typeface="Comic Sans MS" panose="030F0702030302020204" pitchFamily="66" charset="0"/>
              </a:rPr>
              <a:t>gilamoy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sila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sama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dayami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nga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gisunog</a:t>
            </a:r>
            <a:r>
              <a:rPr lang="en-US" sz="2000" b="1" dirty="0">
                <a:latin typeface="Comic Sans MS" panose="030F0702030302020204" pitchFamily="66" charset="0"/>
              </a:rPr>
              <a:t>.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91BA90A-1A76-66DE-3D56-9ED1EC815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95" y="105460"/>
            <a:ext cx="4660604" cy="6645720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junto a un caballo&#10;&#10;El contenido generado por IA puede ser incorrecto.">
            <a:extLst>
              <a:ext uri="{FF2B5EF4-FFF2-40B4-BE49-F238E27FC236}">
                <a16:creationId xmlns:a16="http://schemas.microsoft.com/office/drawing/2014/main" id="{21F6A5DA-ABFD-A7A0-5936-7B05ADB82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414965"/>
            <a:ext cx="6914478" cy="334690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E8AE022-E001-03C7-67A2-145C8EB69D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047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4A7608-AA05-CEF0-47AD-14D4B6DF0178}"/>
              </a:ext>
            </a:extLst>
          </p:cNvPr>
          <p:cNvSpPr txBox="1"/>
          <p:nvPr/>
        </p:nvSpPr>
        <p:spPr>
          <a:xfrm>
            <a:off x="108102" y="105460"/>
            <a:ext cx="7556722" cy="461665"/>
          </a:xfrm>
          <a:prstGeom prst="rect">
            <a:avLst/>
          </a:prstGeom>
          <a:solidFill>
            <a:srgbClr val="80473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sv-SE" dirty="0"/>
              <a:t>Ang Mahimayaong Kadungganan sa Ginoo (talata 6–7)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72129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B017D-7F4D-181C-A99F-9D0A6FE5E93C}"/>
              </a:ext>
            </a:extLst>
          </p:cNvPr>
          <p:cNvSpPr txBox="1"/>
          <p:nvPr/>
        </p:nvSpPr>
        <p:spPr>
          <a:xfrm>
            <a:off x="112115" y="688519"/>
            <a:ext cx="6433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spcBef>
                <a:spcPts val="600"/>
              </a:spcBef>
            </a:pPr>
            <a:r>
              <a:rPr lang="en-US" sz="2000" b="1" dirty="0">
                <a:latin typeface="Comic Sans MS" panose="030F0702030302020204" pitchFamily="66" charset="0"/>
              </a:rPr>
              <a:t>Sa </a:t>
            </a:r>
            <a:r>
              <a:rPr lang="en-US" sz="2000" b="1" dirty="0" err="1">
                <a:latin typeface="Comic Sans MS" panose="030F0702030302020204" pitchFamily="66" charset="0"/>
              </a:rPr>
              <a:t>usa</a:t>
            </a:r>
            <a:r>
              <a:rPr lang="en-US" sz="2000" b="1" dirty="0">
                <a:latin typeface="Comic Sans MS" panose="030F0702030302020204" pitchFamily="66" charset="0"/>
              </a:rPr>
              <a:t> ka </a:t>
            </a:r>
            <a:r>
              <a:rPr lang="en-US" sz="2000" b="1" dirty="0" err="1">
                <a:latin typeface="Comic Sans MS" panose="030F0702030302020204" pitchFamily="66" charset="0"/>
              </a:rPr>
              <a:t>paghuyop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ilong</a:t>
            </a:r>
            <a:r>
              <a:rPr lang="en-US" sz="2000" b="1" dirty="0">
                <a:latin typeface="Comic Sans MS" panose="030F0702030302020204" pitchFamily="66" charset="0"/>
              </a:rPr>
              <a:t>, ang </a:t>
            </a:r>
            <a:r>
              <a:rPr lang="en-US" sz="2000" b="1" dirty="0" err="1">
                <a:latin typeface="Comic Sans MS" panose="030F0702030302020204" pitchFamily="66" charset="0"/>
              </a:rPr>
              <a:t>mga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tubig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nagtapok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usa</a:t>
            </a:r>
            <a:r>
              <a:rPr lang="en-US" sz="2000" b="1" dirty="0">
                <a:latin typeface="Comic Sans MS" panose="030F0702030302020204" pitchFamily="66" charset="0"/>
              </a:rPr>
              <a:t> ka </a:t>
            </a:r>
            <a:r>
              <a:rPr lang="en-US" sz="2000" b="1" dirty="0" err="1">
                <a:latin typeface="Comic Sans MS" panose="030F0702030302020204" pitchFamily="66" charset="0"/>
              </a:rPr>
              <a:t>dapit;ang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mga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baha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mitindog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nga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murag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bungtod;ang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kahiladman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mihugpong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diha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kasingkasing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atin typeface="Comic Sans MS" panose="030F0702030302020204" pitchFamily="66" charset="0"/>
              </a:rPr>
              <a:t>dagat</a:t>
            </a:r>
            <a:r>
              <a:rPr lang="en-US" sz="2000" b="1" dirty="0">
                <a:latin typeface="Comic Sans MS" panose="030F0702030302020204" pitchFamily="66" charset="0"/>
              </a:rPr>
              <a:t>.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70F928-B978-6363-ABA4-4DBFCA88F349}"/>
              </a:ext>
            </a:extLst>
          </p:cNvPr>
          <p:cNvSpPr txBox="1"/>
          <p:nvPr/>
        </p:nvSpPr>
        <p:spPr>
          <a:xfrm>
            <a:off x="5496785" y="3140056"/>
            <a:ext cx="66952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Comic Sans MS" panose="030F0702030302020204" pitchFamily="66" charset="0"/>
              </a:rPr>
              <a:t>Miingon</a:t>
            </a:r>
            <a:r>
              <a:rPr lang="en-US" b="1" dirty="0"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latin typeface="Comic Sans MS" panose="030F0702030302020204" pitchFamily="66" charset="0"/>
              </a:rPr>
              <a:t>kaaway</a:t>
            </a:r>
            <a:r>
              <a:rPr lang="en-US" b="1" dirty="0">
                <a:latin typeface="Comic Sans MS" panose="030F0702030302020204" pitchFamily="66" charset="0"/>
              </a:rPr>
              <a:t>:“</a:t>
            </a:r>
            <a:r>
              <a:rPr lang="en-US" b="1" dirty="0" err="1">
                <a:latin typeface="Comic Sans MS" panose="030F0702030302020204" pitchFamily="66" charset="0"/>
              </a:rPr>
              <a:t>Ako</a:t>
            </a:r>
            <a:r>
              <a:rPr lang="en-US" b="1" dirty="0"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latin typeface="Comic Sans MS" panose="030F0702030302020204" pitchFamily="66" charset="0"/>
              </a:rPr>
              <a:t>mosunod</a:t>
            </a:r>
            <a:r>
              <a:rPr lang="en-US" b="1" dirty="0"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atin typeface="Comic Sans MS" panose="030F0702030302020204" pitchFamily="66" charset="0"/>
              </a:rPr>
              <a:t>akong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dakpon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sila</a:t>
            </a:r>
            <a:r>
              <a:rPr lang="en-US" b="1" dirty="0"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atin typeface="Comic Sans MS" panose="030F0702030302020204" pitchFamily="66" charset="0"/>
              </a:rPr>
              <a:t>akong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bahinon</a:t>
            </a:r>
            <a:r>
              <a:rPr lang="en-US" b="1" dirty="0"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latin typeface="Comic Sans MS" panose="030F0702030302020204" pitchFamily="66" charset="0"/>
              </a:rPr>
              <a:t>ilang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bahandi;ang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akong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tinguha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matagbaw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ilang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pagkapukan;akong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ibunlot</a:t>
            </a:r>
            <a:r>
              <a:rPr lang="en-US" b="1" dirty="0"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latin typeface="Comic Sans MS" panose="030F0702030302020204" pitchFamily="66" charset="0"/>
              </a:rPr>
              <a:t>akong</a:t>
            </a:r>
            <a:r>
              <a:rPr lang="en-US" b="1" dirty="0">
                <a:latin typeface="Comic Sans MS" panose="030F0702030302020204" pitchFamily="66" charset="0"/>
              </a:rPr>
              <a:t> espada, ug ang </a:t>
            </a:r>
            <a:r>
              <a:rPr lang="en-US" b="1" dirty="0" err="1">
                <a:latin typeface="Comic Sans MS" panose="030F0702030302020204" pitchFamily="66" charset="0"/>
              </a:rPr>
              <a:t>akong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kamot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maglaglag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kanila</a:t>
            </a:r>
            <a:r>
              <a:rPr lang="en-US" b="1" dirty="0">
                <a:latin typeface="Comic Sans MS" panose="030F0702030302020204" pitchFamily="66" charset="0"/>
              </a:rPr>
              <a:t>.”</a:t>
            </a:r>
            <a:endParaRPr lang="en-US" b="1" noProof="0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Imagen que contiene persona, hombre, grupo, frente&#10;&#10;El contenido generado por IA puede ser incorrecto.">
            <a:extLst>
              <a:ext uri="{FF2B5EF4-FFF2-40B4-BE49-F238E27FC236}">
                <a16:creationId xmlns:a16="http://schemas.microsoft.com/office/drawing/2014/main" id="{26133162-C38F-9ADD-2BEF-4C1276E3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>
            <a:fillRect/>
          </a:stretch>
        </p:blipFill>
        <p:spPr>
          <a:xfrm>
            <a:off x="112115" y="2264485"/>
            <a:ext cx="5228275" cy="4477863"/>
          </a:xfrm>
          <a:prstGeom prst="roundRect">
            <a:avLst>
              <a:gd name="adj" fmla="val 773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Carrusel con caballos con unas personas en una playa&#10;&#10;El contenido generado por IA puede ser incorrecto.">
            <a:extLst>
              <a:ext uri="{FF2B5EF4-FFF2-40B4-BE49-F238E27FC236}">
                <a16:creationId xmlns:a16="http://schemas.microsoft.com/office/drawing/2014/main" id="{4FB22102-D403-F31A-F6CD-781C61D25E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8887" r="15" b="1745"/>
          <a:stretch>
            <a:fillRect/>
          </a:stretch>
        </p:blipFill>
        <p:spPr>
          <a:xfrm>
            <a:off x="7086600" y="513948"/>
            <a:ext cx="4992408" cy="2562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A1AAEF-4493-F370-60A0-5F86800889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174" b="30174"/>
          <a:stretch>
            <a:fillRect/>
          </a:stretch>
        </p:blipFill>
        <p:spPr>
          <a:xfrm>
            <a:off x="5496785" y="4570019"/>
            <a:ext cx="6538820" cy="1296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F72D43F-0C08-F78A-43B1-EAF42C32AA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2E65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251002-C354-0204-1995-2BDB734167D1}"/>
              </a:ext>
            </a:extLst>
          </p:cNvPr>
          <p:cNvSpPr txBox="1"/>
          <p:nvPr/>
        </p:nvSpPr>
        <p:spPr>
          <a:xfrm>
            <a:off x="0" y="52283"/>
            <a:ext cx="9572440" cy="461665"/>
          </a:xfrm>
          <a:prstGeom prst="rect">
            <a:avLst/>
          </a:prstGeom>
          <a:solidFill>
            <a:srgbClr val="2E6583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Ang </a:t>
            </a:r>
            <a:r>
              <a:rPr lang="en-US" dirty="0" err="1"/>
              <a:t>Gahum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Paglalang</a:t>
            </a:r>
            <a:r>
              <a:rPr lang="en-US" dirty="0"/>
              <a:t> ug </a:t>
            </a:r>
            <a:r>
              <a:rPr lang="en-US" dirty="0" err="1"/>
              <a:t>Paghukom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Ginoo</a:t>
            </a:r>
            <a:r>
              <a:rPr lang="en-US" dirty="0"/>
              <a:t> (</a:t>
            </a:r>
            <a:r>
              <a:rPr lang="en-US" dirty="0" err="1"/>
              <a:t>Exodo</a:t>
            </a:r>
            <a:r>
              <a:rPr lang="en-US" dirty="0"/>
              <a:t> 15:8–10)</a:t>
            </a:r>
            <a:endParaRPr lang="en-US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B61372-0384-E984-735E-5C48129D85F7}"/>
              </a:ext>
            </a:extLst>
          </p:cNvPr>
          <p:cNvSpPr txBox="1"/>
          <p:nvPr/>
        </p:nvSpPr>
        <p:spPr>
          <a:xfrm>
            <a:off x="5496785" y="5972906"/>
            <a:ext cx="6695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 err="1">
                <a:latin typeface="Comic Sans MS" panose="030F0702030302020204" pitchFamily="66" charset="0"/>
              </a:rPr>
              <a:t>Apan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ikaw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mihuyop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imong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hangin;gitabonan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sila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dagat.Milunod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sila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ingon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nga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tingga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lawom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nga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katubigan</a:t>
            </a:r>
            <a:r>
              <a:rPr lang="en-US" b="1" dirty="0">
                <a:latin typeface="Comic Sans MS" panose="030F0702030302020204" pitchFamily="66" charset="0"/>
              </a:rPr>
              <a:t>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23099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0788A-0229-6B69-8BE8-7F6D101E8932}"/>
              </a:ext>
            </a:extLst>
          </p:cNvPr>
          <p:cNvSpPr txBox="1"/>
          <p:nvPr/>
        </p:nvSpPr>
        <p:spPr>
          <a:xfrm>
            <a:off x="194758" y="136724"/>
            <a:ext cx="6747909" cy="461665"/>
          </a:xfrm>
          <a:prstGeom prst="rect">
            <a:avLst/>
          </a:prstGeom>
          <a:solidFill>
            <a:srgbClr val="BC405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Ang </a:t>
            </a:r>
            <a:r>
              <a:rPr lang="en-US" dirty="0" err="1"/>
              <a:t>Kinausahan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Ginoo</a:t>
            </a:r>
            <a:r>
              <a:rPr lang="en-US" dirty="0"/>
              <a:t> (</a:t>
            </a:r>
            <a:r>
              <a:rPr lang="en-US" dirty="0" err="1"/>
              <a:t>Exodo</a:t>
            </a:r>
            <a:r>
              <a:rPr lang="en-US" dirty="0"/>
              <a:t> 15:11)</a:t>
            </a:r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F2F3ED-27E5-112D-0715-309DC0D50758}"/>
              </a:ext>
            </a:extLst>
          </p:cNvPr>
          <p:cNvSpPr txBox="1"/>
          <p:nvPr/>
        </p:nvSpPr>
        <p:spPr>
          <a:xfrm>
            <a:off x="194758" y="650993"/>
            <a:ext cx="7315198" cy="170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Comic Sans MS" panose="030F0702030302020204" pitchFamily="66" charset="0"/>
              </a:rPr>
              <a:t>Kinsa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ba</a:t>
            </a:r>
            <a:r>
              <a:rPr lang="en-US" b="1" dirty="0"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latin typeface="Comic Sans MS" panose="030F0702030302020204" pitchFamily="66" charset="0"/>
              </a:rPr>
              <a:t>sama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Kanimo</a:t>
            </a:r>
            <a:r>
              <a:rPr lang="en-US" b="1" dirty="0">
                <a:latin typeface="Comic Sans MS" panose="030F0702030302020204" pitchFamily="66" charset="0"/>
              </a:rPr>
              <a:t>, O </a:t>
            </a:r>
            <a:r>
              <a:rPr lang="en-US" b="1" dirty="0" err="1">
                <a:latin typeface="Comic Sans MS" panose="030F0702030302020204" pitchFamily="66" charset="0"/>
              </a:rPr>
              <a:t>Jehova</a:t>
            </a:r>
            <a:r>
              <a:rPr lang="en-US" b="1" dirty="0"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atin typeface="Comic Sans MS" panose="030F0702030302020204" pitchFamily="66" charset="0"/>
              </a:rPr>
              <a:t>taliwala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mga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dios?Kinsa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ba</a:t>
            </a:r>
            <a:r>
              <a:rPr lang="en-US" b="1" dirty="0"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latin typeface="Comic Sans MS" panose="030F0702030302020204" pitchFamily="66" charset="0"/>
              </a:rPr>
              <a:t>sama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Kanimo</a:t>
            </a:r>
            <a:r>
              <a:rPr lang="en-US" b="1" dirty="0"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atin typeface="Comic Sans MS" panose="030F0702030302020204" pitchFamily="66" charset="0"/>
              </a:rPr>
              <a:t>mahimayaon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pagkabalaan,kahadlukan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mga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pagdaig</a:t>
            </a:r>
            <a:r>
              <a:rPr lang="en-US" b="1" dirty="0">
                <a:latin typeface="Comic Sans MS" panose="030F0702030302020204" pitchFamily="66" charset="0"/>
              </a:rPr>
              <a:t>, ug </a:t>
            </a:r>
            <a:r>
              <a:rPr lang="en-US" b="1" dirty="0" err="1">
                <a:latin typeface="Comic Sans MS" panose="030F0702030302020204" pitchFamily="66" charset="0"/>
              </a:rPr>
              <a:t>nagabuhat</a:t>
            </a:r>
            <a:r>
              <a:rPr lang="en-US" b="1" dirty="0">
                <a:latin typeface="Comic Sans MS" panose="030F0702030302020204" pitchFamily="66" charset="0"/>
              </a:rPr>
              <a:t> ug </a:t>
            </a:r>
            <a:r>
              <a:rPr lang="en-US" b="1" dirty="0" err="1">
                <a:latin typeface="Comic Sans MS" panose="030F0702030302020204" pitchFamily="66" charset="0"/>
              </a:rPr>
              <a:t>mga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katingalahan</a:t>
            </a:r>
            <a:r>
              <a:rPr lang="en-US" b="1" dirty="0">
                <a:latin typeface="Comic Sans MS" panose="030F0702030302020204" pitchFamily="66" charset="0"/>
              </a:rPr>
              <a:t>?</a:t>
            </a:r>
            <a:endParaRPr lang="en-US" b="1" noProof="0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Imagen que contiene persona, agua, hombre, grande&#10;&#10;El contenido generado por IA puede ser incorrecto.">
            <a:extLst>
              <a:ext uri="{FF2B5EF4-FFF2-40B4-BE49-F238E27FC236}">
                <a16:creationId xmlns:a16="http://schemas.microsoft.com/office/drawing/2014/main" id="{9FA08DC6-8BEA-E8C8-69C5-15AD2724C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/>
          <a:stretch>
            <a:fillRect/>
          </a:stretch>
        </p:blipFill>
        <p:spPr>
          <a:xfrm>
            <a:off x="7410338" y="193637"/>
            <a:ext cx="4672405" cy="6470725"/>
          </a:xfrm>
          <a:prstGeom prst="round2DiagRect">
            <a:avLst>
              <a:gd name="adj1" fmla="val 0"/>
              <a:gd name="adj2" fmla="val 14474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Dibujo de una mujer&#10;&#10;El contenido generado por IA puede ser incorrecto.">
            <a:extLst>
              <a:ext uri="{FF2B5EF4-FFF2-40B4-BE49-F238E27FC236}">
                <a16:creationId xmlns:a16="http://schemas.microsoft.com/office/drawing/2014/main" id="{77BD558C-2EDF-F8F6-C061-9893B91E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" y="2411951"/>
            <a:ext cx="7199992" cy="43093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0CDE57D-C20D-44EF-2B83-B4E8FDDFC7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BC40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49112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4E6CD0-92B1-2AD8-A9A7-C6F26A601C75}"/>
              </a:ext>
            </a:extLst>
          </p:cNvPr>
          <p:cNvSpPr txBox="1"/>
          <p:nvPr/>
        </p:nvSpPr>
        <p:spPr>
          <a:xfrm>
            <a:off x="110378" y="87311"/>
            <a:ext cx="11968500" cy="461665"/>
          </a:xfrm>
          <a:prstGeom prst="rect">
            <a:avLst/>
          </a:prstGeom>
          <a:solidFill>
            <a:srgbClr val="19938A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Ang </a:t>
            </a:r>
            <a:r>
              <a:rPr lang="en-US" dirty="0" err="1"/>
              <a:t>Gugma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Ginoo</a:t>
            </a:r>
            <a:r>
              <a:rPr lang="en-US" dirty="0"/>
              <a:t> ug </a:t>
            </a:r>
            <a:r>
              <a:rPr lang="en-US" dirty="0" err="1"/>
              <a:t>Pagluwas</a:t>
            </a:r>
            <a:r>
              <a:rPr lang="en-US" dirty="0"/>
              <a:t> </a:t>
            </a:r>
            <a:r>
              <a:rPr lang="en-US" dirty="0" err="1"/>
              <a:t>Gikan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Kaaway</a:t>
            </a:r>
            <a:r>
              <a:rPr lang="en-US" dirty="0"/>
              <a:t> (</a:t>
            </a:r>
            <a:r>
              <a:rPr lang="en-US" dirty="0" err="1"/>
              <a:t>Exodo</a:t>
            </a:r>
            <a:r>
              <a:rPr lang="en-US" dirty="0"/>
              <a:t> 15:12–16a)</a:t>
            </a:r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C05353-57D0-42EA-E7A7-873C13114383}"/>
              </a:ext>
            </a:extLst>
          </p:cNvPr>
          <p:cNvSpPr txBox="1"/>
          <p:nvPr/>
        </p:nvSpPr>
        <p:spPr>
          <a:xfrm>
            <a:off x="144104" y="712487"/>
            <a:ext cx="5632752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spcBef>
                <a:spcPts val="600"/>
              </a:spcBef>
            </a:pPr>
            <a:r>
              <a:rPr lang="en-US" sz="2300" b="1" dirty="0" err="1">
                <a:latin typeface="Comic Sans MS" panose="030F0702030302020204" pitchFamily="66" charset="0"/>
              </a:rPr>
              <a:t>Imong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gibayaw</a:t>
            </a:r>
            <a:r>
              <a:rPr lang="en-US" sz="2300" b="1" dirty="0">
                <a:latin typeface="Comic Sans MS" panose="030F0702030302020204" pitchFamily="66" charset="0"/>
              </a:rPr>
              <a:t> ang </a:t>
            </a:r>
            <a:r>
              <a:rPr lang="en-US" sz="2300" b="1" dirty="0" err="1">
                <a:latin typeface="Comic Sans MS" panose="030F0702030302020204" pitchFamily="66" charset="0"/>
              </a:rPr>
              <a:t>imong</a:t>
            </a:r>
            <a:r>
              <a:rPr lang="en-US" sz="2300" b="1" dirty="0">
                <a:latin typeface="Comic Sans MS" panose="030F0702030302020204" pitchFamily="66" charset="0"/>
              </a:rPr>
              <a:t> too </a:t>
            </a:r>
            <a:r>
              <a:rPr lang="en-US" sz="2300" b="1" dirty="0" err="1">
                <a:latin typeface="Comic Sans MS" panose="030F0702030302020204" pitchFamily="66" charset="0"/>
              </a:rPr>
              <a:t>nga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kamot</a:t>
            </a:r>
            <a:r>
              <a:rPr lang="en-US" sz="2300" b="1" dirty="0">
                <a:latin typeface="Comic Sans MS" panose="030F0702030302020204" pitchFamily="66" charset="0"/>
              </a:rPr>
              <a:t>, ug </a:t>
            </a:r>
            <a:r>
              <a:rPr lang="en-US" sz="2300" b="1" dirty="0" err="1">
                <a:latin typeface="Comic Sans MS" panose="030F0702030302020204" pitchFamily="66" charset="0"/>
              </a:rPr>
              <a:t>gilamoy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sila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yuta.Tungod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imong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kalooy</a:t>
            </a:r>
            <a:r>
              <a:rPr lang="en-US" sz="2300" b="1" dirty="0">
                <a:latin typeface="Comic Sans MS" panose="030F0702030302020204" pitchFamily="66" charset="0"/>
              </a:rPr>
              <a:t>, </a:t>
            </a:r>
            <a:r>
              <a:rPr lang="en-US" sz="2300" b="1" dirty="0" err="1">
                <a:latin typeface="Comic Sans MS" panose="030F0702030302020204" pitchFamily="66" charset="0"/>
              </a:rPr>
              <a:t>imong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gipangulohan</a:t>
            </a:r>
            <a:r>
              <a:rPr lang="en-US" sz="2300" b="1" dirty="0">
                <a:latin typeface="Comic Sans MS" panose="030F0702030302020204" pitchFamily="66" charset="0"/>
              </a:rPr>
              <a:t> ang </a:t>
            </a:r>
            <a:r>
              <a:rPr lang="en-US" sz="2300" b="1" dirty="0" err="1">
                <a:latin typeface="Comic Sans MS" panose="030F0702030302020204" pitchFamily="66" charset="0"/>
              </a:rPr>
              <a:t>katawhang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imong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giluwas.Sa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imong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kusog</a:t>
            </a:r>
            <a:r>
              <a:rPr lang="en-US" sz="2300" b="1" dirty="0">
                <a:latin typeface="Comic Sans MS" panose="030F0702030302020204" pitchFamily="66" charset="0"/>
              </a:rPr>
              <a:t>, </a:t>
            </a:r>
            <a:r>
              <a:rPr lang="en-US" sz="2300" b="1" dirty="0" err="1">
                <a:latin typeface="Comic Sans MS" panose="030F0702030302020204" pitchFamily="66" charset="0"/>
              </a:rPr>
              <a:t>imong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giya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sila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ngadto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imong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balaang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puloy-anan.Ang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mga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katawhan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makadungog</a:t>
            </a:r>
            <a:r>
              <a:rPr lang="en-US" sz="2300" b="1" dirty="0">
                <a:latin typeface="Comic Sans MS" panose="030F0702030302020204" pitchFamily="66" charset="0"/>
              </a:rPr>
              <a:t> ug </a:t>
            </a:r>
            <a:r>
              <a:rPr lang="en-US" sz="2300" b="1" dirty="0" err="1">
                <a:latin typeface="Comic Sans MS" panose="030F0702030302020204" pitchFamily="66" charset="0"/>
              </a:rPr>
              <a:t>mahadlok;Ang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kasubo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moabot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katawhan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Filistia.Ang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mga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prinsipe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sa</a:t>
            </a:r>
            <a:r>
              <a:rPr lang="en-US" sz="2300" b="1" dirty="0">
                <a:latin typeface="Comic Sans MS" panose="030F0702030302020204" pitchFamily="66" charset="0"/>
              </a:rPr>
              <a:t> Edom </a:t>
            </a:r>
            <a:r>
              <a:rPr lang="en-US" sz="2300" b="1" dirty="0" err="1">
                <a:latin typeface="Comic Sans MS" panose="030F0702030302020204" pitchFamily="66" charset="0"/>
              </a:rPr>
              <a:t>mahadlok;Ang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mga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gamhanan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sa</a:t>
            </a:r>
            <a:r>
              <a:rPr lang="en-US" sz="2300" b="1" dirty="0">
                <a:latin typeface="Comic Sans MS" panose="030F0702030302020204" pitchFamily="66" charset="0"/>
              </a:rPr>
              <a:t> Moab </a:t>
            </a:r>
            <a:r>
              <a:rPr lang="en-US" sz="2300" b="1" dirty="0" err="1">
                <a:latin typeface="Comic Sans MS" panose="030F0702030302020204" pitchFamily="66" charset="0"/>
              </a:rPr>
              <a:t>makuratan.Ang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tanang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katawhan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sa</a:t>
            </a:r>
            <a:r>
              <a:rPr lang="en-US" sz="2300" b="1" dirty="0">
                <a:latin typeface="Comic Sans MS" panose="030F0702030302020204" pitchFamily="66" charset="0"/>
              </a:rPr>
              <a:t> Canaan </a:t>
            </a:r>
            <a:r>
              <a:rPr lang="en-US" sz="2300" b="1" dirty="0" err="1">
                <a:latin typeface="Comic Sans MS" panose="030F0702030302020204" pitchFamily="66" charset="0"/>
              </a:rPr>
              <a:t>matunaw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kahadlok.Ang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kahadlok</a:t>
            </a:r>
            <a:r>
              <a:rPr lang="en-US" sz="2300" b="1" dirty="0">
                <a:latin typeface="Comic Sans MS" panose="030F0702030302020204" pitchFamily="66" charset="0"/>
              </a:rPr>
              <a:t> ug </a:t>
            </a:r>
            <a:r>
              <a:rPr lang="en-US" sz="2300" b="1" dirty="0" err="1">
                <a:latin typeface="Comic Sans MS" panose="030F0702030302020204" pitchFamily="66" charset="0"/>
              </a:rPr>
              <a:t>katingala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moabot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kanila.Tungod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kadako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sa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imong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bukton,sila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magapabilin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nga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daw</a:t>
            </a:r>
            <a:r>
              <a:rPr lang="en-US" sz="2300" b="1" dirty="0">
                <a:latin typeface="Comic Sans MS" panose="030F0702030302020204" pitchFamily="66" charset="0"/>
              </a:rPr>
              <a:t> </a:t>
            </a:r>
            <a:r>
              <a:rPr lang="en-US" sz="2300" b="1" dirty="0" err="1">
                <a:latin typeface="Comic Sans MS" panose="030F0702030302020204" pitchFamily="66" charset="0"/>
              </a:rPr>
              <a:t>bato</a:t>
            </a:r>
            <a:r>
              <a:rPr lang="en-US" sz="2300" b="1" dirty="0">
                <a:latin typeface="Comic Sans MS" panose="030F0702030302020204" pitchFamily="66" charset="0"/>
              </a:rPr>
              <a:t>.</a:t>
            </a:r>
            <a:endParaRPr lang="en-US" sz="2300" b="1" noProof="0" dirty="0">
              <a:latin typeface="Comic Sans MS" panose="030F0702030302020204" pitchFamily="66" charset="0"/>
            </a:endParaRPr>
          </a:p>
        </p:txBody>
      </p:sp>
      <p:pic>
        <p:nvPicPr>
          <p:cNvPr id="11" name="Imagen 10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E005FB1B-036F-7F5E-061C-D6FF91432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r="15732"/>
          <a:stretch>
            <a:fillRect/>
          </a:stretch>
        </p:blipFill>
        <p:spPr>
          <a:xfrm>
            <a:off x="5920960" y="712487"/>
            <a:ext cx="6069786" cy="5983588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5099379-527A-A71F-A727-5C81B9ABA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199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48514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BC0FC1-A4B7-7193-A1B9-CD48FE3DDBA7}"/>
              </a:ext>
            </a:extLst>
          </p:cNvPr>
          <p:cNvSpPr txBox="1"/>
          <p:nvPr/>
        </p:nvSpPr>
        <p:spPr>
          <a:xfrm>
            <a:off x="62414" y="112280"/>
            <a:ext cx="12075796" cy="461665"/>
          </a:xfrm>
          <a:prstGeom prst="rect">
            <a:avLst/>
          </a:prstGeom>
          <a:solidFill>
            <a:srgbClr val="78A64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Ang </a:t>
            </a:r>
            <a:r>
              <a:rPr lang="en-US" dirty="0" err="1"/>
              <a:t>Ginoo</a:t>
            </a:r>
            <a:r>
              <a:rPr lang="en-US" dirty="0"/>
              <a:t> Mao ang Hari ug </a:t>
            </a:r>
            <a:r>
              <a:rPr lang="en-US" dirty="0" err="1"/>
              <a:t>Nagahatag</a:t>
            </a:r>
            <a:r>
              <a:rPr lang="en-US" dirty="0"/>
              <a:t> </a:t>
            </a:r>
            <a:r>
              <a:rPr lang="en-US" dirty="0" err="1"/>
              <a:t>Kapahulayan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Iyang</a:t>
            </a:r>
            <a:r>
              <a:rPr lang="en-US" dirty="0"/>
              <a:t> </a:t>
            </a:r>
            <a:r>
              <a:rPr lang="en-US" dirty="0" err="1"/>
              <a:t>Katawhan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Yutang</a:t>
            </a:r>
            <a:r>
              <a:rPr lang="en-US" dirty="0"/>
              <a:t> Saad</a:t>
            </a:r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4759CE-C35F-4B64-A3BB-D58C46448072}"/>
              </a:ext>
            </a:extLst>
          </p:cNvPr>
          <p:cNvSpPr txBox="1"/>
          <p:nvPr/>
        </p:nvSpPr>
        <p:spPr>
          <a:xfrm>
            <a:off x="116203" y="4868523"/>
            <a:ext cx="93505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Hangtod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katawhan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moagi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Jehova,hangtod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katawhan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gipalit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moagi.Imong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pagadad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-on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itanom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bukid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panulundon,ang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dapit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gihimo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aron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puloy-anan,ang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Balaang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Dapit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gitukod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kamot.Magahari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hangtod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kahangturan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walay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kataposan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E08228-FE65-4EE2-1977-D822610A4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BB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1959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C945CA0-607B-0B32-445A-AE13ABC679AA}"/>
              </a:ext>
            </a:extLst>
          </p:cNvPr>
          <p:cNvSpPr txBox="1"/>
          <p:nvPr/>
        </p:nvSpPr>
        <p:spPr>
          <a:xfrm>
            <a:off x="98386" y="69250"/>
            <a:ext cx="5256177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Exodo</a:t>
            </a:r>
            <a:r>
              <a:rPr lang="en-US" sz="28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 15:1–18</a:t>
            </a:r>
            <a:endParaRPr lang="en-US" sz="2800" b="1" noProof="0" dirty="0">
              <a:ln/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9766E6-5909-5631-A0BA-83027422AC28}"/>
              </a:ext>
            </a:extLst>
          </p:cNvPr>
          <p:cNvSpPr txBox="1"/>
          <p:nvPr/>
        </p:nvSpPr>
        <p:spPr>
          <a:xfrm>
            <a:off x="5468748" y="69250"/>
            <a:ext cx="662486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Pinadayag</a:t>
            </a:r>
            <a:r>
              <a:rPr lang="en-US" sz="28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 20:7–10; 15:1–4</a:t>
            </a:r>
            <a:endParaRPr lang="en-US" sz="2800" b="1" noProof="0" dirty="0">
              <a:ln/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756A6E4-A00B-8163-A335-2F89490BA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5" b="3205"/>
          <a:stretch>
            <a:fillRect/>
          </a:stretch>
        </p:blipFill>
        <p:spPr>
          <a:xfrm>
            <a:off x="98387" y="633544"/>
            <a:ext cx="5256177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F0B6CC4-56EC-14B5-3713-97E8BB85C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19190" r="2611" b="1684"/>
          <a:stretch>
            <a:fillRect/>
          </a:stretch>
        </p:blipFill>
        <p:spPr>
          <a:xfrm>
            <a:off x="5468749" y="633544"/>
            <a:ext cx="6624863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9B915C-985B-6B3D-E1CA-EAB8A02E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6" y="3858755"/>
            <a:ext cx="5256177" cy="2898951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27ED81E-14E0-487F-A32D-66A83358A9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3" b="15974"/>
          <a:stretch>
            <a:fillRect/>
          </a:stretch>
        </p:blipFill>
        <p:spPr>
          <a:xfrm>
            <a:off x="5468749" y="3858756"/>
            <a:ext cx="6624863" cy="2898950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BC699F7A-A734-6756-56E7-0A2A1DB96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3000">
                  <a:schemeClr val="accent3">
                    <a:lumMod val="60000"/>
                    <a:lumOff val="40000"/>
                  </a:schemeClr>
                </a:gs>
                <a:gs pos="56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92695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FFFF00"/>
      </a:accent2>
      <a:accent3>
        <a:srgbClr val="FF0000"/>
      </a:accent3>
      <a:accent4>
        <a:srgbClr val="00B050"/>
      </a:accent4>
      <a:accent5>
        <a:srgbClr val="3399FF"/>
      </a:accent5>
      <a:accent6>
        <a:srgbClr val="FF66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586</Words>
  <Application>Microsoft Office PowerPoint</Application>
  <PresentationFormat>Panorámica</PresentationFormat>
  <Paragraphs>27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Laveda</dc:creator>
  <cp:lastModifiedBy>Sergio</cp:lastModifiedBy>
  <cp:revision>73</cp:revision>
  <dcterms:created xsi:type="dcterms:W3CDTF">2025-07-14T07:41:50Z</dcterms:created>
  <dcterms:modified xsi:type="dcterms:W3CDTF">2025-07-27T05:44:19Z</dcterms:modified>
</cp:coreProperties>
</file>