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68" r:id="rId2"/>
    <p:sldId id="273" r:id="rId3"/>
    <p:sldId id="258" r:id="rId4"/>
    <p:sldId id="259" r:id="rId5"/>
    <p:sldId id="260" r:id="rId6"/>
    <p:sldId id="276" r:id="rId7"/>
    <p:sldId id="262" r:id="rId8"/>
    <p:sldId id="277" r:id="rId9"/>
    <p:sldId id="274" r:id="rId10"/>
    <p:sldId id="265" r:id="rId11"/>
    <p:sldId id="266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A492"/>
    <a:srgbClr val="A5A7AC"/>
    <a:srgbClr val="A5A9E3"/>
    <a:srgbClr val="FFCB7F"/>
    <a:srgbClr val="008000"/>
    <a:srgbClr val="838DA0"/>
    <a:srgbClr val="547D11"/>
    <a:srgbClr val="30480A"/>
    <a:srgbClr val="652F00"/>
    <a:srgbClr val="9B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microsoft.com/office/2007/relationships/hdphoto" Target="../media/hdphoto13.wdp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microsoft.com/office/2007/relationships/hdphoto" Target="../media/hdphoto13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#1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#1">
  <dgm:title val=""/>
  <dgm:desc val=""/>
  <dgm:catLst>
    <dgm:cat type="accent3" pri="11200"/>
  </dgm:catLst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D0476-35F6-454D-A600-8AAF1F495A2B}" type="doc">
      <dgm:prSet loTypeId="urn:microsoft.com/office/officeart/2008/layout/TitlePictureLineup#1" loCatId="picture" qsTypeId="urn:microsoft.com/office/officeart/2005/8/quickstyle/simple5#1" qsCatId="simple" csTypeId="urn:microsoft.com/office/officeart/2005/8/colors/accent2_2#1" csCatId="accent2" phldr="1"/>
      <dgm:spPr/>
      <dgm:t>
        <a:bodyPr/>
        <a:lstStyle/>
        <a:p>
          <a:endParaRPr lang="es-ES"/>
        </a:p>
      </dgm:t>
    </dgm:pt>
    <dgm:pt modelId="{DF6DA6C4-307F-4EB8-B0A3-18CA357CA5BB}">
      <dgm:prSet custT="1"/>
      <dgm:spPr/>
      <dgm:t>
        <a:bodyPr/>
        <a:lstStyle/>
        <a:p>
          <a:r>
            <a:rPr lang="zh-CN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购买火炼的金子</a:t>
          </a:r>
          <a:endParaRPr lang="en-GB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466DD2-2504-4A29-AB3B-D6027A261762}" type="parTrans" cxnId="{5BC6D624-AAEC-4324-9C8E-264A29DDC8AA}">
      <dgm:prSet/>
      <dgm:spPr/>
      <dgm:t>
        <a:bodyPr/>
        <a:lstStyle/>
        <a:p>
          <a:endParaRPr lang="es-ES">
            <a:effectLst/>
          </a:endParaRPr>
        </a:p>
      </dgm:t>
    </dgm:pt>
    <dgm:pt modelId="{DA604FB7-6998-4832-B627-93CBA437A684}" type="sibTrans" cxnId="{5BC6D624-AAEC-4324-9C8E-264A29DDC8AA}">
      <dgm:prSet/>
      <dgm:spPr/>
      <dgm:t>
        <a:bodyPr/>
        <a:lstStyle/>
        <a:p>
          <a:endParaRPr lang="es-ES">
            <a:effectLst/>
          </a:endParaRPr>
        </a:p>
      </dgm:t>
    </dgm:pt>
    <dgm:pt modelId="{8B3876F2-42C4-47F0-99DB-4F3E2DD1BA00}">
      <dgm:prSet custT="1"/>
      <dgm:spPr/>
      <dgm:t>
        <a:bodyPr/>
        <a:lstStyle/>
        <a:p>
          <a:endParaRPr lang="en-MY" altLang="zh-CN" sz="1800" b="1" noProof="0" dirty="0">
            <a:effectLst/>
          </a:endParaRPr>
        </a:p>
        <a:p>
          <a:r>
            <a:rPr lang="zh-CN" altLang="en-US" sz="1800" b="1" noProof="0" dirty="0">
              <a:effectLst/>
            </a:rPr>
            <a:t>我们不能满足于半真半假或肤浅的圣经研究。我们必须摒弃人类的教义（俗丽的东西），深入研读圣经，去除我们对圣经之理解中的缺陷（渣滓）。</a:t>
          </a:r>
          <a:endParaRPr lang="en-GB" sz="1800" noProof="0" dirty="0">
            <a:effectLst/>
          </a:endParaRPr>
        </a:p>
      </dgm:t>
    </dgm:pt>
    <dgm:pt modelId="{FA446D42-EA1D-4299-88DF-964108EE1E13}" type="parTrans" cxnId="{66D9611F-7E6D-4FC7-9500-83992947BF05}">
      <dgm:prSet/>
      <dgm:spPr/>
      <dgm:t>
        <a:bodyPr/>
        <a:lstStyle/>
        <a:p>
          <a:endParaRPr lang="es-ES">
            <a:effectLst/>
          </a:endParaRPr>
        </a:p>
      </dgm:t>
    </dgm:pt>
    <dgm:pt modelId="{23FE3D37-8DBE-4268-B158-A01377E8F429}" type="sibTrans" cxnId="{66D9611F-7E6D-4FC7-9500-83992947BF05}">
      <dgm:prSet/>
      <dgm:spPr/>
      <dgm:t>
        <a:bodyPr/>
        <a:lstStyle/>
        <a:p>
          <a:endParaRPr lang="es-ES">
            <a:effectLst/>
          </a:endParaRPr>
        </a:p>
      </dgm:t>
    </dgm:pt>
    <dgm:pt modelId="{E27E5D2A-72B5-438B-9DCA-C10F27C99DCC}" type="pres">
      <dgm:prSet presAssocID="{753D0476-35F6-454D-A600-8AAF1F495A2B}" presName="Name0" presStyleCnt="0">
        <dgm:presLayoutVars>
          <dgm:dir/>
        </dgm:presLayoutVars>
      </dgm:prSet>
      <dgm:spPr/>
    </dgm:pt>
    <dgm:pt modelId="{63486772-0A1C-4CB4-966C-3DDC2FF0CAA9}" type="pres">
      <dgm:prSet presAssocID="{DF6DA6C4-307F-4EB8-B0A3-18CA357CA5BB}" presName="composite" presStyleCnt="0"/>
      <dgm:spPr/>
    </dgm:pt>
    <dgm:pt modelId="{2BE5E718-CEB5-491D-9AD5-8D7C725915EA}" type="pres">
      <dgm:prSet presAssocID="{DF6DA6C4-307F-4EB8-B0A3-18CA357CA5BB}" presName="Accent" presStyleLbl="alignAcc1" presStyleIdx="0" presStyleCnt="1" custLinFactX="-1476992" custLinFactNeighborX="-1500000"/>
      <dgm:spPr/>
    </dgm:pt>
    <dgm:pt modelId="{A9DC3890-2F1C-4339-9B26-1F22E4D6783C}" type="pres">
      <dgm:prSet presAssocID="{DF6DA6C4-307F-4EB8-B0A3-18CA357CA5BB}" presName="Image" presStyleLbl="node1" presStyleIdx="0" presStyleCnt="1" custScaleX="118271"/>
      <dgm:spPr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</dgm:spPr>
    </dgm:pt>
    <dgm:pt modelId="{28E1BD37-E2A3-48C9-B0D5-AA69475F4227}" type="pres">
      <dgm:prSet presAssocID="{DF6DA6C4-307F-4EB8-B0A3-18CA357CA5BB}" presName="Child" presStyleLbl="revTx" presStyleIdx="0" presStyleCnt="1" custScaleX="198198">
        <dgm:presLayoutVars>
          <dgm:bulletEnabled val="1"/>
        </dgm:presLayoutVars>
      </dgm:prSet>
      <dgm:spPr/>
    </dgm:pt>
    <dgm:pt modelId="{10C5EEBE-B0F8-415F-9669-66275EFF5A07}" type="pres">
      <dgm:prSet presAssocID="{DF6DA6C4-307F-4EB8-B0A3-18CA357CA5BB}" presName="Parent" presStyleLbl="alignNode1" presStyleIdx="0" presStyleCnt="1" custScaleX="203263">
        <dgm:presLayoutVars>
          <dgm:bulletEnabled val="1"/>
        </dgm:presLayoutVars>
      </dgm:prSet>
      <dgm:spPr/>
    </dgm:pt>
  </dgm:ptLst>
  <dgm:cxnLst>
    <dgm:cxn modelId="{48446B12-2565-4696-A0BD-282C03931528}" type="presOf" srcId="{8B3876F2-42C4-47F0-99DB-4F3E2DD1BA00}" destId="{28E1BD37-E2A3-48C9-B0D5-AA69475F4227}" srcOrd="0" destOrd="0" presId="urn:microsoft.com/office/officeart/2008/layout/TitlePictureLineup#1"/>
    <dgm:cxn modelId="{66D9611F-7E6D-4FC7-9500-83992947BF05}" srcId="{DF6DA6C4-307F-4EB8-B0A3-18CA357CA5BB}" destId="{8B3876F2-42C4-47F0-99DB-4F3E2DD1BA00}" srcOrd="0" destOrd="0" parTransId="{FA446D42-EA1D-4299-88DF-964108EE1E13}" sibTransId="{23FE3D37-8DBE-4268-B158-A01377E8F429}"/>
    <dgm:cxn modelId="{5BC6D624-AAEC-4324-9C8E-264A29DDC8AA}" srcId="{753D0476-35F6-454D-A600-8AAF1F495A2B}" destId="{DF6DA6C4-307F-4EB8-B0A3-18CA357CA5BB}" srcOrd="0" destOrd="0" parTransId="{66466DD2-2504-4A29-AB3B-D6027A261762}" sibTransId="{DA604FB7-6998-4832-B627-93CBA437A684}"/>
    <dgm:cxn modelId="{74FF693F-B888-49AC-9FD9-8C35231D75A6}" type="presOf" srcId="{DF6DA6C4-307F-4EB8-B0A3-18CA357CA5BB}" destId="{10C5EEBE-B0F8-415F-9669-66275EFF5A07}" srcOrd="0" destOrd="0" presId="urn:microsoft.com/office/officeart/2008/layout/TitlePictureLineup#1"/>
    <dgm:cxn modelId="{5D7B0A64-CC03-46B2-816E-96E54905E407}" type="presOf" srcId="{753D0476-35F6-454D-A600-8AAF1F495A2B}" destId="{E27E5D2A-72B5-438B-9DCA-C10F27C99DCC}" srcOrd="0" destOrd="0" presId="urn:microsoft.com/office/officeart/2008/layout/TitlePictureLineup#1"/>
    <dgm:cxn modelId="{E9F4FACB-1DA4-4964-822D-96C194A485ED}" type="presParOf" srcId="{E27E5D2A-72B5-438B-9DCA-C10F27C99DCC}" destId="{63486772-0A1C-4CB4-966C-3DDC2FF0CAA9}" srcOrd="0" destOrd="0" presId="urn:microsoft.com/office/officeart/2008/layout/TitlePictureLineup#1"/>
    <dgm:cxn modelId="{D88BF718-D75C-493A-8848-63B651744795}" type="presParOf" srcId="{63486772-0A1C-4CB4-966C-3DDC2FF0CAA9}" destId="{2BE5E718-CEB5-491D-9AD5-8D7C725915EA}" srcOrd="0" destOrd="0" presId="urn:microsoft.com/office/officeart/2008/layout/TitlePictureLineup#1"/>
    <dgm:cxn modelId="{481BC95D-FDDD-44BF-978B-9E57E0274D09}" type="presParOf" srcId="{63486772-0A1C-4CB4-966C-3DDC2FF0CAA9}" destId="{A9DC3890-2F1C-4339-9B26-1F22E4D6783C}" srcOrd="1" destOrd="0" presId="urn:microsoft.com/office/officeart/2008/layout/TitlePictureLineup#1"/>
    <dgm:cxn modelId="{ED2D3E8F-B695-4132-9473-5A0E0DDE37B8}" type="presParOf" srcId="{63486772-0A1C-4CB4-966C-3DDC2FF0CAA9}" destId="{28E1BD37-E2A3-48C9-B0D5-AA69475F4227}" srcOrd="2" destOrd="0" presId="urn:microsoft.com/office/officeart/2008/layout/TitlePictureLineup#1"/>
    <dgm:cxn modelId="{ADBF38D9-76C5-4195-830D-188A4CA5BB43}" type="presParOf" srcId="{63486772-0A1C-4CB4-966C-3DDC2FF0CAA9}" destId="{10C5EEBE-B0F8-415F-9669-66275EFF5A07}" srcOrd="3" destOrd="0" presId="urn:microsoft.com/office/officeart/2008/layout/TitlePictureLineup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1BE29A-42ED-40FB-9D41-1DB204B23E47}" type="doc">
      <dgm:prSet loTypeId="urn:microsoft.com/office/officeart/2008/layout/TitlePictureLineup#2" loCatId="picture" qsTypeId="urn:microsoft.com/office/officeart/2005/8/quickstyle/simple5#2" qsCatId="simple" csTypeId="urn:microsoft.com/office/officeart/2005/8/colors/accent1_2#1" csCatId="accent1" phldr="1"/>
      <dgm:spPr/>
      <dgm:t>
        <a:bodyPr/>
        <a:lstStyle/>
        <a:p>
          <a:endParaRPr lang="es-ES"/>
        </a:p>
      </dgm:t>
    </dgm:pt>
    <dgm:pt modelId="{8510DC3E-BE83-4E93-A023-B327D7927E2F}">
      <dgm:prSet custT="1"/>
      <dgm:spPr/>
      <dgm:t>
        <a:bodyPr/>
        <a:lstStyle/>
        <a:p>
          <a:r>
            <a:rPr lang="zh-CN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买白衣</a:t>
          </a:r>
          <a:endParaRPr lang="en-GB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B658E3-8481-4C7A-8FCA-C1606408AA21}" type="parTrans" cxnId="{D27F5B8C-1A3D-4172-94AD-E376E8769AD4}">
      <dgm:prSet/>
      <dgm:spPr/>
      <dgm:t>
        <a:bodyPr/>
        <a:lstStyle/>
        <a:p>
          <a:endParaRPr lang="es-ES">
            <a:effectLst/>
          </a:endParaRPr>
        </a:p>
      </dgm:t>
    </dgm:pt>
    <dgm:pt modelId="{49B7FE0A-87AF-4B56-B724-E5408137F224}" type="sibTrans" cxnId="{D27F5B8C-1A3D-4172-94AD-E376E8769AD4}">
      <dgm:prSet/>
      <dgm:spPr/>
      <dgm:t>
        <a:bodyPr/>
        <a:lstStyle/>
        <a:p>
          <a:endParaRPr lang="es-ES">
            <a:effectLst/>
          </a:endParaRPr>
        </a:p>
      </dgm:t>
    </dgm:pt>
    <dgm:pt modelId="{0B584B29-6F84-409B-9246-CCD1001E3CA2}">
      <dgm:prSet custT="1"/>
      <dgm:spPr/>
      <dgm:t>
        <a:bodyPr/>
        <a:lstStyle/>
        <a:p>
          <a:endParaRPr lang="en-MY" altLang="zh-CN" sz="1800" b="1" noProof="0" dirty="0">
            <a:effectLst/>
          </a:endParaRPr>
        </a:p>
        <a:p>
          <a:r>
            <a:rPr lang="zh-CN" altLang="en-US" sz="1800" b="1" noProof="0" dirty="0">
              <a:effectLst/>
            </a:rPr>
            <a:t>接受耶稣的义为获得救恩的唯一途径。试图用自己的义行向上帝展示自己，就是在祂面前赤裸裸地显露自己。</a:t>
          </a:r>
          <a:endParaRPr lang="en-GB" sz="1800" noProof="0" dirty="0">
            <a:effectLst/>
          </a:endParaRPr>
        </a:p>
      </dgm:t>
    </dgm:pt>
    <dgm:pt modelId="{ACD80FD3-CA5E-435A-9564-0C9E9473AE7A}" type="parTrans" cxnId="{4CDA92B6-A69D-4E66-AE46-7224B02FB7B4}">
      <dgm:prSet/>
      <dgm:spPr/>
      <dgm:t>
        <a:bodyPr/>
        <a:lstStyle/>
        <a:p>
          <a:endParaRPr lang="es-ES">
            <a:effectLst/>
          </a:endParaRPr>
        </a:p>
      </dgm:t>
    </dgm:pt>
    <dgm:pt modelId="{D5DB86BE-8EF9-4FB1-89A1-EE0AF9AAE2F8}" type="sibTrans" cxnId="{4CDA92B6-A69D-4E66-AE46-7224B02FB7B4}">
      <dgm:prSet/>
      <dgm:spPr/>
      <dgm:t>
        <a:bodyPr/>
        <a:lstStyle/>
        <a:p>
          <a:endParaRPr lang="es-ES">
            <a:effectLst/>
          </a:endParaRPr>
        </a:p>
      </dgm:t>
    </dgm:pt>
    <dgm:pt modelId="{FDE3CDF1-F530-4466-BE58-03D1B58BFC38}" type="pres">
      <dgm:prSet presAssocID="{6E1BE29A-42ED-40FB-9D41-1DB204B23E47}" presName="Name0" presStyleCnt="0">
        <dgm:presLayoutVars>
          <dgm:dir/>
        </dgm:presLayoutVars>
      </dgm:prSet>
      <dgm:spPr/>
    </dgm:pt>
    <dgm:pt modelId="{0DAFB1DD-9BFC-4C62-8602-4210289E8E01}" type="pres">
      <dgm:prSet presAssocID="{8510DC3E-BE83-4E93-A023-B327D7927E2F}" presName="composite" presStyleCnt="0"/>
      <dgm:spPr/>
    </dgm:pt>
    <dgm:pt modelId="{8E34E517-EA48-41E0-A50E-BF2C021E6CB4}" type="pres">
      <dgm:prSet presAssocID="{8510DC3E-BE83-4E93-A023-B327D7927E2F}" presName="Accent" presStyleLbl="alignAcc1" presStyleIdx="0" presStyleCnt="1" custLinFactX="-937491" custLinFactNeighborX="-1000000"/>
      <dgm:spPr/>
    </dgm:pt>
    <dgm:pt modelId="{6805B210-44CA-4A30-BF26-2DFCBD1223E3}" type="pres">
      <dgm:prSet presAssocID="{8510DC3E-BE83-4E93-A023-B327D7927E2F}" presName="Image" presStyleLbl="node1" presStyleIdx="0" presStyleCnt="1" custScaleX="119073"/>
      <dgm:spPr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b="1"/>
          </a:stretch>
        </a:blipFill>
      </dgm:spPr>
    </dgm:pt>
    <dgm:pt modelId="{DAE80C00-F3B6-4F1A-85AE-64E63077D46A}" type="pres">
      <dgm:prSet presAssocID="{8510DC3E-BE83-4E93-A023-B327D7927E2F}" presName="Child" presStyleLbl="revTx" presStyleIdx="0" presStyleCnt="1" custScaleX="164872">
        <dgm:presLayoutVars>
          <dgm:bulletEnabled val="1"/>
        </dgm:presLayoutVars>
      </dgm:prSet>
      <dgm:spPr/>
    </dgm:pt>
    <dgm:pt modelId="{793D965F-77CB-4830-98B7-9C2F5484B8FA}" type="pres">
      <dgm:prSet presAssocID="{8510DC3E-BE83-4E93-A023-B327D7927E2F}" presName="Parent" presStyleLbl="alignNode1" presStyleIdx="0" presStyleCnt="1" custScaleX="166490" custScaleY="100588">
        <dgm:presLayoutVars>
          <dgm:bulletEnabled val="1"/>
        </dgm:presLayoutVars>
      </dgm:prSet>
      <dgm:spPr/>
    </dgm:pt>
  </dgm:ptLst>
  <dgm:cxnLst>
    <dgm:cxn modelId="{D27F5B8C-1A3D-4172-94AD-E376E8769AD4}" srcId="{6E1BE29A-42ED-40FB-9D41-1DB204B23E47}" destId="{8510DC3E-BE83-4E93-A023-B327D7927E2F}" srcOrd="0" destOrd="0" parTransId="{62B658E3-8481-4C7A-8FCA-C1606408AA21}" sibTransId="{49B7FE0A-87AF-4B56-B724-E5408137F224}"/>
    <dgm:cxn modelId="{9EE0B38D-9544-410C-8EF1-27F40C45A62B}" type="presOf" srcId="{0B584B29-6F84-409B-9246-CCD1001E3CA2}" destId="{DAE80C00-F3B6-4F1A-85AE-64E63077D46A}" srcOrd="0" destOrd="0" presId="urn:microsoft.com/office/officeart/2008/layout/TitlePictureLineup#2"/>
    <dgm:cxn modelId="{FD098690-20BE-443B-9DC8-A2802453B9D6}" type="presOf" srcId="{6E1BE29A-42ED-40FB-9D41-1DB204B23E47}" destId="{FDE3CDF1-F530-4466-BE58-03D1B58BFC38}" srcOrd="0" destOrd="0" presId="urn:microsoft.com/office/officeart/2008/layout/TitlePictureLineup#2"/>
    <dgm:cxn modelId="{986DF9B4-0C59-4008-9AC9-6B77862600CD}" type="presOf" srcId="{8510DC3E-BE83-4E93-A023-B327D7927E2F}" destId="{793D965F-77CB-4830-98B7-9C2F5484B8FA}" srcOrd="0" destOrd="0" presId="urn:microsoft.com/office/officeart/2008/layout/TitlePictureLineup#2"/>
    <dgm:cxn modelId="{4CDA92B6-A69D-4E66-AE46-7224B02FB7B4}" srcId="{8510DC3E-BE83-4E93-A023-B327D7927E2F}" destId="{0B584B29-6F84-409B-9246-CCD1001E3CA2}" srcOrd="0" destOrd="0" parTransId="{ACD80FD3-CA5E-435A-9564-0C9E9473AE7A}" sibTransId="{D5DB86BE-8EF9-4FB1-89A1-EE0AF9AAE2F8}"/>
    <dgm:cxn modelId="{CAEBAA7D-CBD1-420D-8C76-9E669B161E55}" type="presParOf" srcId="{FDE3CDF1-F530-4466-BE58-03D1B58BFC38}" destId="{0DAFB1DD-9BFC-4C62-8602-4210289E8E01}" srcOrd="0" destOrd="0" presId="urn:microsoft.com/office/officeart/2008/layout/TitlePictureLineup#2"/>
    <dgm:cxn modelId="{7C12C088-DF12-4B06-BA2D-60D68B3FE267}" type="presParOf" srcId="{0DAFB1DD-9BFC-4C62-8602-4210289E8E01}" destId="{8E34E517-EA48-41E0-A50E-BF2C021E6CB4}" srcOrd="0" destOrd="0" presId="urn:microsoft.com/office/officeart/2008/layout/TitlePictureLineup#2"/>
    <dgm:cxn modelId="{5589EE4F-6B26-41CD-A47C-3F4E3DA93B8E}" type="presParOf" srcId="{0DAFB1DD-9BFC-4C62-8602-4210289E8E01}" destId="{6805B210-44CA-4A30-BF26-2DFCBD1223E3}" srcOrd="1" destOrd="0" presId="urn:microsoft.com/office/officeart/2008/layout/TitlePictureLineup#2"/>
    <dgm:cxn modelId="{FC99C605-DDEA-4321-98DB-92CCB80A9B7B}" type="presParOf" srcId="{0DAFB1DD-9BFC-4C62-8602-4210289E8E01}" destId="{DAE80C00-F3B6-4F1A-85AE-64E63077D46A}" srcOrd="2" destOrd="0" presId="urn:microsoft.com/office/officeart/2008/layout/TitlePictureLineup#2"/>
    <dgm:cxn modelId="{D8A73AE0-2304-448C-A84F-F060BE09E1ED}" type="presParOf" srcId="{0DAFB1DD-9BFC-4C62-8602-4210289E8E01}" destId="{793D965F-77CB-4830-98B7-9C2F5484B8FA}" srcOrd="3" destOrd="0" presId="urn:microsoft.com/office/officeart/2008/layout/TitlePictureLineup#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B4CA54-D7FC-40EB-99DA-CE2174052E94}" type="doc">
      <dgm:prSet loTypeId="urn:microsoft.com/office/officeart/2008/layout/TitlePictureLineup#3" loCatId="picture" qsTypeId="urn:microsoft.com/office/officeart/2005/8/quickstyle/simple5#3" qsCatId="simple" csTypeId="urn:microsoft.com/office/officeart/2005/8/colors/accent3_2#1" csCatId="accent3" phldr="1"/>
      <dgm:spPr/>
      <dgm:t>
        <a:bodyPr/>
        <a:lstStyle/>
        <a:p>
          <a:endParaRPr lang="es-ES"/>
        </a:p>
      </dgm:t>
    </dgm:pt>
    <dgm:pt modelId="{088C4071-10B0-4611-B932-54173FABE3C7}">
      <dgm:prSet custT="1"/>
      <dgm:spPr/>
      <dgm:t>
        <a:bodyPr/>
        <a:lstStyle/>
        <a:p>
          <a:r>
            <a:rPr lang="zh-CN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买眼药</a:t>
          </a:r>
          <a:endParaRPr lang="en-GB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8D5803-DA7A-41A0-9B14-59D1FF39B76F}" type="parTrans" cxnId="{7539C1EC-0949-4810-A307-8C728287AAC4}">
      <dgm:prSet/>
      <dgm:spPr/>
      <dgm:t>
        <a:bodyPr/>
        <a:lstStyle/>
        <a:p>
          <a:endParaRPr lang="es-ES">
            <a:effectLst/>
          </a:endParaRPr>
        </a:p>
      </dgm:t>
    </dgm:pt>
    <dgm:pt modelId="{9E9C6C89-D6C1-473E-A3B8-1303F14D1FC2}" type="sibTrans" cxnId="{7539C1EC-0949-4810-A307-8C728287AAC4}">
      <dgm:prSet/>
      <dgm:spPr/>
      <dgm:t>
        <a:bodyPr/>
        <a:lstStyle/>
        <a:p>
          <a:endParaRPr lang="es-ES">
            <a:effectLst/>
          </a:endParaRPr>
        </a:p>
      </dgm:t>
    </dgm:pt>
    <dgm:pt modelId="{0082DE6A-0C6C-4C1C-A4FF-AEB8C3C44A85}">
      <dgm:prSet custT="1"/>
      <dgm:spPr/>
      <dgm:t>
        <a:bodyPr/>
        <a:lstStyle/>
        <a:p>
          <a:endParaRPr lang="en-MY" altLang="zh-CN" sz="1800" b="1" noProof="0" dirty="0">
            <a:effectLst/>
          </a:endParaRPr>
        </a:p>
        <a:p>
          <a:r>
            <a:rPr lang="zh-CN" altLang="en-US" sz="1800" b="1" noProof="0" dirty="0">
              <a:effectLst/>
            </a:rPr>
            <a:t>领受圣灵。只有他能赐给我们属灵的辨识，并说服我们接受我们真实的处境（约翰福音</a:t>
          </a:r>
          <a:r>
            <a:rPr lang="en-US" altLang="zh-CN" sz="1800" b="1" noProof="0" dirty="0">
              <a:effectLst/>
            </a:rPr>
            <a:t>16</a:t>
          </a:r>
          <a:r>
            <a:rPr lang="zh-CN" altLang="en-US" sz="1800" b="1" noProof="0" dirty="0">
              <a:effectLst/>
            </a:rPr>
            <a:t>：</a:t>
          </a:r>
          <a:r>
            <a:rPr lang="en-US" altLang="zh-CN" sz="1800" b="1" noProof="0" dirty="0">
              <a:effectLst/>
            </a:rPr>
            <a:t>8</a:t>
          </a:r>
          <a:r>
            <a:rPr lang="en-GB" sz="1800" b="1" noProof="0" dirty="0">
              <a:effectLst/>
            </a:rPr>
            <a:t>)</a:t>
          </a:r>
          <a:r>
            <a:rPr lang="zh-CN" altLang="en-US" sz="1800" b="1" noProof="0" dirty="0">
              <a:effectLst/>
            </a:rPr>
            <a:t>。</a:t>
          </a:r>
          <a:endParaRPr lang="en-GB" sz="1800" noProof="0" dirty="0">
            <a:effectLst/>
          </a:endParaRPr>
        </a:p>
      </dgm:t>
    </dgm:pt>
    <dgm:pt modelId="{20D1DDFB-FA50-4922-B03E-8E36C46C3948}" type="parTrans" cxnId="{6FD40A85-F93C-4291-828A-8A12B746D244}">
      <dgm:prSet/>
      <dgm:spPr/>
      <dgm:t>
        <a:bodyPr/>
        <a:lstStyle/>
        <a:p>
          <a:endParaRPr lang="es-ES">
            <a:effectLst/>
          </a:endParaRPr>
        </a:p>
      </dgm:t>
    </dgm:pt>
    <dgm:pt modelId="{D4BA0E0C-B0C9-4687-9DFB-80A97F617303}" type="sibTrans" cxnId="{6FD40A85-F93C-4291-828A-8A12B746D244}">
      <dgm:prSet/>
      <dgm:spPr/>
      <dgm:t>
        <a:bodyPr/>
        <a:lstStyle/>
        <a:p>
          <a:endParaRPr lang="es-ES">
            <a:effectLst/>
          </a:endParaRPr>
        </a:p>
      </dgm:t>
    </dgm:pt>
    <dgm:pt modelId="{5527677C-6C13-47A9-ACDE-682DFF1259C9}" type="pres">
      <dgm:prSet presAssocID="{C3B4CA54-D7FC-40EB-99DA-CE2174052E94}" presName="Name0" presStyleCnt="0">
        <dgm:presLayoutVars>
          <dgm:dir/>
        </dgm:presLayoutVars>
      </dgm:prSet>
      <dgm:spPr/>
    </dgm:pt>
    <dgm:pt modelId="{2F838B5D-3E7C-49BF-8FCF-170704197F58}" type="pres">
      <dgm:prSet presAssocID="{088C4071-10B0-4611-B932-54173FABE3C7}" presName="composite" presStyleCnt="0"/>
      <dgm:spPr/>
    </dgm:pt>
    <dgm:pt modelId="{F83415F4-ADED-4FAF-8BB4-1D211254539B}" type="pres">
      <dgm:prSet presAssocID="{088C4071-10B0-4611-B932-54173FABE3C7}" presName="Accent" presStyleLbl="alignAcc1" presStyleIdx="0" presStyleCnt="1" custLinFactX="-200000" custLinFactNeighborX="-291604"/>
      <dgm:spPr/>
    </dgm:pt>
    <dgm:pt modelId="{5DDBC0D4-80F9-47AA-A951-1D070173AFB6}" type="pres">
      <dgm:prSet presAssocID="{088C4071-10B0-4611-B932-54173FABE3C7}" presName="Image" presStyleLbl="node1" presStyleIdx="0" presStyleCnt="1" custScaleX="118271"/>
      <dgm:spPr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t="-30553" b="-47283"/>
          </a:stretch>
        </a:blipFill>
      </dgm:spPr>
    </dgm:pt>
    <dgm:pt modelId="{2D67BC64-3A53-47F2-99AC-A9590D308343}" type="pres">
      <dgm:prSet presAssocID="{088C4071-10B0-4611-B932-54173FABE3C7}" presName="Child" presStyleLbl="revTx" presStyleIdx="0" presStyleCnt="1" custScaleX="125550">
        <dgm:presLayoutVars>
          <dgm:bulletEnabled val="1"/>
        </dgm:presLayoutVars>
      </dgm:prSet>
      <dgm:spPr/>
    </dgm:pt>
    <dgm:pt modelId="{E987A411-ADF2-4352-9A3E-5F896F6B1B68}" type="pres">
      <dgm:prSet presAssocID="{088C4071-10B0-4611-B932-54173FABE3C7}" presName="Parent" presStyleLbl="alignNode1" presStyleIdx="0" presStyleCnt="1" custScaleX="117134">
        <dgm:presLayoutVars>
          <dgm:bulletEnabled val="1"/>
        </dgm:presLayoutVars>
      </dgm:prSet>
      <dgm:spPr/>
    </dgm:pt>
  </dgm:ptLst>
  <dgm:cxnLst>
    <dgm:cxn modelId="{DD570837-F675-4F7A-9D32-5F340F70FA4C}" type="presOf" srcId="{0082DE6A-0C6C-4C1C-A4FF-AEB8C3C44A85}" destId="{2D67BC64-3A53-47F2-99AC-A9590D308343}" srcOrd="0" destOrd="0" presId="urn:microsoft.com/office/officeart/2008/layout/TitlePictureLineup#3"/>
    <dgm:cxn modelId="{F1787E49-113F-4CE7-A84D-C02AA6D0810F}" type="presOf" srcId="{088C4071-10B0-4611-B932-54173FABE3C7}" destId="{E987A411-ADF2-4352-9A3E-5F896F6B1B68}" srcOrd="0" destOrd="0" presId="urn:microsoft.com/office/officeart/2008/layout/TitlePictureLineup#3"/>
    <dgm:cxn modelId="{6FD40A85-F93C-4291-828A-8A12B746D244}" srcId="{088C4071-10B0-4611-B932-54173FABE3C7}" destId="{0082DE6A-0C6C-4C1C-A4FF-AEB8C3C44A85}" srcOrd="0" destOrd="0" parTransId="{20D1DDFB-FA50-4922-B03E-8E36C46C3948}" sibTransId="{D4BA0E0C-B0C9-4687-9DFB-80A97F617303}"/>
    <dgm:cxn modelId="{289B1EC8-6045-499C-8EAA-959E6FF1343F}" type="presOf" srcId="{C3B4CA54-D7FC-40EB-99DA-CE2174052E94}" destId="{5527677C-6C13-47A9-ACDE-682DFF1259C9}" srcOrd="0" destOrd="0" presId="urn:microsoft.com/office/officeart/2008/layout/TitlePictureLineup#3"/>
    <dgm:cxn modelId="{7539C1EC-0949-4810-A307-8C728287AAC4}" srcId="{C3B4CA54-D7FC-40EB-99DA-CE2174052E94}" destId="{088C4071-10B0-4611-B932-54173FABE3C7}" srcOrd="0" destOrd="0" parTransId="{828D5803-DA7A-41A0-9B14-59D1FF39B76F}" sibTransId="{9E9C6C89-D6C1-473E-A3B8-1303F14D1FC2}"/>
    <dgm:cxn modelId="{9FC2F73D-04F4-4C3F-B42E-438E278FC86E}" type="presParOf" srcId="{5527677C-6C13-47A9-ACDE-682DFF1259C9}" destId="{2F838B5D-3E7C-49BF-8FCF-170704197F58}" srcOrd="0" destOrd="0" presId="urn:microsoft.com/office/officeart/2008/layout/TitlePictureLineup#3"/>
    <dgm:cxn modelId="{E210D221-14F0-4BEC-92A8-C8239FDBC8BE}" type="presParOf" srcId="{2F838B5D-3E7C-49BF-8FCF-170704197F58}" destId="{F83415F4-ADED-4FAF-8BB4-1D211254539B}" srcOrd="0" destOrd="0" presId="urn:microsoft.com/office/officeart/2008/layout/TitlePictureLineup#3"/>
    <dgm:cxn modelId="{D1A52682-2496-4D4E-9FFA-1E17117AF1D0}" type="presParOf" srcId="{2F838B5D-3E7C-49BF-8FCF-170704197F58}" destId="{5DDBC0D4-80F9-47AA-A951-1D070173AFB6}" srcOrd="1" destOrd="0" presId="urn:microsoft.com/office/officeart/2008/layout/TitlePictureLineup#3"/>
    <dgm:cxn modelId="{1441BCD3-3B81-4552-923D-4C5686A454B0}" type="presParOf" srcId="{2F838B5D-3E7C-49BF-8FCF-170704197F58}" destId="{2D67BC64-3A53-47F2-99AC-A9590D308343}" srcOrd="2" destOrd="0" presId="urn:microsoft.com/office/officeart/2008/layout/TitlePictureLineup#3"/>
    <dgm:cxn modelId="{77B8C401-3D34-409E-85DA-566EC23DB80F}" type="presParOf" srcId="{2F838B5D-3E7C-49BF-8FCF-170704197F58}" destId="{E987A411-ADF2-4352-9A3E-5F896F6B1B68}" srcOrd="3" destOrd="0" presId="urn:microsoft.com/office/officeart/2008/layout/TitlePictureLineup#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833035-31F8-41D1-9AA0-65DC2A06C3D8}" type="doc">
      <dgm:prSet loTypeId="urn:microsoft.com/office/officeart/2008/layout/BendingPictureCaptionList" loCatId="picture" qsTypeId="urn:microsoft.com/office/officeart/2005/8/quickstyle/simple3#1" qsCatId="simple" csTypeId="urn:microsoft.com/office/officeart/2005/8/colors/colorful5#1" csCatId="colorful" phldr="1"/>
      <dgm:spPr/>
      <dgm:t>
        <a:bodyPr/>
        <a:lstStyle/>
        <a:p>
          <a:endParaRPr lang="es-ES"/>
        </a:p>
      </dgm:t>
    </dgm:pt>
    <dgm:pt modelId="{A49E68EA-33E5-456B-9D25-58C4E0DB9026}">
      <dgm:prSet custT="1"/>
      <dgm:spPr>
        <a:gradFill rotWithShape="0">
          <a:gsLst>
            <a:gs pos="0">
              <a:srgbClr val="9BEDEF"/>
            </a:gs>
            <a:gs pos="50000">
              <a:srgbClr val="8EE2E4"/>
            </a:gs>
            <a:gs pos="100000">
              <a:srgbClr val="7AE1E6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noProof="0" dirty="0"/>
            <a:t>他决定创造我们</a:t>
          </a:r>
          <a:br>
            <a:rPr lang="zh-CN" altLang="en-US" sz="1800" b="1" noProof="0" dirty="0"/>
          </a:br>
          <a:r>
            <a:rPr lang="zh-CN" altLang="en-US" sz="1800" b="1" noProof="0" dirty="0"/>
            <a:t>（创世记 </a:t>
          </a:r>
          <a:r>
            <a:rPr lang="en-US" altLang="zh-CN" sz="1800" b="1" noProof="0" dirty="0"/>
            <a:t>2</a:t>
          </a:r>
          <a:r>
            <a:rPr lang="zh-CN" altLang="en-US" sz="1800" b="1" noProof="0" dirty="0"/>
            <a:t>：</a:t>
          </a:r>
          <a:r>
            <a:rPr lang="en-US" altLang="zh-CN" sz="1800" b="1" noProof="0" dirty="0"/>
            <a:t>7</a:t>
          </a:r>
          <a:r>
            <a:rPr lang="en-GB" sz="1800" b="1" noProof="0" dirty="0"/>
            <a:t>)</a:t>
          </a:r>
          <a:endParaRPr lang="en-GB" sz="1800" noProof="0" dirty="0"/>
        </a:p>
      </dgm:t>
    </dgm:pt>
    <dgm:pt modelId="{805B81BD-933B-4279-8F22-6A9B285735D8}" type="parTrans" cxnId="{E2F4B088-23C9-4EED-8026-826B50C58D57}">
      <dgm:prSet/>
      <dgm:spPr/>
      <dgm:t>
        <a:bodyPr/>
        <a:lstStyle/>
        <a:p>
          <a:endParaRPr lang="es-ES" sz="1800"/>
        </a:p>
      </dgm:t>
    </dgm:pt>
    <dgm:pt modelId="{F65B09CD-BC16-4B71-B3AF-437CD3063FE4}" type="sibTrans" cxnId="{E2F4B088-23C9-4EED-8026-826B50C58D57}">
      <dgm:prSet/>
      <dgm:spPr/>
      <dgm:t>
        <a:bodyPr/>
        <a:lstStyle/>
        <a:p>
          <a:endParaRPr lang="es-ES" sz="1800"/>
        </a:p>
      </dgm:t>
    </dgm:pt>
    <dgm:pt modelId="{4CB1D9AE-C3E7-4D05-B60A-A5839B66257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noProof="0" dirty="0"/>
            <a:t>当我们犯罪时，祂来寻找我们（创世记</a:t>
          </a:r>
          <a:r>
            <a:rPr lang="en-US" altLang="zh-CN" sz="1800" b="1" noProof="0" dirty="0"/>
            <a:t>3</a:t>
          </a:r>
          <a:r>
            <a:rPr lang="zh-CN" altLang="en-US" sz="1800" b="1" noProof="0" dirty="0"/>
            <a:t>：</a:t>
          </a:r>
          <a:r>
            <a:rPr lang="en-US" altLang="zh-CN" sz="1800" b="1" noProof="0" dirty="0"/>
            <a:t>8-9</a:t>
          </a:r>
          <a:r>
            <a:rPr lang="en-GB" sz="1800" b="1" noProof="0" dirty="0"/>
            <a:t>)</a:t>
          </a:r>
          <a:endParaRPr lang="en-GB" sz="1800" noProof="0" dirty="0"/>
        </a:p>
      </dgm:t>
    </dgm:pt>
    <dgm:pt modelId="{EF925FAC-930B-45C4-A5AC-D4152DA1DABB}" type="parTrans" cxnId="{9C1DF94F-A70A-409C-B6FE-2F5407853158}">
      <dgm:prSet/>
      <dgm:spPr/>
      <dgm:t>
        <a:bodyPr/>
        <a:lstStyle/>
        <a:p>
          <a:endParaRPr lang="es-ES" sz="1800"/>
        </a:p>
      </dgm:t>
    </dgm:pt>
    <dgm:pt modelId="{C4A97B80-A0C2-4890-8D9C-9F9A448905A2}" type="sibTrans" cxnId="{9C1DF94F-A70A-409C-B6FE-2F5407853158}">
      <dgm:prSet/>
      <dgm:spPr/>
      <dgm:t>
        <a:bodyPr/>
        <a:lstStyle/>
        <a:p>
          <a:endParaRPr lang="es-ES" sz="1800"/>
        </a:p>
      </dgm:t>
    </dgm:pt>
    <dgm:pt modelId="{44D31543-2615-4469-AF46-61D7AA19A766}">
      <dgm:prSet custT="1"/>
      <dgm:spPr>
        <a:gradFill rotWithShape="0">
          <a:gsLst>
            <a:gs pos="0">
              <a:srgbClr val="CEC9FF"/>
            </a:gs>
            <a:gs pos="50000">
              <a:srgbClr val="C3BDFF"/>
            </a:gs>
            <a:gs pos="100000">
              <a:srgbClr val="BEB7FF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noProof="0" dirty="0"/>
            <a:t>他为拯救我们而献出自己（约翰福音</a:t>
          </a:r>
          <a:r>
            <a:rPr lang="en-US" altLang="zh-CN" sz="1800" b="1" noProof="0" dirty="0"/>
            <a:t>3</a:t>
          </a:r>
          <a:r>
            <a:rPr lang="zh-CN" altLang="en-US" sz="1800" b="1" noProof="0" dirty="0"/>
            <a:t>：</a:t>
          </a:r>
          <a:r>
            <a:rPr lang="en-US" altLang="zh-CN" sz="1800" b="1" noProof="0" dirty="0"/>
            <a:t>16</a:t>
          </a:r>
          <a:r>
            <a:rPr lang="en-GB" sz="1800" b="1" noProof="0" dirty="0"/>
            <a:t>)</a:t>
          </a:r>
          <a:endParaRPr lang="en-GB" sz="1800" noProof="0" dirty="0"/>
        </a:p>
      </dgm:t>
    </dgm:pt>
    <dgm:pt modelId="{280FD7F5-D8FC-4208-AC91-2CCAA8F7F439}" type="parTrans" cxnId="{19F4AC29-F12A-43D6-A6C9-91EA31F79195}">
      <dgm:prSet/>
      <dgm:spPr/>
      <dgm:t>
        <a:bodyPr/>
        <a:lstStyle/>
        <a:p>
          <a:endParaRPr lang="es-ES" sz="1800"/>
        </a:p>
      </dgm:t>
    </dgm:pt>
    <dgm:pt modelId="{BDE4C380-F898-4116-B3A4-B0A05C099D77}" type="sibTrans" cxnId="{19F4AC29-F12A-43D6-A6C9-91EA31F79195}">
      <dgm:prSet/>
      <dgm:spPr/>
      <dgm:t>
        <a:bodyPr/>
        <a:lstStyle/>
        <a:p>
          <a:endParaRPr lang="es-ES" sz="1800"/>
        </a:p>
      </dgm:t>
    </dgm:pt>
    <dgm:pt modelId="{7A846FB1-1C63-48BB-8E6B-CB69BDE8BA6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noProof="0" dirty="0"/>
            <a:t>他想赐给我们奖赏：与他同坐，在他的陪伴中享受永恒。（启示录 </a:t>
          </a:r>
          <a:r>
            <a:rPr lang="en-US" altLang="zh-CN" sz="1800" b="1" noProof="0" dirty="0"/>
            <a:t>3</a:t>
          </a:r>
          <a:r>
            <a:rPr lang="zh-CN" altLang="en-US" sz="1800" b="1" noProof="0" dirty="0"/>
            <a:t>：</a:t>
          </a:r>
          <a:r>
            <a:rPr lang="en-US" altLang="zh-CN" sz="1800" b="1" noProof="0" dirty="0"/>
            <a:t>21</a:t>
          </a:r>
          <a:r>
            <a:rPr lang="en-GB" sz="1800" b="1" noProof="0" dirty="0"/>
            <a:t>)</a:t>
          </a:r>
          <a:endParaRPr lang="en-GB" sz="1800" noProof="0" dirty="0"/>
        </a:p>
      </dgm:t>
    </dgm:pt>
    <dgm:pt modelId="{F1688E31-F7BF-4B2E-ACC5-925C7A972AC2}" type="parTrans" cxnId="{635986DC-B609-4D66-AE5C-1F29482CDF3B}">
      <dgm:prSet/>
      <dgm:spPr/>
      <dgm:t>
        <a:bodyPr/>
        <a:lstStyle/>
        <a:p>
          <a:endParaRPr lang="es-ES" sz="1800"/>
        </a:p>
      </dgm:t>
    </dgm:pt>
    <dgm:pt modelId="{B9BD4F8D-2CB8-4B6E-8C59-3247DDEB907E}" type="sibTrans" cxnId="{635986DC-B609-4D66-AE5C-1F29482CDF3B}">
      <dgm:prSet/>
      <dgm:spPr/>
      <dgm:t>
        <a:bodyPr/>
        <a:lstStyle/>
        <a:p>
          <a:endParaRPr lang="es-ES" sz="1800"/>
        </a:p>
      </dgm:t>
    </dgm:pt>
    <dgm:pt modelId="{849C8DA9-69DC-48D5-A160-B65733D79606}" type="pres">
      <dgm:prSet presAssocID="{92833035-31F8-41D1-9AA0-65DC2A06C3D8}" presName="Name0" presStyleCnt="0">
        <dgm:presLayoutVars>
          <dgm:dir/>
          <dgm:resizeHandles val="exact"/>
        </dgm:presLayoutVars>
      </dgm:prSet>
      <dgm:spPr/>
    </dgm:pt>
    <dgm:pt modelId="{5F377C04-EB46-4E51-8487-52E909B1E371}" type="pres">
      <dgm:prSet presAssocID="{A49E68EA-33E5-456B-9D25-58C4E0DB9026}" presName="composite" presStyleCnt="0"/>
      <dgm:spPr/>
    </dgm:pt>
    <dgm:pt modelId="{9B51F407-7513-4C75-8FEE-7E19CBD2DF89}" type="pres">
      <dgm:prSet presAssocID="{A49E68EA-33E5-456B-9D25-58C4E0DB9026}" presName="rect1" presStyleLbl="bgImgPlace1" presStyleIdx="0" presStyleCnt="4" custScaleY="150466" custLinFactNeighborY="-34523"/>
      <dgm:spPr>
        <a:blipFill rotWithShape="1">
          <a:blip xmlns:r="http://schemas.openxmlformats.org/officeDocument/2006/relationships" r:embed="rId1" cstate="email"/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82E28A1F-057F-422C-8BC5-7D24EAD1BA6E}" type="pres">
      <dgm:prSet presAssocID="{A49E68EA-33E5-456B-9D25-58C4E0DB9026}" presName="wedgeRectCallout1" presStyleLbl="node1" presStyleIdx="0" presStyleCnt="4" custScaleY="343922" custLinFactY="36201" custLinFactNeighborY="100000">
        <dgm:presLayoutVars>
          <dgm:bulletEnabled val="1"/>
        </dgm:presLayoutVars>
      </dgm:prSet>
      <dgm:spPr/>
    </dgm:pt>
    <dgm:pt modelId="{8DF5B9DD-2EAE-47B3-8E16-3FA2BD19A083}" type="pres">
      <dgm:prSet presAssocID="{F65B09CD-BC16-4B71-B3AF-437CD3063FE4}" presName="sibTrans" presStyleCnt="0"/>
      <dgm:spPr/>
    </dgm:pt>
    <dgm:pt modelId="{C65151BE-DA34-4667-B549-EC43525C3FF2}" type="pres">
      <dgm:prSet presAssocID="{4CB1D9AE-C3E7-4D05-B60A-A5839B66257F}" presName="composite" presStyleCnt="0"/>
      <dgm:spPr/>
    </dgm:pt>
    <dgm:pt modelId="{82582CD3-6F25-4839-B5CD-59E085EE7CF9}" type="pres">
      <dgm:prSet presAssocID="{4CB1D9AE-C3E7-4D05-B60A-A5839B66257F}" presName="rect1" presStyleLbl="bgImgPlace1" presStyleIdx="1" presStyleCnt="4" custScaleY="150466" custLinFactNeighborY="-34523"/>
      <dgm:spPr>
        <a:blipFill dpi="0" rotWithShape="1">
          <a:blip xmlns:r="http://schemas.openxmlformats.org/officeDocument/2006/relationships" r:embed="rId2" cstate="email"/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46A44FE6-426A-49FF-82F4-0E33EDBE4697}" type="pres">
      <dgm:prSet presAssocID="{4CB1D9AE-C3E7-4D05-B60A-A5839B66257F}" presName="wedgeRectCallout1" presStyleLbl="node1" presStyleIdx="1" presStyleCnt="4" custScaleX="108191" custScaleY="343922" custLinFactY="36201" custLinFactNeighborY="100000">
        <dgm:presLayoutVars>
          <dgm:bulletEnabled val="1"/>
        </dgm:presLayoutVars>
      </dgm:prSet>
      <dgm:spPr/>
    </dgm:pt>
    <dgm:pt modelId="{5835D1E8-EB36-4217-99F6-5EA53FDFCC23}" type="pres">
      <dgm:prSet presAssocID="{C4A97B80-A0C2-4890-8D9C-9F9A448905A2}" presName="sibTrans" presStyleCnt="0"/>
      <dgm:spPr/>
    </dgm:pt>
    <dgm:pt modelId="{CF4CD524-66FB-45D4-888A-8DF4EB65E55B}" type="pres">
      <dgm:prSet presAssocID="{44D31543-2615-4469-AF46-61D7AA19A766}" presName="composite" presStyleCnt="0"/>
      <dgm:spPr/>
    </dgm:pt>
    <dgm:pt modelId="{2689B363-DF21-48B7-961E-AE76016241D0}" type="pres">
      <dgm:prSet presAssocID="{44D31543-2615-4469-AF46-61D7AA19A766}" presName="rect1" presStyleLbl="bgImgPlace1" presStyleIdx="2" presStyleCnt="4" custScaleY="150466" custLinFactNeighborY="-34523"/>
      <dgm:spPr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041268C3-FC86-47A8-B964-4E4FB48EC098}" type="pres">
      <dgm:prSet presAssocID="{44D31543-2615-4469-AF46-61D7AA19A766}" presName="wedgeRectCallout1" presStyleLbl="node1" presStyleIdx="2" presStyleCnt="4" custScaleY="343922" custLinFactY="36201" custLinFactNeighborY="100000">
        <dgm:presLayoutVars>
          <dgm:bulletEnabled val="1"/>
        </dgm:presLayoutVars>
      </dgm:prSet>
      <dgm:spPr/>
    </dgm:pt>
    <dgm:pt modelId="{92FF3529-01BC-4D22-89A1-9AB6D75DABBB}" type="pres">
      <dgm:prSet presAssocID="{BDE4C380-F898-4116-B3A4-B0A05C099D77}" presName="sibTrans" presStyleCnt="0"/>
      <dgm:spPr/>
    </dgm:pt>
    <dgm:pt modelId="{992F7033-4DD8-469D-BDE3-427C4607516E}" type="pres">
      <dgm:prSet presAssocID="{7A846FB1-1C63-48BB-8E6B-CB69BDE8BA6F}" presName="composite" presStyleCnt="0"/>
      <dgm:spPr/>
    </dgm:pt>
    <dgm:pt modelId="{027EF167-1BD9-440E-B2CE-9F1F4DB31BB7}" type="pres">
      <dgm:prSet presAssocID="{7A846FB1-1C63-48BB-8E6B-CB69BDE8BA6F}" presName="rect1" presStyleLbl="bgImgPlace1" presStyleIdx="3" presStyleCnt="4" custScaleY="150466" custLinFactNeighborY="-34523"/>
      <dgm:spPr>
        <a:blipFill rotWithShape="1">
          <a:blip xmlns:r="http://schemas.openxmlformats.org/officeDocument/2006/relationships" r:embed="rId5" cstate="email"/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1F8EE059-54B3-4B9F-8841-14F5573978EE}" type="pres">
      <dgm:prSet presAssocID="{7A846FB1-1C63-48BB-8E6B-CB69BDE8BA6F}" presName="wedgeRectCallout1" presStyleLbl="node1" presStyleIdx="3" presStyleCnt="4" custScaleX="173120" custScaleY="343922" custLinFactY="36201" custLinFactNeighborY="100000">
        <dgm:presLayoutVars>
          <dgm:bulletEnabled val="1"/>
        </dgm:presLayoutVars>
      </dgm:prSet>
      <dgm:spPr/>
    </dgm:pt>
  </dgm:ptLst>
  <dgm:cxnLst>
    <dgm:cxn modelId="{A42CB415-E1A4-40F5-984B-BF2F852375FA}" type="presOf" srcId="{44D31543-2615-4469-AF46-61D7AA19A766}" destId="{041268C3-FC86-47A8-B964-4E4FB48EC098}" srcOrd="0" destOrd="0" presId="urn:microsoft.com/office/officeart/2008/layout/BendingPictureCaptionList"/>
    <dgm:cxn modelId="{F4AF9021-83C5-4C13-8EC5-9EAE6851827C}" type="presOf" srcId="{4CB1D9AE-C3E7-4D05-B60A-A5839B66257F}" destId="{46A44FE6-426A-49FF-82F4-0E33EDBE4697}" srcOrd="0" destOrd="0" presId="urn:microsoft.com/office/officeart/2008/layout/BendingPictureCaptionList"/>
    <dgm:cxn modelId="{19F4AC29-F12A-43D6-A6C9-91EA31F79195}" srcId="{92833035-31F8-41D1-9AA0-65DC2A06C3D8}" destId="{44D31543-2615-4469-AF46-61D7AA19A766}" srcOrd="2" destOrd="0" parTransId="{280FD7F5-D8FC-4208-AC91-2CCAA8F7F439}" sibTransId="{BDE4C380-F898-4116-B3A4-B0A05C099D77}"/>
    <dgm:cxn modelId="{9C1DF94F-A70A-409C-B6FE-2F5407853158}" srcId="{92833035-31F8-41D1-9AA0-65DC2A06C3D8}" destId="{4CB1D9AE-C3E7-4D05-B60A-A5839B66257F}" srcOrd="1" destOrd="0" parTransId="{EF925FAC-930B-45C4-A5AC-D4152DA1DABB}" sibTransId="{C4A97B80-A0C2-4890-8D9C-9F9A448905A2}"/>
    <dgm:cxn modelId="{E2F4B088-23C9-4EED-8026-826B50C58D57}" srcId="{92833035-31F8-41D1-9AA0-65DC2A06C3D8}" destId="{A49E68EA-33E5-456B-9D25-58C4E0DB9026}" srcOrd="0" destOrd="0" parTransId="{805B81BD-933B-4279-8F22-6A9B285735D8}" sibTransId="{F65B09CD-BC16-4B71-B3AF-437CD3063FE4}"/>
    <dgm:cxn modelId="{635986DC-B609-4D66-AE5C-1F29482CDF3B}" srcId="{92833035-31F8-41D1-9AA0-65DC2A06C3D8}" destId="{7A846FB1-1C63-48BB-8E6B-CB69BDE8BA6F}" srcOrd="3" destOrd="0" parTransId="{F1688E31-F7BF-4B2E-ACC5-925C7A972AC2}" sibTransId="{B9BD4F8D-2CB8-4B6E-8C59-3247DDEB907E}"/>
    <dgm:cxn modelId="{094E4DE3-375E-47B7-A7F3-8B7404A16B0B}" type="presOf" srcId="{A49E68EA-33E5-456B-9D25-58C4E0DB9026}" destId="{82E28A1F-057F-422C-8BC5-7D24EAD1BA6E}" srcOrd="0" destOrd="0" presId="urn:microsoft.com/office/officeart/2008/layout/BendingPictureCaptionList"/>
    <dgm:cxn modelId="{D4F4A4EE-ED3D-445F-96EA-0DA41B30E427}" type="presOf" srcId="{7A846FB1-1C63-48BB-8E6B-CB69BDE8BA6F}" destId="{1F8EE059-54B3-4B9F-8841-14F5573978EE}" srcOrd="0" destOrd="0" presId="urn:microsoft.com/office/officeart/2008/layout/BendingPictureCaptionList"/>
    <dgm:cxn modelId="{7F16FAF1-B983-43A5-B3A4-18407856A309}" type="presOf" srcId="{92833035-31F8-41D1-9AA0-65DC2A06C3D8}" destId="{849C8DA9-69DC-48D5-A160-B65733D79606}" srcOrd="0" destOrd="0" presId="urn:microsoft.com/office/officeart/2008/layout/BendingPictureCaptionList"/>
    <dgm:cxn modelId="{67C1366E-E225-4B29-9780-44E5446C458A}" type="presParOf" srcId="{849C8DA9-69DC-48D5-A160-B65733D79606}" destId="{5F377C04-EB46-4E51-8487-52E909B1E371}" srcOrd="0" destOrd="0" presId="urn:microsoft.com/office/officeart/2008/layout/BendingPictureCaptionList"/>
    <dgm:cxn modelId="{21CAEB25-F9E7-4AF1-85FE-F0AD5C58007F}" type="presParOf" srcId="{5F377C04-EB46-4E51-8487-52E909B1E371}" destId="{9B51F407-7513-4C75-8FEE-7E19CBD2DF89}" srcOrd="0" destOrd="0" presId="urn:microsoft.com/office/officeart/2008/layout/BendingPictureCaptionList"/>
    <dgm:cxn modelId="{878B3F5A-F174-417D-A8AE-AE97C98ED1AB}" type="presParOf" srcId="{5F377C04-EB46-4E51-8487-52E909B1E371}" destId="{82E28A1F-057F-422C-8BC5-7D24EAD1BA6E}" srcOrd="1" destOrd="0" presId="urn:microsoft.com/office/officeart/2008/layout/BendingPictureCaptionList"/>
    <dgm:cxn modelId="{5B86C0F2-FEBF-433B-946D-36EF57661E9E}" type="presParOf" srcId="{849C8DA9-69DC-48D5-A160-B65733D79606}" destId="{8DF5B9DD-2EAE-47B3-8E16-3FA2BD19A083}" srcOrd="1" destOrd="0" presId="urn:microsoft.com/office/officeart/2008/layout/BendingPictureCaptionList"/>
    <dgm:cxn modelId="{CFF07C47-86E6-42BF-AF73-435D980875BE}" type="presParOf" srcId="{849C8DA9-69DC-48D5-A160-B65733D79606}" destId="{C65151BE-DA34-4667-B549-EC43525C3FF2}" srcOrd="2" destOrd="0" presId="urn:microsoft.com/office/officeart/2008/layout/BendingPictureCaptionList"/>
    <dgm:cxn modelId="{E4F69F9E-F0AE-4CE7-9747-94EF7D79BAA8}" type="presParOf" srcId="{C65151BE-DA34-4667-B549-EC43525C3FF2}" destId="{82582CD3-6F25-4839-B5CD-59E085EE7CF9}" srcOrd="0" destOrd="0" presId="urn:microsoft.com/office/officeart/2008/layout/BendingPictureCaptionList"/>
    <dgm:cxn modelId="{E03841FD-1657-4108-8E21-E69D052648B3}" type="presParOf" srcId="{C65151BE-DA34-4667-B549-EC43525C3FF2}" destId="{46A44FE6-426A-49FF-82F4-0E33EDBE4697}" srcOrd="1" destOrd="0" presId="urn:microsoft.com/office/officeart/2008/layout/BendingPictureCaptionList"/>
    <dgm:cxn modelId="{957DC6D4-DB50-4221-A058-0D9A02C865A7}" type="presParOf" srcId="{849C8DA9-69DC-48D5-A160-B65733D79606}" destId="{5835D1E8-EB36-4217-99F6-5EA53FDFCC23}" srcOrd="3" destOrd="0" presId="urn:microsoft.com/office/officeart/2008/layout/BendingPictureCaptionList"/>
    <dgm:cxn modelId="{B4528784-49DC-4698-90C3-2748C16466BE}" type="presParOf" srcId="{849C8DA9-69DC-48D5-A160-B65733D79606}" destId="{CF4CD524-66FB-45D4-888A-8DF4EB65E55B}" srcOrd="4" destOrd="0" presId="urn:microsoft.com/office/officeart/2008/layout/BendingPictureCaptionList"/>
    <dgm:cxn modelId="{D7A8ACB4-E4F0-4A22-A2CD-C9AFFBF7BAEF}" type="presParOf" srcId="{CF4CD524-66FB-45D4-888A-8DF4EB65E55B}" destId="{2689B363-DF21-48B7-961E-AE76016241D0}" srcOrd="0" destOrd="0" presId="urn:microsoft.com/office/officeart/2008/layout/BendingPictureCaptionList"/>
    <dgm:cxn modelId="{B907A83D-859C-48D1-A6F9-1F7F3396CB51}" type="presParOf" srcId="{CF4CD524-66FB-45D4-888A-8DF4EB65E55B}" destId="{041268C3-FC86-47A8-B964-4E4FB48EC098}" srcOrd="1" destOrd="0" presId="urn:microsoft.com/office/officeart/2008/layout/BendingPictureCaptionList"/>
    <dgm:cxn modelId="{C3B8A83B-7EBE-4A69-9B7B-930580940C65}" type="presParOf" srcId="{849C8DA9-69DC-48D5-A160-B65733D79606}" destId="{92FF3529-01BC-4D22-89A1-9AB6D75DABBB}" srcOrd="5" destOrd="0" presId="urn:microsoft.com/office/officeart/2008/layout/BendingPictureCaptionList"/>
    <dgm:cxn modelId="{1F399182-FEE2-414F-B634-21DC394E829D}" type="presParOf" srcId="{849C8DA9-69DC-48D5-A160-B65733D79606}" destId="{992F7033-4DD8-469D-BDE3-427C4607516E}" srcOrd="6" destOrd="0" presId="urn:microsoft.com/office/officeart/2008/layout/BendingPictureCaptionList"/>
    <dgm:cxn modelId="{DC7B4FED-6379-4941-A317-AF8D364FA5FF}" type="presParOf" srcId="{992F7033-4DD8-469D-BDE3-427C4607516E}" destId="{027EF167-1BD9-440E-B2CE-9F1F4DB31BB7}" srcOrd="0" destOrd="0" presId="urn:microsoft.com/office/officeart/2008/layout/BendingPictureCaptionList"/>
    <dgm:cxn modelId="{A4C723A5-8268-4E5A-9C25-502A00E2B845}" type="presParOf" srcId="{992F7033-4DD8-469D-BDE3-427C4607516E}" destId="{1F8EE059-54B3-4B9F-8841-14F5573978E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314C7D-34D2-42EF-87F1-EE1453A9F2BF}" type="doc">
      <dgm:prSet loTypeId="urn:microsoft.com/office/officeart/2005/8/layout/vList3" loCatId="list" qsTypeId="urn:microsoft.com/office/officeart/2005/8/quickstyle/3d1#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714F0334-CBA6-4CBD-82CD-33C56B729413}">
      <dgm:prSet custT="1"/>
      <dgm:spPr>
        <a:solidFill>
          <a:schemeClr val="bg2"/>
        </a:solidFill>
      </dgm:spPr>
      <dgm:t>
        <a:bodyPr/>
        <a:lstStyle/>
        <a:p>
          <a:pPr algn="l"/>
          <a:r>
            <a:rPr lang="zh-CN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他是我们的保惠师</a:t>
          </a:r>
          <a: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（约翰福音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14:16-17)</a:t>
          </a:r>
          <a:endParaRPr lang="en-GB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62FE57-3AD8-490E-88FC-C8316E433866}" type="parTrans" cxnId="{02D85246-3F1C-4E2C-91C6-E6B879782FA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61B4D5-3C57-4548-B69F-E49354C7CD9C}" type="sibTrans" cxnId="{02D85246-3F1C-4E2C-91C6-E6B879782FA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8A6FC-EF2B-4E67-B005-4C69DD03F972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zh-CN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他向我们启示耶稣</a:t>
          </a:r>
          <a: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（约翰福音</a:t>
          </a:r>
          <a:r>
            <a:rPr lang="en-US" altLang="zh-C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</a:t>
          </a:r>
          <a: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26</a:t>
          </a:r>
          <a: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GB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819B8F-1C96-4A21-BFE6-9BCE6CE2CEA8}" type="parTrans" cxnId="{4CEA8AB8-923E-4A8A-B72F-0298793390F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90BFDC-1931-4964-AC5F-EA0E344FB971}" type="sibTrans" cxnId="{4CEA8AB8-923E-4A8A-B72F-0298793390F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B29081-C3F7-404E-BC3B-0EC2FDA475F1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l"/>
          <a:r>
            <a:rPr lang="zh-CN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使我们知罪</a:t>
          </a:r>
          <a: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（约翰福音</a:t>
          </a:r>
          <a:r>
            <a:rPr lang="en-US" altLang="zh-C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</a:t>
          </a:r>
          <a: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GB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BBF2D3-BF0D-40E4-9CD2-D4AEC5A70443}" type="parTrans" cxnId="{A9A8391E-BCA0-4E83-A73B-1AAC1AFA38F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F29483-6E7F-4F11-B743-5CBEB4AE1AAC}" type="sibTrans" cxnId="{A9A8391E-BCA0-4E83-A73B-1AAC1AFA38F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0C966-28A0-4329-BF9E-CAD6E06B5CDB}">
      <dgm:prSet custT="1"/>
      <dgm:spPr/>
      <dgm:t>
        <a:bodyPr/>
        <a:lstStyle/>
        <a:p>
          <a:pPr algn="l"/>
          <a: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他引导我们进入一切真理</a:t>
          </a:r>
          <a:r>
            <a:rPr lang="zh-CN" alt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（约翰福音</a:t>
          </a:r>
          <a:r>
            <a:rPr lang="en-US" altLang="zh-CN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</a:t>
          </a:r>
          <a:r>
            <a:rPr lang="zh-CN" alt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</a:t>
          </a:r>
          <a:r>
            <a:rPr lang="en-GB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GB" sz="16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936D32-FF7D-4993-BE30-839408A9C3FE}" type="parTrans" cxnId="{165CA7FA-5257-4158-8CB0-63F6CBEA1A6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8A1735-A40B-43A6-8A2C-7D2F86ACB040}" type="sibTrans" cxnId="{165CA7FA-5257-4158-8CB0-63F6CBEA1A6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76B845-8E1D-43F4-AC2A-A5851DFAC1F8}" type="pres">
      <dgm:prSet presAssocID="{73314C7D-34D2-42EF-87F1-EE1453A9F2BF}" presName="linearFlow" presStyleCnt="0">
        <dgm:presLayoutVars>
          <dgm:dir/>
          <dgm:resizeHandles val="exact"/>
        </dgm:presLayoutVars>
      </dgm:prSet>
      <dgm:spPr/>
    </dgm:pt>
    <dgm:pt modelId="{FD1738AB-E811-494A-B0FE-A04B4E5763F4}" type="pres">
      <dgm:prSet presAssocID="{714F0334-CBA6-4CBD-82CD-33C56B729413}" presName="composite" presStyleCnt="0"/>
      <dgm:spPr/>
    </dgm:pt>
    <dgm:pt modelId="{BD7F966C-344C-4880-A71C-848E52194C0E}" type="pres">
      <dgm:prSet presAssocID="{714F0334-CBA6-4CBD-82CD-33C56B729413}" presName="imgShp" presStyleLbl="fgImgPlace1" presStyleIdx="0" presStyleCnt="4" custLinFactX="-100000" custLinFactNeighborX="-117218"/>
      <dgm:spPr/>
    </dgm:pt>
    <dgm:pt modelId="{E1EEA759-5146-4348-80E7-524FC380A559}" type="pres">
      <dgm:prSet presAssocID="{714F0334-CBA6-4CBD-82CD-33C56B729413}" presName="txShp" presStyleLbl="node1" presStyleIdx="0" presStyleCnt="4" custScaleX="134551" custLinFactNeighborX="-929" custLinFactNeighborY="-134">
        <dgm:presLayoutVars>
          <dgm:bulletEnabled val="1"/>
        </dgm:presLayoutVars>
      </dgm:prSet>
      <dgm:spPr/>
    </dgm:pt>
    <dgm:pt modelId="{2D635DA3-D7C3-42C8-9D18-A29643C7B119}" type="pres">
      <dgm:prSet presAssocID="{B561B4D5-3C57-4548-B69F-E49354C7CD9C}" presName="spacing" presStyleCnt="0"/>
      <dgm:spPr/>
    </dgm:pt>
    <dgm:pt modelId="{C0FDF3AB-8660-43BA-95FA-749C25EBCC47}" type="pres">
      <dgm:prSet presAssocID="{1FF8A6FC-EF2B-4E67-B005-4C69DD03F972}" presName="composite" presStyleCnt="0"/>
      <dgm:spPr/>
    </dgm:pt>
    <dgm:pt modelId="{07903487-9C75-4F36-BAAD-3999608CFCC1}" type="pres">
      <dgm:prSet presAssocID="{1FF8A6FC-EF2B-4E67-B005-4C69DD03F972}" presName="imgShp" presStyleLbl="fgImgPlace1" presStyleIdx="1" presStyleCnt="4" custLinFactX="-100000" custLinFactNeighborX="-117218"/>
      <dgm:spPr/>
    </dgm:pt>
    <dgm:pt modelId="{B6F811C8-8640-406C-A6AA-8E6DEC70BB3C}" type="pres">
      <dgm:prSet presAssocID="{1FF8A6FC-EF2B-4E67-B005-4C69DD03F972}" presName="txShp" presStyleLbl="node1" presStyleIdx="1" presStyleCnt="4" custScaleX="134551">
        <dgm:presLayoutVars>
          <dgm:bulletEnabled val="1"/>
        </dgm:presLayoutVars>
      </dgm:prSet>
      <dgm:spPr/>
    </dgm:pt>
    <dgm:pt modelId="{0CB5A3AB-4852-4AA2-A615-455E228D7036}" type="pres">
      <dgm:prSet presAssocID="{6190BFDC-1931-4964-AC5F-EA0E344FB971}" presName="spacing" presStyleCnt="0"/>
      <dgm:spPr/>
    </dgm:pt>
    <dgm:pt modelId="{52BD65F2-B2C4-498F-8F74-57368FA0F118}" type="pres">
      <dgm:prSet presAssocID="{B8B29081-C3F7-404E-BC3B-0EC2FDA475F1}" presName="composite" presStyleCnt="0"/>
      <dgm:spPr/>
    </dgm:pt>
    <dgm:pt modelId="{E82A5EE8-5D4A-48AE-B257-2340C0E1B182}" type="pres">
      <dgm:prSet presAssocID="{B8B29081-C3F7-404E-BC3B-0EC2FDA475F1}" presName="imgShp" presStyleLbl="fgImgPlace1" presStyleIdx="2" presStyleCnt="4" custLinFactX="-100000" custLinFactNeighborX="-117218"/>
      <dgm:spPr/>
    </dgm:pt>
    <dgm:pt modelId="{93173098-8883-40F7-B292-42DF22E34511}" type="pres">
      <dgm:prSet presAssocID="{B8B29081-C3F7-404E-BC3B-0EC2FDA475F1}" presName="txShp" presStyleLbl="node1" presStyleIdx="2" presStyleCnt="4" custScaleX="134551">
        <dgm:presLayoutVars>
          <dgm:bulletEnabled val="1"/>
        </dgm:presLayoutVars>
      </dgm:prSet>
      <dgm:spPr/>
    </dgm:pt>
    <dgm:pt modelId="{B23B91E0-2052-40C6-A316-BEEB2F3A95B4}" type="pres">
      <dgm:prSet presAssocID="{00F29483-6E7F-4F11-B743-5CBEB4AE1AAC}" presName="spacing" presStyleCnt="0"/>
      <dgm:spPr/>
    </dgm:pt>
    <dgm:pt modelId="{8427C215-FFB5-477A-A444-8A15E9A29F09}" type="pres">
      <dgm:prSet presAssocID="{36C0C966-28A0-4329-BF9E-CAD6E06B5CDB}" presName="composite" presStyleCnt="0"/>
      <dgm:spPr/>
    </dgm:pt>
    <dgm:pt modelId="{656187B0-B962-462C-A5AD-3ABA3D521DB8}" type="pres">
      <dgm:prSet presAssocID="{36C0C966-28A0-4329-BF9E-CAD6E06B5CDB}" presName="imgShp" presStyleLbl="fgImgPlace1" presStyleIdx="3" presStyleCnt="4" custLinFactX="-100000" custLinFactNeighborX="-117218"/>
      <dgm:spPr/>
    </dgm:pt>
    <dgm:pt modelId="{4423F01F-5BB6-4DE8-941B-A6ABD5E0C6CC}" type="pres">
      <dgm:prSet presAssocID="{36C0C966-28A0-4329-BF9E-CAD6E06B5CDB}" presName="txShp" presStyleLbl="node1" presStyleIdx="3" presStyleCnt="4" custScaleX="134551">
        <dgm:presLayoutVars>
          <dgm:bulletEnabled val="1"/>
        </dgm:presLayoutVars>
      </dgm:prSet>
      <dgm:spPr/>
    </dgm:pt>
  </dgm:ptLst>
  <dgm:cxnLst>
    <dgm:cxn modelId="{6F018005-EA72-49DE-9199-7BB86E7560A1}" type="presOf" srcId="{1FF8A6FC-EF2B-4E67-B005-4C69DD03F972}" destId="{B6F811C8-8640-406C-A6AA-8E6DEC70BB3C}" srcOrd="0" destOrd="0" presId="urn:microsoft.com/office/officeart/2005/8/layout/vList3"/>
    <dgm:cxn modelId="{A9A8391E-BCA0-4E83-A73B-1AAC1AFA38F3}" srcId="{73314C7D-34D2-42EF-87F1-EE1453A9F2BF}" destId="{B8B29081-C3F7-404E-BC3B-0EC2FDA475F1}" srcOrd="2" destOrd="0" parTransId="{64BBF2D3-BF0D-40E4-9CD2-D4AEC5A70443}" sibTransId="{00F29483-6E7F-4F11-B743-5CBEB4AE1AAC}"/>
    <dgm:cxn modelId="{6A3D9B22-749F-4251-A57C-08A7F5A8CC45}" type="presOf" srcId="{714F0334-CBA6-4CBD-82CD-33C56B729413}" destId="{E1EEA759-5146-4348-80E7-524FC380A559}" srcOrd="0" destOrd="0" presId="urn:microsoft.com/office/officeart/2005/8/layout/vList3"/>
    <dgm:cxn modelId="{02D85246-3F1C-4E2C-91C6-E6B879782FA3}" srcId="{73314C7D-34D2-42EF-87F1-EE1453A9F2BF}" destId="{714F0334-CBA6-4CBD-82CD-33C56B729413}" srcOrd="0" destOrd="0" parTransId="{3262FE57-3AD8-490E-88FC-C8316E433866}" sibTransId="{B561B4D5-3C57-4548-B69F-E49354C7CD9C}"/>
    <dgm:cxn modelId="{4CEA8AB8-923E-4A8A-B72F-0298793390F0}" srcId="{73314C7D-34D2-42EF-87F1-EE1453A9F2BF}" destId="{1FF8A6FC-EF2B-4E67-B005-4C69DD03F972}" srcOrd="1" destOrd="0" parTransId="{B6819B8F-1C96-4A21-BFE6-9BCE6CE2CEA8}" sibTransId="{6190BFDC-1931-4964-AC5F-EA0E344FB971}"/>
    <dgm:cxn modelId="{24B892BF-3AC2-4D48-B01D-988C90F92CB8}" type="presOf" srcId="{B8B29081-C3F7-404E-BC3B-0EC2FDA475F1}" destId="{93173098-8883-40F7-B292-42DF22E34511}" srcOrd="0" destOrd="0" presId="urn:microsoft.com/office/officeart/2005/8/layout/vList3"/>
    <dgm:cxn modelId="{996A99D9-7AAC-4E7A-A2AD-226CD562E02E}" type="presOf" srcId="{73314C7D-34D2-42EF-87F1-EE1453A9F2BF}" destId="{1C76B845-8E1D-43F4-AC2A-A5851DFAC1F8}" srcOrd="0" destOrd="0" presId="urn:microsoft.com/office/officeart/2005/8/layout/vList3"/>
    <dgm:cxn modelId="{BB115CEC-D154-402B-96FB-4C3DAB2C122E}" type="presOf" srcId="{36C0C966-28A0-4329-BF9E-CAD6E06B5CDB}" destId="{4423F01F-5BB6-4DE8-941B-A6ABD5E0C6CC}" srcOrd="0" destOrd="0" presId="urn:microsoft.com/office/officeart/2005/8/layout/vList3"/>
    <dgm:cxn modelId="{165CA7FA-5257-4158-8CB0-63F6CBEA1A63}" srcId="{73314C7D-34D2-42EF-87F1-EE1453A9F2BF}" destId="{36C0C966-28A0-4329-BF9E-CAD6E06B5CDB}" srcOrd="3" destOrd="0" parTransId="{6B936D32-FF7D-4993-BE30-839408A9C3FE}" sibTransId="{FE8A1735-A40B-43A6-8A2C-7D2F86ACB040}"/>
    <dgm:cxn modelId="{F220A713-9C56-4121-B995-7F22123DB4C8}" type="presParOf" srcId="{1C76B845-8E1D-43F4-AC2A-A5851DFAC1F8}" destId="{FD1738AB-E811-494A-B0FE-A04B4E5763F4}" srcOrd="0" destOrd="0" presId="urn:microsoft.com/office/officeart/2005/8/layout/vList3"/>
    <dgm:cxn modelId="{E276F37D-9619-42BC-8322-67902B73081F}" type="presParOf" srcId="{FD1738AB-E811-494A-B0FE-A04B4E5763F4}" destId="{BD7F966C-344C-4880-A71C-848E52194C0E}" srcOrd="0" destOrd="0" presId="urn:microsoft.com/office/officeart/2005/8/layout/vList3"/>
    <dgm:cxn modelId="{F8B89B63-5FFD-4BA7-95DF-F66E6EAD2C82}" type="presParOf" srcId="{FD1738AB-E811-494A-B0FE-A04B4E5763F4}" destId="{E1EEA759-5146-4348-80E7-524FC380A559}" srcOrd="1" destOrd="0" presId="urn:microsoft.com/office/officeart/2005/8/layout/vList3"/>
    <dgm:cxn modelId="{90E785F9-A919-409A-9D93-578DA8246EE3}" type="presParOf" srcId="{1C76B845-8E1D-43F4-AC2A-A5851DFAC1F8}" destId="{2D635DA3-D7C3-42C8-9D18-A29643C7B119}" srcOrd="1" destOrd="0" presId="urn:microsoft.com/office/officeart/2005/8/layout/vList3"/>
    <dgm:cxn modelId="{65B65F48-DC90-4037-A410-F47774D15362}" type="presParOf" srcId="{1C76B845-8E1D-43F4-AC2A-A5851DFAC1F8}" destId="{C0FDF3AB-8660-43BA-95FA-749C25EBCC47}" srcOrd="2" destOrd="0" presId="urn:microsoft.com/office/officeart/2005/8/layout/vList3"/>
    <dgm:cxn modelId="{B935DAB1-19E8-4997-B232-80AE05B7D48E}" type="presParOf" srcId="{C0FDF3AB-8660-43BA-95FA-749C25EBCC47}" destId="{07903487-9C75-4F36-BAAD-3999608CFCC1}" srcOrd="0" destOrd="0" presId="urn:microsoft.com/office/officeart/2005/8/layout/vList3"/>
    <dgm:cxn modelId="{D8683F97-6447-4FAD-BF0C-F1A745CB3186}" type="presParOf" srcId="{C0FDF3AB-8660-43BA-95FA-749C25EBCC47}" destId="{B6F811C8-8640-406C-A6AA-8E6DEC70BB3C}" srcOrd="1" destOrd="0" presId="urn:microsoft.com/office/officeart/2005/8/layout/vList3"/>
    <dgm:cxn modelId="{3C405982-D61E-413F-9160-4C4B919CF410}" type="presParOf" srcId="{1C76B845-8E1D-43F4-AC2A-A5851DFAC1F8}" destId="{0CB5A3AB-4852-4AA2-A615-455E228D7036}" srcOrd="3" destOrd="0" presId="urn:microsoft.com/office/officeart/2005/8/layout/vList3"/>
    <dgm:cxn modelId="{224AE7CF-80FB-4140-A863-1396908DFF88}" type="presParOf" srcId="{1C76B845-8E1D-43F4-AC2A-A5851DFAC1F8}" destId="{52BD65F2-B2C4-498F-8F74-57368FA0F118}" srcOrd="4" destOrd="0" presId="urn:microsoft.com/office/officeart/2005/8/layout/vList3"/>
    <dgm:cxn modelId="{FAF1B0D5-C06F-4A18-A346-E09FBB2740B9}" type="presParOf" srcId="{52BD65F2-B2C4-498F-8F74-57368FA0F118}" destId="{E82A5EE8-5D4A-48AE-B257-2340C0E1B182}" srcOrd="0" destOrd="0" presId="urn:microsoft.com/office/officeart/2005/8/layout/vList3"/>
    <dgm:cxn modelId="{E106547D-E568-4192-9211-FE0F4BDD5272}" type="presParOf" srcId="{52BD65F2-B2C4-498F-8F74-57368FA0F118}" destId="{93173098-8883-40F7-B292-42DF22E34511}" srcOrd="1" destOrd="0" presId="urn:microsoft.com/office/officeart/2005/8/layout/vList3"/>
    <dgm:cxn modelId="{B0378392-58C8-41CC-A2A4-DA3785762161}" type="presParOf" srcId="{1C76B845-8E1D-43F4-AC2A-A5851DFAC1F8}" destId="{B23B91E0-2052-40C6-A316-BEEB2F3A95B4}" srcOrd="5" destOrd="0" presId="urn:microsoft.com/office/officeart/2005/8/layout/vList3"/>
    <dgm:cxn modelId="{353D999B-302B-49F4-8499-9CB6E36C6DE6}" type="presParOf" srcId="{1C76B845-8E1D-43F4-AC2A-A5851DFAC1F8}" destId="{8427C215-FFB5-477A-A444-8A15E9A29F09}" srcOrd="6" destOrd="0" presId="urn:microsoft.com/office/officeart/2005/8/layout/vList3"/>
    <dgm:cxn modelId="{6FA44E6E-5F23-48ED-ABDB-432AB911E75D}" type="presParOf" srcId="{8427C215-FFB5-477A-A444-8A15E9A29F09}" destId="{656187B0-B962-462C-A5AD-3ABA3D521DB8}" srcOrd="0" destOrd="0" presId="urn:microsoft.com/office/officeart/2005/8/layout/vList3"/>
    <dgm:cxn modelId="{971C28E9-B6AF-44C5-8625-FE4894345C39}" type="presParOf" srcId="{8427C215-FFB5-477A-A444-8A15E9A29F09}" destId="{4423F01F-5BB6-4DE8-941B-A6ABD5E0C6C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E718-CEB5-491D-9AD5-8D7C725915EA}">
      <dsp:nvSpPr>
        <dsp:cNvPr id="0" name=""/>
        <dsp:cNvSpPr/>
      </dsp:nvSpPr>
      <dsp:spPr>
        <a:xfrm>
          <a:off x="255369" y="420021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DC3890-2F1C-4339-9B26-1F22E4D6783C}">
      <dsp:nvSpPr>
        <dsp:cNvPr id="0" name=""/>
        <dsp:cNvSpPr/>
      </dsp:nvSpPr>
      <dsp:spPr>
        <a:xfrm>
          <a:off x="1250835" y="545414"/>
          <a:ext cx="2339991" cy="1692811"/>
        </a:xfrm>
        <a:prstGeom prst="rect">
          <a:avLst/>
        </a:prstGeom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E1BD37-E2A3-48C9-B0D5-AA69475F4227}">
      <dsp:nvSpPr>
        <dsp:cNvPr id="0" name=""/>
        <dsp:cNvSpPr/>
      </dsp:nvSpPr>
      <dsp:spPr>
        <a:xfrm>
          <a:off x="460157" y="2238226"/>
          <a:ext cx="3921347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altLang="zh-CN" sz="1800" b="1" kern="1200" noProof="0" dirty="0">
            <a:effectLst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noProof="0" dirty="0">
              <a:effectLst/>
            </a:rPr>
            <a:t>我们不能满足于半真半假或肤浅的圣经研究。我们必须摒弃人类的教义（俗丽的东西），深入研读圣经，去除我们对圣经之理解中的缺陷（渣滓）。</a:t>
          </a:r>
          <a:endParaRPr lang="en-GB" sz="1800" kern="1200" noProof="0" dirty="0">
            <a:effectLst/>
          </a:endParaRPr>
        </a:p>
      </dsp:txBody>
      <dsp:txXfrm>
        <a:off x="460157" y="2238226"/>
        <a:ext cx="3921347" cy="1943598"/>
      </dsp:txXfrm>
    </dsp:sp>
    <dsp:sp modelId="{10C5EEBE-B0F8-415F-9669-66275EFF5A07}">
      <dsp:nvSpPr>
        <dsp:cNvPr id="0" name=""/>
        <dsp:cNvSpPr/>
      </dsp:nvSpPr>
      <dsp:spPr>
        <a:xfrm>
          <a:off x="248044" y="2042"/>
          <a:ext cx="4247975" cy="4179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购买火炼的金子</a:t>
          </a:r>
          <a:endParaRPr lang="en-GB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8044" y="2042"/>
        <a:ext cx="4247975" cy="417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4E517-EA48-41E0-A50E-BF2C021E6CB4}">
      <dsp:nvSpPr>
        <dsp:cNvPr id="0" name=""/>
        <dsp:cNvSpPr/>
      </dsp:nvSpPr>
      <dsp:spPr>
        <a:xfrm>
          <a:off x="130601" y="420635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05B210-44CA-4A30-BF26-2DFCBD1223E3}">
      <dsp:nvSpPr>
        <dsp:cNvPr id="0" name=""/>
        <dsp:cNvSpPr/>
      </dsp:nvSpPr>
      <dsp:spPr>
        <a:xfrm>
          <a:off x="743912" y="546029"/>
          <a:ext cx="2355859" cy="169281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b="1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E80C00-F3B6-4F1A-85AE-64E63077D46A}">
      <dsp:nvSpPr>
        <dsp:cNvPr id="0" name=""/>
        <dsp:cNvSpPr/>
      </dsp:nvSpPr>
      <dsp:spPr>
        <a:xfrm>
          <a:off x="290846" y="2238840"/>
          <a:ext cx="3261992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altLang="zh-CN" sz="1800" b="1" kern="1200" noProof="0" dirty="0">
            <a:effectLst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noProof="0" dirty="0">
              <a:effectLst/>
            </a:rPr>
            <a:t>接受耶稣的义为获得救恩的唯一途径。试图用自己的义行向上帝展示自己，就是在祂面前赤裸裸地显露自己。</a:t>
          </a:r>
          <a:endParaRPr lang="en-GB" sz="1800" kern="1200" noProof="0" dirty="0">
            <a:effectLst/>
          </a:endParaRPr>
        </a:p>
      </dsp:txBody>
      <dsp:txXfrm>
        <a:off x="290846" y="2238840"/>
        <a:ext cx="3261992" cy="1943598"/>
      </dsp:txXfrm>
    </dsp:sp>
    <dsp:sp modelId="{793D965F-77CB-4830-98B7-9C2F5484B8FA}">
      <dsp:nvSpPr>
        <dsp:cNvPr id="0" name=""/>
        <dsp:cNvSpPr/>
      </dsp:nvSpPr>
      <dsp:spPr>
        <a:xfrm>
          <a:off x="133313" y="1428"/>
          <a:ext cx="3479459" cy="4204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买白衣</a:t>
          </a:r>
          <a:endParaRPr lang="en-GB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3313" y="1428"/>
        <a:ext cx="3479459" cy="420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415F4-ADED-4FAF-8BB4-1D211254539B}">
      <dsp:nvSpPr>
        <dsp:cNvPr id="0" name=""/>
        <dsp:cNvSpPr/>
      </dsp:nvSpPr>
      <dsp:spPr>
        <a:xfrm>
          <a:off x="389195" y="420021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DBC0D4-80F9-47AA-A951-1D070173AFB6}">
      <dsp:nvSpPr>
        <dsp:cNvPr id="0" name=""/>
        <dsp:cNvSpPr/>
      </dsp:nvSpPr>
      <dsp:spPr>
        <a:xfrm>
          <a:off x="489921" y="545414"/>
          <a:ext cx="2339991" cy="1692811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t="-30553" b="-4728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67BC64-3A53-47F2-99AC-A9590D308343}">
      <dsp:nvSpPr>
        <dsp:cNvPr id="0" name=""/>
        <dsp:cNvSpPr/>
      </dsp:nvSpPr>
      <dsp:spPr>
        <a:xfrm>
          <a:off x="417914" y="2238226"/>
          <a:ext cx="2484006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altLang="zh-CN" sz="1800" b="1" kern="1200" noProof="0" dirty="0">
            <a:effectLst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noProof="0" dirty="0">
              <a:effectLst/>
            </a:rPr>
            <a:t>领受圣灵。只有他能赐给我们属灵的辨识，并说服我们接受我们真实的处境（约翰福音</a:t>
          </a:r>
          <a:r>
            <a:rPr lang="en-US" altLang="zh-CN" sz="1800" b="1" kern="1200" noProof="0" dirty="0">
              <a:effectLst/>
            </a:rPr>
            <a:t>16</a:t>
          </a:r>
          <a:r>
            <a:rPr lang="zh-CN" altLang="en-US" sz="1800" b="1" kern="1200" noProof="0" dirty="0">
              <a:effectLst/>
            </a:rPr>
            <a:t>：</a:t>
          </a:r>
          <a:r>
            <a:rPr lang="en-US" altLang="zh-CN" sz="1800" b="1" kern="1200" noProof="0" dirty="0">
              <a:effectLst/>
            </a:rPr>
            <a:t>8</a:t>
          </a:r>
          <a:r>
            <a:rPr lang="en-GB" sz="1800" b="1" kern="1200" noProof="0" dirty="0">
              <a:effectLst/>
            </a:rPr>
            <a:t>)</a:t>
          </a:r>
          <a:r>
            <a:rPr lang="zh-CN" altLang="en-US" sz="1800" b="1" kern="1200" noProof="0" dirty="0">
              <a:effectLst/>
            </a:rPr>
            <a:t>。</a:t>
          </a:r>
          <a:endParaRPr lang="en-GB" sz="1800" kern="1200" noProof="0" dirty="0">
            <a:effectLst/>
          </a:endParaRPr>
        </a:p>
      </dsp:txBody>
      <dsp:txXfrm>
        <a:off x="417914" y="2238226"/>
        <a:ext cx="2484006" cy="1943598"/>
      </dsp:txXfrm>
    </dsp:sp>
    <dsp:sp modelId="{E987A411-ADF2-4352-9A3E-5F896F6B1B68}">
      <dsp:nvSpPr>
        <dsp:cNvPr id="0" name=""/>
        <dsp:cNvSpPr/>
      </dsp:nvSpPr>
      <dsp:spPr>
        <a:xfrm>
          <a:off x="387132" y="2042"/>
          <a:ext cx="2447973" cy="4179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买眼药</a:t>
          </a:r>
          <a:endParaRPr lang="en-GB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7132" y="2042"/>
        <a:ext cx="2447973" cy="4179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1F407-7513-4C75-8FEE-7E19CBD2DF89}">
      <dsp:nvSpPr>
        <dsp:cNvPr id="0" name=""/>
        <dsp:cNvSpPr/>
      </dsp:nvSpPr>
      <dsp:spPr>
        <a:xfrm>
          <a:off x="1206" y="38231"/>
          <a:ext cx="1490052" cy="1793617"/>
        </a:xfrm>
        <a:prstGeom prst="rect">
          <a:avLst/>
        </a:prstGeom>
        <a:blipFill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E28A1F-057F-422C-8BC5-7D24EAD1BA6E}">
      <dsp:nvSpPr>
        <dsp:cNvPr id="0" name=""/>
        <dsp:cNvSpPr/>
      </dsp:nvSpPr>
      <dsp:spPr>
        <a:xfrm>
          <a:off x="135311" y="1764307"/>
          <a:ext cx="1326146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9BEDEF"/>
            </a:gs>
            <a:gs pos="50000">
              <a:srgbClr val="8EE2E4"/>
            </a:gs>
            <a:gs pos="100000">
              <a:srgbClr val="7AE1E6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noProof="0" dirty="0"/>
            <a:t>他决定创造我们</a:t>
          </a:r>
          <a:br>
            <a:rPr lang="zh-CN" altLang="en-US" sz="1800" b="1" kern="1200" noProof="0" dirty="0"/>
          </a:br>
          <a:r>
            <a:rPr lang="zh-CN" altLang="en-US" sz="1800" b="1" kern="1200" noProof="0" dirty="0"/>
            <a:t>（创世记 </a:t>
          </a:r>
          <a:r>
            <a:rPr lang="en-US" altLang="zh-CN" sz="1800" b="1" kern="1200" noProof="0" dirty="0"/>
            <a:t>2</a:t>
          </a:r>
          <a:r>
            <a:rPr lang="zh-CN" altLang="en-US" sz="1800" b="1" kern="1200" noProof="0" dirty="0"/>
            <a:t>：</a:t>
          </a:r>
          <a:r>
            <a:rPr lang="en-US" altLang="zh-CN" sz="1800" b="1" kern="1200" noProof="0" dirty="0"/>
            <a:t>7</a:t>
          </a:r>
          <a:r>
            <a:rPr lang="en-GB" sz="1800" b="1" kern="1200" noProof="0" dirty="0"/>
            <a:t>)</a:t>
          </a:r>
          <a:endParaRPr lang="en-GB" sz="1800" kern="1200" noProof="0" dirty="0"/>
        </a:p>
      </dsp:txBody>
      <dsp:txXfrm>
        <a:off x="135311" y="1764307"/>
        <a:ext cx="1326146" cy="1434892"/>
      </dsp:txXfrm>
    </dsp:sp>
    <dsp:sp modelId="{82582CD3-6F25-4839-B5CD-59E085EE7CF9}">
      <dsp:nvSpPr>
        <dsp:cNvPr id="0" name=""/>
        <dsp:cNvSpPr/>
      </dsp:nvSpPr>
      <dsp:spPr>
        <a:xfrm>
          <a:off x="1640263" y="38231"/>
          <a:ext cx="1490052" cy="1793617"/>
        </a:xfrm>
        <a:prstGeom prst="rect">
          <a:avLst/>
        </a:prstGeom>
        <a:blipFill dpi="0" rotWithShape="1">
          <a:blip xmlns:r="http://schemas.openxmlformats.org/officeDocument/2006/relationships" r:embed="rId2" cstate="email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A44FE6-426A-49FF-82F4-0E33EDBE4697}">
      <dsp:nvSpPr>
        <dsp:cNvPr id="0" name=""/>
        <dsp:cNvSpPr/>
      </dsp:nvSpPr>
      <dsp:spPr>
        <a:xfrm>
          <a:off x="1720056" y="1764307"/>
          <a:ext cx="1434771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6563367"/>
                <a:satOff val="0"/>
                <a:lumOff val="114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6563367"/>
                <a:satOff val="0"/>
                <a:lumOff val="114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6563367"/>
                <a:satOff val="0"/>
                <a:lumOff val="114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noProof="0" dirty="0"/>
            <a:t>当我们犯罪时，祂来寻找我们（创世记</a:t>
          </a:r>
          <a:r>
            <a:rPr lang="en-US" altLang="zh-CN" sz="1800" b="1" kern="1200" noProof="0" dirty="0"/>
            <a:t>3</a:t>
          </a:r>
          <a:r>
            <a:rPr lang="zh-CN" altLang="en-US" sz="1800" b="1" kern="1200" noProof="0" dirty="0"/>
            <a:t>：</a:t>
          </a:r>
          <a:r>
            <a:rPr lang="en-US" altLang="zh-CN" sz="1800" b="1" kern="1200" noProof="0" dirty="0"/>
            <a:t>8-9</a:t>
          </a:r>
          <a:r>
            <a:rPr lang="en-GB" sz="1800" b="1" kern="1200" noProof="0" dirty="0"/>
            <a:t>)</a:t>
          </a:r>
          <a:endParaRPr lang="en-GB" sz="1800" kern="1200" noProof="0" dirty="0"/>
        </a:p>
      </dsp:txBody>
      <dsp:txXfrm>
        <a:off x="1720056" y="1764307"/>
        <a:ext cx="1434771" cy="1434892"/>
      </dsp:txXfrm>
    </dsp:sp>
    <dsp:sp modelId="{2689B363-DF21-48B7-961E-AE76016241D0}">
      <dsp:nvSpPr>
        <dsp:cNvPr id="0" name=""/>
        <dsp:cNvSpPr/>
      </dsp:nvSpPr>
      <dsp:spPr>
        <a:xfrm>
          <a:off x="3303832" y="38231"/>
          <a:ext cx="1490052" cy="1793617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1268C3-FC86-47A8-B964-4E4FB48EC098}">
      <dsp:nvSpPr>
        <dsp:cNvPr id="0" name=""/>
        <dsp:cNvSpPr/>
      </dsp:nvSpPr>
      <dsp:spPr>
        <a:xfrm>
          <a:off x="3437937" y="1764307"/>
          <a:ext cx="1326146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CEC9FF"/>
            </a:gs>
            <a:gs pos="50000">
              <a:srgbClr val="C3BDFF"/>
            </a:gs>
            <a:gs pos="100000">
              <a:srgbClr val="BEB7FF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noProof="0" dirty="0"/>
            <a:t>他为拯救我们而献出自己（约翰福音</a:t>
          </a:r>
          <a:r>
            <a:rPr lang="en-US" altLang="zh-CN" sz="1800" b="1" kern="1200" noProof="0" dirty="0"/>
            <a:t>3</a:t>
          </a:r>
          <a:r>
            <a:rPr lang="zh-CN" altLang="en-US" sz="1800" b="1" kern="1200" noProof="0" dirty="0"/>
            <a:t>：</a:t>
          </a:r>
          <a:r>
            <a:rPr lang="en-US" altLang="zh-CN" sz="1800" b="1" kern="1200" noProof="0" dirty="0"/>
            <a:t>16</a:t>
          </a:r>
          <a:r>
            <a:rPr lang="en-GB" sz="1800" b="1" kern="1200" noProof="0" dirty="0"/>
            <a:t>)</a:t>
          </a:r>
          <a:endParaRPr lang="en-GB" sz="1800" kern="1200" noProof="0" dirty="0"/>
        </a:p>
      </dsp:txBody>
      <dsp:txXfrm>
        <a:off x="3437937" y="1764307"/>
        <a:ext cx="1326146" cy="1434892"/>
      </dsp:txXfrm>
    </dsp:sp>
    <dsp:sp modelId="{027EF167-1BD9-440E-B2CE-9F1F4DB31BB7}">
      <dsp:nvSpPr>
        <dsp:cNvPr id="0" name=""/>
        <dsp:cNvSpPr/>
      </dsp:nvSpPr>
      <dsp:spPr>
        <a:xfrm>
          <a:off x="5293624" y="38231"/>
          <a:ext cx="1490052" cy="1793617"/>
        </a:xfrm>
        <a:prstGeom prst="rect">
          <a:avLst/>
        </a:prstGeom>
        <a:blipFill rotWithShape="1">
          <a:blip xmlns:r="http://schemas.openxmlformats.org/officeDocument/2006/relationships" r:embed="rId5" cstate="email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8EE059-54B3-4B9F-8841-14F5573978EE}">
      <dsp:nvSpPr>
        <dsp:cNvPr id="0" name=""/>
        <dsp:cNvSpPr/>
      </dsp:nvSpPr>
      <dsp:spPr>
        <a:xfrm>
          <a:off x="4942889" y="1764307"/>
          <a:ext cx="2295824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9690102"/>
                <a:satOff val="0"/>
                <a:lumOff val="3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noProof="0" dirty="0"/>
            <a:t>他想赐给我们奖赏：与他同坐，在他的陪伴中享受永恒。（启示录 </a:t>
          </a:r>
          <a:r>
            <a:rPr lang="en-US" altLang="zh-CN" sz="1800" b="1" kern="1200" noProof="0" dirty="0"/>
            <a:t>3</a:t>
          </a:r>
          <a:r>
            <a:rPr lang="zh-CN" altLang="en-US" sz="1800" b="1" kern="1200" noProof="0" dirty="0"/>
            <a:t>：</a:t>
          </a:r>
          <a:r>
            <a:rPr lang="en-US" altLang="zh-CN" sz="1800" b="1" kern="1200" noProof="0" dirty="0"/>
            <a:t>21</a:t>
          </a:r>
          <a:r>
            <a:rPr lang="en-GB" sz="1800" b="1" kern="1200" noProof="0" dirty="0"/>
            <a:t>)</a:t>
          </a:r>
          <a:endParaRPr lang="en-GB" sz="1800" kern="1200" noProof="0" dirty="0"/>
        </a:p>
      </dsp:txBody>
      <dsp:txXfrm>
        <a:off x="4942889" y="1764307"/>
        <a:ext cx="2295824" cy="14348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EA759-5146-4348-80E7-524FC380A559}">
      <dsp:nvSpPr>
        <dsp:cNvPr id="0" name=""/>
        <dsp:cNvSpPr/>
      </dsp:nvSpPr>
      <dsp:spPr>
        <a:xfrm rot="10800000">
          <a:off x="248507" y="1"/>
          <a:ext cx="4788004" cy="431526"/>
        </a:xfrm>
        <a:prstGeom prst="homePlate">
          <a:avLst/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他是我们的保惠师</a:t>
          </a:r>
          <a: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（约翰福音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14:16-17)</a:t>
          </a:r>
          <a:endParaRPr lang="en-GB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56388" y="1"/>
        <a:ext cx="4680123" cy="431526"/>
      </dsp:txXfrm>
    </dsp:sp>
    <dsp:sp modelId="{BD7F966C-344C-4880-A71C-848E52194C0E}">
      <dsp:nvSpPr>
        <dsp:cNvPr id="0" name=""/>
        <dsp:cNvSpPr/>
      </dsp:nvSpPr>
      <dsp:spPr>
        <a:xfrm>
          <a:off x="0" y="579"/>
          <a:ext cx="431526" cy="431526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F811C8-8640-406C-A6AA-8E6DEC70BB3C}">
      <dsp:nvSpPr>
        <dsp:cNvPr id="0" name=""/>
        <dsp:cNvSpPr/>
      </dsp:nvSpPr>
      <dsp:spPr>
        <a:xfrm rot="10800000">
          <a:off x="281565" y="558955"/>
          <a:ext cx="4788004" cy="431526"/>
        </a:xfrm>
        <a:prstGeom prst="homePlate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他向我们启示耶稣</a:t>
          </a:r>
          <a: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（约翰福音</a:t>
          </a:r>
          <a:r>
            <a:rPr lang="en-US" altLang="zh-C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</a:t>
          </a:r>
          <a: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26</a:t>
          </a:r>
          <a: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GB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558955"/>
        <a:ext cx="4680123" cy="431526"/>
      </dsp:txXfrm>
    </dsp:sp>
    <dsp:sp modelId="{07903487-9C75-4F36-BAAD-3999608CFCC1}">
      <dsp:nvSpPr>
        <dsp:cNvPr id="0" name=""/>
        <dsp:cNvSpPr/>
      </dsp:nvSpPr>
      <dsp:spPr>
        <a:xfrm>
          <a:off x="0" y="558955"/>
          <a:ext cx="431526" cy="431526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3173098-8883-40F7-B292-42DF22E34511}">
      <dsp:nvSpPr>
        <dsp:cNvPr id="0" name=""/>
        <dsp:cNvSpPr/>
      </dsp:nvSpPr>
      <dsp:spPr>
        <a:xfrm rot="10800000">
          <a:off x="281565" y="1117332"/>
          <a:ext cx="4788004" cy="431526"/>
        </a:xfrm>
        <a:prstGeom prst="homePlate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使我们知罪</a:t>
          </a:r>
          <a: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（约翰福音</a:t>
          </a:r>
          <a:r>
            <a:rPr lang="en-US" altLang="zh-C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</a:t>
          </a:r>
          <a: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GB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1117332"/>
        <a:ext cx="4680123" cy="431526"/>
      </dsp:txXfrm>
    </dsp:sp>
    <dsp:sp modelId="{E82A5EE8-5D4A-48AE-B257-2340C0E1B182}">
      <dsp:nvSpPr>
        <dsp:cNvPr id="0" name=""/>
        <dsp:cNvSpPr/>
      </dsp:nvSpPr>
      <dsp:spPr>
        <a:xfrm>
          <a:off x="0" y="1117332"/>
          <a:ext cx="431526" cy="431526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423F01F-5BB6-4DE8-941B-A6ABD5E0C6CC}">
      <dsp:nvSpPr>
        <dsp:cNvPr id="0" name=""/>
        <dsp:cNvSpPr/>
      </dsp:nvSpPr>
      <dsp:spPr>
        <a:xfrm rot="10800000">
          <a:off x="281565" y="1675708"/>
          <a:ext cx="4788004" cy="43152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他引导我们进入一切真理</a:t>
          </a:r>
          <a:r>
            <a:rPr lang="zh-CN" alt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（约翰福音</a:t>
          </a:r>
          <a:r>
            <a:rPr lang="en-US" altLang="zh-CN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</a:t>
          </a:r>
          <a:r>
            <a:rPr lang="zh-CN" alt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</a:t>
          </a:r>
          <a:r>
            <a:rPr lang="en-GB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GB" sz="16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1675708"/>
        <a:ext cx="4680123" cy="431526"/>
      </dsp:txXfrm>
    </dsp:sp>
    <dsp:sp modelId="{656187B0-B962-462C-A5AD-3ABA3D521DB8}">
      <dsp:nvSpPr>
        <dsp:cNvPr id="0" name=""/>
        <dsp:cNvSpPr/>
      </dsp:nvSpPr>
      <dsp:spPr>
        <a:xfrm>
          <a:off x="0" y="1675708"/>
          <a:ext cx="431526" cy="431526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#1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nodeVertAlign" val="t"/>
          <dgm:param type="vertAlign" val="mid"/>
          <dgm:param type="horzAlign" val="ctr"/>
          <dgm:param type="fallback" val="1D"/>
        </dgm:alg>
      </dgm:if>
      <dgm:else name="Name3">
        <dgm:alg type="lin">
          <dgm:param type="linDir" val="fromR"/>
          <dgm:param type="nodeVertAlign" val="t"/>
          <dgm:param type="vertAlign" val="mid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stBulletLvl" val="1"/>
                      <dgm:param type="txAnchorVert" val="t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stBulletLvl" val="1"/>
                      <dgm:param type="txAnchorVert" val="t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stBulletLvl" val="2"/>
                      <dgm:param type="txAnchorVert" val="t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stBulletLvl" val="2"/>
                      <dgm:param type="txAnchorVert" val="t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#2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nodeVertAlign" val="t"/>
          <dgm:param type="vertAlign" val="mid"/>
          <dgm:param type="horzAlign" val="ctr"/>
          <dgm:param type="fallback" val="1D"/>
        </dgm:alg>
      </dgm:if>
      <dgm:else name="Name3">
        <dgm:alg type="lin">
          <dgm:param type="linDir" val="fromR"/>
          <dgm:param type="nodeVertAlign" val="t"/>
          <dgm:param type="vertAlign" val="mid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stBulletLvl" val="1"/>
                      <dgm:param type="txAnchorVert" val="t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stBulletLvl" val="1"/>
                      <dgm:param type="txAnchorVert" val="t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stBulletLvl" val="2"/>
                      <dgm:param type="txAnchorVert" val="t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stBulletLvl" val="2"/>
                      <dgm:param type="txAnchorVert" val="t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#3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nodeVertAlign" val="t"/>
          <dgm:param type="vertAlign" val="mid"/>
          <dgm:param type="horzAlign" val="ctr"/>
          <dgm:param type="fallback" val="1D"/>
        </dgm:alg>
      </dgm:if>
      <dgm:else name="Name3">
        <dgm:alg type="lin">
          <dgm:param type="linDir" val="fromR"/>
          <dgm:param type="nodeVertAlign" val="t"/>
          <dgm:param type="vertAlign" val="mid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stBulletLvl" val="1"/>
                      <dgm:param type="txAnchorVert" val="t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stBulletLvl" val="1"/>
                      <dgm:param type="txAnchorVert" val="t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stBulletLvl" val="2"/>
                      <dgm:param type="txAnchorVert" val="t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stBulletLvl" val="2"/>
                      <dgm:param type="txAnchorVert" val="t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#3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6D64E-17A0-44FE-9ADB-A820596A736D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24DD7-B08F-467A-AB1D-5D5C55AB6FD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24DD7-B08F-467A-AB1D-5D5C55AB6FD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892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24DD7-B08F-467A-AB1D-5D5C55AB6FD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397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24DD7-B08F-467A-AB1D-5D5C55AB6FD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9221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24DD7-B08F-467A-AB1D-5D5C55AB6FDC}" type="slidenum">
              <a:rPr lang="es-ES" smtClean="0"/>
              <a:t>11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diagramLayout" Target="../diagrams/layout5.xml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microsoft.com/office/2007/relationships/diagramDrawing" Target="../diagrams/drawing5.xml"/><Relationship Id="rId4" Type="http://schemas.microsoft.com/office/2007/relationships/hdphoto" Target="../media/hdphoto15.wdp"/><Relationship Id="rId9" Type="http://schemas.openxmlformats.org/officeDocument/2006/relationships/diagramColors" Target="../diagrams/colors5.xml"/><Relationship Id="rId1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4.wdp"/><Relationship Id="rId18" Type="http://schemas.openxmlformats.org/officeDocument/2006/relationships/image" Target="../media/image13.png"/><Relationship Id="rId3" Type="http://schemas.openxmlformats.org/officeDocument/2006/relationships/image" Target="../media/image4.png"/><Relationship Id="rId21" Type="http://schemas.microsoft.com/office/2007/relationships/hdphoto" Target="../media/hdphoto8.wdp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17" Type="http://schemas.microsoft.com/office/2007/relationships/hdphoto" Target="../media/hdphoto6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5.png"/><Relationship Id="rId15" Type="http://schemas.microsoft.com/office/2007/relationships/hdphoto" Target="../media/hdphoto5.wdp"/><Relationship Id="rId10" Type="http://schemas.openxmlformats.org/officeDocument/2006/relationships/image" Target="../media/image9.png"/><Relationship Id="rId19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21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notesSlide" Target="../notesSlides/notesSlide2.xml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22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8.jpe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11" Type="http://schemas.openxmlformats.org/officeDocument/2006/relationships/image" Target="../media/image34.jpeg"/><Relationship Id="rId5" Type="http://schemas.microsoft.com/office/2007/relationships/hdphoto" Target="../media/hdphoto12.wdp"/><Relationship Id="rId10" Type="http://schemas.microsoft.com/office/2007/relationships/diagramDrawing" Target="../diagrams/drawing4.xml"/><Relationship Id="rId4" Type="http://schemas.openxmlformats.org/officeDocument/2006/relationships/image" Target="../media/image29.png"/><Relationship Id="rId9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190875" y="182917"/>
            <a:ext cx="900112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powder">
              <a:bevelT w="38100" h="38100" prst="slope"/>
            </a:sp3d>
          </a:bodyPr>
          <a:lstStyle/>
          <a:p>
            <a:pPr algn="ctr"/>
            <a:r>
              <a:rPr lang="zh-CN" altLang="en-US" sz="88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面对现实</a:t>
            </a:r>
            <a:endParaRPr lang="en-GB" sz="88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50428" y="5828393"/>
            <a:ext cx="2495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D7AA80"/>
                </a:solidFill>
              </a:rPr>
              <a:t>二零二六年四月四日，第一课</a:t>
            </a:r>
            <a:endParaRPr lang="en-GB" sz="2000" b="1" noProof="0" dirty="0">
              <a:solidFill>
                <a:srgbClr val="D7AA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43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CuadroTexto 2"/>
          <p:cNvSpPr txBox="1"/>
          <p:nvPr/>
        </p:nvSpPr>
        <p:spPr>
          <a:xfrm>
            <a:off x="0" y="-1905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000" b="1" noProof="0" dirty="0">
                <a:solidFill>
                  <a:schemeClr val="accent4"/>
                </a:solidFill>
              </a:rPr>
              <a:t>枝子与葡萄树</a:t>
            </a:r>
            <a:endParaRPr lang="en-GB" sz="4000" b="1" noProof="0" dirty="0">
              <a:solidFill>
                <a:schemeClr val="accent4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14361" y="578910"/>
            <a:ext cx="10963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我是葡萄树，你们是枝子；常在我里面的，我也常在他里面，这人就多结果子。因</a:t>
            </a:r>
          </a:p>
          <a:p>
            <a:pPr algn="ctr"/>
            <a:r>
              <a:rPr lang="zh-CN" altLang="en-US" sz="2000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为离了我，你们就不能做甚么</a:t>
            </a:r>
            <a:r>
              <a:rPr lang="zh-CN" alt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。</a:t>
            </a:r>
            <a:r>
              <a:rPr lang="en-GB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en-GB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zh-CN" alt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约翰福音</a:t>
            </a:r>
            <a:r>
              <a:rPr lang="en-GB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15:5)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49601" y="1417438"/>
            <a:ext cx="7008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离世前不久，耶稣宣称自己是“葡萄树”，门徒是“枝子”。他这话是什么意思</a:t>
            </a:r>
            <a:r>
              <a:rPr lang="en-GB" sz="2000" b="1" noProof="0" dirty="0"/>
              <a:t>?</a:t>
            </a:r>
          </a:p>
        </p:txBody>
      </p:sp>
      <p:pic>
        <p:nvPicPr>
          <p:cNvPr id="6" name="Imagen 5" descr="Imagen que contiene exterior, hombre, fruta, parado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472517" y="1360288"/>
            <a:ext cx="4416834" cy="247773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gradFill flip="none" rotWithShape="1">
              <a:gsLst>
                <a:gs pos="0">
                  <a:srgbClr val="008000"/>
                </a:gs>
                <a:gs pos="80000">
                  <a:srgbClr val="008000"/>
                </a:gs>
                <a:gs pos="89000">
                  <a:srgbClr val="FFCB7F"/>
                </a:gs>
                <a:gs pos="100000">
                  <a:srgbClr val="FFCB7F"/>
                </a:gs>
              </a:gsLst>
              <a:lin ang="18900000" scaled="1"/>
              <a:tileRect/>
            </a:gra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persona, mujer, tabla, banca&#10;&#10;El contenido generado por IA puede ser incorrecto."/>
          <p:cNvPicPr>
            <a:picLocks noChangeAspect="1"/>
          </p:cNvPicPr>
          <p:nvPr/>
        </p:nvPicPr>
        <p:blipFill rotWithShape="1">
          <a:blip r:embed="rId5" cstate="email"/>
          <a:srcRect r="-136"/>
          <a:stretch>
            <a:fillRect/>
          </a:stretch>
        </p:blipFill>
        <p:spPr>
          <a:xfrm>
            <a:off x="186814" y="4444181"/>
            <a:ext cx="2280609" cy="2305665"/>
          </a:xfrm>
          <a:prstGeom prst="ellipse">
            <a:avLst/>
          </a:prstGeom>
          <a:ln w="190500" cap="rnd">
            <a:solidFill>
              <a:schemeClr val="bg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Imagen 13" descr="Un par de personas de pie&#10;&#10;El contenido generado por IA puede ser incorrecto.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9350477" y="4104394"/>
            <a:ext cx="2691922" cy="2552010"/>
          </a:xfrm>
          <a:prstGeom prst="roundRect">
            <a:avLst>
              <a:gd name="adj" fmla="val 9176"/>
            </a:avLst>
          </a:prstGeom>
          <a:solidFill>
            <a:srgbClr val="FFFFFF"/>
          </a:solidFill>
          <a:ln w="76200" cap="sq">
            <a:solidFill>
              <a:srgbClr val="A5A9E3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CuadroTexto 15"/>
          <p:cNvSpPr txBox="1"/>
          <p:nvPr/>
        </p:nvSpPr>
        <p:spPr>
          <a:xfrm>
            <a:off x="2602956" y="4595346"/>
            <a:ext cx="65192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住在耶稣里是对老底嘉不冷不热状况的解药。此外，它也是喜乐的源泉（约翰福音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11</a:t>
            </a:r>
            <a:r>
              <a:rPr lang="zh-CN" altLang="en-US" sz="2000" b="1" dirty="0"/>
              <a:t>）。但我们怎能住在耶稣里呢？</a:t>
            </a:r>
            <a:endParaRPr lang="en-GB" sz="2000" b="1" noProof="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2602955" y="5611009"/>
            <a:ext cx="66962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行使祂喜悦的事，也就是遵守祂的诫命（约翰福音</a:t>
            </a:r>
            <a:r>
              <a:rPr lang="en-US" altLang="zh-CN" sz="2000" b="1" dirty="0"/>
              <a:t>15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10</a:t>
            </a:r>
            <a:r>
              <a:rPr lang="zh-CN" altLang="en-US" sz="2000" b="1" dirty="0"/>
              <a:t>）。这是对上帝向我们显明的爱的一种爱的回应（约翰一书 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19</a:t>
            </a:r>
            <a:r>
              <a:rPr lang="zh-CN" altLang="en-US" sz="2000" b="1" dirty="0"/>
              <a:t>）。</a:t>
            </a:r>
            <a:endParaRPr lang="en-GB" sz="2000" b="1" noProof="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49601" y="2433101"/>
            <a:ext cx="72540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枝条可以暂时不连接在葡萄树藤蔓上，但最终会枯萎。为了不让我们失去永生，耶稣向我们发出请求：“常在我里面”</a:t>
            </a:r>
            <a:br>
              <a:rPr lang="zh-CN" altLang="en-US" sz="2000" b="1" dirty="0"/>
            </a:br>
            <a:r>
              <a:rPr lang="zh-CN" altLang="en-US" sz="2000" b="1" dirty="0"/>
              <a:t>（约翰福音</a:t>
            </a:r>
            <a:r>
              <a:rPr lang="en-US" altLang="zh-CN" sz="2000" b="1" dirty="0"/>
              <a:t>15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）在耶稣讲述葡萄树和枝子的这段比喻的十一节经文中，他用了十次动词“在我里面”。这一定是非常重要的事情。</a:t>
            </a:r>
            <a:endParaRPr lang="en-GB" sz="2000" b="1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 l="-36000" r="-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0584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CuadroTexto 2"/>
          <p:cNvSpPr txBox="1"/>
          <p:nvPr/>
        </p:nvSpPr>
        <p:spPr>
          <a:xfrm>
            <a:off x="-3" y="-74577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100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树液</a:t>
            </a:r>
            <a:endParaRPr lang="en-GB" sz="4000" b="1" spc="1000" noProof="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14387" y="533251"/>
            <a:ext cx="10563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你们要常在我里面，我也常在你们里面。枝子若不常在葡萄树上，自己就不能结果</a:t>
            </a:r>
          </a:p>
          <a:p>
            <a:pPr algn="ctr"/>
            <a:r>
              <a:rPr lang="zh-CN" alt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子；你们若不常在我里面，也是这样。</a:t>
            </a:r>
            <a:r>
              <a:rPr lang="en-GB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GB" sz="1400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GB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zh-CN" altLang="en-US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约翰福音 </a:t>
            </a:r>
            <a:r>
              <a:rPr lang="en-GB" sz="1400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15:4)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262770" y="1381402"/>
            <a:ext cx="8750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冬天时，枝子连接在藤蔓上，但却不会结果。为什么？因为它们无法获得树液。</a:t>
            </a:r>
            <a:endParaRPr lang="en-GB" sz="2000" b="1" noProof="0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289912956"/>
              </p:ext>
            </p:extLst>
          </p:nvPr>
        </p:nvGraphicFramePr>
        <p:xfrm>
          <a:off x="135267" y="4750185"/>
          <a:ext cx="5351136" cy="210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Imagen 6" descr="Un árbol con hojas verdes&#10;&#10;El contenido generado por IA puede ser incorrecto.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178859" y="2736720"/>
            <a:ext cx="2825546" cy="1883697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arado, viendo, árbol, cadena&#10;&#10;El contenido generado por IA puede ser incorrecto.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127819" y="1136033"/>
            <a:ext cx="2927627" cy="1646790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5348752" y="4750185"/>
            <a:ext cx="3755922" cy="2042282"/>
            <a:chOff x="5476568" y="4750185"/>
            <a:chExt cx="3755922" cy="2042282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5476568" y="4750185"/>
              <a:ext cx="3755922" cy="204228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BDA492"/>
              </a:solidFill>
              <a:miter lim="800000"/>
              <a:headEnd/>
              <a:tailEnd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Elipse 11"/>
            <p:cNvSpPr/>
            <p:nvPr/>
          </p:nvSpPr>
          <p:spPr>
            <a:xfrm>
              <a:off x="6784258" y="5309419"/>
              <a:ext cx="993058" cy="99305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pic>
        <p:nvPicPr>
          <p:cNvPr id="15" name="Imagen 14" descr="Un dibujo de una persona&#10;&#10;El contenido generado por IA puede ser incorrecto.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9281652" y="4750185"/>
            <a:ext cx="2741197" cy="2042282"/>
          </a:xfrm>
          <a:prstGeom prst="snip2DiagRect">
            <a:avLst>
              <a:gd name="adj1" fmla="val 1492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3262773" y="3842101"/>
            <a:ext cx="89292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在同一段话语中（约翰福音</a:t>
            </a:r>
            <a:r>
              <a:rPr lang="en-US" altLang="zh-CN" sz="2000" b="1" dirty="0"/>
              <a:t>14-17</a:t>
            </a:r>
            <a:r>
              <a:rPr lang="zh-CN" altLang="en-US" sz="2000" b="1" dirty="0"/>
              <a:t>章），耶稣给出了解释：圣灵是那位在我们里面运行，赐我们生命的那一位，如果我们愿意的话。</a:t>
            </a:r>
            <a:endParaRPr lang="en-GB" sz="2000" b="1" noProof="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262773" y="3086282"/>
            <a:ext cx="89292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无论我们是嫩芽还是断枝，有一点很清楚：我们需要葡萄藤的汁液。我们能把这汁液和什么比较呢？</a:t>
            </a:r>
            <a:endParaRPr lang="en-GB" sz="2000" b="1" noProof="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3262770" y="2022687"/>
            <a:ext cx="89292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只有春天到来时，这些枝子才会从葡萄树获得树液，然后嫩芽才会长出来。约翰使用的希腊词也可以指被折断并嫁接回葡萄树的枝条。</a:t>
            </a:r>
            <a:endParaRPr lang="en-GB" sz="2000" b="1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EEA759-5146-4348-80E7-524FC380A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>
                                            <p:graphicEl>
                                              <a:dgm id="{E1EEA759-5146-4348-80E7-524FC380A5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6F811C8-8640-406C-A6AA-8E6DEC70B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">
                                            <p:graphicEl>
                                              <a:dgm id="{B6F811C8-8640-406C-A6AA-8E6DEC70B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173098-8883-40F7-B292-42DF22E34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">
                                            <p:graphicEl>
                                              <a:dgm id="{93173098-8883-40F7-B292-42DF22E34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423F01F-5BB6-4DE8-941B-A6ABD5E0C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">
                                            <p:graphicEl>
                                              <a:dgm id="{4423F01F-5BB6-4DE8-941B-A6ABD5E0C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Graphic spid="10" grpId="0" uiExpand="1">
        <p:bldSub>
          <a:bldDgm bld="one"/>
        </p:bldSub>
      </p:bldGraphic>
      <p:bldP spid="6" grpId="0"/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23039" y="547089"/>
            <a:ext cx="1016517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noProof="0" dirty="0">
                <a:latin typeface="Constantia" panose="02030602050306030303" pitchFamily="18" charset="0"/>
              </a:rPr>
              <a:t>“</a:t>
            </a:r>
            <a:r>
              <a:rPr lang="zh-CN" altLang="en-US" sz="3200" b="1" dirty="0">
                <a:latin typeface="Constantia" panose="02030602050306030303" pitchFamily="18" charset="0"/>
              </a:rPr>
              <a:t>这里所推荐的火炼的金子就是信心和爱心。它使人的心富足，因为它曾被熬炼直到炼净。它越经磨练，其光华就越发灿烂。白衣是指品格的纯洁，基督赐给罪人之义。这真是天庭所织就的衣袍，只能向基督买到的甘心顺从的一生。眼药就是智慧和恩典，能使我们分辨善恶，发现各式伪装的罪恶。上帝已赐教会眼目，祂要他们以智慧来涂润眼目，使他们能看得清楚；然而许多人若是能行，竟情愿剜出教会的眼睛来；因为他们不愿自己的行为敞露在光明之下，免得他们受责备。这种神圣的眼药会使人悟性清晰。基督是一切美德的宝库。祂说：“向我买。</a:t>
            </a:r>
            <a:r>
              <a:rPr lang="en-GB" sz="3200" b="1" noProof="0" dirty="0">
                <a:latin typeface="Constantia" panose="02030602050306030303" pitchFamily="18" charset="0"/>
              </a:rPr>
              <a:t>” (</a:t>
            </a:r>
            <a:r>
              <a:rPr lang="zh-CN" altLang="en-US" sz="3200" b="1" dirty="0">
                <a:latin typeface="Constantia" panose="02030602050306030303" pitchFamily="18" charset="0"/>
              </a:rPr>
              <a:t>启示录 </a:t>
            </a:r>
            <a:r>
              <a:rPr lang="en-US" altLang="zh-CN" sz="3200" b="1" dirty="0">
                <a:latin typeface="Constantia" panose="02030602050306030303" pitchFamily="18" charset="0"/>
              </a:rPr>
              <a:t>3</a:t>
            </a:r>
            <a:r>
              <a:rPr lang="zh-CN" altLang="en-US" sz="3200" b="1" dirty="0">
                <a:latin typeface="Constantia" panose="02030602050306030303" pitchFamily="18" charset="0"/>
              </a:rPr>
              <a:t>：</a:t>
            </a:r>
            <a:r>
              <a:rPr lang="en-US" altLang="zh-CN" sz="3200" b="1" dirty="0">
                <a:latin typeface="Constantia" panose="02030602050306030303" pitchFamily="18" charset="0"/>
              </a:rPr>
              <a:t>18</a:t>
            </a:r>
            <a:r>
              <a:rPr lang="zh-CN" altLang="en-US" sz="3200" b="1" dirty="0">
                <a:latin typeface="Constantia" panose="02030602050306030303" pitchFamily="18" charset="0"/>
              </a:rPr>
              <a:t>）</a:t>
            </a:r>
            <a:r>
              <a:rPr lang="zh-CN" altLang="en-US" b="1" dirty="0">
                <a:latin typeface="Constantia" panose="02030602050306030303" pitchFamily="18" charset="0"/>
              </a:rPr>
              <a:t>。”</a:t>
            </a:r>
            <a:endParaRPr lang="en-GB" sz="24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005625" y="5856234"/>
            <a:ext cx="5073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noProof="0" dirty="0"/>
              <a:t>怀爱伦（给教会证言，第四卷，原文</a:t>
            </a:r>
            <a:r>
              <a:rPr lang="en-MY" altLang="zh-CN" sz="2000" b="1" noProof="0" dirty="0"/>
              <a:t>88</a:t>
            </a:r>
            <a:r>
              <a:rPr lang="zh-CN" altLang="en-US" sz="2000" b="1" noProof="0" dirty="0"/>
              <a:t>面）</a:t>
            </a:r>
            <a:endParaRPr lang="en-GB" sz="2000" b="1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noProof="0" dirty="0"/>
          </a:p>
        </p:txBody>
      </p:sp>
      <p:pic>
        <p:nvPicPr>
          <p:cNvPr id="4" name="Imagen 3" descr="Persona con cabello largo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/>
          <a:srcRect r="-1" b="-1"/>
          <a:stretch>
            <a:fillRect/>
          </a:stretch>
        </p:blipFill>
        <p:spPr>
          <a:xfrm>
            <a:off x="187387" y="170014"/>
            <a:ext cx="3805676" cy="6516265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Imagen 6" descr="Un par de personas de pie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/>
          <a:srcRect r="-2"/>
          <a:stretch>
            <a:fillRect/>
          </a:stretch>
        </p:blipFill>
        <p:spPr>
          <a:xfrm>
            <a:off x="4179224" y="170014"/>
            <a:ext cx="7825389" cy="6516263"/>
          </a:xfrm>
          <a:prstGeom prst="rect">
            <a:avLst/>
          </a:prstGeom>
          <a:ln w="38100" cap="sq">
            <a:solidFill>
              <a:srgbClr val="CC99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CuadroTexto 4"/>
          <p:cNvSpPr txBox="1"/>
          <p:nvPr/>
        </p:nvSpPr>
        <p:spPr>
          <a:xfrm>
            <a:off x="8477251" y="330413"/>
            <a:ext cx="3508312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我爱你们，正如父爱我一样，你们要常在我的爱里。</a:t>
            </a:r>
            <a:r>
              <a:rPr lang="en-GB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</a:p>
          <a:p>
            <a:pPr algn="ctr">
              <a:spcBef>
                <a:spcPts val="1200"/>
              </a:spcBef>
            </a:pPr>
            <a:r>
              <a:rPr lang="en-GB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约翰福音</a:t>
            </a:r>
            <a:r>
              <a:rPr lang="en-GB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15:9 )</a:t>
            </a:r>
            <a:endParaRPr lang="en-GB" sz="4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1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353175" y="3554493"/>
            <a:ext cx="5772150" cy="32470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rgbClr val="6C176A"/>
                </a:solidFill>
              </a:rPr>
              <a:t>上帝的信息（启示录 </a:t>
            </a:r>
            <a:r>
              <a:rPr lang="en-GB" sz="2000" b="1" noProof="0" dirty="0">
                <a:solidFill>
                  <a:srgbClr val="6C176A"/>
                </a:solidFill>
              </a:rPr>
              <a:t>3:14-22):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评估（</a:t>
            </a:r>
            <a:r>
              <a:rPr lang="en-GB" sz="2000" b="1" noProof="0" dirty="0"/>
              <a:t> 14-17</a:t>
            </a:r>
            <a:r>
              <a:rPr lang="zh-CN" altLang="en-US" sz="2000" b="1" noProof="0" dirty="0"/>
              <a:t>节 </a:t>
            </a:r>
            <a:r>
              <a:rPr lang="en-GB" sz="2000" b="1" noProof="0" dirty="0"/>
              <a:t>)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解决方案（第</a:t>
            </a:r>
            <a:r>
              <a:rPr lang="en-US" altLang="zh-CN" sz="2000" b="1" dirty="0"/>
              <a:t>18</a:t>
            </a:r>
            <a:r>
              <a:rPr lang="zh-CN" altLang="en-US" sz="2000" b="1" dirty="0"/>
              <a:t>节）</a:t>
            </a:r>
            <a:endParaRPr lang="en-GB" sz="2000" b="1" noProof="0" dirty="0"/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结果（第</a:t>
            </a:r>
            <a:r>
              <a:rPr lang="en-US" altLang="zh-CN" sz="2000" b="1" dirty="0"/>
              <a:t>19-20</a:t>
            </a:r>
            <a:r>
              <a:rPr lang="zh-CN" altLang="en-US" sz="2000" b="1" dirty="0"/>
              <a:t>节）</a:t>
            </a:r>
            <a:endParaRPr lang="en-GB" sz="2000" b="1" noProof="0" dirty="0"/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满足（第</a:t>
            </a:r>
            <a:r>
              <a:rPr lang="en-US" altLang="zh-CN" sz="2000" b="1" dirty="0"/>
              <a:t>21-22</a:t>
            </a:r>
            <a:r>
              <a:rPr lang="zh-CN" altLang="en-US" sz="2000" b="1" dirty="0"/>
              <a:t>节）</a:t>
            </a:r>
            <a:endParaRPr lang="en-GB" sz="2000" b="1" noProof="0" dirty="0"/>
          </a:p>
          <a:p>
            <a:pPr>
              <a:spcBef>
                <a:spcPts val="1800"/>
              </a:spcBef>
            </a:pPr>
            <a:r>
              <a:rPr lang="zh-CN" altLang="en-US" sz="2000" b="1" dirty="0">
                <a:solidFill>
                  <a:srgbClr val="801C21"/>
                </a:solidFill>
              </a:rPr>
              <a:t>面对现实（约翰福音</a:t>
            </a:r>
            <a:r>
              <a:rPr lang="en-US" altLang="zh-CN" sz="2000" b="1" dirty="0">
                <a:solidFill>
                  <a:srgbClr val="801C21"/>
                </a:solidFill>
              </a:rPr>
              <a:t>15</a:t>
            </a:r>
            <a:r>
              <a:rPr lang="zh-CN" altLang="en-US" sz="2000" b="1" dirty="0">
                <a:solidFill>
                  <a:srgbClr val="801C21"/>
                </a:solidFill>
              </a:rPr>
              <a:t>：</a:t>
            </a:r>
            <a:r>
              <a:rPr lang="en-US" altLang="zh-CN" sz="2000" b="1" dirty="0">
                <a:solidFill>
                  <a:srgbClr val="801C21"/>
                </a:solidFill>
              </a:rPr>
              <a:t>1-11</a:t>
            </a:r>
            <a:r>
              <a:rPr lang="en-GB" sz="2000" b="1" noProof="0" dirty="0">
                <a:solidFill>
                  <a:srgbClr val="801C21"/>
                </a:solidFill>
              </a:rPr>
              <a:t>):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枝子与葡萄树</a:t>
            </a:r>
            <a:endParaRPr lang="en-GB" altLang="zh-CN" sz="2000" b="1" dirty="0"/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树液</a:t>
            </a:r>
            <a:endParaRPr lang="en-GB" sz="2000" b="1" noProof="0" dirty="0"/>
          </a:p>
        </p:txBody>
      </p:sp>
      <p:sp>
        <p:nvSpPr>
          <p:cNvPr id="3" name="CuadroTexto 2"/>
          <p:cNvSpPr txBox="1"/>
          <p:nvPr/>
        </p:nvSpPr>
        <p:spPr>
          <a:xfrm>
            <a:off x="161925" y="144781"/>
            <a:ext cx="8391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我们每个人都与上帝建立了不同的关系。但我们都同意一点：这段关系可以（也应该）成长。</a:t>
            </a:r>
            <a:endParaRPr lang="en-GB" sz="2000" b="1" noProof="0" dirty="0">
              <a:solidFill>
                <a:schemeClr val="bg1"/>
              </a:solidFill>
              <a:effectLst>
                <a:glow rad="88900">
                  <a:srgbClr val="2C3D66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Hombre y mujer sentados en una banca de madera&#10;&#10;El contenido generado por IA puede ser incorrecto.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896350" y="175007"/>
            <a:ext cx="3043238" cy="3253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AE4BC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 pastel con velas encima de una cama&#10;&#10;El contenido generado por IA puede ser incorrecto.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252412" y="3314700"/>
            <a:ext cx="4938713" cy="3253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cono&#10;&#10;El contenido generado por IA puede ser incorrecto.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920027" y="3523166"/>
            <a:ext cx="410053" cy="452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cono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920027" y="5580343"/>
            <a:ext cx="410053" cy="452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Forma, Flecha&#10;&#10;El contenido generado por IA puede ser incorrecto.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3172" y="5190319"/>
            <a:ext cx="443206" cy="177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, Flecha&#10;&#10;El contenido generado por IA puede ser incorrecto.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3172" y="6491140"/>
            <a:ext cx="443205" cy="1774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3172" y="4815404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/>
          <p:cNvPicPr>
            <a:picLocks noChangeAspect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3172" y="4439725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/>
          <p:cNvPicPr>
            <a:picLocks noChangeAspect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3172" y="4045760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/>
          <p:cNvPicPr>
            <a:picLocks noChangeAspect="1"/>
          </p:cNvPicPr>
          <p:nvPr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3172" y="6110150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161925" y="1769278"/>
            <a:ext cx="83915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上帝给了我们关于教会在最后阶段的属灵状态的一个总体性的信息。现在就轮到我们去审视自己，看看这信息中有哪些部分是适用于我们，以及我们如何能够加强和深化与上帝的关系。</a:t>
            </a:r>
            <a:endParaRPr lang="en-GB" sz="2000" b="1" noProof="0" dirty="0">
              <a:solidFill>
                <a:schemeClr val="bg1"/>
              </a:solidFill>
              <a:effectLst>
                <a:glow rad="88900">
                  <a:srgbClr val="2C3D66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1925" y="957029"/>
            <a:ext cx="83915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我们成长需要采取的第一步是认识我们当前的景况。</a:t>
            </a:r>
            <a:endParaRPr lang="en-GB" sz="2000" b="1" noProof="0" dirty="0">
              <a:solidFill>
                <a:schemeClr val="bg1"/>
              </a:solidFill>
              <a:effectLst>
                <a:glow rad="88900">
                  <a:srgbClr val="2C3D66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-145143" y="1276401"/>
            <a:ext cx="9567512" cy="194014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5000"/>
              </a:lnSpc>
            </a:pPr>
            <a:r>
              <a:rPr lang="zh-CN" altLang="en-US" sz="11500" dirty="0">
                <a:ln w="0"/>
                <a:solidFill>
                  <a:srgbClr val="B0175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上帝的信息</a:t>
            </a:r>
            <a:endParaRPr lang="en-GB" sz="11500" noProof="0" dirty="0">
              <a:ln w="0"/>
              <a:solidFill>
                <a:srgbClr val="B0175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68516" y="4611525"/>
            <a:ext cx="8219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noProof="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zh-CN" altLang="en-US" sz="480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启示录</a:t>
            </a:r>
            <a:r>
              <a:rPr lang="en-GB" sz="4800" noProof="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3:14-22)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7365300" cy="1768025"/>
          </a:xfrm>
          <a:prstGeom prst="rect">
            <a:avLst/>
          </a:prstGeom>
          <a:gradFill flip="none" rotWithShape="1">
            <a:gsLst>
              <a:gs pos="62000">
                <a:schemeClr val="accent1">
                  <a:lumMod val="67000"/>
                </a:schemeClr>
              </a:gs>
              <a:gs pos="66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CuadroTexto 2"/>
          <p:cNvSpPr txBox="1"/>
          <p:nvPr/>
        </p:nvSpPr>
        <p:spPr>
          <a:xfrm>
            <a:off x="1" y="-29496"/>
            <a:ext cx="7365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600" dirty="0">
                <a:ln w="1016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评估</a:t>
            </a:r>
            <a:endParaRPr lang="en-GB" sz="4000" b="1" spc="600" noProof="0" dirty="0">
              <a:ln w="1016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2501" y="865012"/>
            <a:ext cx="7365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你说：我是富足，已经发了财，一样都不缺。却不知道你是那困苦、可怜、贫穷、瞎眼、赤身的。</a:t>
            </a:r>
            <a:r>
              <a:rPr lang="en-GB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zh-CN" alt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（启示录 </a:t>
            </a:r>
            <a:r>
              <a:rPr lang="en-US" altLang="zh-C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zh-CN" alt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：</a:t>
            </a:r>
            <a:r>
              <a:rPr lang="en-US" altLang="zh-C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17</a:t>
            </a:r>
            <a:r>
              <a:rPr lang="en-GB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11157" y="1768025"/>
            <a:ext cx="7154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致七教会的信息介绍了从使徒时代到当代世界教会的状况</a:t>
            </a:r>
            <a:br>
              <a:rPr lang="zh-CN" altLang="en-US" sz="2000" b="1" dirty="0"/>
            </a:br>
            <a:r>
              <a:rPr lang="zh-CN" altLang="en-US" sz="2000" b="1" dirty="0"/>
              <a:t>（启示录</a:t>
            </a:r>
            <a:r>
              <a:rPr lang="en-US" altLang="zh-CN" sz="2000" b="1" dirty="0"/>
              <a:t>2-3</a:t>
            </a:r>
            <a:r>
              <a:rPr lang="zh-CN" altLang="en-US" sz="2000" b="1" dirty="0"/>
              <a:t>章）。耶稣在为我们这一世代（老底嘉教会）传达信息时，他将自己呈现为“阿们（真理），为诚信真实的见证者”</a:t>
            </a:r>
            <a:r>
              <a:rPr lang="en-MY" altLang="zh-CN" sz="2000" b="1" dirty="0"/>
              <a:t> </a:t>
            </a:r>
            <a:r>
              <a:rPr lang="zh-CN" altLang="en-US" sz="2000" b="1" dirty="0"/>
              <a:t>。（启示录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14</a:t>
            </a:r>
            <a:r>
              <a:rPr lang="en-GB" sz="2000" b="1" noProof="0" dirty="0"/>
              <a:t>)</a:t>
            </a:r>
          </a:p>
        </p:txBody>
      </p:sp>
      <p:pic>
        <p:nvPicPr>
          <p:cNvPr id="6" name="Imagen 5" descr="Imagen que contiene tabla, lentes, hombre, sostener&#10;&#10;El contenido generado por IA puede ser incorrecto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36731" y="168792"/>
            <a:ext cx="4522768" cy="3016121"/>
          </a:xfrm>
          <a:prstGeom prst="roundRect">
            <a:avLst>
              <a:gd name="adj" fmla="val 1177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hombre sentado en el suelo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25733" y="3433932"/>
            <a:ext cx="2244558" cy="3280508"/>
          </a:xfrm>
          <a:prstGeom prst="round2DiagRect">
            <a:avLst>
              <a:gd name="adj1" fmla="val 897"/>
              <a:gd name="adj2" fmla="val 14018"/>
            </a:avLst>
          </a:prstGeom>
          <a:ln w="38100" cap="sq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hombre en traje con la mano en la cara&#10;&#10;El contenido generado por IA puede ser incorrecto.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61997" y="3433932"/>
            <a:ext cx="2184400" cy="32766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A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4897357" y="3406366"/>
            <a:ext cx="72915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当我们看自己时，我们看到了</a:t>
            </a:r>
            <a:r>
              <a:rPr lang="zh-CN" altLang="en-US" sz="2000" b="1" i="1" dirty="0"/>
              <a:t>我们的真理</a:t>
            </a:r>
            <a:r>
              <a:rPr lang="zh-CN" altLang="en-US" sz="2000" b="1" dirty="0"/>
              <a:t>：“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我是富足，已经发了财，一样都不缺 </a:t>
            </a:r>
            <a:r>
              <a:rPr lang="zh-CN" altLang="en-US" sz="2000" b="1" dirty="0"/>
              <a:t>”（启示录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17</a:t>
            </a:r>
            <a:r>
              <a:rPr lang="zh-CN" altLang="en-US" sz="2000" b="1" dirty="0"/>
              <a:t>前段）。</a:t>
            </a:r>
            <a:endParaRPr lang="en-GB" sz="2000" b="1" noProof="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914921" y="5144166"/>
            <a:ext cx="49007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现在是时候自我评估了。我是否清楚自己真正拥有的是什么，以及我仍然需要什么？我在与耶稣的关系中成长了多少？我是在变得更好吗</a:t>
            </a:r>
            <a:r>
              <a:rPr lang="en-GB" sz="2000" b="1" noProof="0" dirty="0"/>
              <a:t>?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897357" y="4121377"/>
            <a:ext cx="49007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但耶稣看见了</a:t>
            </a:r>
            <a:r>
              <a:rPr lang="zh-CN" altLang="en-US" sz="2000" b="1" i="1" dirty="0"/>
              <a:t>真理</a:t>
            </a:r>
            <a:r>
              <a:rPr lang="zh-CN" altLang="en-US" sz="2000" b="1" dirty="0"/>
              <a:t>，即我们的现实景况</a:t>
            </a:r>
            <a:r>
              <a:rPr lang="en-GB" sz="2000" b="1" noProof="0" dirty="0"/>
              <a:t>: “</a:t>
            </a:r>
            <a:r>
              <a:rPr lang="zh-CN" altLang="en-US" sz="20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你是那困苦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、可怜、贫穷、瞎眼、赤身的</a:t>
            </a:r>
            <a:r>
              <a:rPr lang="zh-CN" altLang="en-US" sz="2000" b="1" dirty="0"/>
              <a:t>。</a:t>
            </a:r>
            <a:r>
              <a:rPr lang="en-GB" sz="2000" b="1" noProof="0" dirty="0"/>
              <a:t>” (</a:t>
            </a:r>
            <a:r>
              <a:rPr lang="zh-CN" altLang="en-US" sz="2000" b="1" noProof="0" dirty="0"/>
              <a:t>启示录</a:t>
            </a:r>
            <a:r>
              <a:rPr lang="en-GB" sz="2000" b="1" noProof="0" dirty="0"/>
              <a:t> 3:17</a:t>
            </a:r>
            <a:r>
              <a:rPr lang="zh-CN" altLang="en-US" sz="2000" b="1" noProof="0" dirty="0"/>
              <a:t>后段</a:t>
            </a:r>
            <a:r>
              <a:rPr lang="en-GB" sz="2000" b="1" noProof="0" dirty="0"/>
              <a:t>)</a:t>
            </a:r>
            <a:r>
              <a:rPr lang="zh-CN" altLang="en-US" sz="2000" b="1" noProof="0" dirty="0"/>
              <a:t>。</a:t>
            </a:r>
            <a:endParaRPr lang="en-GB" sz="2000" b="1" noProof="0" dirty="0"/>
          </a:p>
        </p:txBody>
      </p:sp>
      <p:pic>
        <p:nvPicPr>
          <p:cNvPr id="18" name="Imagen 17" descr="Hombre sentado en una silla&#10;&#10;El contenido generado por IA puede ser incorrecto."/>
          <p:cNvPicPr>
            <a:picLocks noChangeAspect="1"/>
          </p:cNvPicPr>
          <p:nvPr/>
        </p:nvPicPr>
        <p:blipFill rotWithShape="1">
          <a:blip r:embed="rId6" cstate="email"/>
          <a:srcRect t="-670"/>
          <a:stretch>
            <a:fillRect/>
          </a:stretch>
        </p:blipFill>
        <p:spPr>
          <a:xfrm>
            <a:off x="9931400" y="4213444"/>
            <a:ext cx="2136075" cy="24970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86050" y="0"/>
            <a:ext cx="9505949" cy="1746145"/>
          </a:xfrm>
          <a:prstGeom prst="rect">
            <a:avLst/>
          </a:prstGeom>
          <a:gradFill>
            <a:gsLst>
              <a:gs pos="60000">
                <a:schemeClr val="accent2">
                  <a:lumMod val="20000"/>
                  <a:lumOff val="80000"/>
                </a:schemeClr>
              </a:gs>
              <a:gs pos="63000">
                <a:srgbClr val="8179AB"/>
              </a:gs>
              <a:gs pos="100000">
                <a:srgbClr val="8179AB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23" name="Imagen 22" descr="Un dibujo de una persona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4145" y="153935"/>
            <a:ext cx="2693891" cy="2257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/>
          <p:cNvSpPr txBox="1"/>
          <p:nvPr/>
        </p:nvSpPr>
        <p:spPr>
          <a:xfrm>
            <a:off x="2686051" y="0"/>
            <a:ext cx="950595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zh-CN" altLang="en-US" sz="4000" b="1" spc="1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解决方案</a:t>
            </a:r>
            <a:endParaRPr lang="en-GB" sz="4000" b="1" spc="10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783452" y="798873"/>
            <a:ext cx="93249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我劝你向我买火炼的金子，叫你富足；又买白衣穿上，叫你赤身的羞耻不露出来；</a:t>
            </a:r>
          </a:p>
          <a:p>
            <a:pPr algn="ctr"/>
            <a:r>
              <a:rPr lang="zh-CN" alt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又买眼药擦你的眼睛，使你能看见。</a:t>
            </a:r>
            <a:r>
              <a:rPr lang="en-GB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(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启示录</a:t>
            </a:r>
            <a:r>
              <a:rPr lang="en-GB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3:18)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686051" y="1775577"/>
            <a:ext cx="950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由于对现状感到舒适会带来冷漠（不冷不热），耶稣劝我们做三件事：</a:t>
            </a:r>
            <a:endParaRPr lang="en-GB" sz="2000" b="1" noProof="0" dirty="0"/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3164789057"/>
              </p:ext>
            </p:extLst>
          </p:nvPr>
        </p:nvGraphicFramePr>
        <p:xfrm>
          <a:off x="280220" y="2502067"/>
          <a:ext cx="4744064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534036631"/>
              </p:ext>
            </p:extLst>
          </p:nvPr>
        </p:nvGraphicFramePr>
        <p:xfrm>
          <a:off x="5171771" y="2502068"/>
          <a:ext cx="3746087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4089145394"/>
              </p:ext>
            </p:extLst>
          </p:nvPr>
        </p:nvGraphicFramePr>
        <p:xfrm>
          <a:off x="8819374" y="2502067"/>
          <a:ext cx="3289053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18" grpId="0" uiExpand="1">
        <p:bldSub>
          <a:bldDgm bld="one"/>
        </p:bldSub>
      </p:bldGraphic>
      <p:bldGraphic spid="19" grpId="0" uiExpand="1">
        <p:bldSub>
          <a:bldDgm bld="one"/>
        </p:bldSub>
      </p:bldGraphic>
      <p:bldGraphic spid="20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4000" b="1" spc="100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结果</a:t>
            </a:r>
            <a:endParaRPr lang="en-GB" sz="4000" b="1" spc="1000" noProof="0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52512" y="722308"/>
            <a:ext cx="105806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看哪，我站在门外叩门，若有听见我声音就开门的，我要进到他那里去，我与他，他与我一同坐席。</a:t>
            </a:r>
            <a:r>
              <a:rPr lang="en-GB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GB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zh-CN" altLang="en-US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启示录 </a:t>
            </a:r>
            <a:r>
              <a:rPr lang="en-GB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3:20)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13741" y="1672539"/>
            <a:ext cx="7458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现在有一个问题。我在属灵上感觉还好，但耶稣希望我变得更好。然而，如果我不意识到自己需要改变，我永远不会改变。我永远不会想去买我自以为已经拥有了的东西。</a:t>
            </a:r>
            <a:endParaRPr lang="en-GB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edificio, exterior, persona, hombre&#10;&#10;El contenido generado por IA puede ser incorrecto.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820841" y="1512763"/>
            <a:ext cx="4177082" cy="5247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FD6EA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194071" y="5658007"/>
            <a:ext cx="74779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耶稣敲响我心门，耐心等待。他不会打断我的生活来强迫我与祂建立关系。开门的决定权在我。</a:t>
            </a:r>
            <a:endParaRPr lang="en-GB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13737" y="3862022"/>
            <a:ext cx="74582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耶稣的责备和管教不一定是负面的。他更喜欢对话的道路。他想和我们安静地坐着聊聊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......“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看哪，我站在门外叩门，若有听见我声音就开门的，我要进到他那里去，我与他，他与我一同坐席。 “（启示录 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）。</a:t>
            </a:r>
            <a:endParaRPr lang="en-GB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13738" y="2898436"/>
            <a:ext cx="74582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为了解决这个问题，耶稣有他自己的方法：“凡我所疼爱的，我就责备管教他”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他补充道：“要悔改”（启示录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）。</a:t>
            </a:r>
            <a:endParaRPr lang="en-GB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65753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 l="-3000" t="-12000" r="-40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CuadroTexto 2"/>
          <p:cNvSpPr txBox="1"/>
          <p:nvPr/>
        </p:nvSpPr>
        <p:spPr>
          <a:xfrm>
            <a:off x="0" y="-19664"/>
            <a:ext cx="1219200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1000" noProof="0" dirty="0">
                <a:ln w="6600">
                  <a:solidFill>
                    <a:srgbClr val="547D1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7D11"/>
                  </a:outerShdw>
                </a:effectLst>
              </a:rPr>
              <a:t>满足</a:t>
            </a:r>
            <a:endParaRPr lang="en-GB" sz="4400" b="1" spc="1000" noProof="0" dirty="0">
              <a:ln w="6600">
                <a:solidFill>
                  <a:srgbClr val="547D1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547D11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38250" y="563833"/>
            <a:ext cx="97155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2000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652F00"/>
                </a:solidFill>
                <a:latin typeface="Comic Sans MS" panose="030F0702030302020204" pitchFamily="66" charset="0"/>
              </a:rPr>
              <a:t>得胜的，我要赐他在我宝座上与我同坐，就如我得了胜，在我父的宝座上与他同坐</a:t>
            </a:r>
          </a:p>
          <a:p>
            <a:pPr algn="ctr"/>
            <a:r>
              <a:rPr lang="zh-CN" altLang="en-US" sz="2000" b="1" dirty="0">
                <a:solidFill>
                  <a:srgbClr val="652F00"/>
                </a:solidFill>
                <a:latin typeface="Comic Sans MS" panose="030F0702030302020204" pitchFamily="66" charset="0"/>
              </a:rPr>
              <a:t>一般。</a:t>
            </a:r>
            <a:r>
              <a:rPr lang="en-GB" sz="2000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”</a:t>
            </a:r>
            <a:r>
              <a:rPr lang="en-GB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 (</a:t>
            </a:r>
            <a:r>
              <a:rPr lang="zh-CN" alt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启示录 </a:t>
            </a:r>
            <a:r>
              <a:rPr lang="en-US" altLang="zh-CN" b="1" dirty="0">
                <a:solidFill>
                  <a:srgbClr val="652F00"/>
                </a:solidFill>
                <a:latin typeface="Comic Sans MS" panose="030F0702030302020204" pitchFamily="66" charset="0"/>
              </a:rPr>
              <a:t>3</a:t>
            </a:r>
            <a:r>
              <a:rPr lang="zh-CN" alt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：</a:t>
            </a:r>
            <a:r>
              <a:rPr lang="en-US" altLang="zh-CN" b="1" dirty="0">
                <a:solidFill>
                  <a:srgbClr val="652F00"/>
                </a:solidFill>
                <a:latin typeface="Comic Sans MS" panose="030F0702030302020204" pitchFamily="66" charset="0"/>
              </a:rPr>
              <a:t>21</a:t>
            </a:r>
            <a:r>
              <a:rPr lang="en-GB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82624" y="1568700"/>
            <a:ext cx="8052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耶稣知道这条路并不容易。他知道我们如何努力去买金子、白衣和眼药。祂知道我们如何努力挣扎去克服不冷不热。所以打开门、与祂连接吧。这就是为什么祂告诉我们：你们能得胜，正如我得了胜一样（启示录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21</a:t>
            </a:r>
            <a:r>
              <a:rPr lang="en-GB" sz="2000" b="1" noProof="0" dirty="0"/>
              <a:t>)</a:t>
            </a:r>
            <a:r>
              <a:rPr lang="zh-CN" altLang="en-US" sz="2000" b="1" noProof="0" dirty="0"/>
              <a:t>。</a:t>
            </a:r>
            <a:endParaRPr lang="en-GB" sz="2000" b="1" noProof="0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464880255"/>
              </p:ext>
            </p:extLst>
          </p:nvPr>
        </p:nvGraphicFramePr>
        <p:xfrm>
          <a:off x="389910" y="3585058"/>
          <a:ext cx="7239921" cy="319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" name="Imagen 10" descr="Estatua de una persona&#10;&#10;El contenido generado por IA puede ser incorrecto.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8367252" y="1423126"/>
            <a:ext cx="3642124" cy="255454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/>
          <p:cNvSpPr txBox="1"/>
          <p:nvPr/>
        </p:nvSpPr>
        <p:spPr>
          <a:xfrm>
            <a:off x="314326" y="2835177"/>
            <a:ext cx="80529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他也知道我们永远不会迈出第一步。上帝一直都是主动的那一方。</a:t>
            </a:r>
            <a:endParaRPr lang="en-GB" sz="2000" b="1" noProof="0" dirty="0"/>
          </a:p>
        </p:txBody>
      </p:sp>
      <p:sp>
        <p:nvSpPr>
          <p:cNvPr id="4" name="CuadroTexto 3"/>
          <p:cNvSpPr txBox="1"/>
          <p:nvPr/>
        </p:nvSpPr>
        <p:spPr>
          <a:xfrm>
            <a:off x="8259553" y="4420226"/>
            <a:ext cx="38575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这种神圣行为的关键（我们原不配拥有的）乃是爱：“我以永恒的爱爱你”（耶利米书 </a:t>
            </a:r>
            <a:r>
              <a:rPr lang="en-US" altLang="zh-CN" sz="2000" b="1" dirty="0"/>
              <a:t>31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）。他想和我们建立关系。我想和祂建立关系吗？我会敞开心扉，像他爱我一样爱他吗</a:t>
            </a:r>
            <a:r>
              <a:rPr lang="en-GB" sz="2000" b="1" noProof="0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1013145"/>
            <a:ext cx="9567512" cy="194014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5000"/>
              </a:lnSpc>
            </a:pPr>
            <a:r>
              <a:rPr lang="zh-CN" altLang="en-US" sz="11500" spc="600" noProof="0" dirty="0">
                <a:ln w="0"/>
                <a:solidFill>
                  <a:srgbClr val="0C8A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面对现实</a:t>
            </a:r>
            <a:endParaRPr lang="en-GB" sz="11500" spc="600" noProof="0" dirty="0">
              <a:ln w="0"/>
              <a:solidFill>
                <a:srgbClr val="0C8A4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2057" y="4335754"/>
            <a:ext cx="8219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noProof="0" dirty="0">
                <a:ln w="0"/>
                <a:solidFill>
                  <a:srgbClr val="6759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en-GB" sz="4800" dirty="0">
                <a:ln w="0"/>
                <a:solidFill>
                  <a:srgbClr val="6759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zh-CN" altLang="en-US" sz="4800" dirty="0">
                <a:ln w="0"/>
                <a:solidFill>
                  <a:srgbClr val="6759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约翰福音</a:t>
            </a:r>
            <a:r>
              <a:rPr lang="en-GB" sz="4800" noProof="0" dirty="0">
                <a:ln w="0"/>
                <a:solidFill>
                  <a:srgbClr val="6759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15:1-11)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2436</Words>
  <Application>Microsoft Office PowerPoint</Application>
  <PresentationFormat>Panorámica</PresentationFormat>
  <Paragraphs>78</Paragraphs>
  <Slides>12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Aptos</vt:lpstr>
      <vt:lpstr>Comic Sans MS</vt:lpstr>
      <vt:lpstr>Arial</vt:lpstr>
      <vt:lpstr>Constantia</vt:lpstr>
      <vt:lpstr>Aptos Display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115</cp:revision>
  <dcterms:created xsi:type="dcterms:W3CDTF">2026-02-21T18:00:00Z</dcterms:created>
  <dcterms:modified xsi:type="dcterms:W3CDTF">2026-03-29T16:30:04Z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7C3E4491996D430E92B5E8C613D3AA54_13</vt:lpwstr>
  </property>
  <property fmtid="{D5CDD505-2E9C-101B-9397-08002B2CF9AE}" pid="3" name="KSOProductBuildVer">
    <vt:lpwstr>1033-12.2.0.23196</vt:lpwstr>
  </property>
</Properties>
</file>