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#1" loCatId="picture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zh-CN" altLang="en-US" sz="2400" b="1" dirty="0">
              <a:solidFill>
                <a:srgbClr val="C00000"/>
              </a:solidFill>
            </a:rPr>
            <a:t>骄傲的例子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zh-CN" altLang="en-US" sz="2000" b="1" dirty="0"/>
            <a:t>路锡弗</a:t>
          </a:r>
          <a:endParaRPr lang="es-ES" sz="2000" b="1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zh-CN" altLang="en-US" sz="2000" b="1" dirty="0"/>
            <a:t>耶稣的门徒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zh-CN" altLang="en-US" sz="2400" b="1" dirty="0">
              <a:solidFill>
                <a:schemeClr val="accent4">
                  <a:lumMod val="75000"/>
                </a:schemeClr>
              </a:solidFill>
            </a:rPr>
            <a:t>谦卑的例子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zh-CN" altLang="en-US" sz="2000" b="1" dirty="0"/>
            <a:t>税吏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zh-CN" altLang="en-US" sz="2000" b="1" dirty="0"/>
            <a:t>摩西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zh-CN" altLang="en-US" sz="2000" b="1" dirty="0"/>
            <a:t>耶稣，完美的榜样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4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8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#1"/>
    <dgm:cxn modelId="{99429F14-A7F2-48F7-8370-6563FD245D0A}" type="presOf" srcId="{E829DD70-E314-41F8-A7B2-20E772E309BE}" destId="{19F18D73-C6AB-45C8-8A2E-35606C1E08EB}" srcOrd="0" destOrd="0" presId="urn:microsoft.com/office/officeart/2009/layout/CirclePictureHierarchy#1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#1"/>
    <dgm:cxn modelId="{37EC2E53-8F1D-4FD0-9CDE-F33C9AA8996E}" type="presOf" srcId="{CA04D727-BAC3-4071-9C9A-A9B4CECFCB94}" destId="{E3C68D1D-A05C-4337-AD13-B987058F21B8}" srcOrd="0" destOrd="0" presId="urn:microsoft.com/office/officeart/2009/layout/CirclePictureHierarchy#1"/>
    <dgm:cxn modelId="{E4949055-BDFE-4191-AFEA-C847234D800B}" type="presOf" srcId="{AF79DB2B-2CC3-4EE9-8570-92B99BAD9F19}" destId="{0DEABA19-00C7-49C8-B92F-1EB5ECB7895B}" srcOrd="0" destOrd="0" presId="urn:microsoft.com/office/officeart/2009/layout/CirclePictureHierarchy#1"/>
    <dgm:cxn modelId="{5A1FFE56-B602-40C1-8053-EADC1A7659FF}" type="presOf" srcId="{2F3F663B-52BF-4D0D-87B3-17D10C25CA61}" destId="{1562CF81-8BC5-41A5-8122-31F0FC2DA5DE}" srcOrd="0" destOrd="0" presId="urn:microsoft.com/office/officeart/2009/layout/CirclePictureHierarchy#1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#1"/>
    <dgm:cxn modelId="{5462A39B-ED6B-4C51-B26D-D3306A2D1E05}" type="presOf" srcId="{0C5A5CC6-20B8-447F-9A03-96FDFCD79F8B}" destId="{48FD490C-71E0-4A3A-BC3D-802D5014F915}" srcOrd="0" destOrd="0" presId="urn:microsoft.com/office/officeart/2009/layout/CirclePictureHierarchy#1"/>
    <dgm:cxn modelId="{595CD9A0-C30F-4EB0-A54A-3C058BD224E8}" type="presOf" srcId="{17F485C1-6BF8-45B4-A948-A84FBEA8F179}" destId="{1249BB74-BBA5-4F24-94B5-839061C62E1D}" srcOrd="0" destOrd="0" presId="urn:microsoft.com/office/officeart/2009/layout/CirclePictureHierarchy#1"/>
    <dgm:cxn modelId="{6416C7A8-7EDD-4392-A0BB-7D5E6C27DE67}" type="presOf" srcId="{EFE4F8F4-FC20-4CC7-A3F0-3031CC5375E5}" destId="{510E2D3F-32C0-40AB-A906-BF6B2C5438C1}" srcOrd="0" destOrd="0" presId="urn:microsoft.com/office/officeart/2009/layout/CirclePictureHierarchy#1"/>
    <dgm:cxn modelId="{A5F963B8-9795-4E7E-BF0A-CC96A7606CB0}" type="presOf" srcId="{4B0F2653-3DBC-40F1-A08A-456AC20D33D9}" destId="{48656182-B978-45B2-8D11-F63749FF76A5}" srcOrd="0" destOrd="0" presId="urn:microsoft.com/office/officeart/2009/layout/CirclePictureHierarchy#1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#1"/>
    <dgm:cxn modelId="{169F04CF-F9D5-4A1D-BA11-AEF442E760E5}" type="presOf" srcId="{59028718-01A7-48FD-A177-4B780A2EAC8F}" destId="{3CA18995-E5EB-48BF-BAC2-6358DD4362E6}" srcOrd="0" destOrd="0" presId="urn:microsoft.com/office/officeart/2009/layout/CirclePictureHierarchy#1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#1"/>
    <dgm:cxn modelId="{12F5C4C0-6258-47C7-9B63-4CAD3A2F537D}" type="presParOf" srcId="{78A4B74D-C2B6-497D-A9A0-867CACB94EE8}" destId="{0E5291B5-D9D3-4882-ABBE-7A48985748F5}" srcOrd="0" destOrd="0" presId="urn:microsoft.com/office/officeart/2009/layout/CirclePictureHierarchy#1"/>
    <dgm:cxn modelId="{95A2059E-84A8-4396-A452-00B5BA8CAC52}" type="presParOf" srcId="{0E5291B5-D9D3-4882-ABBE-7A48985748F5}" destId="{3BA24623-433E-40CB-A10D-174C13A2677B}" srcOrd="0" destOrd="0" presId="urn:microsoft.com/office/officeart/2009/layout/CirclePictureHierarchy#1"/>
    <dgm:cxn modelId="{51412221-C78E-4750-A2D6-E20CBFB0B558}" type="presParOf" srcId="{0E5291B5-D9D3-4882-ABBE-7A48985748F5}" destId="{510E2D3F-32C0-40AB-A906-BF6B2C5438C1}" srcOrd="1" destOrd="0" presId="urn:microsoft.com/office/officeart/2009/layout/CirclePictureHierarchy#1"/>
    <dgm:cxn modelId="{2B85B2CB-D7C8-461B-8841-750DFEE12376}" type="presParOf" srcId="{78A4B74D-C2B6-497D-A9A0-867CACB94EE8}" destId="{AEC9C2BE-D9B9-4E4B-A47A-861A9DE4E61C}" srcOrd="1" destOrd="0" presId="urn:microsoft.com/office/officeart/2009/layout/CirclePictureHierarchy#1"/>
    <dgm:cxn modelId="{8D2B1F12-FA8B-4C64-84D6-565016A06267}" type="presParOf" srcId="{AEC9C2BE-D9B9-4E4B-A47A-861A9DE4E61C}" destId="{1562CF81-8BC5-41A5-8122-31F0FC2DA5DE}" srcOrd="0" destOrd="0" presId="urn:microsoft.com/office/officeart/2009/layout/CirclePictureHierarchy#1"/>
    <dgm:cxn modelId="{97EA31BA-EBE8-4F94-8874-165B570F8850}" type="presParOf" srcId="{AEC9C2BE-D9B9-4E4B-A47A-861A9DE4E61C}" destId="{F7BDD553-DA79-45E3-BE72-A14551FBF72E}" srcOrd="1" destOrd="0" presId="urn:microsoft.com/office/officeart/2009/layout/CirclePictureHierarchy#1"/>
    <dgm:cxn modelId="{7DAC5202-AF62-484B-B120-798CC574DC6B}" type="presParOf" srcId="{F7BDD553-DA79-45E3-BE72-A14551FBF72E}" destId="{5354CCA9-8D0C-402B-85CC-E841CF0AC949}" srcOrd="0" destOrd="0" presId="urn:microsoft.com/office/officeart/2009/layout/CirclePictureHierarchy#1"/>
    <dgm:cxn modelId="{117CDAB8-E2BA-4B0B-8631-086C6430CC27}" type="presParOf" srcId="{5354CCA9-8D0C-402B-85CC-E841CF0AC949}" destId="{00CFEA07-048C-4452-9699-8EA7D6BBFFAD}" srcOrd="0" destOrd="0" presId="urn:microsoft.com/office/officeart/2009/layout/CirclePictureHierarchy#1"/>
    <dgm:cxn modelId="{620CA137-BA85-4659-8A2E-D41586B55DBB}" type="presParOf" srcId="{5354CCA9-8D0C-402B-85CC-E841CF0AC949}" destId="{44FCF5FF-A20F-4878-9DEC-9A5EC9FF98A1}" srcOrd="1" destOrd="0" presId="urn:microsoft.com/office/officeart/2009/layout/CirclePictureHierarchy#1"/>
    <dgm:cxn modelId="{6B2DDBF5-2503-4AFD-892C-B711127F8544}" type="presParOf" srcId="{F7BDD553-DA79-45E3-BE72-A14551FBF72E}" destId="{D9734FAE-D4EE-4E37-BA0A-8943236FD838}" srcOrd="1" destOrd="0" presId="urn:microsoft.com/office/officeart/2009/layout/CirclePictureHierarchy#1"/>
    <dgm:cxn modelId="{8F792B19-665E-4566-BAE2-9DBFEB64FC6B}" type="presParOf" srcId="{AEC9C2BE-D9B9-4E4B-A47A-861A9DE4E61C}" destId="{0DEABA19-00C7-49C8-B92F-1EB5ECB7895B}" srcOrd="2" destOrd="0" presId="urn:microsoft.com/office/officeart/2009/layout/CirclePictureHierarchy#1"/>
    <dgm:cxn modelId="{F5F0F96C-10F2-480C-8BA4-AF956FB91DAC}" type="presParOf" srcId="{AEC9C2BE-D9B9-4E4B-A47A-861A9DE4E61C}" destId="{8F096068-AF7E-4EBF-A3F5-009F886D4D1D}" srcOrd="3" destOrd="0" presId="urn:microsoft.com/office/officeart/2009/layout/CirclePictureHierarchy#1"/>
    <dgm:cxn modelId="{0F101B08-E50A-426C-A6A6-E4217EA3D318}" type="presParOf" srcId="{8F096068-AF7E-4EBF-A3F5-009F886D4D1D}" destId="{BCB16D18-ED5F-4D86-AA0E-E3BD2CC04F84}" srcOrd="0" destOrd="0" presId="urn:microsoft.com/office/officeart/2009/layout/CirclePictureHierarchy#1"/>
    <dgm:cxn modelId="{E9639040-C36E-45CA-A5A5-64874220F553}" type="presParOf" srcId="{BCB16D18-ED5F-4D86-AA0E-E3BD2CC04F84}" destId="{1962EC93-D6B2-4A34-AC84-9B92D9C68EFA}" srcOrd="0" destOrd="0" presId="urn:microsoft.com/office/officeart/2009/layout/CirclePictureHierarchy#1"/>
    <dgm:cxn modelId="{A950169D-73BA-4D34-8DDE-64534DCA631A}" type="presParOf" srcId="{BCB16D18-ED5F-4D86-AA0E-E3BD2CC04F84}" destId="{E3C68D1D-A05C-4337-AD13-B987058F21B8}" srcOrd="1" destOrd="0" presId="urn:microsoft.com/office/officeart/2009/layout/CirclePictureHierarchy#1"/>
    <dgm:cxn modelId="{61A59606-1478-44E3-A6DA-BAAEDB339C7F}" type="presParOf" srcId="{8F096068-AF7E-4EBF-A3F5-009F886D4D1D}" destId="{959F24D7-95CF-4FDA-9E80-DAAF293E45A7}" srcOrd="1" destOrd="0" presId="urn:microsoft.com/office/officeart/2009/layout/CirclePictureHierarchy#1"/>
    <dgm:cxn modelId="{4E2EA6C5-6DBA-4026-98E0-28E15F735FF0}" type="presParOf" srcId="{26CB28E8-D9BF-47B5-ADE8-97D06107C6F7}" destId="{3BDF34C9-8986-4C4C-A5F6-D9AA87F8A6B6}" srcOrd="1" destOrd="0" presId="urn:microsoft.com/office/officeart/2009/layout/CirclePictureHierarchy#1"/>
    <dgm:cxn modelId="{47554EEC-28C7-4B28-9ABE-D24BDD118643}" type="presParOf" srcId="{3BDF34C9-8986-4C4C-A5F6-D9AA87F8A6B6}" destId="{77A8D972-CE1C-4A03-B1D8-9564C9070F2E}" srcOrd="0" destOrd="0" presId="urn:microsoft.com/office/officeart/2009/layout/CirclePictureHierarchy#1"/>
    <dgm:cxn modelId="{1534660B-C09F-4C56-9DD6-123C9125846B}" type="presParOf" srcId="{77A8D972-CE1C-4A03-B1D8-9564C9070F2E}" destId="{16E1F04A-5A82-48D9-8B41-F2BE1BE4B8A0}" srcOrd="0" destOrd="0" presId="urn:microsoft.com/office/officeart/2009/layout/CirclePictureHierarchy#1"/>
    <dgm:cxn modelId="{2B954ECA-D795-45FF-B172-E169FAAB3A64}" type="presParOf" srcId="{77A8D972-CE1C-4A03-B1D8-9564C9070F2E}" destId="{1249BB74-BBA5-4F24-94B5-839061C62E1D}" srcOrd="1" destOrd="0" presId="urn:microsoft.com/office/officeart/2009/layout/CirclePictureHierarchy#1"/>
    <dgm:cxn modelId="{B142A0B2-4CD1-4C42-AD52-BF3EBCD5182A}" type="presParOf" srcId="{3BDF34C9-8986-4C4C-A5F6-D9AA87F8A6B6}" destId="{25D5A4D8-77DD-46B5-9A23-C810F1562A75}" srcOrd="1" destOrd="0" presId="urn:microsoft.com/office/officeart/2009/layout/CirclePictureHierarchy#1"/>
    <dgm:cxn modelId="{DD8F6F37-B81D-4705-A10F-031D566903E9}" type="presParOf" srcId="{25D5A4D8-77DD-46B5-9A23-C810F1562A75}" destId="{F8DB5EF6-39F3-4BD1-8C88-F34105FF8B6B}" srcOrd="0" destOrd="0" presId="urn:microsoft.com/office/officeart/2009/layout/CirclePictureHierarchy#1"/>
    <dgm:cxn modelId="{B18887DC-FA89-47AF-A92C-80B3B6C73827}" type="presParOf" srcId="{25D5A4D8-77DD-46B5-9A23-C810F1562A75}" destId="{A3DA16C8-E494-41B2-8C77-2F129D0C00BF}" srcOrd="1" destOrd="0" presId="urn:microsoft.com/office/officeart/2009/layout/CirclePictureHierarchy#1"/>
    <dgm:cxn modelId="{02062AD0-DA51-4C9D-9892-BAE1F3412385}" type="presParOf" srcId="{A3DA16C8-E494-41B2-8C77-2F129D0C00BF}" destId="{DE4CB595-0DC9-495F-BE41-473C4BD3905C}" srcOrd="0" destOrd="0" presId="urn:microsoft.com/office/officeart/2009/layout/CirclePictureHierarchy#1"/>
    <dgm:cxn modelId="{1F5D0061-D4EF-4032-BA87-024773F6A29B}" type="presParOf" srcId="{DE4CB595-0DC9-495F-BE41-473C4BD3905C}" destId="{1AFFD3DE-C5D3-4C82-BF8E-6F6258E0342A}" srcOrd="0" destOrd="0" presId="urn:microsoft.com/office/officeart/2009/layout/CirclePictureHierarchy#1"/>
    <dgm:cxn modelId="{4243F9A8-5448-4DC6-8B9A-19E304D132B9}" type="presParOf" srcId="{DE4CB595-0DC9-495F-BE41-473C4BD3905C}" destId="{48656182-B978-45B2-8D11-F63749FF76A5}" srcOrd="1" destOrd="0" presId="urn:microsoft.com/office/officeart/2009/layout/CirclePictureHierarchy#1"/>
    <dgm:cxn modelId="{346E768F-CE0C-4B95-B82F-4EFA6E8F1BBD}" type="presParOf" srcId="{A3DA16C8-E494-41B2-8C77-2F129D0C00BF}" destId="{502BFF9E-68C1-407E-B61F-BE28159B8895}" srcOrd="1" destOrd="0" presId="urn:microsoft.com/office/officeart/2009/layout/CirclePictureHierarchy#1"/>
    <dgm:cxn modelId="{33D7BE17-C685-4831-80C4-C8A7B7A7C30B}" type="presParOf" srcId="{25D5A4D8-77DD-46B5-9A23-C810F1562A75}" destId="{48FD490C-71E0-4A3A-BC3D-802D5014F915}" srcOrd="2" destOrd="0" presId="urn:microsoft.com/office/officeart/2009/layout/CirclePictureHierarchy#1"/>
    <dgm:cxn modelId="{517FFC07-B32E-4EBA-B0AD-ACDEB55D857E}" type="presParOf" srcId="{25D5A4D8-77DD-46B5-9A23-C810F1562A75}" destId="{AA46B93B-44AF-4B0A-8BC2-CE19AFC57DBC}" srcOrd="3" destOrd="0" presId="urn:microsoft.com/office/officeart/2009/layout/CirclePictureHierarchy#1"/>
    <dgm:cxn modelId="{7560ED33-A537-458D-B6F8-FE3A622B75E2}" type="presParOf" srcId="{AA46B93B-44AF-4B0A-8BC2-CE19AFC57DBC}" destId="{860F480E-1055-43D8-8566-99B1DEA75F73}" srcOrd="0" destOrd="0" presId="urn:microsoft.com/office/officeart/2009/layout/CirclePictureHierarchy#1"/>
    <dgm:cxn modelId="{40D24DBC-66C0-431C-A2B3-C40816BFE382}" type="presParOf" srcId="{860F480E-1055-43D8-8566-99B1DEA75F73}" destId="{4F2B43F8-D675-4644-9C2C-17FD2B384624}" srcOrd="0" destOrd="0" presId="urn:microsoft.com/office/officeart/2009/layout/CirclePictureHierarchy#1"/>
    <dgm:cxn modelId="{F8A42CA3-C5FC-4F85-AC4F-F0A0945DCF8B}" type="presParOf" srcId="{860F480E-1055-43D8-8566-99B1DEA75F73}" destId="{3CA18995-E5EB-48BF-BAC2-6358DD4362E6}" srcOrd="1" destOrd="0" presId="urn:microsoft.com/office/officeart/2009/layout/CirclePictureHierarchy#1"/>
    <dgm:cxn modelId="{F8017864-1112-4657-AB82-087880F9691B}" type="presParOf" srcId="{AA46B93B-44AF-4B0A-8BC2-CE19AFC57DBC}" destId="{DDBF338D-2FF2-46BB-BC8B-8C845DB42D09}" srcOrd="1" destOrd="0" presId="urn:microsoft.com/office/officeart/2009/layout/CirclePictureHierarchy#1"/>
    <dgm:cxn modelId="{F050D063-BADC-4201-A54F-7E8CDD4DBBE9}" type="presParOf" srcId="{25D5A4D8-77DD-46B5-9A23-C810F1562A75}" destId="{19F18D73-C6AB-45C8-8A2E-35606C1E08EB}" srcOrd="4" destOrd="0" presId="urn:microsoft.com/office/officeart/2009/layout/CirclePictureHierarchy#1"/>
    <dgm:cxn modelId="{6A29D017-3AAA-4B26-86B8-F78CE4EA4B29}" type="presParOf" srcId="{25D5A4D8-77DD-46B5-9A23-C810F1562A75}" destId="{CAA835D7-D0E1-40AA-8167-D64158914D23}" srcOrd="5" destOrd="0" presId="urn:microsoft.com/office/officeart/2009/layout/CirclePictureHierarchy#1"/>
    <dgm:cxn modelId="{8067DE15-0FA6-4F3E-B6C6-7D7E879F54E0}" type="presParOf" srcId="{CAA835D7-D0E1-40AA-8167-D64158914D23}" destId="{5C19E6E0-D2CD-4525-8AE7-C202F0E4D85B}" srcOrd="0" destOrd="0" presId="urn:microsoft.com/office/officeart/2009/layout/CirclePictureHierarchy#1"/>
    <dgm:cxn modelId="{4746E1DB-FC1B-4B8D-A0B0-2877455F90CD}" type="presParOf" srcId="{5C19E6E0-D2CD-4525-8AE7-C202F0E4D85B}" destId="{101C6BA2-231A-435E-B28C-20B1FEBC0A42}" srcOrd="0" destOrd="0" presId="urn:microsoft.com/office/officeart/2009/layout/CirclePictureHierarchy#1"/>
    <dgm:cxn modelId="{A38817B4-FDCD-414A-B76F-327AD5066087}" type="presParOf" srcId="{5C19E6E0-D2CD-4525-8AE7-C202F0E4D85B}" destId="{4556C58B-6EB1-47C2-908E-416BA974202F}" srcOrd="1" destOrd="0" presId="urn:microsoft.com/office/officeart/2009/layout/CirclePictureHierarchy#1"/>
    <dgm:cxn modelId="{93447843-4834-4F7D-8ADE-E4B2D720D3E5}" type="presParOf" srcId="{CAA835D7-D0E1-40AA-8167-D64158914D23}" destId="{E4A126F5-4268-4849-AEB0-EBD30007E18F}" srcOrd="1" destOrd="0" presId="urn:microsoft.com/office/officeart/2009/layout/CirclePictureHierarchy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#2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>
              <a:solidFill>
                <a:schemeClr val="accent2">
                  <a:lumMod val="50000"/>
                </a:schemeClr>
              </a:solidFill>
            </a:rPr>
            <a:t>我们不会看别人为低人一等（腓立比书 </a:t>
          </a:r>
          <a:r>
            <a:rPr lang="en-US" altLang="zh-CN" sz="2000" b="1" dirty="0">
              <a:solidFill>
                <a:schemeClr val="accent2">
                  <a:lumMod val="50000"/>
                </a:schemeClr>
              </a:solidFill>
            </a:rPr>
            <a:t>2</a:t>
          </a:r>
          <a:r>
            <a:rPr lang="zh-CN" altLang="en-US" sz="2000" b="1" dirty="0">
              <a:solidFill>
                <a:schemeClr val="accent2">
                  <a:lumMod val="50000"/>
                </a:schemeClr>
              </a:solidFill>
            </a:rPr>
            <a:t>：</a:t>
          </a:r>
          <a:r>
            <a:rPr lang="en-US" altLang="zh-CN" sz="2000" b="1" dirty="0">
              <a:solidFill>
                <a:schemeClr val="accent2">
                  <a:lumMod val="50000"/>
                </a:schemeClr>
              </a:solidFill>
            </a:rPr>
            <a:t>3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>
              <a:solidFill>
                <a:srgbClr val="7D7A00"/>
              </a:solidFill>
            </a:rPr>
            <a:t>我们不会渴求众人的认可（路加福音</a:t>
          </a:r>
          <a:r>
            <a:rPr lang="en-US" altLang="zh-CN" sz="2000" b="1" dirty="0">
              <a:solidFill>
                <a:srgbClr val="7D7A00"/>
              </a:solidFill>
            </a:rPr>
            <a:t>14</a:t>
          </a:r>
          <a:r>
            <a:rPr lang="zh-CN" altLang="en-US" sz="2000" b="1" dirty="0">
              <a:solidFill>
                <a:srgbClr val="7D7A00"/>
              </a:solidFill>
            </a:rPr>
            <a:t>：</a:t>
          </a:r>
          <a:r>
            <a:rPr lang="en-US" altLang="zh-CN" sz="2000" b="1" dirty="0">
              <a:solidFill>
                <a:srgbClr val="7D7A00"/>
              </a:solidFill>
            </a:rPr>
            <a:t>7-11</a:t>
          </a:r>
          <a:r>
            <a:rPr lang="en-GB" sz="2000" b="1" dirty="0">
              <a:solidFill>
                <a:srgbClr val="7D7A00"/>
              </a:solidFill>
            </a:rPr>
            <a:t>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>
              <a:solidFill>
                <a:schemeClr val="accent4">
                  <a:lumMod val="50000"/>
                </a:schemeClr>
              </a:solidFill>
            </a:rPr>
            <a:t>我们会让别人自动认可我们（箴言 </a:t>
          </a:r>
          <a:r>
            <a:rPr lang="en-US" altLang="zh-CN" sz="2000" b="1" dirty="0">
              <a:solidFill>
                <a:schemeClr val="accent4">
                  <a:lumMod val="50000"/>
                </a:schemeClr>
              </a:solidFill>
            </a:rPr>
            <a:t>27</a:t>
          </a:r>
          <a:r>
            <a:rPr lang="zh-CN" altLang="en-US" sz="2000" b="1" dirty="0">
              <a:solidFill>
                <a:schemeClr val="accent4">
                  <a:lumMod val="50000"/>
                </a:schemeClr>
              </a:solidFill>
            </a:rPr>
            <a:t>：</a:t>
          </a:r>
          <a:r>
            <a:rPr lang="en-US" altLang="zh-CN" sz="2000" b="1" dirty="0">
              <a:solidFill>
                <a:schemeClr val="accent4">
                  <a:lumMod val="50000"/>
                </a:schemeClr>
              </a:solidFill>
            </a:rPr>
            <a:t>2</a:t>
          </a:r>
          <a:r>
            <a:rPr lang="en-GB" sz="2000" b="1" dirty="0">
              <a:solidFill>
                <a:schemeClr val="accent4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>
              <a:solidFill>
                <a:schemeClr val="accent5">
                  <a:lumMod val="50000"/>
                </a:schemeClr>
              </a:solidFill>
            </a:rPr>
            <a:t>我们要接受神的恩典（雅各书</a:t>
          </a:r>
          <a:r>
            <a:rPr lang="en-US" altLang="zh-CN" sz="2000" b="1" dirty="0">
              <a:solidFill>
                <a:schemeClr val="accent5">
                  <a:lumMod val="50000"/>
                </a:schemeClr>
              </a:solidFill>
            </a:rPr>
            <a:t>4</a:t>
          </a:r>
          <a:r>
            <a:rPr lang="zh-CN" altLang="en-US" sz="2000" b="1" dirty="0">
              <a:solidFill>
                <a:schemeClr val="accent5">
                  <a:lumMod val="50000"/>
                </a:schemeClr>
              </a:solidFill>
            </a:rPr>
            <a:t>：</a:t>
          </a:r>
          <a:r>
            <a:rPr lang="en-US" altLang="zh-CN" sz="2000" b="1" dirty="0">
              <a:solidFill>
                <a:schemeClr val="accent5">
                  <a:lumMod val="50000"/>
                </a:schemeClr>
              </a:solidFill>
            </a:rPr>
            <a:t>6</a:t>
          </a:r>
          <a:r>
            <a:rPr lang="en-GB" sz="2000" b="1" dirty="0">
              <a:solidFill>
                <a:schemeClr val="accent5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>
              <a:solidFill>
                <a:schemeClr val="accent6">
                  <a:lumMod val="50000"/>
                </a:schemeClr>
              </a:solidFill>
            </a:rPr>
            <a:t>我们要将这恩典传给他人（彼得前书 </a:t>
          </a:r>
          <a:r>
            <a:rPr lang="en-US" altLang="zh-CN" sz="2000" b="1" dirty="0">
              <a:solidFill>
                <a:schemeClr val="accent6">
                  <a:lumMod val="50000"/>
                </a:schemeClr>
              </a:solidFill>
            </a:rPr>
            <a:t>4</a:t>
          </a:r>
          <a:r>
            <a:rPr lang="zh-CN" altLang="en-US" sz="2000" b="1" dirty="0">
              <a:solidFill>
                <a:schemeClr val="accent6">
                  <a:lumMod val="50000"/>
                </a:schemeClr>
              </a:solidFill>
            </a:rPr>
            <a:t>：</a:t>
          </a:r>
          <a:r>
            <a:rPr lang="en-US" altLang="zh-CN" sz="2000" b="1" dirty="0">
              <a:solidFill>
                <a:schemeClr val="accent6">
                  <a:lumMod val="50000"/>
                </a:schemeClr>
              </a:solidFill>
            </a:rPr>
            <a:t>10</a:t>
          </a:r>
          <a:r>
            <a:rPr lang="en-GB" sz="2000" b="1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 bwMode="white"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C00000"/>
              </a:solidFill>
            </a:rPr>
            <a:t>骄傲的例子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 bwMode="white">
        <a:xfrm>
          <a:off x="635003" y="2905758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路锡弗</a:t>
          </a:r>
          <a:endParaRPr lang="es-ES" sz="2000" b="1" kern="1200" dirty="0"/>
        </a:p>
      </dsp:txBody>
      <dsp:txXfrm>
        <a:off x="635003" y="2905758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 bwMode="white">
        <a:xfrm>
          <a:off x="2644871" y="3164829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耶稣的门徒</a:t>
          </a:r>
          <a:endParaRPr lang="es-ES" sz="2000" kern="1200" dirty="0"/>
        </a:p>
      </dsp:txBody>
      <dsp:txXfrm>
        <a:off x="2644871" y="3164829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 bwMode="white"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accent4">
                  <a:lumMod val="75000"/>
                </a:schemeClr>
              </a:solidFill>
            </a:rPr>
            <a:t>谦卑的例子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 bwMode="white"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税吏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 bwMode="white"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摩西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 bwMode="white"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耶稣，完美的榜样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2">
                  <a:lumMod val="50000"/>
                </a:schemeClr>
              </a:solidFill>
            </a:rPr>
            <a:t>我们不会看别人为低人一等（腓立比书 </a:t>
          </a:r>
          <a:r>
            <a:rPr lang="en-US" altLang="zh-CN" sz="2000" b="1" kern="1200" dirty="0">
              <a:solidFill>
                <a:schemeClr val="accent2">
                  <a:lumMod val="50000"/>
                </a:schemeClr>
              </a:solidFill>
            </a:rPr>
            <a:t>2</a:t>
          </a:r>
          <a:r>
            <a:rPr lang="zh-CN" altLang="en-US" sz="2000" b="1" kern="1200" dirty="0">
              <a:solidFill>
                <a:schemeClr val="accent2">
                  <a:lumMod val="50000"/>
                </a:schemeClr>
              </a:solidFill>
            </a:rPr>
            <a:t>：</a:t>
          </a:r>
          <a:r>
            <a:rPr lang="en-US" altLang="zh-CN" sz="2000" b="1" kern="1200" dirty="0">
              <a:solidFill>
                <a:schemeClr val="accent2">
                  <a:lumMod val="50000"/>
                </a:schemeClr>
              </a:solidFill>
            </a:rPr>
            <a:t>3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7D7A00"/>
              </a:solidFill>
            </a:rPr>
            <a:t>我们不会渴求众人的认可（路加福音</a:t>
          </a:r>
          <a:r>
            <a:rPr lang="en-US" altLang="zh-CN" sz="2000" b="1" kern="1200" dirty="0">
              <a:solidFill>
                <a:srgbClr val="7D7A00"/>
              </a:solidFill>
            </a:rPr>
            <a:t>14</a:t>
          </a:r>
          <a:r>
            <a:rPr lang="zh-CN" altLang="en-US" sz="2000" b="1" kern="1200" dirty="0">
              <a:solidFill>
                <a:srgbClr val="7D7A00"/>
              </a:solidFill>
            </a:rPr>
            <a:t>：</a:t>
          </a:r>
          <a:r>
            <a:rPr lang="en-US" altLang="zh-CN" sz="2000" b="1" kern="1200" dirty="0">
              <a:solidFill>
                <a:srgbClr val="7D7A00"/>
              </a:solidFill>
            </a:rPr>
            <a:t>7-11</a:t>
          </a:r>
          <a:r>
            <a:rPr lang="en-GB" sz="2000" b="1" kern="1200" dirty="0">
              <a:solidFill>
                <a:srgbClr val="7D7A00"/>
              </a:solidFill>
            </a:rPr>
            <a:t>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4">
                  <a:lumMod val="50000"/>
                </a:schemeClr>
              </a:solidFill>
            </a:rPr>
            <a:t>我们会让别人自动认可我们（箴言 </a:t>
          </a:r>
          <a:r>
            <a:rPr lang="en-US" altLang="zh-CN" sz="2000" b="1" kern="1200" dirty="0">
              <a:solidFill>
                <a:schemeClr val="accent4">
                  <a:lumMod val="50000"/>
                </a:schemeClr>
              </a:solidFill>
            </a:rPr>
            <a:t>27</a:t>
          </a:r>
          <a:r>
            <a:rPr lang="zh-CN" altLang="en-US" sz="2000" b="1" kern="1200" dirty="0">
              <a:solidFill>
                <a:schemeClr val="accent4">
                  <a:lumMod val="50000"/>
                </a:schemeClr>
              </a:solidFill>
            </a:rPr>
            <a:t>：</a:t>
          </a:r>
          <a:r>
            <a:rPr lang="en-US" altLang="zh-CN" sz="2000" b="1" kern="1200" dirty="0">
              <a:solidFill>
                <a:schemeClr val="accent4">
                  <a:lumMod val="50000"/>
                </a:schemeClr>
              </a:solidFill>
            </a:rPr>
            <a:t>2</a:t>
          </a:r>
          <a:r>
            <a:rPr lang="en-GB" sz="2000" b="1" kern="1200" dirty="0">
              <a:solidFill>
                <a:schemeClr val="accent4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5">
                  <a:lumMod val="50000"/>
                </a:schemeClr>
              </a:solidFill>
            </a:rPr>
            <a:t>我们要接受神的恩典（雅各书</a:t>
          </a:r>
          <a:r>
            <a:rPr lang="en-US" altLang="zh-CN" sz="2000" b="1" kern="1200" dirty="0">
              <a:solidFill>
                <a:schemeClr val="accent5">
                  <a:lumMod val="50000"/>
                </a:schemeClr>
              </a:solidFill>
            </a:rPr>
            <a:t>4</a:t>
          </a:r>
          <a:r>
            <a:rPr lang="zh-CN" altLang="en-US" sz="2000" b="1" kern="1200" dirty="0">
              <a:solidFill>
                <a:schemeClr val="accent5">
                  <a:lumMod val="50000"/>
                </a:schemeClr>
              </a:solidFill>
            </a:rPr>
            <a:t>：</a:t>
          </a:r>
          <a:r>
            <a:rPr lang="en-US" altLang="zh-CN" sz="2000" b="1" kern="1200" dirty="0">
              <a:solidFill>
                <a:schemeClr val="accent5">
                  <a:lumMod val="50000"/>
                </a:schemeClr>
              </a:solidFill>
            </a:rPr>
            <a:t>6</a:t>
          </a:r>
          <a:r>
            <a:rPr lang="en-GB" sz="2000" b="1" kern="1200" dirty="0">
              <a:solidFill>
                <a:schemeClr val="accent5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6">
                  <a:lumMod val="50000"/>
                </a:schemeClr>
              </a:solidFill>
            </a:rPr>
            <a:t>我们要将这恩典传给他人（彼得前书 </a:t>
          </a:r>
          <a:r>
            <a:rPr lang="en-US" altLang="zh-CN" sz="2000" b="1" kern="1200" dirty="0">
              <a:solidFill>
                <a:schemeClr val="accent6">
                  <a:lumMod val="50000"/>
                </a:schemeClr>
              </a:solidFill>
            </a:rPr>
            <a:t>4</a:t>
          </a:r>
          <a:r>
            <a:rPr lang="zh-CN" altLang="en-US" sz="2000" b="1" kern="1200" dirty="0">
              <a:solidFill>
                <a:schemeClr val="accent6">
                  <a:lumMod val="50000"/>
                </a:schemeClr>
              </a:solidFill>
            </a:rPr>
            <a:t>：</a:t>
          </a:r>
          <a:r>
            <a:rPr lang="en-US" altLang="zh-CN" sz="2000" b="1" kern="1200" dirty="0">
              <a:solidFill>
                <a:schemeClr val="accent6">
                  <a:lumMod val="50000"/>
                </a:schemeClr>
              </a:solidFill>
            </a:rPr>
            <a:t>10</a:t>
          </a:r>
          <a:r>
            <a:rPr lang="en-GB" sz="2000" b="1" kern="120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#1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image"/>
                    <dgm:param type="dstNode" val="image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image2"/>
                            <dgm:param type="dstNode" val="image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image3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image4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C99FC-3258-4C0B-8FA4-40FB86AB0645}" type="datetimeFigureOut">
              <a:rPr lang="en-MY" smtClean="0"/>
              <a:t>13/4/2026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BE5AA-E0B7-4D0C-929C-2D4870C51201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809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E5AA-E0B7-4D0C-929C-2D4870C51201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12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E5AA-E0B7-4D0C-929C-2D4870C51201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059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E5AA-E0B7-4D0C-929C-2D4870C51201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427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E5AA-E0B7-4D0C-929C-2D4870C51201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892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microsoft.com/office/2007/relationships/hdphoto" Target="../media/hdphoto3.wdp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8.jpeg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304010" y="-3"/>
            <a:ext cx="4629150" cy="6037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骄傲</a:t>
            </a:r>
            <a:endParaRPr lang="en-MY" altLang="zh-CN" sz="66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与</a:t>
            </a:r>
            <a:endParaRPr lang="en-MY" altLang="zh-CN" sz="66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谦卑</a:t>
            </a:r>
            <a:endParaRPr lang="en-MY" altLang="zh-CN" sz="66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的对比</a:t>
            </a:r>
            <a:endParaRPr lang="en-GB" sz="66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028" y="6351186"/>
            <a:ext cx="491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D2C8BF"/>
                </a:solidFill>
              </a:rPr>
              <a:t>二零二六年四月十八日，第三课</a:t>
            </a:r>
            <a:endParaRPr lang="en-GB" sz="2000" b="1" dirty="0">
              <a:solidFill>
                <a:srgbClr val="D2C8B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83805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耶稣，完美的榜样</a:t>
            </a:r>
            <a:endParaRPr lang="en-GB" sz="4000" b="1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662834"/>
            <a:ext cx="83805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既有人的样子，就自己卑微，存心顺服，以至于死，且死在十字架上。</a:t>
            </a:r>
            <a:r>
              <a:rPr lang="en-GB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腓立比书</a:t>
            </a:r>
            <a:r>
              <a:rPr lang="en-GB" altLang="zh-C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2:8)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6686" y="1481130"/>
            <a:ext cx="8047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世上没有人拥有过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也永远不会拥有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耶稣在道成肉身前所拥有的一切伟大。然而，他出于对我们的爱放弃了一切。面对如此的谦卑，我们拥有的一切、我们生命的一切，甚至可能成为的一切，都黯然失色。</a:t>
            </a:r>
            <a:endParaRPr lang="en-GB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/>
          <p:cNvSpPr txBox="1"/>
          <p:nvPr/>
        </p:nvSpPr>
        <p:spPr>
          <a:xfrm>
            <a:off x="2607013" y="4203459"/>
            <a:ext cx="56517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“</a:t>
            </a:r>
            <a:r>
              <a:rPr lang="zh-CN" altLang="en-US" sz="2000" b="1" dirty="0"/>
              <a:t>你们当以基督耶稣的心为心。</a:t>
            </a:r>
            <a:r>
              <a:rPr lang="en-GB" sz="2000" b="1" dirty="0"/>
              <a:t>” ( </a:t>
            </a:r>
            <a:r>
              <a:rPr lang="zh-CN" altLang="en-US" sz="2000" b="1" dirty="0"/>
              <a:t>腓立比书</a:t>
            </a:r>
            <a:r>
              <a:rPr lang="en-GB" sz="2000" b="1" dirty="0"/>
              <a:t> 2:5)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/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/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33374" y="2894065"/>
            <a:ext cx="8047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耶稣放弃天国，为人类而死，希望我们能理解他的恩典行为，并回应他与他建立亲密关系的邀请（腓立比书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5-8</a:t>
            </a:r>
            <a:r>
              <a:rPr lang="zh-CN" altLang="en-US" sz="2000" b="1" dirty="0">
                <a:solidFill>
                  <a:prstClr val="black"/>
                </a:solidFill>
              </a:rPr>
              <a:t>）。他无疑是谦卑的完美典范。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07013" y="4897301"/>
            <a:ext cx="560687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当效法他的榜样：“凡事不可结党，不可贪图虚浮的荣耀；只要存心谦卑，各人看别人比自己强。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zh-CN" sz="2000" b="1" dirty="0">
                <a:solidFill>
                  <a:prstClr val="black"/>
                </a:solidFill>
              </a:rPr>
              <a:t> </a:t>
            </a:r>
            <a:r>
              <a:rPr lang="zh-CN" altLang="en-US" sz="2000" b="1" dirty="0">
                <a:solidFill>
                  <a:prstClr val="black"/>
                </a:solidFill>
              </a:rPr>
              <a:t>各人不要单顾自己的事，也要顾别人的事。“（腓立比书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3-4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5532" y="661367"/>
            <a:ext cx="8296682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zh-CN" altLang="en-US" sz="1700" b="1" dirty="0">
                <a:latin typeface="Comic Sans MS" panose="030F0702030302020204" pitchFamily="66" charset="0"/>
              </a:rPr>
              <a:t>“    </a:t>
            </a:r>
            <a:r>
              <a:rPr lang="zh-CN" altLang="en-US" sz="2400" b="1" dirty="0">
                <a:latin typeface="Comic Sans MS" panose="030F0702030302020204" pitchFamily="66" charset="0"/>
              </a:rPr>
              <a:t>我要一心称谢你，在诸神面前歌颂你！</a:t>
            </a:r>
          </a:p>
          <a:p>
            <a:pPr marL="542925" indent="-542925">
              <a:spcBef>
                <a:spcPts val="600"/>
              </a:spcBef>
            </a:pPr>
            <a:r>
              <a:rPr lang="zh-CN" altLang="en-US" sz="2400" b="1" dirty="0">
                <a:latin typeface="Comic Sans MS" panose="030F0702030302020204" pitchFamily="66" charset="0"/>
              </a:rPr>
              <a:t>    我要向你的圣殿下拜，为你的慈爱和诚实称赞你的名；因你使你的话显为大，过于你所应许的（注：或作“超乎你的名声”）。</a:t>
            </a:r>
          </a:p>
          <a:p>
            <a:pPr marL="542925" indent="-542925">
              <a:spcBef>
                <a:spcPts val="600"/>
              </a:spcBef>
            </a:pPr>
            <a:r>
              <a:rPr lang="zh-CN" altLang="en-US" sz="2400" b="1" dirty="0">
                <a:latin typeface="Comic Sans MS" panose="030F0702030302020204" pitchFamily="66" charset="0"/>
              </a:rPr>
              <a:t>   我呼求的日子，你就应允我，鼓励我，使我心里有能力。</a:t>
            </a:r>
          </a:p>
          <a:p>
            <a:pPr marL="542925" indent="-542925">
              <a:spcBef>
                <a:spcPts val="600"/>
              </a:spcBef>
            </a:pPr>
            <a:r>
              <a:rPr lang="zh-CN" altLang="en-US" sz="2400" b="1" dirty="0">
                <a:latin typeface="Comic Sans MS" panose="030F0702030302020204" pitchFamily="66" charset="0"/>
              </a:rPr>
              <a:t>   耶和华啊，地上的君王都要称谢你，因他们听见了你口中的言语。</a:t>
            </a:r>
          </a:p>
          <a:p>
            <a:pPr marL="542925" indent="-542925">
              <a:spcBef>
                <a:spcPts val="600"/>
              </a:spcBef>
            </a:pPr>
            <a:r>
              <a:rPr lang="zh-CN" altLang="en-US" sz="2400" b="1" dirty="0">
                <a:latin typeface="Comic Sans MS" panose="030F0702030302020204" pitchFamily="66" charset="0"/>
              </a:rPr>
              <a:t>   他们要歌颂耶和华的作为，因耶和华大有荣耀。</a:t>
            </a:r>
          </a:p>
          <a:p>
            <a:pPr marL="542925" indent="-542925">
              <a:spcBef>
                <a:spcPts val="600"/>
              </a:spcBef>
            </a:pPr>
            <a:r>
              <a:rPr lang="zh-CN" altLang="en-US" sz="2400" b="1" dirty="0">
                <a:latin typeface="Comic Sans MS" panose="030F0702030302020204" pitchFamily="66" charset="0"/>
              </a:rPr>
              <a:t>   耶和华虽高，仍看顾低微的人；他却从远处看出骄傲的人</a:t>
            </a:r>
            <a:endParaRPr lang="en-MY" altLang="zh-CN" sz="2400" b="1" dirty="0">
              <a:latin typeface="Comic Sans MS" panose="030F0702030302020204" pitchFamily="66" charset="0"/>
            </a:endParaRPr>
          </a:p>
          <a:p>
            <a:pPr marL="542925" indent="-542925">
              <a:spcBef>
                <a:spcPts val="600"/>
              </a:spcBef>
            </a:pPr>
            <a:r>
              <a:rPr lang="zh-CN" altLang="en-US" sz="2400" b="1" dirty="0">
                <a:latin typeface="Comic Sans MS" panose="030F0702030302020204" pitchFamily="66" charset="0"/>
              </a:rPr>
              <a:t>   我虽行在患难中，你必将我救活；我的仇敌发怒，你必伸手抵挡他们，你的右手也必救我。</a:t>
            </a:r>
          </a:p>
          <a:p>
            <a:pPr marL="542925" indent="-542925">
              <a:spcBef>
                <a:spcPts val="6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   </a:t>
            </a:r>
            <a:r>
              <a:rPr lang="zh-CN" altLang="en-US" sz="2400" b="1" dirty="0">
                <a:latin typeface="Comic Sans MS" panose="030F0702030302020204" pitchFamily="66" charset="0"/>
              </a:rPr>
              <a:t>耶和华必成全关乎我的事。耶和华啊，你的慈爱永远长存！  求你不要离弃你手所造的。“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366319" y="326667"/>
            <a:ext cx="2571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789ABF"/>
                </a:solidFill>
              </a:rPr>
              <a:t>诗篇</a:t>
            </a:r>
            <a:r>
              <a:rPr lang="en-GB" sz="3200" b="1" dirty="0">
                <a:solidFill>
                  <a:srgbClr val="789ABF"/>
                </a:solidFill>
              </a:rPr>
              <a:t> 138 </a:t>
            </a:r>
            <a:endParaRPr lang="es-ES" sz="3200" b="1" dirty="0">
              <a:solidFill>
                <a:srgbClr val="789AB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80275" y="823232"/>
            <a:ext cx="885495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latin typeface="Constantia" panose="02030602050306030303" pitchFamily="18" charset="0"/>
              </a:rPr>
              <a:t>“ </a:t>
            </a:r>
            <a:r>
              <a:rPr lang="zh-CN" altLang="en-US" sz="3200" b="1" dirty="0">
                <a:latin typeface="Constantia" panose="02030602050306030303" pitchFamily="18" charset="0"/>
              </a:rPr>
              <a:t>在自爱自怜，自高自大，心骄气傲之中，存在着极大的弱点；但在谦卑之中却有伟大的力量。维护自己真正的尊严，不是通过一心思念自己来实现的，而是必须把我们的全部思想集中在上帝身上，心中燃烧着对救赎主和同胞的爱。淳朴的品格和谦卑的心会使人快乐，但自负之心会使人不满，埋怨和持续的失望。学会少想念自己，多使他人快乐，会使我们得到上帝的力量。</a:t>
            </a:r>
            <a:r>
              <a:rPr lang="en-GB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525152" y="5409198"/>
            <a:ext cx="521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怀爱伦（给教会证言，第三卷，原文</a:t>
            </a:r>
            <a:r>
              <a:rPr lang="en-MY" altLang="zh-CN" sz="2000" b="1" dirty="0"/>
              <a:t>476</a:t>
            </a:r>
            <a:r>
              <a:rPr lang="zh-CN" altLang="en-US" sz="2000" b="1" dirty="0"/>
              <a:t>面）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4272" y="1767006"/>
            <a:ext cx="256132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因为，凡自高的，必降为卑；自卑的，必升为高。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000" b="1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路加福音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14:11</a:t>
            </a:r>
            <a:r>
              <a:rPr lang="es-ES" sz="2000" b="1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89454116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71474" y="166040"/>
            <a:ext cx="6734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我有什么价值？这是个难以回答的问题。</a:t>
            </a:r>
            <a:endParaRPr lang="en-GB" sz="2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/>
          <p:cNvSpPr txBox="1"/>
          <p:nvPr/>
        </p:nvSpPr>
        <p:spPr>
          <a:xfrm>
            <a:off x="371474" y="2411709"/>
            <a:ext cx="6734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如果我因为缺乏自尊而说自己毫无价值又如何呢？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71474" y="1739311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如果我说自身没有价值（以谦卑的立场），我就是认定我所拥有的一切都来自上帝。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71474" y="1374690"/>
            <a:ext cx="6734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如果我说有很高价值，是因为上帝认我作他的儿子呢？</a:t>
            </a:r>
            <a:endParaRPr lang="en-GB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4046" y="665990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如果我说有很高的价值（以骄傲的立场 ），我就是认定我所拥有的一切，都是靠自己完成的。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骄傲的例子</a:t>
            </a:r>
            <a:endParaRPr lang="en-GB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-782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路锡弗</a:t>
            </a:r>
            <a:endParaRPr lang="en-GB" sz="5400" b="1" spc="600" dirty="0">
              <a:ln w="1016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4325" y="778074"/>
            <a:ext cx="1156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因为凡世界上的事，就像肉体的情欲，眼目的情欲，并今生的骄傲，都不是从父</a:t>
            </a:r>
          </a:p>
          <a:p>
            <a:pPr algn="ctr"/>
            <a:r>
              <a:rPr lang="zh-CN" alt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来的，乃是从世界来的。</a:t>
            </a:r>
            <a:r>
              <a:rPr lang="en-GB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约翰一书 </a:t>
            </a:r>
            <a:r>
              <a:rPr lang="en-GB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251" y="1594724"/>
            <a:ext cx="8300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当我们说到骄傲，我们就必须要谈起那最初产生这种感觉的人：路锡弗。他决定不再满足于自己的地位，而是想要晋升到更高的位置。随着时间的推移，他渴望被高高地崇拜，甚至渴望坐上上帝的宝座（以赛亚书 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12-14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2438399" y="4259124"/>
            <a:ext cx="75057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但并非所有的志向都是骄傲。从看见孩子成功或因个人抱负得施展所带来的满足感，并不一定是不健康的骄傲。</a:t>
            </a:r>
            <a:endParaRPr lang="en-GB" sz="20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148249" y="3080812"/>
            <a:ext cx="8300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我们“继承”了想做任何取悦自己的事，拥有任何想要的东西，并得到能让我们获得名声或财富的地位的欲望。这就是世界所给我们的！（约翰一书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16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21435" y="5486919"/>
            <a:ext cx="7339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重要的是要记住，我们的财产、技能和成就并不决定我们的价值。骄傲就是不把荣耀归给那在我们生命中成就大事的上帝。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zh-CN" altLang="en-US" sz="40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耶稣的门徒</a:t>
            </a:r>
            <a:endParaRPr lang="en-GB" sz="40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115410" y="640356"/>
            <a:ext cx="1230741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门徒起了争论，他们中间哪一个可算为大。“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（路加福音 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22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24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）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46587" y="1348242"/>
            <a:ext cx="744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他们与耶稣共度了三年多的时光。他刚刚洗了他们的脚，告诉他们他为所有人流的血。然而，当他们吃晚饭时，他们的对话与这一切无关。他们争论的竟然是：谁是最伟大的？（路加福音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24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4846586" y="2571191"/>
            <a:ext cx="37225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他们的骄傲让他们相信自己理应成为第一名。他们未能理解到自己感情的分量。他们因为骄傲而已经把上帝从心中推开。</a:t>
            </a:r>
            <a:endParaRPr lang="en-GB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746894" y="463500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耶稣直截了当地说：“我在你们中间如同服事人的”（路加福音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27</a:t>
            </a:r>
            <a:r>
              <a:rPr lang="zh-CN" altLang="en-US" sz="2000" b="1" dirty="0"/>
              <a:t>）。换句话说：如果你想像你的师傅一样伟大，就要为他人服务。</a:t>
            </a:r>
            <a:endParaRPr lang="en-GB" sz="2000" b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/>
          <p:cNvSpPr txBox="1"/>
          <p:nvPr/>
        </p:nvSpPr>
        <p:spPr>
          <a:xfrm>
            <a:off x="4746896" y="5775481"/>
            <a:ext cx="7445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我们的骄傲告诉我们，我们理当被他人服事（我们比他们更好）。我们需要神的恩典才能成为谦卑的仆人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谦卑的例子</a:t>
            </a:r>
            <a:endParaRPr lang="en-GB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4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-3732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税吏</a:t>
            </a:r>
            <a:endParaRPr lang="en-GB" sz="4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" y="809687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那</a:t>
            </a:r>
            <a:r>
              <a:rPr lang="zh-CN" altLang="en-US" sz="2000" b="1" dirty="0">
                <a:solidFill>
                  <a:srgbClr val="00665A"/>
                </a:solidFill>
                <a:latin typeface="Comic Sans MS" panose="030F0702030302020204" pitchFamily="66" charset="0"/>
              </a:rPr>
              <a:t>税吏远远地站着，连举目望天也不敢，只捶着胸说：‘ 神啊，开恩可怜我这个罪人</a:t>
            </a:r>
            <a:r>
              <a:rPr lang="en-US" sz="2000" b="1" dirty="0">
                <a:solidFill>
                  <a:srgbClr val="00665A"/>
                </a:solidFill>
                <a:latin typeface="Comic Sans MS" panose="030F0702030302020204" pitchFamily="66" charset="0"/>
              </a:rPr>
              <a:t>!</a:t>
            </a:r>
            <a:r>
              <a:rPr lang="en-GB" sz="2000" b="1" dirty="0">
                <a:solidFill>
                  <a:srgbClr val="00665A"/>
                </a:solidFill>
                <a:latin typeface="Comic Sans MS" panose="030F0702030302020204" pitchFamily="66" charset="0"/>
              </a:rPr>
              <a:t>’ </a:t>
            </a:r>
            <a:r>
              <a:rPr lang="en-GB" b="1" dirty="0">
                <a:solidFill>
                  <a:srgbClr val="00665A"/>
                </a:solidFill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路加福音</a:t>
            </a:r>
            <a:r>
              <a:rPr lang="en-GB" b="1" dirty="0">
                <a:solidFill>
                  <a:srgbClr val="00665A"/>
                </a:solidFill>
                <a:latin typeface="Comic Sans MS" panose="030F0702030302020204" pitchFamily="66" charset="0"/>
              </a:rPr>
              <a:t>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7144" y="1495633"/>
            <a:ext cx="3690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法利赛人向上帝讲述他在天庭前所做的善行和功德。但耶稣说他是在“向自己祈祷”，不是向神祈祷（路加福音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11-12</a:t>
            </a:r>
            <a:r>
              <a:rPr lang="zh-CN" altLang="en-US" sz="2000" b="1" dirty="0"/>
              <a:t>）。这是一个骄傲的完美例子。</a:t>
            </a:r>
            <a:endParaRPr lang="en-GB" sz="20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97492377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852229" y="1563157"/>
            <a:ext cx="4100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一名税吏向上帝求助，因为他感觉自己是罪人（路加福音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13</a:t>
            </a:r>
            <a:r>
              <a:rPr lang="zh-CN" altLang="en-US" sz="2000" b="1" dirty="0">
                <a:solidFill>
                  <a:prstClr val="black"/>
                </a:solidFill>
              </a:rPr>
              <a:t>）。  他谦卑地站在神面前，“这人回家去比那人倒算为义了。因为凡自高的，必降为卑；自卑的，必升为高。””（路加福音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14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67144" y="3911755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真正的谦卑始于我们承认自己的罪并请求基督的帮助。然后。。。</a:t>
            </a:r>
            <a:endParaRPr lang="en-GB" sz="20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摩西</a:t>
            </a:r>
            <a:endParaRPr lang="en-GB" sz="4400" b="1" dirty="0">
              <a:ln w="13462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BE4F35"/>
              </a:solidFill>
              <a:effectLst>
                <a:outerShdw dist="38100" dir="270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4068" y="208036"/>
            <a:ext cx="8639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摩西因着信，长大了就不肯称为法老女儿之子。他宁可和 神的百姓同受苦害，也不愿暂时享受罪中之乐。</a:t>
            </a:r>
            <a:r>
              <a:rPr lang="en-GB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</a:t>
            </a:r>
            <a:r>
              <a:rPr lang="zh-CN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（ 希伯来书</a:t>
            </a:r>
            <a:r>
              <a:rPr lang="en-GB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11:24-25 </a:t>
            </a:r>
            <a:r>
              <a:rPr lang="zh-CN" alt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）</a:t>
            </a:r>
            <a:endParaRPr lang="en-GB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27000">
                  <a:srgbClr val="3069A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00905" y="1206067"/>
            <a:ext cx="45441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摩西被培养成下一任埃及法老。他是一位伟大的战略家，拥有极大的智力（使徒行传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）。</a:t>
            </a:r>
            <a:r>
              <a:rPr lang="en-US" altLang="zh-CN" sz="2000" b="1" dirty="0"/>
              <a:t>40</a:t>
            </a:r>
            <a:r>
              <a:rPr lang="zh-CN" altLang="en-US" sz="2000" b="1" dirty="0"/>
              <a:t>岁时，他决定放下这一切，加入上帝子民的行列（希伯来书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24-25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9389" y="1327591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3576610" y="4379686"/>
            <a:ext cx="8615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在旷野中与上帝亲近交往了四十年，使他成为一个非常谦卑的人（民数记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）。现在他可以被上帝使用来降灾难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 越过红海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领受十诫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直接与上帝对话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敲击岩石。。。他甚至谦卑地接受了因自身骄傲的行为而受罚的惩罚，并为自己所做的事承担责任（民数记 </a:t>
            </a:r>
            <a:r>
              <a:rPr lang="en-US" altLang="zh-CN" sz="2000" b="1" dirty="0"/>
              <a:t>20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10-12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576610" y="2990348"/>
            <a:ext cx="4544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他自认是解放者！他那强壮的手臂将解救他的兄弟们！但这却是个严重的错误。当他怀有如此骄傲时，上帝无法使用他。</a:t>
            </a:r>
            <a:endParaRPr lang="en-GB" sz="2000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/>
          <p:cNvPicPr/>
          <p:nvPr/>
        </p:nvPicPr>
        <p:blipFill rotWithShape="1">
          <a:blip r:embed="rId11" cstate="email"/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3576610" y="5822801"/>
            <a:ext cx="8615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摩西的榜样告诉我们，谦卑不是凭空产生的，我们必须祈求上帝每天赐予我们谦卑。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2271</Words>
  <Application>Microsoft Office PowerPoint</Application>
  <PresentationFormat>Panorámica</PresentationFormat>
  <Paragraphs>72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Constantia</vt:lpstr>
      <vt:lpstr>Calibri</vt:lpstr>
      <vt:lpstr>Aptos Display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2026-03-07T07:45:00Z</dcterms:created>
  <dcterms:modified xsi:type="dcterms:W3CDTF">2026-04-13T13:31:25Z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53B4BB87ABF2438298FBD37E7A4FD90F_13</vt:lpwstr>
  </property>
  <property fmtid="{D5CDD505-2E9C-101B-9397-08002B2CF9AE}" pid="3" name="KSOProductBuildVer">
    <vt:lpwstr>1033-12.2.0.23196</vt:lpwstr>
  </property>
</Properties>
</file>