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88" r:id="rId4"/>
    <p:sldId id="257" r:id="rId5"/>
    <p:sldId id="258" r:id="rId6"/>
    <p:sldId id="282" r:id="rId7"/>
    <p:sldId id="283" r:id="rId8"/>
    <p:sldId id="260" r:id="rId9"/>
    <p:sldId id="284" r:id="rId10"/>
    <p:sldId id="286" r:id="rId11"/>
    <p:sldId id="262" r:id="rId12"/>
    <p:sldId id="287" r:id="rId13"/>
    <p:sldId id="264" r:id="rId14"/>
    <p:sldId id="285" r:id="rId15"/>
    <p:sldId id="28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E00"/>
    <a:srgbClr val="FECC75"/>
    <a:srgbClr val="DAA100"/>
    <a:srgbClr val="FFC00D"/>
    <a:srgbClr val="EBE600"/>
    <a:srgbClr val="90BADA"/>
    <a:srgbClr val="DCC4AE"/>
    <a:srgbClr val="AB202A"/>
    <a:srgbClr val="DDA80B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7.png"/><Relationship Id="rId1" Type="http://schemas.openxmlformats.org/officeDocument/2006/relationships/image" Target="../media/image76.jpeg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551CE-F2A0-496C-993F-0BF18CD87BF1}" type="doc">
      <dgm:prSet loTypeId="urn:microsoft.com/office/officeart/2005/8/layout/hList7#1" loCatId="list" qsTypeId="urn:microsoft.com/office/officeart/2005/8/quickstyle/3d1#1" qsCatId="3D" csTypeId="urn:microsoft.com/office/officeart/2005/8/colors/colorful2#1" csCatId="colorful" phldr="1"/>
      <dgm:spPr/>
      <dgm:t>
        <a:bodyPr/>
        <a:lstStyle/>
        <a:p>
          <a:endParaRPr lang="es-ES"/>
        </a:p>
      </dgm:t>
    </dgm:pt>
    <dgm:pt modelId="{6858A5CD-4915-4025-B736-C8CFD4C33B09}">
      <dgm:prSet custT="1"/>
      <dgm:spPr/>
      <dgm:t>
        <a:bodyPr lIns="72000" rIns="72000" anchor="t" anchorCtr="0"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他很有规律，每天祈祷三次</a:t>
          </a:r>
          <a:endParaRPr lang="en-GB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34C4E0-F72A-4BA8-A381-5A84C9B21B9F}" type="par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B5E32E-155E-4DE2-8B26-8577B0ADBFC2}" type="sibTrans" cxnId="{6E2BE8BB-E5F0-4F57-BBF6-79C675D9E4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A9C890-2728-4408-952A-BCC197A35228}">
      <dgm:prSet custT="1"/>
      <dgm:spPr>
        <a:solidFill>
          <a:schemeClr val="accent5"/>
        </a:solidFill>
      </dgm:spPr>
      <dgm:t>
        <a:bodyPr lIns="72000" rIns="72000" anchor="t" anchorCtr="0"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它是可预见的，他每次都会打开向着耶路撒冷的窗户。</a:t>
          </a:r>
          <a:endParaRPr lang="en-GB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6ECE243-13E9-4267-ACD5-60733ACE7678}" type="par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C1E27B-AB7B-4E3E-A1E9-E5378E5C7B3C}" type="sibTrans" cxnId="{13635C99-6DAB-499F-B5B2-219791606B8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08291D9-0B04-484A-9318-B51933AB76B1}">
      <dgm:prSet custT="1"/>
      <dgm:spPr>
        <a:solidFill>
          <a:srgbClr val="7030A0"/>
        </a:solidFill>
      </dgm:spPr>
      <dgm:t>
        <a:bodyPr lIns="72000" rIns="72000" anchor="t" anchorCtr="0"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他有特定的习惯</a:t>
          </a:r>
          <a:r>
            <a:rPr lang="en-US" altLang="zh-C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;</a:t>
          </a:r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他跪着祈祷</a:t>
          </a:r>
          <a:endParaRPr lang="en-GB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4F87DC-654B-4DC4-9B02-CA7B359A6D44}" type="par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0A3C633-D1AD-40A1-8C20-C83E4AEF5866}" type="sibTrans" cxnId="{81D614A7-5436-463B-8421-70E53DDCCDA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7CBE5-E92D-4435-AA16-2D8D3542EC60}">
      <dgm:prSet custT="1"/>
      <dgm:spPr/>
      <dgm:t>
        <a:bodyPr lIns="72000" rIns="72000" anchor="t" anchorCtr="0"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它聚焦于感恩和代求</a:t>
          </a:r>
          <a:endParaRPr lang="en-GB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3E15A14-362C-483B-96C3-4D5707DE98C8}" type="par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2AA55A6-C37B-448D-8717-DB593706F1D9}" type="sibTrans" cxnId="{DA559E6A-34E6-4CD1-BCC2-EE59BE50204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4A4F08-B509-4426-BED5-AD91CB649D98}" type="pres">
      <dgm:prSet presAssocID="{52D551CE-F2A0-496C-993F-0BF18CD87BF1}" presName="Name0" presStyleCnt="0">
        <dgm:presLayoutVars>
          <dgm:dir/>
          <dgm:resizeHandles val="exact"/>
        </dgm:presLayoutVars>
      </dgm:prSet>
      <dgm:spPr/>
    </dgm:pt>
    <dgm:pt modelId="{683C2EC5-EB63-417C-AA60-9C82D0603683}" type="pres">
      <dgm:prSet presAssocID="{52D551CE-F2A0-496C-993F-0BF18CD87BF1}" presName="fgShape" presStyleLbl="fgShp" presStyleIdx="0" presStyleCnt="1" custScaleY="20346" custLinFactNeighborY="59841"/>
      <dgm:spPr>
        <a:prstGeom prst="leftRightArrow">
          <a:avLst/>
        </a:prstGeom>
      </dgm:spPr>
    </dgm:pt>
    <dgm:pt modelId="{95428DD4-0A5E-4A02-989F-ECF5D16EADBD}" type="pres">
      <dgm:prSet presAssocID="{52D551CE-F2A0-496C-993F-0BF18CD87BF1}" presName="linComp" presStyleCnt="0"/>
      <dgm:spPr/>
    </dgm:pt>
    <dgm:pt modelId="{82DA4D2E-8658-4E65-A113-23B1EA091105}" type="pres">
      <dgm:prSet presAssocID="{6858A5CD-4915-4025-B736-C8CFD4C33B09}" presName="compNode" presStyleCnt="0"/>
      <dgm:spPr/>
    </dgm:pt>
    <dgm:pt modelId="{CD776E94-F765-4BFF-B4F5-E3EF7F484E02}" type="pres">
      <dgm:prSet presAssocID="{6858A5CD-4915-4025-B736-C8CFD4C33B09}" presName="bkgdShape" presStyleLbl="node1" presStyleIdx="0" presStyleCnt="4"/>
      <dgm:spPr/>
    </dgm:pt>
    <dgm:pt modelId="{1011ADA8-D1BD-495C-B6AE-D9355BCA7CC9}" type="pres">
      <dgm:prSet presAssocID="{6858A5CD-4915-4025-B736-C8CFD4C33B09}" presName="nodeTx" presStyleLbl="node1" presStyleIdx="0" presStyleCnt="4">
        <dgm:presLayoutVars>
          <dgm:bulletEnabled val="1"/>
        </dgm:presLayoutVars>
      </dgm:prSet>
      <dgm:spPr/>
    </dgm:pt>
    <dgm:pt modelId="{73C67F51-6D90-435F-82E5-B91761FD3DD4}" type="pres">
      <dgm:prSet presAssocID="{6858A5CD-4915-4025-B736-C8CFD4C33B09}" presName="invisiNode" presStyleLbl="node1" presStyleIdx="0" presStyleCnt="4"/>
      <dgm:spPr/>
    </dgm:pt>
    <dgm:pt modelId="{40BF4BA6-603A-4B87-8573-2D46CFD7DC54}" type="pres">
      <dgm:prSet presAssocID="{6858A5CD-4915-4025-B736-C8CFD4C33B09}" presName="imagNode" presStyleLbl="fgImgPlace1" presStyleIdx="0" presStyleCnt="4"/>
      <dgm:spPr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</dgm:spPr>
    </dgm:pt>
    <dgm:pt modelId="{A1B0C938-6062-40A5-9BB7-C6C7E5427217}" type="pres">
      <dgm:prSet presAssocID="{9BB5E32E-155E-4DE2-8B26-8577B0ADBFC2}" presName="sibTrans" presStyleLbl="sibTrans2D1" presStyleIdx="0" presStyleCnt="0"/>
      <dgm:spPr/>
    </dgm:pt>
    <dgm:pt modelId="{2793F185-CB65-4CE9-BD86-921BD7D04994}" type="pres">
      <dgm:prSet presAssocID="{3EA9C890-2728-4408-952A-BCC197A35228}" presName="compNode" presStyleCnt="0"/>
      <dgm:spPr/>
    </dgm:pt>
    <dgm:pt modelId="{5B185AC4-2D0C-44CD-8961-40B79897D76B}" type="pres">
      <dgm:prSet presAssocID="{3EA9C890-2728-4408-952A-BCC197A35228}" presName="bkgdShape" presStyleLbl="node1" presStyleIdx="1" presStyleCnt="4"/>
      <dgm:spPr/>
    </dgm:pt>
    <dgm:pt modelId="{E374B7A3-BE61-4ACC-9448-D870C9B4066A}" type="pres">
      <dgm:prSet presAssocID="{3EA9C890-2728-4408-952A-BCC197A35228}" presName="nodeTx" presStyleLbl="node1" presStyleIdx="1" presStyleCnt="4">
        <dgm:presLayoutVars>
          <dgm:bulletEnabled val="1"/>
        </dgm:presLayoutVars>
      </dgm:prSet>
      <dgm:spPr/>
    </dgm:pt>
    <dgm:pt modelId="{FB151BC5-6FE4-4682-82B4-61DC09F75CAD}" type="pres">
      <dgm:prSet presAssocID="{3EA9C890-2728-4408-952A-BCC197A35228}" presName="invisiNode" presStyleLbl="node1" presStyleIdx="1" presStyleCnt="4"/>
      <dgm:spPr/>
    </dgm:pt>
    <dgm:pt modelId="{F1275158-66F6-4241-B296-26F82F5BAD47}" type="pres">
      <dgm:prSet presAssocID="{3EA9C890-2728-4408-952A-BCC197A35228}" presName="imagNode" presStyleLbl="fgImgPlace1" presStyleIdx="1" presStyleCnt="4"/>
      <dgm:spPr>
        <a:blipFill dpi="0" rotWithShape="1">
          <a:blip xmlns:r="http://schemas.openxmlformats.org/officeDocument/2006/relationships" r:embed="rId2" cstate="email"/>
          <a:srcRect/>
          <a:stretch>
            <a:fillRect r="1685"/>
          </a:stretch>
        </a:blipFill>
      </dgm:spPr>
    </dgm:pt>
    <dgm:pt modelId="{77BB534C-E150-440B-913E-0F0EF587D2F1}" type="pres">
      <dgm:prSet presAssocID="{70C1E27B-AB7B-4E3E-A1E9-E5378E5C7B3C}" presName="sibTrans" presStyleLbl="sibTrans2D1" presStyleIdx="0" presStyleCnt="0"/>
      <dgm:spPr/>
    </dgm:pt>
    <dgm:pt modelId="{D6DC6A81-3142-4470-9612-8A7A0C54A26B}" type="pres">
      <dgm:prSet presAssocID="{108291D9-0B04-484A-9318-B51933AB76B1}" presName="compNode" presStyleCnt="0"/>
      <dgm:spPr/>
    </dgm:pt>
    <dgm:pt modelId="{64E07BEF-1BED-42D8-A065-3B847FC1DD68}" type="pres">
      <dgm:prSet presAssocID="{108291D9-0B04-484A-9318-B51933AB76B1}" presName="bkgdShape" presStyleLbl="node1" presStyleIdx="2" presStyleCnt="4"/>
      <dgm:spPr/>
    </dgm:pt>
    <dgm:pt modelId="{854357AA-086A-4859-A548-01CD994EF590}" type="pres">
      <dgm:prSet presAssocID="{108291D9-0B04-484A-9318-B51933AB76B1}" presName="nodeTx" presStyleLbl="node1" presStyleIdx="2" presStyleCnt="4">
        <dgm:presLayoutVars>
          <dgm:bulletEnabled val="1"/>
        </dgm:presLayoutVars>
      </dgm:prSet>
      <dgm:spPr/>
    </dgm:pt>
    <dgm:pt modelId="{2903AE05-8757-4629-BBAF-1BF4EF53FAD5}" type="pres">
      <dgm:prSet presAssocID="{108291D9-0B04-484A-9318-B51933AB76B1}" presName="invisiNode" presStyleLbl="node1" presStyleIdx="2" presStyleCnt="4"/>
      <dgm:spPr/>
    </dgm:pt>
    <dgm:pt modelId="{59ADE160-BEAE-495D-A6DD-F6D596F8628E}" type="pres">
      <dgm:prSet presAssocID="{108291D9-0B04-484A-9318-B51933AB76B1}" presName="imagNode" presStyleLbl="fgImgPlace1" presStyleIdx="2" presStyleCnt="4"/>
      <dgm:spPr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</dgm:spPr>
    </dgm:pt>
    <dgm:pt modelId="{E955CCF1-1FC5-49B8-9285-15F8EAC4E13B}" type="pres">
      <dgm:prSet presAssocID="{E0A3C633-D1AD-40A1-8C20-C83E4AEF5866}" presName="sibTrans" presStyleLbl="sibTrans2D1" presStyleIdx="0" presStyleCnt="0"/>
      <dgm:spPr/>
    </dgm:pt>
    <dgm:pt modelId="{D0DA8C5E-2EDE-4E4D-92FB-70D927D5C208}" type="pres">
      <dgm:prSet presAssocID="{FBE7CBE5-E92D-4435-AA16-2D8D3542EC60}" presName="compNode" presStyleCnt="0"/>
      <dgm:spPr/>
    </dgm:pt>
    <dgm:pt modelId="{B6573C55-03E4-49D4-B362-AD8EA7A51B47}" type="pres">
      <dgm:prSet presAssocID="{FBE7CBE5-E92D-4435-AA16-2D8D3542EC60}" presName="bkgdShape" presStyleLbl="node1" presStyleIdx="3" presStyleCnt="4"/>
      <dgm:spPr/>
    </dgm:pt>
    <dgm:pt modelId="{BC73456D-578A-438F-9041-68467439FC58}" type="pres">
      <dgm:prSet presAssocID="{FBE7CBE5-E92D-4435-AA16-2D8D3542EC60}" presName="nodeTx" presStyleLbl="node1" presStyleIdx="3" presStyleCnt="4">
        <dgm:presLayoutVars>
          <dgm:bulletEnabled val="1"/>
        </dgm:presLayoutVars>
      </dgm:prSet>
      <dgm:spPr/>
    </dgm:pt>
    <dgm:pt modelId="{19C17670-ABA9-43FA-B36E-35E49600296A}" type="pres">
      <dgm:prSet presAssocID="{FBE7CBE5-E92D-4435-AA16-2D8D3542EC60}" presName="invisiNode" presStyleLbl="node1" presStyleIdx="3" presStyleCnt="4"/>
      <dgm:spPr/>
    </dgm:pt>
    <dgm:pt modelId="{90CE2DE1-9304-475F-9667-6098C759709D}" type="pres">
      <dgm:prSet presAssocID="{FBE7CBE5-E92D-4435-AA16-2D8D3542EC60}" presName="imagNode" presStyleLbl="fgImgPlace1" presStyleIdx="3" presStyleCnt="4"/>
      <dgm:spPr>
        <a:blipFill dpi="0" rotWithShape="1">
          <a:blip xmlns:r="http://schemas.openxmlformats.org/officeDocument/2006/relationships" r:embed="rId4" cstate="email"/>
          <a:srcRect/>
          <a:stretch>
            <a:fillRect/>
          </a:stretch>
        </a:blipFill>
      </dgm:spPr>
    </dgm:pt>
  </dgm:ptLst>
  <dgm:cxnLst>
    <dgm:cxn modelId="{EC265A08-6831-4CAC-A8FF-00202D9F7DBC}" type="presOf" srcId="{6858A5CD-4915-4025-B736-C8CFD4C33B09}" destId="{CD776E94-F765-4BFF-B4F5-E3EF7F484E02}" srcOrd="0" destOrd="0" presId="urn:microsoft.com/office/officeart/2005/8/layout/hList7#1"/>
    <dgm:cxn modelId="{AD52DB10-9D1E-4D76-B7DE-3AF54E530388}" type="presOf" srcId="{FBE7CBE5-E92D-4435-AA16-2D8D3542EC60}" destId="{BC73456D-578A-438F-9041-68467439FC58}" srcOrd="1" destOrd="0" presId="urn:microsoft.com/office/officeart/2005/8/layout/hList7#1"/>
    <dgm:cxn modelId="{57AAAF1E-428B-449C-BB96-5ACD081BDB15}" type="presOf" srcId="{E0A3C633-D1AD-40A1-8C20-C83E4AEF5866}" destId="{E955CCF1-1FC5-49B8-9285-15F8EAC4E13B}" srcOrd="0" destOrd="0" presId="urn:microsoft.com/office/officeart/2005/8/layout/hList7#1"/>
    <dgm:cxn modelId="{E117E920-D1C9-49A3-B353-7C068ECA3DE1}" type="presOf" srcId="{FBE7CBE5-E92D-4435-AA16-2D8D3542EC60}" destId="{B6573C55-03E4-49D4-B362-AD8EA7A51B47}" srcOrd="0" destOrd="0" presId="urn:microsoft.com/office/officeart/2005/8/layout/hList7#1"/>
    <dgm:cxn modelId="{B29AB334-DD26-4ABE-BA16-9CD5687C299E}" type="presOf" srcId="{108291D9-0B04-484A-9318-B51933AB76B1}" destId="{64E07BEF-1BED-42D8-A065-3B847FC1DD68}" srcOrd="0" destOrd="0" presId="urn:microsoft.com/office/officeart/2005/8/layout/hList7#1"/>
    <dgm:cxn modelId="{39348E3C-1161-46AA-8CC4-023159672674}" type="presOf" srcId="{9BB5E32E-155E-4DE2-8B26-8577B0ADBFC2}" destId="{A1B0C938-6062-40A5-9BB7-C6C7E5427217}" srcOrd="0" destOrd="0" presId="urn:microsoft.com/office/officeart/2005/8/layout/hList7#1"/>
    <dgm:cxn modelId="{E5629064-806C-4AFE-93BF-8A13FB14CBED}" type="presOf" srcId="{70C1E27B-AB7B-4E3E-A1E9-E5378E5C7B3C}" destId="{77BB534C-E150-440B-913E-0F0EF587D2F1}" srcOrd="0" destOrd="0" presId="urn:microsoft.com/office/officeart/2005/8/layout/hList7#1"/>
    <dgm:cxn modelId="{DA559E6A-34E6-4CD1-BCC2-EE59BE502041}" srcId="{52D551CE-F2A0-496C-993F-0BF18CD87BF1}" destId="{FBE7CBE5-E92D-4435-AA16-2D8D3542EC60}" srcOrd="3" destOrd="0" parTransId="{F3E15A14-362C-483B-96C3-4D5707DE98C8}" sibTransId="{52AA55A6-C37B-448D-8717-DB593706F1D9}"/>
    <dgm:cxn modelId="{D6593A7C-C5E8-4B50-82B8-62853051D73D}" type="presOf" srcId="{108291D9-0B04-484A-9318-B51933AB76B1}" destId="{854357AA-086A-4859-A548-01CD994EF590}" srcOrd="1" destOrd="0" presId="urn:microsoft.com/office/officeart/2005/8/layout/hList7#1"/>
    <dgm:cxn modelId="{585B0697-E154-4FBF-95A1-241CA40B4E37}" type="presOf" srcId="{6858A5CD-4915-4025-B736-C8CFD4C33B09}" destId="{1011ADA8-D1BD-495C-B6AE-D9355BCA7CC9}" srcOrd="1" destOrd="0" presId="urn:microsoft.com/office/officeart/2005/8/layout/hList7#1"/>
    <dgm:cxn modelId="{13635C99-6DAB-499F-B5B2-219791606B8B}" srcId="{52D551CE-F2A0-496C-993F-0BF18CD87BF1}" destId="{3EA9C890-2728-4408-952A-BCC197A35228}" srcOrd="1" destOrd="0" parTransId="{B6ECE243-13E9-4267-ACD5-60733ACE7678}" sibTransId="{70C1E27B-AB7B-4E3E-A1E9-E5378E5C7B3C}"/>
    <dgm:cxn modelId="{81D614A7-5436-463B-8421-70E53DDCCDA7}" srcId="{52D551CE-F2A0-496C-993F-0BF18CD87BF1}" destId="{108291D9-0B04-484A-9318-B51933AB76B1}" srcOrd="2" destOrd="0" parTransId="{524F87DC-654B-4DC4-9B02-CA7B359A6D44}" sibTransId="{E0A3C633-D1AD-40A1-8C20-C83E4AEF5866}"/>
    <dgm:cxn modelId="{1333D1B8-4862-403C-88A1-D8221A9F9E1D}" type="presOf" srcId="{52D551CE-F2A0-496C-993F-0BF18CD87BF1}" destId="{384A4F08-B509-4426-BED5-AD91CB649D98}" srcOrd="0" destOrd="0" presId="urn:microsoft.com/office/officeart/2005/8/layout/hList7#1"/>
    <dgm:cxn modelId="{6E2BE8BB-E5F0-4F57-BBF6-79C675D9E4C8}" srcId="{52D551CE-F2A0-496C-993F-0BF18CD87BF1}" destId="{6858A5CD-4915-4025-B736-C8CFD4C33B09}" srcOrd="0" destOrd="0" parTransId="{E034C4E0-F72A-4BA8-A381-5A84C9B21B9F}" sibTransId="{9BB5E32E-155E-4DE2-8B26-8577B0ADBFC2}"/>
    <dgm:cxn modelId="{F84D7FDD-81BF-47F1-98BB-AC9E3DC7EC3A}" type="presOf" srcId="{3EA9C890-2728-4408-952A-BCC197A35228}" destId="{E374B7A3-BE61-4ACC-9448-D870C9B4066A}" srcOrd="1" destOrd="0" presId="urn:microsoft.com/office/officeart/2005/8/layout/hList7#1"/>
    <dgm:cxn modelId="{34A7D5EC-0EC1-47B0-80F8-3C1BEA5A58C0}" type="presOf" srcId="{3EA9C890-2728-4408-952A-BCC197A35228}" destId="{5B185AC4-2D0C-44CD-8961-40B79897D76B}" srcOrd="0" destOrd="0" presId="urn:microsoft.com/office/officeart/2005/8/layout/hList7#1"/>
    <dgm:cxn modelId="{D828DB39-A853-4D69-BE09-AC44E3F47171}" type="presParOf" srcId="{384A4F08-B509-4426-BED5-AD91CB649D98}" destId="{683C2EC5-EB63-417C-AA60-9C82D0603683}" srcOrd="0" destOrd="0" presId="urn:microsoft.com/office/officeart/2005/8/layout/hList7#1"/>
    <dgm:cxn modelId="{4BAC17C1-6A8E-4343-8A29-9FB13944D7F8}" type="presParOf" srcId="{384A4F08-B509-4426-BED5-AD91CB649D98}" destId="{95428DD4-0A5E-4A02-989F-ECF5D16EADBD}" srcOrd="1" destOrd="0" presId="urn:microsoft.com/office/officeart/2005/8/layout/hList7#1"/>
    <dgm:cxn modelId="{BC8E23CA-DBF2-45F0-99C1-9F267179D28A}" type="presParOf" srcId="{95428DD4-0A5E-4A02-989F-ECF5D16EADBD}" destId="{82DA4D2E-8658-4E65-A113-23B1EA091105}" srcOrd="0" destOrd="0" presId="urn:microsoft.com/office/officeart/2005/8/layout/hList7#1"/>
    <dgm:cxn modelId="{2BD58313-B753-4EE3-B4E2-8C3DA1556AA4}" type="presParOf" srcId="{82DA4D2E-8658-4E65-A113-23B1EA091105}" destId="{CD776E94-F765-4BFF-B4F5-E3EF7F484E02}" srcOrd="0" destOrd="0" presId="urn:microsoft.com/office/officeart/2005/8/layout/hList7#1"/>
    <dgm:cxn modelId="{2C4E3F58-947F-4F99-8713-06901FC95703}" type="presParOf" srcId="{82DA4D2E-8658-4E65-A113-23B1EA091105}" destId="{1011ADA8-D1BD-495C-B6AE-D9355BCA7CC9}" srcOrd="1" destOrd="0" presId="urn:microsoft.com/office/officeart/2005/8/layout/hList7#1"/>
    <dgm:cxn modelId="{AA19A166-0EB0-40EE-9444-6E50E506A34D}" type="presParOf" srcId="{82DA4D2E-8658-4E65-A113-23B1EA091105}" destId="{73C67F51-6D90-435F-82E5-B91761FD3DD4}" srcOrd="2" destOrd="0" presId="urn:microsoft.com/office/officeart/2005/8/layout/hList7#1"/>
    <dgm:cxn modelId="{F1441F03-011D-4458-958D-6410A114463C}" type="presParOf" srcId="{82DA4D2E-8658-4E65-A113-23B1EA091105}" destId="{40BF4BA6-603A-4B87-8573-2D46CFD7DC54}" srcOrd="3" destOrd="0" presId="urn:microsoft.com/office/officeart/2005/8/layout/hList7#1"/>
    <dgm:cxn modelId="{54E552CA-13E9-477D-A6EB-F811E5DC5F04}" type="presParOf" srcId="{95428DD4-0A5E-4A02-989F-ECF5D16EADBD}" destId="{A1B0C938-6062-40A5-9BB7-C6C7E5427217}" srcOrd="1" destOrd="0" presId="urn:microsoft.com/office/officeart/2005/8/layout/hList7#1"/>
    <dgm:cxn modelId="{43EADFA4-661D-4FF3-96B0-D0A9D54890A6}" type="presParOf" srcId="{95428DD4-0A5E-4A02-989F-ECF5D16EADBD}" destId="{2793F185-CB65-4CE9-BD86-921BD7D04994}" srcOrd="2" destOrd="0" presId="urn:microsoft.com/office/officeart/2005/8/layout/hList7#1"/>
    <dgm:cxn modelId="{77D4EA79-BB2C-47AA-AD0E-CBDDAC7FE2E6}" type="presParOf" srcId="{2793F185-CB65-4CE9-BD86-921BD7D04994}" destId="{5B185AC4-2D0C-44CD-8961-40B79897D76B}" srcOrd="0" destOrd="0" presId="urn:microsoft.com/office/officeart/2005/8/layout/hList7#1"/>
    <dgm:cxn modelId="{B3448A34-3B7A-4FBF-AD5F-9643C919D6D7}" type="presParOf" srcId="{2793F185-CB65-4CE9-BD86-921BD7D04994}" destId="{E374B7A3-BE61-4ACC-9448-D870C9B4066A}" srcOrd="1" destOrd="0" presId="urn:microsoft.com/office/officeart/2005/8/layout/hList7#1"/>
    <dgm:cxn modelId="{236CC4CC-554A-4A09-8D4C-590B6E1AEDC2}" type="presParOf" srcId="{2793F185-CB65-4CE9-BD86-921BD7D04994}" destId="{FB151BC5-6FE4-4682-82B4-61DC09F75CAD}" srcOrd="2" destOrd="0" presId="urn:microsoft.com/office/officeart/2005/8/layout/hList7#1"/>
    <dgm:cxn modelId="{70D42F70-EC17-4B19-9592-8349C853586B}" type="presParOf" srcId="{2793F185-CB65-4CE9-BD86-921BD7D04994}" destId="{F1275158-66F6-4241-B296-26F82F5BAD47}" srcOrd="3" destOrd="0" presId="urn:microsoft.com/office/officeart/2005/8/layout/hList7#1"/>
    <dgm:cxn modelId="{D1329741-0310-4247-BCB5-492C486EA01E}" type="presParOf" srcId="{95428DD4-0A5E-4A02-989F-ECF5D16EADBD}" destId="{77BB534C-E150-440B-913E-0F0EF587D2F1}" srcOrd="3" destOrd="0" presId="urn:microsoft.com/office/officeart/2005/8/layout/hList7#1"/>
    <dgm:cxn modelId="{17B23A5A-684F-48AD-84EF-7D91C2E529F5}" type="presParOf" srcId="{95428DD4-0A5E-4A02-989F-ECF5D16EADBD}" destId="{D6DC6A81-3142-4470-9612-8A7A0C54A26B}" srcOrd="4" destOrd="0" presId="urn:microsoft.com/office/officeart/2005/8/layout/hList7#1"/>
    <dgm:cxn modelId="{DFEA7611-83D9-4672-9976-985A27972E41}" type="presParOf" srcId="{D6DC6A81-3142-4470-9612-8A7A0C54A26B}" destId="{64E07BEF-1BED-42D8-A065-3B847FC1DD68}" srcOrd="0" destOrd="0" presId="urn:microsoft.com/office/officeart/2005/8/layout/hList7#1"/>
    <dgm:cxn modelId="{FDAE6BFF-3873-4122-B77C-45A76CF4E4BB}" type="presParOf" srcId="{D6DC6A81-3142-4470-9612-8A7A0C54A26B}" destId="{854357AA-086A-4859-A548-01CD994EF590}" srcOrd="1" destOrd="0" presId="urn:microsoft.com/office/officeart/2005/8/layout/hList7#1"/>
    <dgm:cxn modelId="{EF303A07-EB97-4185-8AA7-9F6FD9C2B625}" type="presParOf" srcId="{D6DC6A81-3142-4470-9612-8A7A0C54A26B}" destId="{2903AE05-8757-4629-BBAF-1BF4EF53FAD5}" srcOrd="2" destOrd="0" presId="urn:microsoft.com/office/officeart/2005/8/layout/hList7#1"/>
    <dgm:cxn modelId="{66A32520-89B9-4B51-B4ED-015A0B0EA25C}" type="presParOf" srcId="{D6DC6A81-3142-4470-9612-8A7A0C54A26B}" destId="{59ADE160-BEAE-495D-A6DD-F6D596F8628E}" srcOrd="3" destOrd="0" presId="urn:microsoft.com/office/officeart/2005/8/layout/hList7#1"/>
    <dgm:cxn modelId="{7D98B32E-16D1-4FC2-8FA9-A808B359FF01}" type="presParOf" srcId="{95428DD4-0A5E-4A02-989F-ECF5D16EADBD}" destId="{E955CCF1-1FC5-49B8-9285-15F8EAC4E13B}" srcOrd="5" destOrd="0" presId="urn:microsoft.com/office/officeart/2005/8/layout/hList7#1"/>
    <dgm:cxn modelId="{723E4170-4BD2-4E62-9AF0-F8E0BB1C3A11}" type="presParOf" srcId="{95428DD4-0A5E-4A02-989F-ECF5D16EADBD}" destId="{D0DA8C5E-2EDE-4E4D-92FB-70D927D5C208}" srcOrd="6" destOrd="0" presId="urn:microsoft.com/office/officeart/2005/8/layout/hList7#1"/>
    <dgm:cxn modelId="{8E34EBF2-0252-478F-9C14-7F56ED54F056}" type="presParOf" srcId="{D0DA8C5E-2EDE-4E4D-92FB-70D927D5C208}" destId="{B6573C55-03E4-49D4-B362-AD8EA7A51B47}" srcOrd="0" destOrd="0" presId="urn:microsoft.com/office/officeart/2005/8/layout/hList7#1"/>
    <dgm:cxn modelId="{15055739-BEB8-4DF2-820A-94E0F2A8DB75}" type="presParOf" srcId="{D0DA8C5E-2EDE-4E4D-92FB-70D927D5C208}" destId="{BC73456D-578A-438F-9041-68467439FC58}" srcOrd="1" destOrd="0" presId="urn:microsoft.com/office/officeart/2005/8/layout/hList7#1"/>
    <dgm:cxn modelId="{984096D9-71FD-4F4F-9FB3-FC6754000DBF}" type="presParOf" srcId="{D0DA8C5E-2EDE-4E4D-92FB-70D927D5C208}" destId="{19C17670-ABA9-43FA-B36E-35E49600296A}" srcOrd="2" destOrd="0" presId="urn:microsoft.com/office/officeart/2005/8/layout/hList7#1"/>
    <dgm:cxn modelId="{AA704F92-55D0-4C6C-BB20-7DCD2C1144E8}" type="presParOf" srcId="{D0DA8C5E-2EDE-4E4D-92FB-70D927D5C208}" destId="{90CE2DE1-9304-475F-9667-6098C759709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5E9F-C9A0-44A4-9B09-22C48DD24DBF}" type="doc">
      <dgm:prSet loTypeId="urn:microsoft.com/office/officeart/2005/8/layout/pList1#1" loCatId="picture" qsTypeId="urn:microsoft.com/office/officeart/2005/8/quickstyle/3d3#1" qsCatId="3D" csTypeId="urn:microsoft.com/office/officeart/2005/8/colors/accent0_1#1" csCatId="mainScheme" phldr="1"/>
      <dgm:spPr/>
      <dgm:t>
        <a:bodyPr/>
        <a:lstStyle/>
        <a:p>
          <a:endParaRPr lang="es-ES"/>
        </a:p>
      </dgm:t>
    </dgm:pt>
    <dgm:pt modelId="{34803BCA-87F0-428D-9594-5AC8E8A110A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zh-CN" altLang="en-US" sz="2000" b="1" dirty="0">
              <a:solidFill>
                <a:schemeClr val="accent6">
                  <a:lumMod val="75000"/>
                </a:schemeClr>
              </a:solidFill>
            </a:rPr>
            <a:t>约沙法站在百姓面前祷告（历代志下</a:t>
          </a:r>
          <a:r>
            <a:rPr lang="en-US" altLang="zh-CN" sz="2000" b="1" dirty="0">
              <a:solidFill>
                <a:schemeClr val="accent6">
                  <a:lumMod val="75000"/>
                </a:schemeClr>
              </a:solidFill>
            </a:rPr>
            <a:t> 20</a:t>
          </a:r>
          <a:r>
            <a:rPr lang="zh-CN" altLang="en-US" sz="2000" b="1" dirty="0">
              <a:solidFill>
                <a:schemeClr val="accent6">
                  <a:lumMod val="75000"/>
                </a:schemeClr>
              </a:solidFill>
            </a:rPr>
            <a:t>：</a:t>
          </a:r>
          <a:r>
            <a:rPr lang="en-US" altLang="zh-CN" sz="2000" b="1" dirty="0">
              <a:solidFill>
                <a:schemeClr val="accent6">
                  <a:lumMod val="75000"/>
                </a:schemeClr>
              </a:solidFill>
            </a:rPr>
            <a:t>5</a:t>
          </a:r>
          <a:r>
            <a:rPr lang="en-GB" sz="2000" b="1" dirty="0">
              <a:solidFill>
                <a:schemeClr val="accent6">
                  <a:lumMod val="75000"/>
                </a:schemeClr>
              </a:solidFill>
            </a:rPr>
            <a:t>)</a:t>
          </a:r>
        </a:p>
      </dgm:t>
    </dgm:pt>
    <dgm:pt modelId="{E9FDAC77-F206-412F-B8A2-2E33C4AE559E}" type="par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08E3F63F-F5D9-44F1-B178-E8E9D7762B07}" type="sibTrans" cxnId="{873507DE-E3F6-4CB9-9545-63D47BEF35A6}">
      <dgm:prSet/>
      <dgm:spPr/>
      <dgm:t>
        <a:bodyPr/>
        <a:lstStyle/>
        <a:p>
          <a:endParaRPr lang="es-ES" sz="2000" b="1"/>
        </a:p>
      </dgm:t>
    </dgm:pt>
    <dgm:pt modelId="{AC14222E-DB62-4EEB-A71D-063F280D160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zh-CN" altLang="en-US" sz="2000" b="1" dirty="0">
              <a:solidFill>
                <a:schemeClr val="accent5">
                  <a:lumMod val="75000"/>
                </a:schemeClr>
              </a:solidFill>
            </a:rPr>
            <a:t>大卫坐在神面前感谢</a:t>
          </a:r>
          <a:br>
            <a:rPr lang="en-GB" sz="2000" b="1" dirty="0">
              <a:solidFill>
                <a:schemeClr val="accent5">
                  <a:lumMod val="75000"/>
                </a:schemeClr>
              </a:solidFill>
            </a:rPr>
          </a:br>
          <a:r>
            <a:rPr lang="en-GB" sz="2000" b="1" dirty="0">
              <a:solidFill>
                <a:schemeClr val="accent5">
                  <a:lumMod val="75000"/>
                </a:schemeClr>
              </a:solidFill>
            </a:rPr>
            <a:t>(</a:t>
          </a:r>
          <a:r>
            <a:rPr lang="zh-CN" altLang="en-US" sz="2000" b="1" dirty="0">
              <a:solidFill>
                <a:schemeClr val="accent5">
                  <a:lumMod val="75000"/>
                </a:schemeClr>
              </a:solidFill>
            </a:rPr>
            <a:t>撒下</a:t>
          </a:r>
          <a:r>
            <a:rPr lang="en-GB" sz="2000" b="1" dirty="0">
              <a:solidFill>
                <a:schemeClr val="accent5">
                  <a:lumMod val="75000"/>
                </a:schemeClr>
              </a:solidFill>
            </a:rPr>
            <a:t> 7:18)</a:t>
          </a:r>
        </a:p>
      </dgm:t>
    </dgm:pt>
    <dgm:pt modelId="{0703BBD5-2462-4CAD-857E-AE9D32935DD9}" type="par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6CC4F1E7-1D63-4641-9570-5EF015E2C473}" type="sibTrans" cxnId="{16E11ACB-47C6-471B-A84B-79F0A3DCC70E}">
      <dgm:prSet/>
      <dgm:spPr/>
      <dgm:t>
        <a:bodyPr/>
        <a:lstStyle/>
        <a:p>
          <a:endParaRPr lang="es-ES" sz="2000" b="1"/>
        </a:p>
      </dgm:t>
    </dgm:pt>
    <dgm:pt modelId="{9A217CF1-4906-41C3-BB69-54C24543F03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zh-CN" altLang="en-US" sz="2000" b="1" dirty="0">
              <a:solidFill>
                <a:schemeClr val="accent2">
                  <a:lumMod val="75000"/>
                </a:schemeClr>
              </a:solidFill>
            </a:rPr>
            <a:t>所罗门跪着祈祷，双手高举（列王记上</a:t>
          </a:r>
          <a:r>
            <a:rPr lang="en-US" altLang="zh-CN" sz="2000" b="1" dirty="0">
              <a:solidFill>
                <a:schemeClr val="accent2">
                  <a:lumMod val="75000"/>
                </a:schemeClr>
              </a:solidFill>
            </a:rPr>
            <a:t> 8</a:t>
          </a:r>
          <a:r>
            <a:rPr lang="zh-CN" altLang="en-US" sz="2000" b="1" dirty="0">
              <a:solidFill>
                <a:schemeClr val="accent2">
                  <a:lumMod val="75000"/>
                </a:schemeClr>
              </a:solidFill>
            </a:rPr>
            <a:t>：</a:t>
          </a:r>
          <a:r>
            <a:rPr lang="en-US" altLang="zh-CN" sz="2000" b="1" dirty="0">
              <a:solidFill>
                <a:schemeClr val="accent2">
                  <a:lumMod val="75000"/>
                </a:schemeClr>
              </a:solidFill>
            </a:rPr>
            <a:t>54</a:t>
          </a:r>
          <a:r>
            <a:rPr lang="en-GB" sz="2000" b="1" dirty="0">
              <a:solidFill>
                <a:schemeClr val="accent2">
                  <a:lumMod val="75000"/>
                </a:schemeClr>
              </a:solidFill>
            </a:rPr>
            <a:t>)</a:t>
          </a:r>
        </a:p>
      </dgm:t>
    </dgm:pt>
    <dgm:pt modelId="{102270DE-E0E9-4501-A7CB-309859278069}" type="par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978FF028-DEDE-4756-8726-51BE9C7745B4}" type="sibTrans" cxnId="{2F55EF3E-F1AE-4700-860B-9FE895BF6BB7}">
      <dgm:prSet/>
      <dgm:spPr/>
      <dgm:t>
        <a:bodyPr/>
        <a:lstStyle/>
        <a:p>
          <a:endParaRPr lang="es-ES" sz="2000" b="1"/>
        </a:p>
      </dgm:t>
    </dgm:pt>
    <dgm:pt modelId="{CB841601-9DF5-4C86-A62F-85F6B16B23A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zh-CN" altLang="en-U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百姓跪拜祈祷（尼希米记 </a:t>
          </a:r>
          <a:r>
            <a:rPr lang="en-US" altLang="zh-CN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8</a:t>
          </a:r>
          <a:r>
            <a:rPr lang="zh-CN" altLang="en-US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：</a:t>
          </a:r>
          <a:r>
            <a:rPr lang="en-US" altLang="zh-CN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6</a:t>
          </a:r>
          <a:r>
            <a:rPr lang="en-GB" sz="2000" b="1" dirty="0">
              <a:ln>
                <a:solidFill>
                  <a:schemeClr val="accent4">
                    <a:lumMod val="50000"/>
                  </a:schemeClr>
                </a:solidFill>
              </a:ln>
            </a:rPr>
            <a:t>)</a:t>
          </a:r>
        </a:p>
      </dgm:t>
    </dgm:pt>
    <dgm:pt modelId="{9C1A8B59-46AA-4F24-B588-9AB438BFE85C}" type="par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116C3A56-1145-45B2-B02C-2446CABD09A5}" type="sibTrans" cxnId="{2B694849-5EDB-4875-92A1-B2781F0BC724}">
      <dgm:prSet/>
      <dgm:spPr/>
      <dgm:t>
        <a:bodyPr/>
        <a:lstStyle/>
        <a:p>
          <a:endParaRPr lang="es-ES" sz="2000" b="1"/>
        </a:p>
      </dgm:t>
    </dgm:pt>
    <dgm:pt modelId="{C443B5E2-38B1-4B71-8343-2EA84657F19F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zh-CN" altLang="en-US" sz="2000" b="1" dirty="0">
              <a:solidFill>
                <a:schemeClr val="accent1">
                  <a:lumMod val="75000"/>
                </a:schemeClr>
              </a:solidFill>
            </a:rPr>
            <a:t>大卫在床上俯伏祈祷（王上</a:t>
          </a:r>
          <a:r>
            <a:rPr lang="en-US" altLang="zh-CN" sz="2000" b="1" dirty="0">
              <a:solidFill>
                <a:schemeClr val="accent1">
                  <a:lumMod val="75000"/>
                </a:schemeClr>
              </a:solidFill>
            </a:rPr>
            <a:t> 1</a:t>
          </a:r>
          <a:r>
            <a:rPr lang="zh-CN" altLang="en-US" sz="2000" b="1" dirty="0">
              <a:solidFill>
                <a:schemeClr val="accent1">
                  <a:lumMod val="75000"/>
                </a:schemeClr>
              </a:solidFill>
            </a:rPr>
            <a:t>：</a:t>
          </a:r>
          <a:r>
            <a:rPr lang="en-US" altLang="zh-CN" sz="2000" b="1" dirty="0">
              <a:solidFill>
                <a:schemeClr val="accent1">
                  <a:lumMod val="75000"/>
                </a:schemeClr>
              </a:solidFill>
            </a:rPr>
            <a:t>47</a:t>
          </a:r>
          <a:r>
            <a:rPr lang="en-GB" sz="2000" b="1" dirty="0">
              <a:solidFill>
                <a:schemeClr val="accent1">
                  <a:lumMod val="75000"/>
                </a:schemeClr>
              </a:solidFill>
            </a:rPr>
            <a:t>)</a:t>
          </a:r>
        </a:p>
      </dgm:t>
    </dgm:pt>
    <dgm:pt modelId="{7FBD538C-D6DD-4F4A-B43F-D72DC2AC068A}" type="par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022449-1E41-42EB-944A-923198F94481}" type="sibTrans" cxnId="{27C3D411-D958-43D3-A43B-2C665792402E}">
      <dgm:prSet/>
      <dgm:spPr/>
      <dgm:t>
        <a:bodyPr/>
        <a:lstStyle/>
        <a:p>
          <a:endParaRPr lang="es-ES" sz="2000" b="1"/>
        </a:p>
      </dgm:t>
    </dgm:pt>
    <dgm:pt modelId="{85C39663-BF6E-47F5-8DE1-975CD5DE7BE6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zh-CN" altLang="en-US" sz="2000" b="1" dirty="0">
              <a:solidFill>
                <a:schemeClr val="accent3">
                  <a:lumMod val="75000"/>
                </a:schemeClr>
              </a:solidFill>
            </a:rPr>
            <a:t>尼希米在王面前站立默默祷告（尼希米记  </a:t>
          </a:r>
          <a:r>
            <a:rPr lang="en-US" altLang="zh-CN" sz="2000" b="1" dirty="0">
              <a:solidFill>
                <a:schemeClr val="accent3">
                  <a:lumMod val="75000"/>
                </a:schemeClr>
              </a:solidFill>
            </a:rPr>
            <a:t>2</a:t>
          </a:r>
          <a:r>
            <a:rPr lang="zh-CN" altLang="en-US" sz="2000" b="1" dirty="0">
              <a:solidFill>
                <a:schemeClr val="accent3">
                  <a:lumMod val="75000"/>
                </a:schemeClr>
              </a:solidFill>
            </a:rPr>
            <a:t>：</a:t>
          </a:r>
          <a:r>
            <a:rPr lang="en-US" altLang="zh-CN" sz="2000" b="1" dirty="0">
              <a:solidFill>
                <a:schemeClr val="accent3">
                  <a:lumMod val="75000"/>
                </a:schemeClr>
              </a:solidFill>
            </a:rPr>
            <a:t>1-4</a:t>
          </a:r>
          <a:r>
            <a:rPr lang="en-GB" sz="2000" b="1" dirty="0">
              <a:solidFill>
                <a:schemeClr val="accent3">
                  <a:lumMod val="75000"/>
                </a:schemeClr>
              </a:solidFill>
            </a:rPr>
            <a:t>)</a:t>
          </a:r>
        </a:p>
      </dgm:t>
    </dgm:pt>
    <dgm:pt modelId="{C591508E-9EA6-40C9-9EE0-266CADE09405}" type="par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12A81824-5779-4048-A7DA-0989BF957B45}" type="sibTrans" cxnId="{1124DCDE-C07D-452D-ADC1-B32DCFE8EC9D}">
      <dgm:prSet/>
      <dgm:spPr/>
      <dgm:t>
        <a:bodyPr/>
        <a:lstStyle/>
        <a:p>
          <a:endParaRPr lang="es-ES" sz="2000" b="1"/>
        </a:p>
      </dgm:t>
    </dgm:pt>
    <dgm:pt modelId="{8361AF01-BC77-4C97-B932-FFC97753906F}" type="pres">
      <dgm:prSet presAssocID="{5BE75E9F-C9A0-44A4-9B09-22C48DD24DBF}" presName="Name0" presStyleCnt="0">
        <dgm:presLayoutVars>
          <dgm:dir/>
          <dgm:resizeHandles val="exact"/>
        </dgm:presLayoutVars>
      </dgm:prSet>
      <dgm:spPr/>
    </dgm:pt>
    <dgm:pt modelId="{D7A977C9-8DD8-42BD-B937-212D21B62663}" type="pres">
      <dgm:prSet presAssocID="{34803BCA-87F0-428D-9594-5AC8E8A110A4}" presName="compNode" presStyleCnt="0"/>
      <dgm:spPr/>
    </dgm:pt>
    <dgm:pt modelId="{5D92DAD5-EE0B-4C68-A4DE-82F839B9AAB6}" type="pres">
      <dgm:prSet presAssocID="{34803BCA-87F0-428D-9594-5AC8E8A110A4}" presName="pictRect" presStyleLbl="node1" presStyleIdx="0" presStyleCnt="6" custScaleY="152143" custLinFactNeighborY="-49496"/>
      <dgm:spPr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gm:spPr>
    </dgm:pt>
    <dgm:pt modelId="{6FF358B4-3937-4406-8242-AD1741ED2858}" type="pres">
      <dgm:prSet presAssocID="{34803BCA-87F0-428D-9594-5AC8E8A110A4}" presName="textRect" presStyleLbl="revTx" presStyleIdx="0" presStyleCnt="6" custLinFactNeighborY="-43087">
        <dgm:presLayoutVars>
          <dgm:bulletEnabled val="1"/>
        </dgm:presLayoutVars>
      </dgm:prSet>
      <dgm:spPr/>
    </dgm:pt>
    <dgm:pt modelId="{70347D3F-F9B7-4F62-8DB3-5E4C62F7666A}" type="pres">
      <dgm:prSet presAssocID="{08E3F63F-F5D9-44F1-B178-E8E9D7762B07}" presName="sibTrans" presStyleLbl="sibTrans2D1" presStyleIdx="0" presStyleCnt="0"/>
      <dgm:spPr/>
    </dgm:pt>
    <dgm:pt modelId="{A298DA62-1016-45CD-AC14-3F804EC94F77}" type="pres">
      <dgm:prSet presAssocID="{AC14222E-DB62-4EEB-A71D-063F280D1604}" presName="compNode" presStyleCnt="0"/>
      <dgm:spPr/>
    </dgm:pt>
    <dgm:pt modelId="{EDB4A37D-8561-4929-99F8-AC235B3239EA}" type="pres">
      <dgm:prSet presAssocID="{AC14222E-DB62-4EEB-A71D-063F280D1604}" presName="pictRect" presStyleLbl="node1" presStyleIdx="1" presStyleCnt="6" custScaleY="152143" custLinFactNeighborY="-49496"/>
      <dgm:spPr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gm:spPr>
    </dgm:pt>
    <dgm:pt modelId="{5D7630D9-7993-4308-90F5-AA4524A4B355}" type="pres">
      <dgm:prSet presAssocID="{AC14222E-DB62-4EEB-A71D-063F280D1604}" presName="textRect" presStyleLbl="revTx" presStyleIdx="1" presStyleCnt="6" custLinFactNeighborY="-43087">
        <dgm:presLayoutVars>
          <dgm:bulletEnabled val="1"/>
        </dgm:presLayoutVars>
      </dgm:prSet>
      <dgm:spPr/>
    </dgm:pt>
    <dgm:pt modelId="{950BBCA6-C891-4F15-B7F0-C087EC3664F6}" type="pres">
      <dgm:prSet presAssocID="{6CC4F1E7-1D63-4641-9570-5EF015E2C473}" presName="sibTrans" presStyleLbl="sibTrans2D1" presStyleIdx="0" presStyleCnt="0"/>
      <dgm:spPr/>
    </dgm:pt>
    <dgm:pt modelId="{9ED0F7D9-EB19-4E58-BF24-89F30F668BED}" type="pres">
      <dgm:prSet presAssocID="{9A217CF1-4906-41C3-BB69-54C24543F03F}" presName="compNode" presStyleCnt="0"/>
      <dgm:spPr/>
    </dgm:pt>
    <dgm:pt modelId="{EC92B07E-2904-41D0-9661-42C1AFD2B2F2}" type="pres">
      <dgm:prSet presAssocID="{9A217CF1-4906-41C3-BB69-54C24543F03F}" presName="pictRect" presStyleLbl="node1" presStyleIdx="2" presStyleCnt="6" custScaleY="152143" custLinFactNeighborY="-49496"/>
      <dgm:spPr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gm:spPr>
    </dgm:pt>
    <dgm:pt modelId="{E5AB1378-3C10-4D86-9C64-F2132947C06E}" type="pres">
      <dgm:prSet presAssocID="{9A217CF1-4906-41C3-BB69-54C24543F03F}" presName="textRect" presStyleLbl="revTx" presStyleIdx="2" presStyleCnt="6" custScaleX="107932" custLinFactNeighborY="-43087">
        <dgm:presLayoutVars>
          <dgm:bulletEnabled val="1"/>
        </dgm:presLayoutVars>
      </dgm:prSet>
      <dgm:spPr/>
    </dgm:pt>
    <dgm:pt modelId="{60B23434-FD2D-43AD-AACF-496C1A5912BF}" type="pres">
      <dgm:prSet presAssocID="{978FF028-DEDE-4756-8726-51BE9C7745B4}" presName="sibTrans" presStyleLbl="sibTrans2D1" presStyleIdx="0" presStyleCnt="0"/>
      <dgm:spPr/>
    </dgm:pt>
    <dgm:pt modelId="{6D711731-69CA-4204-9547-A1FB2B056356}" type="pres">
      <dgm:prSet presAssocID="{CB841601-9DF5-4C86-A62F-85F6B16B23A5}" presName="compNode" presStyleCnt="0"/>
      <dgm:spPr/>
    </dgm:pt>
    <dgm:pt modelId="{E04F557E-0620-4279-8185-F3D5DA5EFC90}" type="pres">
      <dgm:prSet presAssocID="{CB841601-9DF5-4C86-A62F-85F6B16B23A5}" presName="pictRect" presStyleLbl="node1" presStyleIdx="3" presStyleCnt="6" custScaleY="152143" custLinFactNeighborY="-49496"/>
      <dgm:spPr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gm:spPr>
    </dgm:pt>
    <dgm:pt modelId="{FDA2AFF5-7B6F-490D-B73C-293F40BCD91F}" type="pres">
      <dgm:prSet presAssocID="{CB841601-9DF5-4C86-A62F-85F6B16B23A5}" presName="textRect" presStyleLbl="revTx" presStyleIdx="3" presStyleCnt="6" custLinFactNeighborY="-43087">
        <dgm:presLayoutVars>
          <dgm:bulletEnabled val="1"/>
        </dgm:presLayoutVars>
      </dgm:prSet>
      <dgm:spPr/>
    </dgm:pt>
    <dgm:pt modelId="{54C9311E-8D95-43FA-B992-0501E0787A43}" type="pres">
      <dgm:prSet presAssocID="{116C3A56-1145-45B2-B02C-2446CABD09A5}" presName="sibTrans" presStyleLbl="sibTrans2D1" presStyleIdx="0" presStyleCnt="0"/>
      <dgm:spPr/>
    </dgm:pt>
    <dgm:pt modelId="{B8896873-59FF-4127-9BB9-18BB46510C72}" type="pres">
      <dgm:prSet presAssocID="{C443B5E2-38B1-4B71-8343-2EA84657F19F}" presName="compNode" presStyleCnt="0"/>
      <dgm:spPr/>
    </dgm:pt>
    <dgm:pt modelId="{409CBAFB-D84F-4FB1-8ADF-A849DF484FB6}" type="pres">
      <dgm:prSet presAssocID="{C443B5E2-38B1-4B71-8343-2EA84657F19F}" presName="pictRect" presStyleLbl="node1" presStyleIdx="4" presStyleCnt="6" custScaleY="152143" custLinFactNeighborY="-49496"/>
      <dgm:spPr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gm:spPr>
    </dgm:pt>
    <dgm:pt modelId="{1E520457-2A72-4252-B5E5-6CB6A59DFC9A}" type="pres">
      <dgm:prSet presAssocID="{C443B5E2-38B1-4B71-8343-2EA84657F19F}" presName="textRect" presStyleLbl="revTx" presStyleIdx="4" presStyleCnt="6" custLinFactNeighborY="-43087">
        <dgm:presLayoutVars>
          <dgm:bulletEnabled val="1"/>
        </dgm:presLayoutVars>
      </dgm:prSet>
      <dgm:spPr/>
    </dgm:pt>
    <dgm:pt modelId="{F3A2D3E8-277A-4406-BA7E-A430BAE04921}" type="pres">
      <dgm:prSet presAssocID="{85022449-1E41-42EB-944A-923198F94481}" presName="sibTrans" presStyleLbl="sibTrans2D1" presStyleIdx="0" presStyleCnt="0"/>
      <dgm:spPr/>
    </dgm:pt>
    <dgm:pt modelId="{D210DB6A-5DA5-4EC9-8BD4-14F96FA7F821}" type="pres">
      <dgm:prSet presAssocID="{85C39663-BF6E-47F5-8DE1-975CD5DE7BE6}" presName="compNode" presStyleCnt="0"/>
      <dgm:spPr/>
    </dgm:pt>
    <dgm:pt modelId="{FAC1B06F-82D6-44E5-8A3F-A94EDA2109E5}" type="pres">
      <dgm:prSet presAssocID="{85C39663-BF6E-47F5-8DE1-975CD5DE7BE6}" presName="pictRect" presStyleLbl="node1" presStyleIdx="5" presStyleCnt="6" custScaleY="152143" custLinFactNeighborY="-49496"/>
      <dgm:spPr>
        <a:blipFill dpi="0" rotWithShape="1">
          <a:blip xmlns:r="http://schemas.openxmlformats.org/officeDocument/2006/relationships" r:embed="rId6" cstate="email"/>
          <a:srcRect/>
          <a:stretch>
            <a:fillRect r="533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gm:spPr>
    </dgm:pt>
    <dgm:pt modelId="{315A1627-1A2D-4BFE-9E0E-6D3A1D0CEDDC}" type="pres">
      <dgm:prSet presAssocID="{85C39663-BF6E-47F5-8DE1-975CD5DE7BE6}" presName="textRect" presStyleLbl="revTx" presStyleIdx="5" presStyleCnt="6" custScaleX="121490" custLinFactNeighborY="-43087">
        <dgm:presLayoutVars>
          <dgm:bulletEnabled val="1"/>
        </dgm:presLayoutVars>
      </dgm:prSet>
      <dgm:spPr/>
    </dgm:pt>
  </dgm:ptLst>
  <dgm:cxnLst>
    <dgm:cxn modelId="{27C3D411-D958-43D3-A43B-2C665792402E}" srcId="{5BE75E9F-C9A0-44A4-9B09-22C48DD24DBF}" destId="{C443B5E2-38B1-4B71-8343-2EA84657F19F}" srcOrd="4" destOrd="0" parTransId="{7FBD538C-D6DD-4F4A-B43F-D72DC2AC068A}" sibTransId="{85022449-1E41-42EB-944A-923198F94481}"/>
    <dgm:cxn modelId="{4C7CCF16-E34B-4ABD-82C1-42181A7F10A9}" type="presOf" srcId="{5BE75E9F-C9A0-44A4-9B09-22C48DD24DBF}" destId="{8361AF01-BC77-4C97-B932-FFC97753906F}" srcOrd="0" destOrd="0" presId="urn:microsoft.com/office/officeart/2005/8/layout/pList1#1"/>
    <dgm:cxn modelId="{1221993A-456B-43F9-83C3-B5FE805C114C}" type="presOf" srcId="{85C39663-BF6E-47F5-8DE1-975CD5DE7BE6}" destId="{315A1627-1A2D-4BFE-9E0E-6D3A1D0CEDDC}" srcOrd="0" destOrd="0" presId="urn:microsoft.com/office/officeart/2005/8/layout/pList1#1"/>
    <dgm:cxn modelId="{2F55EF3E-F1AE-4700-860B-9FE895BF6BB7}" srcId="{5BE75E9F-C9A0-44A4-9B09-22C48DD24DBF}" destId="{9A217CF1-4906-41C3-BB69-54C24543F03F}" srcOrd="2" destOrd="0" parTransId="{102270DE-E0E9-4501-A7CB-309859278069}" sibTransId="{978FF028-DEDE-4756-8726-51BE9C7745B4}"/>
    <dgm:cxn modelId="{3FC81740-5551-482C-9F3A-742AB0442C40}" type="presOf" srcId="{978FF028-DEDE-4756-8726-51BE9C7745B4}" destId="{60B23434-FD2D-43AD-AACF-496C1A5912BF}" srcOrd="0" destOrd="0" presId="urn:microsoft.com/office/officeart/2005/8/layout/pList1#1"/>
    <dgm:cxn modelId="{24130566-BD82-4B5C-8B7D-D1B2CA883C36}" type="presOf" srcId="{08E3F63F-F5D9-44F1-B178-E8E9D7762B07}" destId="{70347D3F-F9B7-4F62-8DB3-5E4C62F7666A}" srcOrd="0" destOrd="0" presId="urn:microsoft.com/office/officeart/2005/8/layout/pList1#1"/>
    <dgm:cxn modelId="{2B694849-5EDB-4875-92A1-B2781F0BC724}" srcId="{5BE75E9F-C9A0-44A4-9B09-22C48DD24DBF}" destId="{CB841601-9DF5-4C86-A62F-85F6B16B23A5}" srcOrd="3" destOrd="0" parTransId="{9C1A8B59-46AA-4F24-B588-9AB438BFE85C}" sibTransId="{116C3A56-1145-45B2-B02C-2446CABD09A5}"/>
    <dgm:cxn modelId="{34E46850-CDA7-4580-A7AF-E5CB631D4DD8}" type="presOf" srcId="{85022449-1E41-42EB-944A-923198F94481}" destId="{F3A2D3E8-277A-4406-BA7E-A430BAE04921}" srcOrd="0" destOrd="0" presId="urn:microsoft.com/office/officeart/2005/8/layout/pList1#1"/>
    <dgm:cxn modelId="{DCB4ED87-2402-48CF-B3F8-59840AF82D7F}" type="presOf" srcId="{34803BCA-87F0-428D-9594-5AC8E8A110A4}" destId="{6FF358B4-3937-4406-8242-AD1741ED2858}" srcOrd="0" destOrd="0" presId="urn:microsoft.com/office/officeart/2005/8/layout/pList1#1"/>
    <dgm:cxn modelId="{05749F88-7E52-42A1-B0D9-3423248AC7F8}" type="presOf" srcId="{AC14222E-DB62-4EEB-A71D-063F280D1604}" destId="{5D7630D9-7993-4308-90F5-AA4524A4B355}" srcOrd="0" destOrd="0" presId="urn:microsoft.com/office/officeart/2005/8/layout/pList1#1"/>
    <dgm:cxn modelId="{9A4CE9A9-F593-4A67-A35E-7DB3B3F5153C}" type="presOf" srcId="{9A217CF1-4906-41C3-BB69-54C24543F03F}" destId="{E5AB1378-3C10-4D86-9C64-F2132947C06E}" srcOrd="0" destOrd="0" presId="urn:microsoft.com/office/officeart/2005/8/layout/pList1#1"/>
    <dgm:cxn modelId="{16E11ACB-47C6-471B-A84B-79F0A3DCC70E}" srcId="{5BE75E9F-C9A0-44A4-9B09-22C48DD24DBF}" destId="{AC14222E-DB62-4EEB-A71D-063F280D1604}" srcOrd="1" destOrd="0" parTransId="{0703BBD5-2462-4CAD-857E-AE9D32935DD9}" sibTransId="{6CC4F1E7-1D63-4641-9570-5EF015E2C473}"/>
    <dgm:cxn modelId="{9CD69CDA-1282-4F6A-9BF6-80EFDB2D0B52}" type="presOf" srcId="{C443B5E2-38B1-4B71-8343-2EA84657F19F}" destId="{1E520457-2A72-4252-B5E5-6CB6A59DFC9A}" srcOrd="0" destOrd="0" presId="urn:microsoft.com/office/officeart/2005/8/layout/pList1#1"/>
    <dgm:cxn modelId="{E4CAE7DD-2F28-43AB-A137-0825BF6A9758}" type="presOf" srcId="{116C3A56-1145-45B2-B02C-2446CABD09A5}" destId="{54C9311E-8D95-43FA-B992-0501E0787A43}" srcOrd="0" destOrd="0" presId="urn:microsoft.com/office/officeart/2005/8/layout/pList1#1"/>
    <dgm:cxn modelId="{873507DE-E3F6-4CB9-9545-63D47BEF35A6}" srcId="{5BE75E9F-C9A0-44A4-9B09-22C48DD24DBF}" destId="{34803BCA-87F0-428D-9594-5AC8E8A110A4}" srcOrd="0" destOrd="0" parTransId="{E9FDAC77-F206-412F-B8A2-2E33C4AE559E}" sibTransId="{08E3F63F-F5D9-44F1-B178-E8E9D7762B07}"/>
    <dgm:cxn modelId="{1124DCDE-C07D-452D-ADC1-B32DCFE8EC9D}" srcId="{5BE75E9F-C9A0-44A4-9B09-22C48DD24DBF}" destId="{85C39663-BF6E-47F5-8DE1-975CD5DE7BE6}" srcOrd="5" destOrd="0" parTransId="{C591508E-9EA6-40C9-9EE0-266CADE09405}" sibTransId="{12A81824-5779-4048-A7DA-0989BF957B45}"/>
    <dgm:cxn modelId="{3B6809E9-465E-4205-A0A1-4BC3CAFAD1FA}" type="presOf" srcId="{6CC4F1E7-1D63-4641-9570-5EF015E2C473}" destId="{950BBCA6-C891-4F15-B7F0-C087EC3664F6}" srcOrd="0" destOrd="0" presId="urn:microsoft.com/office/officeart/2005/8/layout/pList1#1"/>
    <dgm:cxn modelId="{85F826E9-1A7B-4EB2-958F-A0533A32AD19}" type="presOf" srcId="{CB841601-9DF5-4C86-A62F-85F6B16B23A5}" destId="{FDA2AFF5-7B6F-490D-B73C-293F40BCD91F}" srcOrd="0" destOrd="0" presId="urn:microsoft.com/office/officeart/2005/8/layout/pList1#1"/>
    <dgm:cxn modelId="{A036B949-6DEC-4333-BB43-968B049C839E}" type="presParOf" srcId="{8361AF01-BC77-4C97-B932-FFC97753906F}" destId="{D7A977C9-8DD8-42BD-B937-212D21B62663}" srcOrd="0" destOrd="0" presId="urn:microsoft.com/office/officeart/2005/8/layout/pList1#1"/>
    <dgm:cxn modelId="{99F1A549-2F68-4360-AAB7-E0E3AE32F4BA}" type="presParOf" srcId="{D7A977C9-8DD8-42BD-B937-212D21B62663}" destId="{5D92DAD5-EE0B-4C68-A4DE-82F839B9AAB6}" srcOrd="0" destOrd="0" presId="urn:microsoft.com/office/officeart/2005/8/layout/pList1#1"/>
    <dgm:cxn modelId="{080734E3-928E-4217-81C4-D0FAC9E2C166}" type="presParOf" srcId="{D7A977C9-8DD8-42BD-B937-212D21B62663}" destId="{6FF358B4-3937-4406-8242-AD1741ED2858}" srcOrd="1" destOrd="0" presId="urn:microsoft.com/office/officeart/2005/8/layout/pList1#1"/>
    <dgm:cxn modelId="{299F7253-AF49-483F-9021-FA1236ED67B5}" type="presParOf" srcId="{8361AF01-BC77-4C97-B932-FFC97753906F}" destId="{70347D3F-F9B7-4F62-8DB3-5E4C62F7666A}" srcOrd="1" destOrd="0" presId="urn:microsoft.com/office/officeart/2005/8/layout/pList1#1"/>
    <dgm:cxn modelId="{6E9C7EAC-0468-4E08-85AB-423686348974}" type="presParOf" srcId="{8361AF01-BC77-4C97-B932-FFC97753906F}" destId="{A298DA62-1016-45CD-AC14-3F804EC94F77}" srcOrd="2" destOrd="0" presId="urn:microsoft.com/office/officeart/2005/8/layout/pList1#1"/>
    <dgm:cxn modelId="{AC82A995-526E-4D51-AAC7-1D50F1D8D64C}" type="presParOf" srcId="{A298DA62-1016-45CD-AC14-3F804EC94F77}" destId="{EDB4A37D-8561-4929-99F8-AC235B3239EA}" srcOrd="0" destOrd="0" presId="urn:microsoft.com/office/officeart/2005/8/layout/pList1#1"/>
    <dgm:cxn modelId="{332D39EA-715E-4C4C-95B8-32C8D77527C1}" type="presParOf" srcId="{A298DA62-1016-45CD-AC14-3F804EC94F77}" destId="{5D7630D9-7993-4308-90F5-AA4524A4B355}" srcOrd="1" destOrd="0" presId="urn:microsoft.com/office/officeart/2005/8/layout/pList1#1"/>
    <dgm:cxn modelId="{15E105A2-AC18-4BE8-B96E-C4074A9E2230}" type="presParOf" srcId="{8361AF01-BC77-4C97-B932-FFC97753906F}" destId="{950BBCA6-C891-4F15-B7F0-C087EC3664F6}" srcOrd="3" destOrd="0" presId="urn:microsoft.com/office/officeart/2005/8/layout/pList1#1"/>
    <dgm:cxn modelId="{74B8B4DD-2CC6-4E88-A85C-8CD2758939F1}" type="presParOf" srcId="{8361AF01-BC77-4C97-B932-FFC97753906F}" destId="{9ED0F7D9-EB19-4E58-BF24-89F30F668BED}" srcOrd="4" destOrd="0" presId="urn:microsoft.com/office/officeart/2005/8/layout/pList1#1"/>
    <dgm:cxn modelId="{F8FE95FF-8C9C-453C-B14C-D46A4AD12FF7}" type="presParOf" srcId="{9ED0F7D9-EB19-4E58-BF24-89F30F668BED}" destId="{EC92B07E-2904-41D0-9661-42C1AFD2B2F2}" srcOrd="0" destOrd="0" presId="urn:microsoft.com/office/officeart/2005/8/layout/pList1#1"/>
    <dgm:cxn modelId="{6942AB0D-6CF4-4CED-A986-56EDA1BEEB29}" type="presParOf" srcId="{9ED0F7D9-EB19-4E58-BF24-89F30F668BED}" destId="{E5AB1378-3C10-4D86-9C64-F2132947C06E}" srcOrd="1" destOrd="0" presId="urn:microsoft.com/office/officeart/2005/8/layout/pList1#1"/>
    <dgm:cxn modelId="{1F76F8CC-454C-433F-BF16-353D12F2C85D}" type="presParOf" srcId="{8361AF01-BC77-4C97-B932-FFC97753906F}" destId="{60B23434-FD2D-43AD-AACF-496C1A5912BF}" srcOrd="5" destOrd="0" presId="urn:microsoft.com/office/officeart/2005/8/layout/pList1#1"/>
    <dgm:cxn modelId="{DD590253-03F1-4479-AFE4-AB35FF008D01}" type="presParOf" srcId="{8361AF01-BC77-4C97-B932-FFC97753906F}" destId="{6D711731-69CA-4204-9547-A1FB2B056356}" srcOrd="6" destOrd="0" presId="urn:microsoft.com/office/officeart/2005/8/layout/pList1#1"/>
    <dgm:cxn modelId="{EA8514BE-D39E-4AAD-B25A-C6D1243FBDEC}" type="presParOf" srcId="{6D711731-69CA-4204-9547-A1FB2B056356}" destId="{E04F557E-0620-4279-8185-F3D5DA5EFC90}" srcOrd="0" destOrd="0" presId="urn:microsoft.com/office/officeart/2005/8/layout/pList1#1"/>
    <dgm:cxn modelId="{C5AF4934-0CB2-4417-8D84-C8A0BA3B19E1}" type="presParOf" srcId="{6D711731-69CA-4204-9547-A1FB2B056356}" destId="{FDA2AFF5-7B6F-490D-B73C-293F40BCD91F}" srcOrd="1" destOrd="0" presId="urn:microsoft.com/office/officeart/2005/8/layout/pList1#1"/>
    <dgm:cxn modelId="{AF071D2D-F583-44E3-B022-EB49559E4EEF}" type="presParOf" srcId="{8361AF01-BC77-4C97-B932-FFC97753906F}" destId="{54C9311E-8D95-43FA-B992-0501E0787A43}" srcOrd="7" destOrd="0" presId="urn:microsoft.com/office/officeart/2005/8/layout/pList1#1"/>
    <dgm:cxn modelId="{11CD8AC3-E816-4509-B67E-B1DA38C34896}" type="presParOf" srcId="{8361AF01-BC77-4C97-B932-FFC97753906F}" destId="{B8896873-59FF-4127-9BB9-18BB46510C72}" srcOrd="8" destOrd="0" presId="urn:microsoft.com/office/officeart/2005/8/layout/pList1#1"/>
    <dgm:cxn modelId="{C326E7DC-DBDF-4085-AB52-065E5C0AE664}" type="presParOf" srcId="{B8896873-59FF-4127-9BB9-18BB46510C72}" destId="{409CBAFB-D84F-4FB1-8ADF-A849DF484FB6}" srcOrd="0" destOrd="0" presId="urn:microsoft.com/office/officeart/2005/8/layout/pList1#1"/>
    <dgm:cxn modelId="{3C372E07-46D8-4530-8FED-5AAB67BF2597}" type="presParOf" srcId="{B8896873-59FF-4127-9BB9-18BB46510C72}" destId="{1E520457-2A72-4252-B5E5-6CB6A59DFC9A}" srcOrd="1" destOrd="0" presId="urn:microsoft.com/office/officeart/2005/8/layout/pList1#1"/>
    <dgm:cxn modelId="{C379D311-707B-45D0-8D9A-A27B2A635B1F}" type="presParOf" srcId="{8361AF01-BC77-4C97-B932-FFC97753906F}" destId="{F3A2D3E8-277A-4406-BA7E-A430BAE04921}" srcOrd="9" destOrd="0" presId="urn:microsoft.com/office/officeart/2005/8/layout/pList1#1"/>
    <dgm:cxn modelId="{70CD9D57-184E-4BD4-8E5A-A397F4681666}" type="presParOf" srcId="{8361AF01-BC77-4C97-B932-FFC97753906F}" destId="{D210DB6A-5DA5-4EC9-8BD4-14F96FA7F821}" srcOrd="10" destOrd="0" presId="urn:microsoft.com/office/officeart/2005/8/layout/pList1#1"/>
    <dgm:cxn modelId="{BC776144-4426-4E4E-83C5-2EA5CBE0205F}" type="presParOf" srcId="{D210DB6A-5DA5-4EC9-8BD4-14F96FA7F821}" destId="{FAC1B06F-82D6-44E5-8A3F-A94EDA2109E5}" srcOrd="0" destOrd="0" presId="urn:microsoft.com/office/officeart/2005/8/layout/pList1#1"/>
    <dgm:cxn modelId="{3BC0AF6E-9F44-4E4B-B8AB-E6066B336B3C}" type="presParOf" srcId="{D210DB6A-5DA5-4EC9-8BD4-14F96FA7F821}" destId="{315A1627-1A2D-4BFE-9E0E-6D3A1D0CEDDC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7176B5-D0B7-481D-894B-1B086C0A0E5E}" type="doc">
      <dgm:prSet loTypeId="urn:microsoft.com/office/officeart/2009/layout/CirclePictureHierarchy#1" loCatId="picture" qsTypeId="urn:microsoft.com/office/officeart/2005/8/quickstyle/simple5#1" qsCatId="simple" csTypeId="urn:microsoft.com/office/officeart/2005/8/colors/colorful4#1" csCatId="colorful" phldr="1"/>
      <dgm:spPr/>
      <dgm:t>
        <a:bodyPr/>
        <a:lstStyle/>
        <a:p>
          <a:endParaRPr lang="es-ES"/>
        </a:p>
      </dgm:t>
    </dgm:pt>
    <dgm:pt modelId="{9AA9465A-7991-4553-96E6-27CAB1DC9C7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zh-CN" altLang="en-US" sz="2000" b="1" dirty="0">
              <a:solidFill>
                <a:schemeClr val="accent3"/>
              </a:solidFill>
            </a:rPr>
            <a:t>为他们的家人</a:t>
          </a:r>
          <a:endParaRPr lang="en-GB" sz="2000" b="1" dirty="0">
            <a:solidFill>
              <a:schemeClr val="accent3"/>
            </a:solidFill>
          </a:endParaRPr>
        </a:p>
      </dgm:t>
    </dgm:pt>
    <dgm:pt modelId="{21F631D9-1C0D-4587-99AA-541A8A24F842}" type="par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DC9A6A43-E685-4E9E-88D4-36311B2816E4}" type="sibTrans" cxnId="{4C01D1A3-A46A-4B75-BD64-C35A302CEC4B}">
      <dgm:prSet/>
      <dgm:spPr/>
      <dgm:t>
        <a:bodyPr/>
        <a:lstStyle/>
        <a:p>
          <a:endParaRPr lang="es-ES" sz="2000" b="1"/>
        </a:p>
      </dgm:t>
    </dgm:pt>
    <dgm:pt modelId="{6C5FD939-BB09-4A1F-B646-FAE4F965A6BD}">
      <dgm:prSet custT="1"/>
      <dgm:spPr/>
      <dgm:t>
        <a:bodyPr/>
        <a:lstStyle/>
        <a:p>
          <a:pPr algn="ctr">
            <a:buFontTx/>
            <a:buNone/>
          </a:pPr>
          <a:r>
            <a:rPr lang="en-GB" sz="2400" b="1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zh-CN" altLang="en-US" sz="2000" b="1" dirty="0"/>
            <a:t>因为亚伦的罪（申命记</a:t>
          </a:r>
          <a:r>
            <a:rPr lang="en-US" altLang="zh-CN" sz="2000" b="1" dirty="0"/>
            <a:t>9</a:t>
          </a:r>
          <a:r>
            <a:rPr lang="zh-CN" altLang="en-US" sz="2000" b="1" dirty="0"/>
            <a:t>：</a:t>
          </a:r>
          <a:r>
            <a:rPr lang="en-US" altLang="zh-CN" sz="2000" b="1" dirty="0"/>
            <a:t>20</a:t>
          </a:r>
          <a:r>
            <a:rPr lang="en-GB" sz="2000" b="1" dirty="0"/>
            <a:t>)</a:t>
          </a:r>
        </a:p>
      </dgm:t>
    </dgm:pt>
    <dgm:pt modelId="{54852A3F-CFFC-435F-8C02-5D0421165322}" type="parTrans" cxnId="{9A81E629-E528-48F2-802B-9212E4B4842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1802D857-44DA-4BDD-98F7-9B2D3F8019AC}" type="sibTrans" cxnId="{9A81E629-E528-48F2-802B-9212E4B48424}">
      <dgm:prSet/>
      <dgm:spPr/>
      <dgm:t>
        <a:bodyPr/>
        <a:lstStyle/>
        <a:p>
          <a:endParaRPr lang="es-ES" sz="2000" b="1"/>
        </a:p>
      </dgm:t>
    </dgm:pt>
    <dgm:pt modelId="{D8935562-1B98-40C9-BE56-28913BC28C6E}">
      <dgm:prSet custT="1"/>
      <dgm:spPr/>
      <dgm:t>
        <a:bodyPr/>
        <a:lstStyle/>
        <a:p>
          <a:pPr algn="ctr"/>
          <a:r>
            <a:rPr lang="en-GB" sz="2400" b="1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zh-CN" altLang="en-US" sz="2000" b="1" dirty="0"/>
            <a:t>为了米利暗的不满埋怨</a:t>
          </a:r>
          <a:br>
            <a:rPr lang="es-ES" sz="2000" b="1" dirty="0"/>
          </a:br>
          <a:r>
            <a:rPr lang="en-GB" sz="2000" b="1" dirty="0"/>
            <a:t>(</a:t>
          </a:r>
          <a:r>
            <a:rPr lang="zh-CN" altLang="en-US" sz="2000" b="1" dirty="0"/>
            <a:t>民数记</a:t>
          </a:r>
          <a:r>
            <a:rPr lang="en-GB" sz="2000" b="1" dirty="0"/>
            <a:t> 12:10-13)</a:t>
          </a:r>
        </a:p>
      </dgm:t>
    </dgm:pt>
    <dgm:pt modelId="{94B34DE3-E36A-4F49-AEA1-3DF5C79E481A}" type="parTrans" cxnId="{557CD3B8-7654-4911-8F7D-DCE4A059CA04}">
      <dgm:prSet/>
      <dgm:spPr>
        <a:ln>
          <a:solidFill>
            <a:schemeClr val="accent3"/>
          </a:solidFill>
        </a:ln>
      </dgm:spPr>
      <dgm:t>
        <a:bodyPr/>
        <a:lstStyle/>
        <a:p>
          <a:endParaRPr lang="es-ES" sz="2000" b="1"/>
        </a:p>
      </dgm:t>
    </dgm:pt>
    <dgm:pt modelId="{0943CB0C-1220-4C4C-A968-4698324A79E6}" type="sibTrans" cxnId="{557CD3B8-7654-4911-8F7D-DCE4A059CA04}">
      <dgm:prSet/>
      <dgm:spPr/>
      <dgm:t>
        <a:bodyPr/>
        <a:lstStyle/>
        <a:p>
          <a:endParaRPr lang="es-ES" sz="2000" b="1"/>
        </a:p>
      </dgm:t>
    </dgm:pt>
    <dgm:pt modelId="{70E84115-7F4A-4067-9429-581ABEC05BEC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zh-CN" altLang="en-US" sz="2000" b="1" dirty="0">
              <a:solidFill>
                <a:srgbClr val="7030A0"/>
              </a:solidFill>
            </a:rPr>
            <a:t>为了百姓</a:t>
          </a:r>
          <a:endParaRPr lang="en-GB" sz="2000" b="1" dirty="0">
            <a:solidFill>
              <a:srgbClr val="7030A0"/>
            </a:solidFill>
          </a:endParaRPr>
        </a:p>
      </dgm:t>
    </dgm:pt>
    <dgm:pt modelId="{53C10D36-EDA4-4D4B-A09D-978A46E7CB40}" type="par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C9C606A8-5A40-4BBD-84B6-8F043AC995FE}" type="sibTrans" cxnId="{8E9A60A2-832A-4E6C-8F2C-AB27A9861E0D}">
      <dgm:prSet/>
      <dgm:spPr/>
      <dgm:t>
        <a:bodyPr/>
        <a:lstStyle/>
        <a:p>
          <a:endParaRPr lang="es-ES" sz="2000" b="1"/>
        </a:p>
      </dgm:t>
    </dgm:pt>
    <dgm:pt modelId="{87C804FC-336E-4C74-AAA3-4482363D482A}">
      <dgm:prSet custT="1"/>
      <dgm:spPr/>
      <dgm:t>
        <a:bodyPr/>
        <a:lstStyle/>
        <a:p>
          <a:pPr algn="ctr"/>
          <a:r>
            <a:rPr lang="en-GB" sz="2400" b="1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zh-CN" altLang="en-US" sz="2000" b="1" dirty="0"/>
            <a:t>当他们口渴时</a:t>
          </a:r>
          <a:br>
            <a:rPr lang="en-GB" sz="2000" b="1" dirty="0"/>
          </a:br>
          <a:r>
            <a:rPr lang="en-GB" sz="2000" b="1" dirty="0"/>
            <a:t>(</a:t>
          </a:r>
          <a:r>
            <a:rPr lang="zh-CN" altLang="en-US" sz="2000" b="1" dirty="0"/>
            <a:t>出</a:t>
          </a:r>
          <a:r>
            <a:rPr lang="en-GB" sz="2000" b="1" dirty="0"/>
            <a:t> 15:24-25)</a:t>
          </a:r>
        </a:p>
      </dgm:t>
    </dgm:pt>
    <dgm:pt modelId="{F6AF46BE-A79B-41E9-BCB5-1FBF14F8CBCF}" type="parTrans" cxnId="{5F286EF7-658A-460F-AC63-C8B4BDD965F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1465DA19-5BD9-42A4-8EDA-8A9AD8359E0E}" type="sibTrans" cxnId="{5F286EF7-658A-460F-AC63-C8B4BDD965F8}">
      <dgm:prSet/>
      <dgm:spPr/>
      <dgm:t>
        <a:bodyPr/>
        <a:lstStyle/>
        <a:p>
          <a:endParaRPr lang="es-ES" sz="2000" b="1"/>
        </a:p>
      </dgm:t>
    </dgm:pt>
    <dgm:pt modelId="{DAC19B5E-E597-4AFA-B46C-D93CB51604B4}">
      <dgm:prSet custT="1"/>
      <dgm:spPr/>
      <dgm:t>
        <a:bodyPr/>
        <a:lstStyle/>
        <a:p>
          <a:pPr algn="ctr"/>
          <a:r>
            <a:rPr lang="en-GB" sz="2400" b="1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zh-CN" altLang="en-US" sz="2000" b="1" dirty="0"/>
            <a:t>当他们饥饿时（民数记 </a:t>
          </a:r>
          <a:r>
            <a:rPr lang="en-US" altLang="zh-CN" sz="2000" b="1" dirty="0"/>
            <a:t>11</a:t>
          </a:r>
          <a:r>
            <a:rPr lang="zh-CN" altLang="en-US" sz="2000" b="1" dirty="0"/>
            <a:t>：</a:t>
          </a:r>
          <a:r>
            <a:rPr lang="en-US" altLang="zh-CN" sz="2000" b="1" dirty="0"/>
            <a:t>11-13</a:t>
          </a:r>
          <a:r>
            <a:rPr lang="en-GB" sz="2000" b="1" dirty="0"/>
            <a:t>)</a:t>
          </a:r>
        </a:p>
      </dgm:t>
    </dgm:pt>
    <dgm:pt modelId="{E36B9502-6D1F-464D-8526-3FBEF17C19DE}" type="parTrans" cxnId="{299CA990-B507-4EAE-889B-D8C5EFAE8848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6058A60E-B668-4A2C-8E70-01699551CB65}" type="sibTrans" cxnId="{299CA990-B507-4EAE-889B-D8C5EFAE8848}">
      <dgm:prSet/>
      <dgm:spPr/>
      <dgm:t>
        <a:bodyPr/>
        <a:lstStyle/>
        <a:p>
          <a:endParaRPr lang="es-ES" sz="2000" b="1"/>
        </a:p>
      </dgm:t>
    </dgm:pt>
    <dgm:pt modelId="{8A830E74-6F71-4511-A7D1-B0ED582A954E}">
      <dgm:prSet custT="1"/>
      <dgm:spPr/>
      <dgm:t>
        <a:bodyPr/>
        <a:lstStyle/>
        <a:p>
          <a:pPr algn="ctr"/>
          <a:r>
            <a:rPr lang="en-GB" sz="2400" b="1" dirty="0">
              <a:solidFill>
                <a:schemeClr val="tx2"/>
              </a:solidFill>
            </a:rPr>
            <a:t>⁕ </a:t>
          </a:r>
          <a:r>
            <a:rPr lang="zh-CN" altLang="en-US" sz="2000" b="1" dirty="0"/>
            <a:t>当他们犯罪时（出埃及记</a:t>
          </a:r>
          <a:r>
            <a:rPr lang="en-US" altLang="zh-CN" sz="2000" b="1" dirty="0"/>
            <a:t>32</a:t>
          </a:r>
          <a:r>
            <a:rPr lang="zh-CN" altLang="en-US" sz="2000" b="1" dirty="0"/>
            <a:t>：</a:t>
          </a:r>
          <a:r>
            <a:rPr lang="en-US" altLang="zh-CN" sz="2000" b="1" dirty="0"/>
            <a:t>30-32</a:t>
          </a:r>
          <a:r>
            <a:rPr lang="en-GB" sz="2000" b="1" dirty="0"/>
            <a:t>)</a:t>
          </a:r>
        </a:p>
      </dgm:t>
    </dgm:pt>
    <dgm:pt modelId="{3B8D95D6-1227-4759-A0CB-314DC9F9F150}" type="parTrans" cxnId="{AA9FE3F5-2324-4F93-A221-7BE0D3E616C3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2000" b="1"/>
        </a:p>
      </dgm:t>
    </dgm:pt>
    <dgm:pt modelId="{090004D7-E165-4F80-B998-235C6E974A82}" type="sibTrans" cxnId="{AA9FE3F5-2324-4F93-A221-7BE0D3E616C3}">
      <dgm:prSet/>
      <dgm:spPr/>
      <dgm:t>
        <a:bodyPr/>
        <a:lstStyle/>
        <a:p>
          <a:endParaRPr lang="es-ES" sz="2000" b="1"/>
        </a:p>
      </dgm:t>
    </dgm:pt>
    <dgm:pt modelId="{436E45A9-9588-4B6F-994A-8A06BDEE07D0}" type="pres">
      <dgm:prSet presAssocID="{037176B5-D0B7-481D-894B-1B086C0A0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0992BE-F153-4871-A774-32C462E68717}" type="pres">
      <dgm:prSet presAssocID="{9AA9465A-7991-4553-96E6-27CAB1DC9C74}" presName="hierRoot1" presStyleCnt="0"/>
      <dgm:spPr/>
    </dgm:pt>
    <dgm:pt modelId="{C2349225-806B-406B-A943-F6A174936B84}" type="pres">
      <dgm:prSet presAssocID="{9AA9465A-7991-4553-96E6-27CAB1DC9C74}" presName="composite" presStyleCnt="0"/>
      <dgm:spPr/>
    </dgm:pt>
    <dgm:pt modelId="{143FC85D-4F78-4CAD-9109-3C2C2B37CAB9}" type="pres">
      <dgm:prSet presAssocID="{9AA9465A-7991-4553-96E6-27CAB1DC9C74}" presName="image" presStyleLbl="node0" presStyleIdx="0" presStyleCnt="2" custLinFactY="-100000" custLinFactNeighborY="-126495"/>
      <dgm:spPr>
        <a:prstGeom prst="star5">
          <a:avLst/>
        </a:prstGeom>
        <a:solidFill>
          <a:schemeClr val="accent3"/>
        </a:solidFill>
      </dgm:spPr>
    </dgm:pt>
    <dgm:pt modelId="{4CBC93CC-9EE9-4680-9D34-AF4A3AD78538}" type="pres">
      <dgm:prSet presAssocID="{9AA9465A-7991-4553-96E6-27CAB1DC9C74}" presName="text" presStyleLbl="revTx" presStyleIdx="0" presStyleCnt="7" custScaleX="707027" custLinFactX="102780" custLinFactY="-83232" custLinFactNeighborX="200000" custLinFactNeighborY="-100000">
        <dgm:presLayoutVars>
          <dgm:chPref val="3"/>
        </dgm:presLayoutVars>
      </dgm:prSet>
      <dgm:spPr/>
    </dgm:pt>
    <dgm:pt modelId="{5D4DF56A-2866-4AA3-BB9C-2E83C197C170}" type="pres">
      <dgm:prSet presAssocID="{9AA9465A-7991-4553-96E6-27CAB1DC9C74}" presName="hierChild2" presStyleCnt="0"/>
      <dgm:spPr/>
    </dgm:pt>
    <dgm:pt modelId="{59616663-DE44-4B22-8ABF-3394A5518568}" type="pres">
      <dgm:prSet presAssocID="{54852A3F-CFFC-435F-8C02-5D0421165322}" presName="Name10" presStyleLbl="parChTrans1D2" presStyleIdx="0" presStyleCnt="5"/>
      <dgm:spPr/>
    </dgm:pt>
    <dgm:pt modelId="{9EF3595C-8640-4D78-BF35-BA1F99C61B76}" type="pres">
      <dgm:prSet presAssocID="{6C5FD939-BB09-4A1F-B646-FAE4F965A6BD}" presName="hierRoot2" presStyleCnt="0"/>
      <dgm:spPr/>
    </dgm:pt>
    <dgm:pt modelId="{CC666F0A-F4CF-4302-ADDB-D488B6B5F962}" type="pres">
      <dgm:prSet presAssocID="{6C5FD939-BB09-4A1F-B646-FAE4F965A6BD}" presName="composite2" presStyleCnt="0"/>
      <dgm:spPr/>
    </dgm:pt>
    <dgm:pt modelId="{9D111C27-E043-480C-8A20-BEB0A7F7A350}" type="pres">
      <dgm:prSet presAssocID="{6C5FD939-BB09-4A1F-B646-FAE4F965A6BD}" presName="image2" presStyleLbl="node2" presStyleIdx="0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</dgm:spPr>
    </dgm:pt>
    <dgm:pt modelId="{CBECB27E-FA87-4942-8610-3B94203FD45E}" type="pres">
      <dgm:prSet presAssocID="{6C5FD939-BB09-4A1F-B646-FAE4F965A6BD}" presName="text2" presStyleLbl="revTx" presStyleIdx="1" presStyleCnt="7" custScaleX="264116" custLinFactY="35323" custLinFactNeighborX="-63268" custLinFactNeighborY="100000">
        <dgm:presLayoutVars>
          <dgm:chPref val="3"/>
        </dgm:presLayoutVars>
      </dgm:prSet>
      <dgm:spPr/>
    </dgm:pt>
    <dgm:pt modelId="{ED16ED99-32B3-406B-9084-C09C45F34CC9}" type="pres">
      <dgm:prSet presAssocID="{6C5FD939-BB09-4A1F-B646-FAE4F965A6BD}" presName="hierChild3" presStyleCnt="0"/>
      <dgm:spPr/>
    </dgm:pt>
    <dgm:pt modelId="{41AF6472-0683-4E5F-8779-185940828832}" type="pres">
      <dgm:prSet presAssocID="{94B34DE3-E36A-4F49-AEA1-3DF5C79E481A}" presName="Name10" presStyleLbl="parChTrans1D2" presStyleIdx="1" presStyleCnt="5"/>
      <dgm:spPr/>
    </dgm:pt>
    <dgm:pt modelId="{B2B3BCDE-563A-4E4E-A21A-5CBCCA83704C}" type="pres">
      <dgm:prSet presAssocID="{D8935562-1B98-40C9-BE56-28913BC28C6E}" presName="hierRoot2" presStyleCnt="0"/>
      <dgm:spPr/>
    </dgm:pt>
    <dgm:pt modelId="{59DFAB82-C191-46A5-B26A-AFBE514A7551}" type="pres">
      <dgm:prSet presAssocID="{D8935562-1B98-40C9-BE56-28913BC28C6E}" presName="composite2" presStyleCnt="0"/>
      <dgm:spPr/>
    </dgm:pt>
    <dgm:pt modelId="{88F1BAE8-136E-42BF-9207-09B358BAB561}" type="pres">
      <dgm:prSet presAssocID="{D8935562-1B98-40C9-BE56-28913BC28C6E}" presName="image2" presStyleLbl="node2" presStyleIdx="1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</dgm:pt>
    <dgm:pt modelId="{E4B860D4-2513-4294-B132-02E1E6F96A8A}" type="pres">
      <dgm:prSet presAssocID="{D8935562-1B98-40C9-BE56-28913BC28C6E}" presName="text2" presStyleLbl="revTx" presStyleIdx="2" presStyleCnt="7" custScaleX="314603" custLinFactY="35323" custLinFactNeighborX="-63268" custLinFactNeighborY="100000">
        <dgm:presLayoutVars>
          <dgm:chPref val="3"/>
        </dgm:presLayoutVars>
      </dgm:prSet>
      <dgm:spPr/>
    </dgm:pt>
    <dgm:pt modelId="{BEDEE230-2036-4AE6-9CC8-8E9108D30640}" type="pres">
      <dgm:prSet presAssocID="{D8935562-1B98-40C9-BE56-28913BC28C6E}" presName="hierChild3" presStyleCnt="0"/>
      <dgm:spPr/>
    </dgm:pt>
    <dgm:pt modelId="{8F8A0D44-EF15-43E3-85E3-AEFAE53CDC8B}" type="pres">
      <dgm:prSet presAssocID="{70E84115-7F4A-4067-9429-581ABEC05BEC}" presName="hierRoot1" presStyleCnt="0"/>
      <dgm:spPr/>
    </dgm:pt>
    <dgm:pt modelId="{ECEC758A-9A4C-4B84-9592-D61BDBDAF3EB}" type="pres">
      <dgm:prSet presAssocID="{70E84115-7F4A-4067-9429-581ABEC05BEC}" presName="composite" presStyleCnt="0"/>
      <dgm:spPr/>
    </dgm:pt>
    <dgm:pt modelId="{2FB7C8D9-58F1-4B12-A15B-42E3B531EF11}" type="pres">
      <dgm:prSet presAssocID="{70E84115-7F4A-4067-9429-581ABEC05BEC}" presName="image" presStyleLbl="node0" presStyleIdx="1" presStyleCnt="2" custLinFactY="-100000" custLinFactNeighborY="-126495"/>
      <dgm:spPr>
        <a:prstGeom prst="star5">
          <a:avLst/>
        </a:prstGeom>
        <a:solidFill>
          <a:srgbClr val="7030A0"/>
        </a:solidFill>
      </dgm:spPr>
    </dgm:pt>
    <dgm:pt modelId="{705F7FF5-6C93-4BDE-B1A1-BB89E423B70A}" type="pres">
      <dgm:prSet presAssocID="{70E84115-7F4A-4067-9429-581ABEC05BEC}" presName="text" presStyleLbl="revTx" presStyleIdx="3" presStyleCnt="7" custScaleX="417741" custLinFactX="57082" custLinFactY="-83232" custLinFactNeighborX="100000" custLinFactNeighborY="-100000">
        <dgm:presLayoutVars>
          <dgm:chPref val="3"/>
        </dgm:presLayoutVars>
      </dgm:prSet>
      <dgm:spPr/>
    </dgm:pt>
    <dgm:pt modelId="{82EBE489-A985-41DE-B125-A0F084CFE09A}" type="pres">
      <dgm:prSet presAssocID="{70E84115-7F4A-4067-9429-581ABEC05BEC}" presName="hierChild2" presStyleCnt="0"/>
      <dgm:spPr/>
    </dgm:pt>
    <dgm:pt modelId="{C50AE4C6-2D67-44E3-93B0-9CD360D8888E}" type="pres">
      <dgm:prSet presAssocID="{F6AF46BE-A79B-41E9-BCB5-1FBF14F8CBCF}" presName="Name10" presStyleLbl="parChTrans1D2" presStyleIdx="2" presStyleCnt="5"/>
      <dgm:spPr/>
    </dgm:pt>
    <dgm:pt modelId="{2AEEC86C-0F7F-4059-9243-4081775A216B}" type="pres">
      <dgm:prSet presAssocID="{87C804FC-336E-4C74-AAA3-4482363D482A}" presName="hierRoot2" presStyleCnt="0"/>
      <dgm:spPr/>
    </dgm:pt>
    <dgm:pt modelId="{F30DD624-099B-4A82-BBD4-368D3991CE57}" type="pres">
      <dgm:prSet presAssocID="{87C804FC-336E-4C74-AAA3-4482363D482A}" presName="composite2" presStyleCnt="0"/>
      <dgm:spPr/>
    </dgm:pt>
    <dgm:pt modelId="{E15C53C2-DCBA-4343-9AC7-09FB8C81C12F}" type="pres">
      <dgm:prSet presAssocID="{87C804FC-336E-4C74-AAA3-4482363D482A}" presName="image2" presStyleLbl="node2" presStyleIdx="2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</dgm:spPr>
    </dgm:pt>
    <dgm:pt modelId="{C6AD6231-7A6D-4E82-8166-F54F7E6836A6}" type="pres">
      <dgm:prSet presAssocID="{87C804FC-336E-4C74-AAA3-4482363D482A}" presName="text2" presStyleLbl="revTx" presStyleIdx="4" presStyleCnt="7" custScaleX="298017" custLinFactY="35323" custLinFactNeighborX="-63268" custLinFactNeighborY="100000">
        <dgm:presLayoutVars>
          <dgm:chPref val="3"/>
        </dgm:presLayoutVars>
      </dgm:prSet>
      <dgm:spPr/>
    </dgm:pt>
    <dgm:pt modelId="{5B2B34B4-A8FA-41EE-BDDF-C666799624FD}" type="pres">
      <dgm:prSet presAssocID="{87C804FC-336E-4C74-AAA3-4482363D482A}" presName="hierChild3" presStyleCnt="0"/>
      <dgm:spPr/>
    </dgm:pt>
    <dgm:pt modelId="{54A8189E-74F9-4733-BFC6-09EE6F741993}" type="pres">
      <dgm:prSet presAssocID="{E36B9502-6D1F-464D-8526-3FBEF17C19DE}" presName="Name10" presStyleLbl="parChTrans1D2" presStyleIdx="3" presStyleCnt="5"/>
      <dgm:spPr/>
    </dgm:pt>
    <dgm:pt modelId="{2C0827A4-C5D1-4E9E-BC09-F12BBBC24389}" type="pres">
      <dgm:prSet presAssocID="{DAC19B5E-E597-4AFA-B46C-D93CB51604B4}" presName="hierRoot2" presStyleCnt="0"/>
      <dgm:spPr/>
    </dgm:pt>
    <dgm:pt modelId="{E6849F63-F934-4714-B6D2-E2B3E5C8B966}" type="pres">
      <dgm:prSet presAssocID="{DAC19B5E-E597-4AFA-B46C-D93CB51604B4}" presName="composite2" presStyleCnt="0"/>
      <dgm:spPr/>
    </dgm:pt>
    <dgm:pt modelId="{DB6B9390-5F47-4F37-A57D-3476786C6143}" type="pres">
      <dgm:prSet presAssocID="{DAC19B5E-E597-4AFA-B46C-D93CB51604B4}" presName="image2" presStyleLbl="node2" presStyleIdx="3" presStyleCnt="5" custScaleX="440677" custScaleY="279040" custLinFactY="-59828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</dgm:spPr>
    </dgm:pt>
    <dgm:pt modelId="{45A53110-E4BF-4ED1-BD2B-113E0606164F}" type="pres">
      <dgm:prSet presAssocID="{DAC19B5E-E597-4AFA-B46C-D93CB51604B4}" presName="text2" presStyleLbl="revTx" presStyleIdx="5" presStyleCnt="7" custScaleX="319209" custLinFactY="35323" custLinFactNeighborX="-63268" custLinFactNeighborY="100000">
        <dgm:presLayoutVars>
          <dgm:chPref val="3"/>
        </dgm:presLayoutVars>
      </dgm:prSet>
      <dgm:spPr/>
    </dgm:pt>
    <dgm:pt modelId="{36210A4A-E378-48EE-B54E-62A859FA25AD}" type="pres">
      <dgm:prSet presAssocID="{DAC19B5E-E597-4AFA-B46C-D93CB51604B4}" presName="hierChild3" presStyleCnt="0"/>
      <dgm:spPr/>
    </dgm:pt>
    <dgm:pt modelId="{31C4B1B0-CC77-4A76-943F-0BFC35DAC21E}" type="pres">
      <dgm:prSet presAssocID="{3B8D95D6-1227-4759-A0CB-314DC9F9F150}" presName="Name10" presStyleLbl="parChTrans1D2" presStyleIdx="4" presStyleCnt="5"/>
      <dgm:spPr/>
    </dgm:pt>
    <dgm:pt modelId="{1A2884FB-443A-453C-8ECE-751387F59645}" type="pres">
      <dgm:prSet presAssocID="{8A830E74-6F71-4511-A7D1-B0ED582A954E}" presName="hierRoot2" presStyleCnt="0"/>
      <dgm:spPr/>
    </dgm:pt>
    <dgm:pt modelId="{B6E76272-71C6-45BA-BBB2-EDF0ABEA8A37}" type="pres">
      <dgm:prSet presAssocID="{8A830E74-6F71-4511-A7D1-B0ED582A954E}" presName="composite2" presStyleCnt="0"/>
      <dgm:spPr/>
    </dgm:pt>
    <dgm:pt modelId="{CD389D96-F776-43A9-A232-CA0484CC1C83}" type="pres">
      <dgm:prSet presAssocID="{8A830E74-6F71-4511-A7D1-B0ED582A954E}" presName="image2" presStyleLbl="node2" presStyleIdx="4" presStyleCnt="5" custScaleX="440677" custScaleY="279040" custLinFactY="-59828" custLinFactNeighborY="-100000"/>
      <dgm:spPr>
        <a:prstGeom prst="roundRect">
          <a:avLst/>
        </a:prstGeom>
        <a:blipFill dpi="0" rotWithShape="1">
          <a:blip xmlns:r="http://schemas.openxmlformats.org/officeDocument/2006/relationships" r:embed="rId6" cstate="email"/>
          <a:srcRect/>
          <a:stretch>
            <a:fillRect/>
          </a:stretch>
        </a:blipFill>
      </dgm:spPr>
    </dgm:pt>
    <dgm:pt modelId="{C67457EE-ADDB-42CA-BFD0-CB184BC31DB4}" type="pres">
      <dgm:prSet presAssocID="{8A830E74-6F71-4511-A7D1-B0ED582A954E}" presName="text2" presStyleLbl="revTx" presStyleIdx="6" presStyleCnt="7" custScaleX="303359" custLinFactY="35323" custLinFactNeighborX="-63268" custLinFactNeighborY="100000">
        <dgm:presLayoutVars>
          <dgm:chPref val="3"/>
        </dgm:presLayoutVars>
      </dgm:prSet>
      <dgm:spPr/>
    </dgm:pt>
    <dgm:pt modelId="{BDF815A4-EB77-44BF-8A10-6B5DC5F0EA13}" type="pres">
      <dgm:prSet presAssocID="{8A830E74-6F71-4511-A7D1-B0ED582A954E}" presName="hierChild3" presStyleCnt="0"/>
      <dgm:spPr/>
    </dgm:pt>
  </dgm:ptLst>
  <dgm:cxnLst>
    <dgm:cxn modelId="{5CE78817-165D-4BA2-9256-1619BDEF9655}" type="presOf" srcId="{8A830E74-6F71-4511-A7D1-B0ED582A954E}" destId="{C67457EE-ADDB-42CA-BFD0-CB184BC31DB4}" srcOrd="0" destOrd="0" presId="urn:microsoft.com/office/officeart/2009/layout/CirclePictureHierarchy#1"/>
    <dgm:cxn modelId="{20F1831B-33B8-4F77-B180-EDDEEF633A50}" type="presOf" srcId="{9AA9465A-7991-4553-96E6-27CAB1DC9C74}" destId="{4CBC93CC-9EE9-4680-9D34-AF4A3AD78538}" srcOrd="0" destOrd="0" presId="urn:microsoft.com/office/officeart/2009/layout/CirclePictureHierarchy#1"/>
    <dgm:cxn modelId="{4DC85F24-19F0-4AB5-9706-794F7309E79A}" type="presOf" srcId="{54852A3F-CFFC-435F-8C02-5D0421165322}" destId="{59616663-DE44-4B22-8ABF-3394A5518568}" srcOrd="0" destOrd="0" presId="urn:microsoft.com/office/officeart/2009/layout/CirclePictureHierarchy#1"/>
    <dgm:cxn modelId="{9A81E629-E528-48F2-802B-9212E4B48424}" srcId="{9AA9465A-7991-4553-96E6-27CAB1DC9C74}" destId="{6C5FD939-BB09-4A1F-B646-FAE4F965A6BD}" srcOrd="0" destOrd="0" parTransId="{54852A3F-CFFC-435F-8C02-5D0421165322}" sibTransId="{1802D857-44DA-4BDD-98F7-9B2D3F8019AC}"/>
    <dgm:cxn modelId="{49CE2B53-07D7-4A3E-B625-8925295EE08C}" type="presOf" srcId="{D8935562-1B98-40C9-BE56-28913BC28C6E}" destId="{E4B860D4-2513-4294-B132-02E1E6F96A8A}" srcOrd="0" destOrd="0" presId="urn:microsoft.com/office/officeart/2009/layout/CirclePictureHierarchy#1"/>
    <dgm:cxn modelId="{1607AE55-CCF8-4BFC-8875-7ECA6E7DCF8E}" type="presOf" srcId="{6C5FD939-BB09-4A1F-B646-FAE4F965A6BD}" destId="{CBECB27E-FA87-4942-8610-3B94203FD45E}" srcOrd="0" destOrd="0" presId="urn:microsoft.com/office/officeart/2009/layout/CirclePictureHierarchy#1"/>
    <dgm:cxn modelId="{7AA7A985-5894-4CE7-B76C-80CB163F731A}" type="presOf" srcId="{87C804FC-336E-4C74-AAA3-4482363D482A}" destId="{C6AD6231-7A6D-4E82-8166-F54F7E6836A6}" srcOrd="0" destOrd="0" presId="urn:microsoft.com/office/officeart/2009/layout/CirclePictureHierarchy#1"/>
    <dgm:cxn modelId="{299CA990-B507-4EAE-889B-D8C5EFAE8848}" srcId="{70E84115-7F4A-4067-9429-581ABEC05BEC}" destId="{DAC19B5E-E597-4AFA-B46C-D93CB51604B4}" srcOrd="1" destOrd="0" parTransId="{E36B9502-6D1F-464D-8526-3FBEF17C19DE}" sibTransId="{6058A60E-B668-4A2C-8E70-01699551CB65}"/>
    <dgm:cxn modelId="{66205598-664B-4D85-AC5A-543025C1B170}" type="presOf" srcId="{E36B9502-6D1F-464D-8526-3FBEF17C19DE}" destId="{54A8189E-74F9-4733-BFC6-09EE6F741993}" srcOrd="0" destOrd="0" presId="urn:microsoft.com/office/officeart/2009/layout/CirclePictureHierarchy#1"/>
    <dgm:cxn modelId="{BD3810A0-5ABF-443D-A386-5BB71F64A027}" type="presOf" srcId="{DAC19B5E-E597-4AFA-B46C-D93CB51604B4}" destId="{45A53110-E4BF-4ED1-BD2B-113E0606164F}" srcOrd="0" destOrd="0" presId="urn:microsoft.com/office/officeart/2009/layout/CirclePictureHierarchy#1"/>
    <dgm:cxn modelId="{8E9A60A2-832A-4E6C-8F2C-AB27A9861E0D}" srcId="{037176B5-D0B7-481D-894B-1B086C0A0E5E}" destId="{70E84115-7F4A-4067-9429-581ABEC05BEC}" srcOrd="1" destOrd="0" parTransId="{53C10D36-EDA4-4D4B-A09D-978A46E7CB40}" sibTransId="{C9C606A8-5A40-4BBD-84B6-8F043AC995FE}"/>
    <dgm:cxn modelId="{4C01D1A3-A46A-4B75-BD64-C35A302CEC4B}" srcId="{037176B5-D0B7-481D-894B-1B086C0A0E5E}" destId="{9AA9465A-7991-4553-96E6-27CAB1DC9C74}" srcOrd="0" destOrd="0" parTransId="{21F631D9-1C0D-4587-99AA-541A8A24F842}" sibTransId="{DC9A6A43-E685-4E9E-88D4-36311B2816E4}"/>
    <dgm:cxn modelId="{8B142FB0-3D6E-4DBD-86F3-AAA64D285D50}" type="presOf" srcId="{94B34DE3-E36A-4F49-AEA1-3DF5C79E481A}" destId="{41AF6472-0683-4E5F-8779-185940828832}" srcOrd="0" destOrd="0" presId="urn:microsoft.com/office/officeart/2009/layout/CirclePictureHierarchy#1"/>
    <dgm:cxn modelId="{557CD3B8-7654-4911-8F7D-DCE4A059CA04}" srcId="{9AA9465A-7991-4553-96E6-27CAB1DC9C74}" destId="{D8935562-1B98-40C9-BE56-28913BC28C6E}" srcOrd="1" destOrd="0" parTransId="{94B34DE3-E36A-4F49-AEA1-3DF5C79E481A}" sibTransId="{0943CB0C-1220-4C4C-A968-4698324A79E6}"/>
    <dgm:cxn modelId="{5ABC8DB9-761C-4ECC-A9D2-6870F6887C9D}" type="presOf" srcId="{3B8D95D6-1227-4759-A0CB-314DC9F9F150}" destId="{31C4B1B0-CC77-4A76-943F-0BFC35DAC21E}" srcOrd="0" destOrd="0" presId="urn:microsoft.com/office/officeart/2009/layout/CirclePictureHierarchy#1"/>
    <dgm:cxn modelId="{9C0296C5-2DB3-4145-8126-E786A26735AB}" type="presOf" srcId="{70E84115-7F4A-4067-9429-581ABEC05BEC}" destId="{705F7FF5-6C93-4BDE-B1A1-BB89E423B70A}" srcOrd="0" destOrd="0" presId="urn:microsoft.com/office/officeart/2009/layout/CirclePictureHierarchy#1"/>
    <dgm:cxn modelId="{91FA90DA-3248-4E1F-B2A3-8A6279C90D47}" type="presOf" srcId="{037176B5-D0B7-481D-894B-1B086C0A0E5E}" destId="{436E45A9-9588-4B6F-994A-8A06BDEE07D0}" srcOrd="0" destOrd="0" presId="urn:microsoft.com/office/officeart/2009/layout/CirclePictureHierarchy#1"/>
    <dgm:cxn modelId="{AA9FE3F5-2324-4F93-A221-7BE0D3E616C3}" srcId="{70E84115-7F4A-4067-9429-581ABEC05BEC}" destId="{8A830E74-6F71-4511-A7D1-B0ED582A954E}" srcOrd="2" destOrd="0" parTransId="{3B8D95D6-1227-4759-A0CB-314DC9F9F150}" sibTransId="{090004D7-E165-4F80-B998-235C6E974A82}"/>
    <dgm:cxn modelId="{5F286EF7-658A-460F-AC63-C8B4BDD965F8}" srcId="{70E84115-7F4A-4067-9429-581ABEC05BEC}" destId="{87C804FC-336E-4C74-AAA3-4482363D482A}" srcOrd="0" destOrd="0" parTransId="{F6AF46BE-A79B-41E9-BCB5-1FBF14F8CBCF}" sibTransId="{1465DA19-5BD9-42A4-8EDA-8A9AD8359E0E}"/>
    <dgm:cxn modelId="{8FD1ABFF-EC3A-4EB6-92F6-B9C26AC47FCD}" type="presOf" srcId="{F6AF46BE-A79B-41E9-BCB5-1FBF14F8CBCF}" destId="{C50AE4C6-2D67-44E3-93B0-9CD360D8888E}" srcOrd="0" destOrd="0" presId="urn:microsoft.com/office/officeart/2009/layout/CirclePictureHierarchy#1"/>
    <dgm:cxn modelId="{B9773C6F-6848-4E93-BFE2-C5D5EE8BAFC7}" type="presParOf" srcId="{436E45A9-9588-4B6F-994A-8A06BDEE07D0}" destId="{AE0992BE-F153-4871-A774-32C462E68717}" srcOrd="0" destOrd="0" presId="urn:microsoft.com/office/officeart/2009/layout/CirclePictureHierarchy#1"/>
    <dgm:cxn modelId="{32D28299-69C6-450A-9A39-58F55FBED404}" type="presParOf" srcId="{AE0992BE-F153-4871-A774-32C462E68717}" destId="{C2349225-806B-406B-A943-F6A174936B84}" srcOrd="0" destOrd="0" presId="urn:microsoft.com/office/officeart/2009/layout/CirclePictureHierarchy#1"/>
    <dgm:cxn modelId="{FD367760-C267-4BA9-9775-8C9D55C7EBC4}" type="presParOf" srcId="{C2349225-806B-406B-A943-F6A174936B84}" destId="{143FC85D-4F78-4CAD-9109-3C2C2B37CAB9}" srcOrd="0" destOrd="0" presId="urn:microsoft.com/office/officeart/2009/layout/CirclePictureHierarchy#1"/>
    <dgm:cxn modelId="{42A145AF-021F-47B8-99B8-15B6848DAE34}" type="presParOf" srcId="{C2349225-806B-406B-A943-F6A174936B84}" destId="{4CBC93CC-9EE9-4680-9D34-AF4A3AD78538}" srcOrd="1" destOrd="0" presId="urn:microsoft.com/office/officeart/2009/layout/CirclePictureHierarchy#1"/>
    <dgm:cxn modelId="{C43F342D-C230-4F98-A21B-C7E3BE1A924B}" type="presParOf" srcId="{AE0992BE-F153-4871-A774-32C462E68717}" destId="{5D4DF56A-2866-4AA3-BB9C-2E83C197C170}" srcOrd="1" destOrd="0" presId="urn:microsoft.com/office/officeart/2009/layout/CirclePictureHierarchy#1"/>
    <dgm:cxn modelId="{C4520779-1C96-4491-A0E0-B951D45EC09E}" type="presParOf" srcId="{5D4DF56A-2866-4AA3-BB9C-2E83C197C170}" destId="{59616663-DE44-4B22-8ABF-3394A5518568}" srcOrd="0" destOrd="0" presId="urn:microsoft.com/office/officeart/2009/layout/CirclePictureHierarchy#1"/>
    <dgm:cxn modelId="{FF1E39B5-B568-45C9-8F30-1A91E8B3B764}" type="presParOf" srcId="{5D4DF56A-2866-4AA3-BB9C-2E83C197C170}" destId="{9EF3595C-8640-4D78-BF35-BA1F99C61B76}" srcOrd="1" destOrd="0" presId="urn:microsoft.com/office/officeart/2009/layout/CirclePictureHierarchy#1"/>
    <dgm:cxn modelId="{A9C24A9F-5F7A-421E-B2D0-8089CCA3E51D}" type="presParOf" srcId="{9EF3595C-8640-4D78-BF35-BA1F99C61B76}" destId="{CC666F0A-F4CF-4302-ADDB-D488B6B5F962}" srcOrd="0" destOrd="0" presId="urn:microsoft.com/office/officeart/2009/layout/CirclePictureHierarchy#1"/>
    <dgm:cxn modelId="{0A2A7697-1801-4A6A-A7EE-F44A2AAFF2D2}" type="presParOf" srcId="{CC666F0A-F4CF-4302-ADDB-D488B6B5F962}" destId="{9D111C27-E043-480C-8A20-BEB0A7F7A350}" srcOrd="0" destOrd="0" presId="urn:microsoft.com/office/officeart/2009/layout/CirclePictureHierarchy#1"/>
    <dgm:cxn modelId="{A1D99EB3-32B4-4677-A249-8C8A9CA284F0}" type="presParOf" srcId="{CC666F0A-F4CF-4302-ADDB-D488B6B5F962}" destId="{CBECB27E-FA87-4942-8610-3B94203FD45E}" srcOrd="1" destOrd="0" presId="urn:microsoft.com/office/officeart/2009/layout/CirclePictureHierarchy#1"/>
    <dgm:cxn modelId="{CDEE255B-33BD-4ED0-BADE-1C2144F4F741}" type="presParOf" srcId="{9EF3595C-8640-4D78-BF35-BA1F99C61B76}" destId="{ED16ED99-32B3-406B-9084-C09C45F34CC9}" srcOrd="1" destOrd="0" presId="urn:microsoft.com/office/officeart/2009/layout/CirclePictureHierarchy#1"/>
    <dgm:cxn modelId="{6512F3B0-F25D-43CD-9395-8174C1703EAA}" type="presParOf" srcId="{5D4DF56A-2866-4AA3-BB9C-2E83C197C170}" destId="{41AF6472-0683-4E5F-8779-185940828832}" srcOrd="2" destOrd="0" presId="urn:microsoft.com/office/officeart/2009/layout/CirclePictureHierarchy#1"/>
    <dgm:cxn modelId="{AB1E05F5-48A0-48CD-A483-A48DE98737FF}" type="presParOf" srcId="{5D4DF56A-2866-4AA3-BB9C-2E83C197C170}" destId="{B2B3BCDE-563A-4E4E-A21A-5CBCCA83704C}" srcOrd="3" destOrd="0" presId="urn:microsoft.com/office/officeart/2009/layout/CirclePictureHierarchy#1"/>
    <dgm:cxn modelId="{1E544410-A593-443B-A6F8-4CEB28ACEB37}" type="presParOf" srcId="{B2B3BCDE-563A-4E4E-A21A-5CBCCA83704C}" destId="{59DFAB82-C191-46A5-B26A-AFBE514A7551}" srcOrd="0" destOrd="0" presId="urn:microsoft.com/office/officeart/2009/layout/CirclePictureHierarchy#1"/>
    <dgm:cxn modelId="{B3BEB1E1-8203-41EA-8814-F5138E4AF019}" type="presParOf" srcId="{59DFAB82-C191-46A5-B26A-AFBE514A7551}" destId="{88F1BAE8-136E-42BF-9207-09B358BAB561}" srcOrd="0" destOrd="0" presId="urn:microsoft.com/office/officeart/2009/layout/CirclePictureHierarchy#1"/>
    <dgm:cxn modelId="{326CF6F2-6E82-404A-8C8A-C44B5C5C645D}" type="presParOf" srcId="{59DFAB82-C191-46A5-B26A-AFBE514A7551}" destId="{E4B860D4-2513-4294-B132-02E1E6F96A8A}" srcOrd="1" destOrd="0" presId="urn:microsoft.com/office/officeart/2009/layout/CirclePictureHierarchy#1"/>
    <dgm:cxn modelId="{5D409BF3-43D3-4B0C-A27A-FF43E954F204}" type="presParOf" srcId="{B2B3BCDE-563A-4E4E-A21A-5CBCCA83704C}" destId="{BEDEE230-2036-4AE6-9CC8-8E9108D30640}" srcOrd="1" destOrd="0" presId="urn:microsoft.com/office/officeart/2009/layout/CirclePictureHierarchy#1"/>
    <dgm:cxn modelId="{9D98B7B3-CAE4-441C-BEDB-DFB5B147D4DC}" type="presParOf" srcId="{436E45A9-9588-4B6F-994A-8A06BDEE07D0}" destId="{8F8A0D44-EF15-43E3-85E3-AEFAE53CDC8B}" srcOrd="1" destOrd="0" presId="urn:microsoft.com/office/officeart/2009/layout/CirclePictureHierarchy#1"/>
    <dgm:cxn modelId="{F5F98CB6-71A8-4CC9-9D79-E8D5BA9956D2}" type="presParOf" srcId="{8F8A0D44-EF15-43E3-85E3-AEFAE53CDC8B}" destId="{ECEC758A-9A4C-4B84-9592-D61BDBDAF3EB}" srcOrd="0" destOrd="0" presId="urn:microsoft.com/office/officeart/2009/layout/CirclePictureHierarchy#1"/>
    <dgm:cxn modelId="{B59BF955-91AE-42E6-9147-5DEFF5F1F08F}" type="presParOf" srcId="{ECEC758A-9A4C-4B84-9592-D61BDBDAF3EB}" destId="{2FB7C8D9-58F1-4B12-A15B-42E3B531EF11}" srcOrd="0" destOrd="0" presId="urn:microsoft.com/office/officeart/2009/layout/CirclePictureHierarchy#1"/>
    <dgm:cxn modelId="{CC2239CA-08E7-4550-9F27-4C05BF18A7FF}" type="presParOf" srcId="{ECEC758A-9A4C-4B84-9592-D61BDBDAF3EB}" destId="{705F7FF5-6C93-4BDE-B1A1-BB89E423B70A}" srcOrd="1" destOrd="0" presId="urn:microsoft.com/office/officeart/2009/layout/CirclePictureHierarchy#1"/>
    <dgm:cxn modelId="{0ED423DA-76CF-4F7D-BCED-D5526FF7A409}" type="presParOf" srcId="{8F8A0D44-EF15-43E3-85E3-AEFAE53CDC8B}" destId="{82EBE489-A985-41DE-B125-A0F084CFE09A}" srcOrd="1" destOrd="0" presId="urn:microsoft.com/office/officeart/2009/layout/CirclePictureHierarchy#1"/>
    <dgm:cxn modelId="{93609B49-E5CD-4C32-AB0F-CB9AFBDCDDB6}" type="presParOf" srcId="{82EBE489-A985-41DE-B125-A0F084CFE09A}" destId="{C50AE4C6-2D67-44E3-93B0-9CD360D8888E}" srcOrd="0" destOrd="0" presId="urn:microsoft.com/office/officeart/2009/layout/CirclePictureHierarchy#1"/>
    <dgm:cxn modelId="{03F1108C-7B7A-4CFB-BF9C-ED86C5BBF41D}" type="presParOf" srcId="{82EBE489-A985-41DE-B125-A0F084CFE09A}" destId="{2AEEC86C-0F7F-4059-9243-4081775A216B}" srcOrd="1" destOrd="0" presId="urn:microsoft.com/office/officeart/2009/layout/CirclePictureHierarchy#1"/>
    <dgm:cxn modelId="{A4970348-F58A-45F4-A434-2DF2DBE9F1CD}" type="presParOf" srcId="{2AEEC86C-0F7F-4059-9243-4081775A216B}" destId="{F30DD624-099B-4A82-BBD4-368D3991CE57}" srcOrd="0" destOrd="0" presId="urn:microsoft.com/office/officeart/2009/layout/CirclePictureHierarchy#1"/>
    <dgm:cxn modelId="{6251E0A9-B590-489A-86AF-2B1A9102CB7C}" type="presParOf" srcId="{F30DD624-099B-4A82-BBD4-368D3991CE57}" destId="{E15C53C2-DCBA-4343-9AC7-09FB8C81C12F}" srcOrd="0" destOrd="0" presId="urn:microsoft.com/office/officeart/2009/layout/CirclePictureHierarchy#1"/>
    <dgm:cxn modelId="{8A8D3F05-B10C-4F4D-8685-BDCAA449CFA8}" type="presParOf" srcId="{F30DD624-099B-4A82-BBD4-368D3991CE57}" destId="{C6AD6231-7A6D-4E82-8166-F54F7E6836A6}" srcOrd="1" destOrd="0" presId="urn:microsoft.com/office/officeart/2009/layout/CirclePictureHierarchy#1"/>
    <dgm:cxn modelId="{45C65A96-4415-4542-9E7B-B4217A1A4F58}" type="presParOf" srcId="{2AEEC86C-0F7F-4059-9243-4081775A216B}" destId="{5B2B34B4-A8FA-41EE-BDDF-C666799624FD}" srcOrd="1" destOrd="0" presId="urn:microsoft.com/office/officeart/2009/layout/CirclePictureHierarchy#1"/>
    <dgm:cxn modelId="{32B8A798-D8A9-49CD-BD08-F6E6E13608F0}" type="presParOf" srcId="{82EBE489-A985-41DE-B125-A0F084CFE09A}" destId="{54A8189E-74F9-4733-BFC6-09EE6F741993}" srcOrd="2" destOrd="0" presId="urn:microsoft.com/office/officeart/2009/layout/CirclePictureHierarchy#1"/>
    <dgm:cxn modelId="{8E88D7A4-317B-4E9D-B5E5-7C6E04552B45}" type="presParOf" srcId="{82EBE489-A985-41DE-B125-A0F084CFE09A}" destId="{2C0827A4-C5D1-4E9E-BC09-F12BBBC24389}" srcOrd="3" destOrd="0" presId="urn:microsoft.com/office/officeart/2009/layout/CirclePictureHierarchy#1"/>
    <dgm:cxn modelId="{881EBE82-DE72-41B7-839B-1A68287B87D4}" type="presParOf" srcId="{2C0827A4-C5D1-4E9E-BC09-F12BBBC24389}" destId="{E6849F63-F934-4714-B6D2-E2B3E5C8B966}" srcOrd="0" destOrd="0" presId="urn:microsoft.com/office/officeart/2009/layout/CirclePictureHierarchy#1"/>
    <dgm:cxn modelId="{E00A527F-F58B-4366-AAF2-BA07962F49C4}" type="presParOf" srcId="{E6849F63-F934-4714-B6D2-E2B3E5C8B966}" destId="{DB6B9390-5F47-4F37-A57D-3476786C6143}" srcOrd="0" destOrd="0" presId="urn:microsoft.com/office/officeart/2009/layout/CirclePictureHierarchy#1"/>
    <dgm:cxn modelId="{1FF19926-CAF4-4376-891B-ED38D4A29F6D}" type="presParOf" srcId="{E6849F63-F934-4714-B6D2-E2B3E5C8B966}" destId="{45A53110-E4BF-4ED1-BD2B-113E0606164F}" srcOrd="1" destOrd="0" presId="urn:microsoft.com/office/officeart/2009/layout/CirclePictureHierarchy#1"/>
    <dgm:cxn modelId="{93EE426B-F794-43FC-A45C-D64B75F87902}" type="presParOf" srcId="{2C0827A4-C5D1-4E9E-BC09-F12BBBC24389}" destId="{36210A4A-E378-48EE-B54E-62A859FA25AD}" srcOrd="1" destOrd="0" presId="urn:microsoft.com/office/officeart/2009/layout/CirclePictureHierarchy#1"/>
    <dgm:cxn modelId="{589CC84F-7B70-4773-B3A2-3AD35984D623}" type="presParOf" srcId="{82EBE489-A985-41DE-B125-A0F084CFE09A}" destId="{31C4B1B0-CC77-4A76-943F-0BFC35DAC21E}" srcOrd="4" destOrd="0" presId="urn:microsoft.com/office/officeart/2009/layout/CirclePictureHierarchy#1"/>
    <dgm:cxn modelId="{3799818A-D15D-4C0E-9BAA-1743CBC172A2}" type="presParOf" srcId="{82EBE489-A985-41DE-B125-A0F084CFE09A}" destId="{1A2884FB-443A-453C-8ECE-751387F59645}" srcOrd="5" destOrd="0" presId="urn:microsoft.com/office/officeart/2009/layout/CirclePictureHierarchy#1"/>
    <dgm:cxn modelId="{812481CE-7AF6-4703-B1F7-47BFB252FC9B}" type="presParOf" srcId="{1A2884FB-443A-453C-8ECE-751387F59645}" destId="{B6E76272-71C6-45BA-BBB2-EDF0ABEA8A37}" srcOrd="0" destOrd="0" presId="urn:microsoft.com/office/officeart/2009/layout/CirclePictureHierarchy#1"/>
    <dgm:cxn modelId="{52675FB4-E4FF-424E-88EF-FEBC7036F6F1}" type="presParOf" srcId="{B6E76272-71C6-45BA-BBB2-EDF0ABEA8A37}" destId="{CD389D96-F776-43A9-A232-CA0484CC1C83}" srcOrd="0" destOrd="0" presId="urn:microsoft.com/office/officeart/2009/layout/CirclePictureHierarchy#1"/>
    <dgm:cxn modelId="{E815D17A-00C5-4560-996F-3090C08D86F7}" type="presParOf" srcId="{B6E76272-71C6-45BA-BBB2-EDF0ABEA8A37}" destId="{C67457EE-ADDB-42CA-BFD0-CB184BC31DB4}" srcOrd="1" destOrd="0" presId="urn:microsoft.com/office/officeart/2009/layout/CirclePictureHierarchy#1"/>
    <dgm:cxn modelId="{5E93AC1A-5457-4112-A622-65E5E38A10A8}" type="presParOf" srcId="{1A2884FB-443A-453C-8ECE-751387F59645}" destId="{BDF815A4-EB77-44BF-8A10-6B5DC5F0EA13}" srcOrd="1" destOrd="0" presId="urn:microsoft.com/office/officeart/2009/layout/CirclePicture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76E94-F765-4BFF-B4F5-E3EF7F484E02}">
      <dsp:nvSpPr>
        <dsp:cNvPr id="0" name=""/>
        <dsp:cNvSpPr/>
      </dsp:nvSpPr>
      <dsp:spPr>
        <a:xfrm>
          <a:off x="1539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他很有规律，每天祈祷三次</a:t>
          </a:r>
          <a:endParaRPr lang="en-GB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539" y="1358119"/>
        <a:ext cx="1613141" cy="1358119"/>
      </dsp:txXfrm>
    </dsp:sp>
    <dsp:sp modelId="{40BF4BA6-603A-4B87-8573-2D46CFD7DC54}">
      <dsp:nvSpPr>
        <dsp:cNvPr id="0" name=""/>
        <dsp:cNvSpPr/>
      </dsp:nvSpPr>
      <dsp:spPr>
        <a:xfrm>
          <a:off x="242792" y="203718"/>
          <a:ext cx="1130634" cy="1130634"/>
        </a:xfrm>
        <a:prstGeom prst="ellipse">
          <a:avLst/>
        </a:prstGeom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B185AC4-2D0C-44CD-8961-40B79897D76B}">
      <dsp:nvSpPr>
        <dsp:cNvPr id="0" name=""/>
        <dsp:cNvSpPr/>
      </dsp:nvSpPr>
      <dsp:spPr>
        <a:xfrm>
          <a:off x="1663074" y="0"/>
          <a:ext cx="1613141" cy="339530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它是可预见的，他每次都会打开向着耶路撒冷的窗户。</a:t>
          </a:r>
          <a:endParaRPr lang="en-GB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3074" y="1358119"/>
        <a:ext cx="1613141" cy="1358119"/>
      </dsp:txXfrm>
    </dsp:sp>
    <dsp:sp modelId="{F1275158-66F6-4241-B296-26F82F5BAD47}">
      <dsp:nvSpPr>
        <dsp:cNvPr id="0" name=""/>
        <dsp:cNvSpPr/>
      </dsp:nvSpPr>
      <dsp:spPr>
        <a:xfrm>
          <a:off x="1904327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2" cstate="email"/>
          <a:srcRect/>
          <a:stretch>
            <a:fillRect r="168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E07BEF-1BED-42D8-A065-3B847FC1DD68}">
      <dsp:nvSpPr>
        <dsp:cNvPr id="0" name=""/>
        <dsp:cNvSpPr/>
      </dsp:nvSpPr>
      <dsp:spPr>
        <a:xfrm>
          <a:off x="3324609" y="0"/>
          <a:ext cx="1613141" cy="33953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他有特定的习惯</a:t>
          </a:r>
          <a:r>
            <a:rPr lang="en-US" altLang="zh-C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;</a:t>
          </a: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他跪着祈祷</a:t>
          </a:r>
          <a:endParaRPr lang="en-GB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4609" y="1358119"/>
        <a:ext cx="1613141" cy="1358119"/>
      </dsp:txXfrm>
    </dsp:sp>
    <dsp:sp modelId="{59ADE160-BEAE-495D-A6DD-F6D596F8628E}">
      <dsp:nvSpPr>
        <dsp:cNvPr id="0" name=""/>
        <dsp:cNvSpPr/>
      </dsp:nvSpPr>
      <dsp:spPr>
        <a:xfrm>
          <a:off x="3565862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573C55-03E4-49D4-B362-AD8EA7A51B47}">
      <dsp:nvSpPr>
        <dsp:cNvPr id="0" name=""/>
        <dsp:cNvSpPr/>
      </dsp:nvSpPr>
      <dsp:spPr>
        <a:xfrm>
          <a:off x="4986144" y="0"/>
          <a:ext cx="1613141" cy="3395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2240" rIns="7200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它聚焦于感恩和代求</a:t>
          </a:r>
          <a:endParaRPr lang="en-GB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86144" y="1358119"/>
        <a:ext cx="1613141" cy="1358119"/>
      </dsp:txXfrm>
    </dsp:sp>
    <dsp:sp modelId="{90CE2DE1-9304-475F-9667-6098C759709D}">
      <dsp:nvSpPr>
        <dsp:cNvPr id="0" name=""/>
        <dsp:cNvSpPr/>
      </dsp:nvSpPr>
      <dsp:spPr>
        <a:xfrm>
          <a:off x="5227398" y="203718"/>
          <a:ext cx="1130634" cy="1130634"/>
        </a:xfrm>
        <a:prstGeom prst="ellipse">
          <a:avLst/>
        </a:prstGeom>
        <a:blipFill dpi="0" rotWithShape="1">
          <a:blip xmlns:r="http://schemas.openxmlformats.org/officeDocument/2006/relationships" r:embed="rId4" cstate="email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3C2EC5-EB63-417C-AA60-9C82D0603683}">
      <dsp:nvSpPr>
        <dsp:cNvPr id="0" name=""/>
        <dsp:cNvSpPr/>
      </dsp:nvSpPr>
      <dsp:spPr>
        <a:xfrm>
          <a:off x="264032" y="3223844"/>
          <a:ext cx="6072759" cy="10362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2DAD5-EE0B-4C68-A4DE-82F839B9AAB6}">
      <dsp:nvSpPr>
        <dsp:cNvPr id="0" name=""/>
        <dsp:cNvSpPr/>
      </dsp:nvSpPr>
      <dsp:spPr>
        <a:xfrm>
          <a:off x="980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6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358B4-3937-4406-8242-AD1741ED2858}">
      <dsp:nvSpPr>
        <dsp:cNvPr id="0" name=""/>
        <dsp:cNvSpPr/>
      </dsp:nvSpPr>
      <dsp:spPr>
        <a:xfrm>
          <a:off x="980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accent6">
                  <a:lumMod val="75000"/>
                </a:schemeClr>
              </a:solidFill>
            </a:rPr>
            <a:t>约沙法站在百姓面前祷告（历代志下</a:t>
          </a:r>
          <a:r>
            <a:rPr lang="en-US" altLang="zh-CN" sz="2000" b="1" kern="1200" dirty="0">
              <a:solidFill>
                <a:schemeClr val="accent6">
                  <a:lumMod val="75000"/>
                </a:schemeClr>
              </a:solidFill>
            </a:rPr>
            <a:t> 20</a:t>
          </a:r>
          <a:r>
            <a:rPr lang="zh-CN" altLang="en-US" sz="2000" b="1" kern="1200" dirty="0">
              <a:solidFill>
                <a:schemeClr val="accent6">
                  <a:lumMod val="75000"/>
                </a:schemeClr>
              </a:solidFill>
            </a:rPr>
            <a:t>：</a:t>
          </a:r>
          <a:r>
            <a:rPr lang="en-US" altLang="zh-CN" sz="2000" b="1" kern="1200" dirty="0">
              <a:solidFill>
                <a:schemeClr val="accent6">
                  <a:lumMod val="75000"/>
                </a:schemeClr>
              </a:solidFill>
            </a:rPr>
            <a:t>5</a:t>
          </a:r>
          <a:r>
            <a:rPr lang="en-GB" sz="2000" b="1" kern="1200" dirty="0">
              <a:solidFill>
                <a:schemeClr val="accent6">
                  <a:lumMod val="75000"/>
                </a:schemeClr>
              </a:solidFill>
            </a:rPr>
            <a:t>)</a:t>
          </a:r>
        </a:p>
      </dsp:txBody>
      <dsp:txXfrm>
        <a:off x="980" y="1833114"/>
        <a:ext cx="1740149" cy="645595"/>
      </dsp:txXfrm>
    </dsp:sp>
    <dsp:sp modelId="{EDB4A37D-8561-4929-99F8-AC235B3239EA}">
      <dsp:nvSpPr>
        <dsp:cNvPr id="0" name=""/>
        <dsp:cNvSpPr/>
      </dsp:nvSpPr>
      <dsp:spPr>
        <a:xfrm>
          <a:off x="1915218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5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7630D9-7993-4308-90F5-AA4524A4B355}">
      <dsp:nvSpPr>
        <dsp:cNvPr id="0" name=""/>
        <dsp:cNvSpPr/>
      </dsp:nvSpPr>
      <dsp:spPr>
        <a:xfrm>
          <a:off x="1915218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accent5">
                  <a:lumMod val="75000"/>
                </a:schemeClr>
              </a:solidFill>
            </a:rPr>
            <a:t>大卫坐在神面前感谢</a:t>
          </a:r>
          <a:br>
            <a:rPr lang="en-GB" sz="2000" b="1" kern="1200" dirty="0">
              <a:solidFill>
                <a:schemeClr val="accent5">
                  <a:lumMod val="75000"/>
                </a:schemeClr>
              </a:solidFill>
            </a:rPr>
          </a:br>
          <a:r>
            <a:rPr lang="en-GB" sz="2000" b="1" kern="1200" dirty="0">
              <a:solidFill>
                <a:schemeClr val="accent5">
                  <a:lumMod val="75000"/>
                </a:schemeClr>
              </a:solidFill>
            </a:rPr>
            <a:t>(</a:t>
          </a:r>
          <a:r>
            <a:rPr lang="zh-CN" altLang="en-US" sz="2000" b="1" kern="1200" dirty="0">
              <a:solidFill>
                <a:schemeClr val="accent5">
                  <a:lumMod val="75000"/>
                </a:schemeClr>
              </a:solidFill>
            </a:rPr>
            <a:t>撒下</a:t>
          </a:r>
          <a:r>
            <a:rPr lang="en-GB" sz="2000" b="1" kern="1200" dirty="0">
              <a:solidFill>
                <a:schemeClr val="accent5">
                  <a:lumMod val="75000"/>
                </a:schemeClr>
              </a:solidFill>
            </a:rPr>
            <a:t> 7:18)</a:t>
          </a:r>
        </a:p>
      </dsp:txBody>
      <dsp:txXfrm>
        <a:off x="1915218" y="1833114"/>
        <a:ext cx="1740149" cy="645595"/>
      </dsp:txXfrm>
    </dsp:sp>
    <dsp:sp modelId="{EC92B07E-2904-41D0-9661-42C1AFD2B2F2}">
      <dsp:nvSpPr>
        <dsp:cNvPr id="0" name=""/>
        <dsp:cNvSpPr/>
      </dsp:nvSpPr>
      <dsp:spPr>
        <a:xfrm>
          <a:off x="3898470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2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B1378-3C10-4D86-9C64-F2132947C06E}">
      <dsp:nvSpPr>
        <dsp:cNvPr id="0" name=""/>
        <dsp:cNvSpPr/>
      </dsp:nvSpPr>
      <dsp:spPr>
        <a:xfrm>
          <a:off x="3829456" y="1833114"/>
          <a:ext cx="1878178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accent2">
                  <a:lumMod val="75000"/>
                </a:schemeClr>
              </a:solidFill>
            </a:rPr>
            <a:t>所罗门跪着祈祷，双手高举（列王记上</a:t>
          </a:r>
          <a:r>
            <a:rPr lang="en-US" altLang="zh-CN" sz="2000" b="1" kern="1200" dirty="0">
              <a:solidFill>
                <a:schemeClr val="accent2">
                  <a:lumMod val="75000"/>
                </a:schemeClr>
              </a:solidFill>
            </a:rPr>
            <a:t> 8</a:t>
          </a:r>
          <a:r>
            <a:rPr lang="zh-CN" altLang="en-US" sz="2000" b="1" kern="1200" dirty="0">
              <a:solidFill>
                <a:schemeClr val="accent2">
                  <a:lumMod val="75000"/>
                </a:schemeClr>
              </a:solidFill>
            </a:rPr>
            <a:t>：</a:t>
          </a:r>
          <a:r>
            <a:rPr lang="en-US" altLang="zh-CN" sz="2000" b="1" kern="1200" dirty="0">
              <a:solidFill>
                <a:schemeClr val="accent2">
                  <a:lumMod val="75000"/>
                </a:schemeClr>
              </a:solidFill>
            </a:rPr>
            <a:t>54</a:t>
          </a:r>
          <a:r>
            <a:rPr lang="en-GB" sz="2000" b="1" kern="1200" dirty="0">
              <a:solidFill>
                <a:schemeClr val="accent2">
                  <a:lumMod val="75000"/>
                </a:schemeClr>
              </a:solidFill>
            </a:rPr>
            <a:t>)</a:t>
          </a:r>
        </a:p>
      </dsp:txBody>
      <dsp:txXfrm>
        <a:off x="3829456" y="1833114"/>
        <a:ext cx="1878178" cy="645595"/>
      </dsp:txXfrm>
    </dsp:sp>
    <dsp:sp modelId="{E04F557E-0620-4279-8185-F3D5DA5EFC90}">
      <dsp:nvSpPr>
        <dsp:cNvPr id="0" name=""/>
        <dsp:cNvSpPr/>
      </dsp:nvSpPr>
      <dsp:spPr>
        <a:xfrm>
          <a:off x="5881723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rgbClr val="EBE6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2AFF5-7B6F-490D-B73C-293F40BCD91F}">
      <dsp:nvSpPr>
        <dsp:cNvPr id="0" name=""/>
        <dsp:cNvSpPr/>
      </dsp:nvSpPr>
      <dsp:spPr>
        <a:xfrm>
          <a:off x="5881723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百姓跪拜祈祷（尼希米记 </a:t>
          </a:r>
          <a:r>
            <a:rPr lang="en-US" altLang="zh-CN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8</a:t>
          </a:r>
          <a:r>
            <a:rPr lang="zh-CN" altLang="en-US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：</a:t>
          </a:r>
          <a:r>
            <a:rPr lang="en-US" altLang="zh-CN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6</a:t>
          </a:r>
          <a:r>
            <a:rPr lang="en-GB" sz="2000" b="1" kern="1200" dirty="0">
              <a:ln>
                <a:solidFill>
                  <a:schemeClr val="accent4">
                    <a:lumMod val="50000"/>
                  </a:schemeClr>
                </a:solidFill>
              </a:ln>
            </a:rPr>
            <a:t>)</a:t>
          </a:r>
        </a:p>
      </dsp:txBody>
      <dsp:txXfrm>
        <a:off x="5881723" y="1833114"/>
        <a:ext cx="1740149" cy="645595"/>
      </dsp:txXfrm>
    </dsp:sp>
    <dsp:sp modelId="{409CBAFB-D84F-4FB1-8ADF-A849DF484FB6}">
      <dsp:nvSpPr>
        <dsp:cNvPr id="0" name=""/>
        <dsp:cNvSpPr/>
      </dsp:nvSpPr>
      <dsp:spPr>
        <a:xfrm>
          <a:off x="7795961" y="6292"/>
          <a:ext cx="1740149" cy="1824138"/>
        </a:xfrm>
        <a:prstGeom prst="roundRect">
          <a:avLst/>
        </a:prstGeom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1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520457-2A72-4252-B5E5-6CB6A59DFC9A}">
      <dsp:nvSpPr>
        <dsp:cNvPr id="0" name=""/>
        <dsp:cNvSpPr/>
      </dsp:nvSpPr>
      <dsp:spPr>
        <a:xfrm>
          <a:off x="7795961" y="1833114"/>
          <a:ext cx="1740149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accent1">
                  <a:lumMod val="75000"/>
                </a:schemeClr>
              </a:solidFill>
            </a:rPr>
            <a:t>大卫在床上俯伏祈祷（王上</a:t>
          </a:r>
          <a:r>
            <a:rPr lang="en-US" altLang="zh-CN" sz="2000" b="1" kern="1200" dirty="0">
              <a:solidFill>
                <a:schemeClr val="accent1">
                  <a:lumMod val="75000"/>
                </a:schemeClr>
              </a:solidFill>
            </a:rPr>
            <a:t> 1</a:t>
          </a:r>
          <a:r>
            <a:rPr lang="zh-CN" altLang="en-US" sz="2000" b="1" kern="1200" dirty="0">
              <a:solidFill>
                <a:schemeClr val="accent1">
                  <a:lumMod val="75000"/>
                </a:schemeClr>
              </a:solidFill>
            </a:rPr>
            <a:t>：</a:t>
          </a:r>
          <a:r>
            <a:rPr lang="en-US" altLang="zh-CN" sz="2000" b="1" kern="1200" dirty="0">
              <a:solidFill>
                <a:schemeClr val="accent1">
                  <a:lumMod val="75000"/>
                </a:schemeClr>
              </a:solidFill>
            </a:rPr>
            <a:t>47</a:t>
          </a:r>
          <a:r>
            <a:rPr lang="en-GB" sz="2000" b="1" kern="1200" dirty="0">
              <a:solidFill>
                <a:schemeClr val="accent1">
                  <a:lumMod val="75000"/>
                </a:schemeClr>
              </a:solidFill>
            </a:rPr>
            <a:t>)</a:t>
          </a:r>
        </a:p>
      </dsp:txBody>
      <dsp:txXfrm>
        <a:off x="7795961" y="1833114"/>
        <a:ext cx="1740149" cy="645595"/>
      </dsp:txXfrm>
    </dsp:sp>
    <dsp:sp modelId="{FAC1B06F-82D6-44E5-8A3F-A94EDA2109E5}">
      <dsp:nvSpPr>
        <dsp:cNvPr id="0" name=""/>
        <dsp:cNvSpPr/>
      </dsp:nvSpPr>
      <dsp:spPr>
        <a:xfrm>
          <a:off x="9897178" y="6292"/>
          <a:ext cx="1740149" cy="1824138"/>
        </a:xfrm>
        <a:prstGeom prst="roundRect">
          <a:avLst/>
        </a:prstGeom>
        <a:blipFill dpi="0" rotWithShape="1">
          <a:blip xmlns:r="http://schemas.openxmlformats.org/officeDocument/2006/relationships" r:embed="rId6" cstate="email"/>
          <a:srcRect/>
          <a:stretch>
            <a:fillRect r="533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0800" prstMaterial="metal">
          <a:bevelT w="88900" h="203200"/>
          <a:bevelB w="165100" h="254000"/>
          <a:contourClr>
            <a:schemeClr val="accent3">
              <a:lumMod val="75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A1627-1A2D-4BFE-9E0E-6D3A1D0CEDDC}">
      <dsp:nvSpPr>
        <dsp:cNvPr id="0" name=""/>
        <dsp:cNvSpPr/>
      </dsp:nvSpPr>
      <dsp:spPr>
        <a:xfrm>
          <a:off x="9710199" y="1833114"/>
          <a:ext cx="2114108" cy="64559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accent3">
                  <a:lumMod val="75000"/>
                </a:schemeClr>
              </a:solidFill>
            </a:rPr>
            <a:t>尼希米在王面前站立默默祷告（尼希米记  </a:t>
          </a:r>
          <a:r>
            <a:rPr lang="en-US" altLang="zh-CN" sz="2000" b="1" kern="1200" dirty="0">
              <a:solidFill>
                <a:schemeClr val="accent3">
                  <a:lumMod val="75000"/>
                </a:schemeClr>
              </a:solidFill>
            </a:rPr>
            <a:t>2</a:t>
          </a:r>
          <a:r>
            <a:rPr lang="zh-CN" altLang="en-US" sz="2000" b="1" kern="1200" dirty="0">
              <a:solidFill>
                <a:schemeClr val="accent3">
                  <a:lumMod val="75000"/>
                </a:schemeClr>
              </a:solidFill>
            </a:rPr>
            <a:t>：</a:t>
          </a:r>
          <a:r>
            <a:rPr lang="en-US" altLang="zh-CN" sz="2000" b="1" kern="1200" dirty="0">
              <a:solidFill>
                <a:schemeClr val="accent3">
                  <a:lumMod val="75000"/>
                </a:schemeClr>
              </a:solidFill>
            </a:rPr>
            <a:t>1-4</a:t>
          </a:r>
          <a:r>
            <a:rPr lang="en-GB" sz="2000" b="1" kern="1200" dirty="0">
              <a:solidFill>
                <a:schemeClr val="accent3">
                  <a:lumMod val="75000"/>
                </a:schemeClr>
              </a:solidFill>
            </a:rPr>
            <a:t>)</a:t>
          </a:r>
        </a:p>
      </dsp:txBody>
      <dsp:txXfrm>
        <a:off x="9710199" y="1833114"/>
        <a:ext cx="2114108" cy="645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4B1B0-CC77-4A76-943F-0BFC35DAC21E}">
      <dsp:nvSpPr>
        <dsp:cNvPr id="0" name=""/>
        <dsp:cNvSpPr/>
      </dsp:nvSpPr>
      <dsp:spPr>
        <a:xfrm>
          <a:off x="7858140" y="405060"/>
          <a:ext cx="2676267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676267" y="219631"/>
              </a:lnTo>
              <a:lnTo>
                <a:pt x="2676267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8189E-74F9-4733-BFC6-09EE6F741993}">
      <dsp:nvSpPr>
        <dsp:cNvPr id="0" name=""/>
        <dsp:cNvSpPr/>
      </dsp:nvSpPr>
      <dsp:spPr>
        <a:xfrm>
          <a:off x="7858140" y="405060"/>
          <a:ext cx="206429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206429" y="219631"/>
              </a:lnTo>
              <a:lnTo>
                <a:pt x="206429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AE4C6-2D67-44E3-93B0-9CD360D8888E}">
      <dsp:nvSpPr>
        <dsp:cNvPr id="0" name=""/>
        <dsp:cNvSpPr/>
      </dsp:nvSpPr>
      <dsp:spPr>
        <a:xfrm>
          <a:off x="5659113" y="405060"/>
          <a:ext cx="2199027" cy="282922"/>
        </a:xfrm>
        <a:custGeom>
          <a:avLst/>
          <a:gdLst/>
          <a:ahLst/>
          <a:cxnLst/>
          <a:rect l="0" t="0" r="0" b="0"/>
          <a:pathLst>
            <a:path>
              <a:moveTo>
                <a:pt x="2199027" y="0"/>
              </a:moveTo>
              <a:lnTo>
                <a:pt x="2199027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6472-0683-4E5F-8779-185940828832}">
      <dsp:nvSpPr>
        <dsp:cNvPr id="0" name=""/>
        <dsp:cNvSpPr/>
      </dsp:nvSpPr>
      <dsp:spPr>
        <a:xfrm>
          <a:off x="1830494" y="405060"/>
          <a:ext cx="1372774" cy="28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31"/>
              </a:lnTo>
              <a:lnTo>
                <a:pt x="1372774" y="219631"/>
              </a:lnTo>
              <a:lnTo>
                <a:pt x="1372774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16663-DE44-4B22-8ABF-3394A5518568}">
      <dsp:nvSpPr>
        <dsp:cNvPr id="0" name=""/>
        <dsp:cNvSpPr/>
      </dsp:nvSpPr>
      <dsp:spPr>
        <a:xfrm>
          <a:off x="900800" y="405060"/>
          <a:ext cx="929693" cy="282922"/>
        </a:xfrm>
        <a:custGeom>
          <a:avLst/>
          <a:gdLst/>
          <a:ahLst/>
          <a:cxnLst/>
          <a:rect l="0" t="0" r="0" b="0"/>
          <a:pathLst>
            <a:path>
              <a:moveTo>
                <a:pt x="929693" y="0"/>
              </a:moveTo>
              <a:lnTo>
                <a:pt x="929693" y="219631"/>
              </a:lnTo>
              <a:lnTo>
                <a:pt x="0" y="219631"/>
              </a:lnTo>
              <a:lnTo>
                <a:pt x="0" y="282922"/>
              </a:lnTo>
            </a:path>
          </a:pathLst>
        </a:custGeom>
        <a:noFill/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C85D-4F78-4CAD-9109-3C2C2B37CAB9}">
      <dsp:nvSpPr>
        <dsp:cNvPr id="0" name=""/>
        <dsp:cNvSpPr/>
      </dsp:nvSpPr>
      <dsp:spPr>
        <a:xfrm>
          <a:off x="1627964" y="0"/>
          <a:ext cx="405060" cy="405060"/>
        </a:xfrm>
        <a:prstGeom prst="star5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BC93CC-9EE9-4680-9D34-AF4A3AD78538}">
      <dsp:nvSpPr>
        <dsp:cNvPr id="0" name=""/>
        <dsp:cNvSpPr/>
      </dsp:nvSpPr>
      <dsp:spPr>
        <a:xfrm>
          <a:off x="2028568" y="60528"/>
          <a:ext cx="429583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accent3"/>
              </a:solidFill>
            </a:rPr>
            <a:t>为他们的家人</a:t>
          </a:r>
          <a:endParaRPr lang="en-GB" sz="2000" b="1" kern="1200" dirty="0">
            <a:solidFill>
              <a:schemeClr val="accent3"/>
            </a:solidFill>
          </a:endParaRPr>
        </a:p>
      </dsp:txBody>
      <dsp:txXfrm>
        <a:off x="2028568" y="60528"/>
        <a:ext cx="4295831" cy="405060"/>
      </dsp:txXfrm>
    </dsp:sp>
    <dsp:sp modelId="{9D111C27-E043-480C-8A20-BEB0A7F7A350}">
      <dsp:nvSpPr>
        <dsp:cNvPr id="0" name=""/>
        <dsp:cNvSpPr/>
      </dsp:nvSpPr>
      <dsp:spPr>
        <a:xfrm>
          <a:off x="829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ECB27E-FA87-4942-8610-3B94203FD45E}">
      <dsp:nvSpPr>
        <dsp:cNvPr id="0" name=""/>
        <dsp:cNvSpPr/>
      </dsp:nvSpPr>
      <dsp:spPr>
        <a:xfrm>
          <a:off x="220343" y="2245120"/>
          <a:ext cx="160474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sz="2400" b="1" kern="1200" dirty="0">
              <a:solidFill>
                <a:schemeClr val="accent1">
                  <a:lumMod val="75000"/>
                </a:schemeClr>
              </a:solidFill>
            </a:rPr>
            <a:t>⁕ </a:t>
          </a:r>
          <a:r>
            <a:rPr lang="zh-CN" altLang="en-US" sz="2000" b="1" kern="1200" dirty="0"/>
            <a:t>因为亚伦的罪（申命记</a:t>
          </a:r>
          <a:r>
            <a:rPr lang="en-US" altLang="zh-CN" sz="2000" b="1" kern="1200" dirty="0"/>
            <a:t>9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20</a:t>
          </a:r>
          <a:r>
            <a:rPr lang="en-GB" sz="2000" b="1" kern="1200" dirty="0"/>
            <a:t>)</a:t>
          </a:r>
        </a:p>
      </dsp:txBody>
      <dsp:txXfrm>
        <a:off x="220343" y="2245120"/>
        <a:ext cx="1604744" cy="405060"/>
      </dsp:txXfrm>
    </dsp:sp>
    <dsp:sp modelId="{88F1BAE8-136E-42BF-9207-09B358BAB561}">
      <dsp:nvSpPr>
        <dsp:cNvPr id="0" name=""/>
        <dsp:cNvSpPr/>
      </dsp:nvSpPr>
      <dsp:spPr>
        <a:xfrm>
          <a:off x="2310764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B860D4-2513-4294-B132-02E1E6F96A8A}">
      <dsp:nvSpPr>
        <dsp:cNvPr id="0" name=""/>
        <dsp:cNvSpPr/>
      </dsp:nvSpPr>
      <dsp:spPr>
        <a:xfrm>
          <a:off x="2369434" y="2245120"/>
          <a:ext cx="1911499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accent3">
                  <a:lumMod val="75000"/>
                </a:schemeClr>
              </a:solidFill>
            </a:rPr>
            <a:t>⁕ </a:t>
          </a:r>
          <a:r>
            <a:rPr lang="zh-CN" altLang="en-US" sz="2000" b="1" kern="1200" dirty="0"/>
            <a:t>为了米利暗的不满埋怨</a:t>
          </a:r>
          <a:br>
            <a:rPr lang="es-ES" sz="2000" b="1" kern="1200" dirty="0"/>
          </a:br>
          <a:r>
            <a:rPr lang="en-GB" sz="2000" b="1" kern="1200" dirty="0"/>
            <a:t>(</a:t>
          </a:r>
          <a:r>
            <a:rPr lang="zh-CN" altLang="en-US" sz="2000" b="1" kern="1200" dirty="0"/>
            <a:t>民数记</a:t>
          </a:r>
          <a:r>
            <a:rPr lang="en-GB" sz="2000" b="1" kern="1200" dirty="0"/>
            <a:t> 12:10-13)</a:t>
          </a:r>
        </a:p>
      </dsp:txBody>
      <dsp:txXfrm>
        <a:off x="2369434" y="2245120"/>
        <a:ext cx="1911499" cy="405060"/>
      </dsp:txXfrm>
    </dsp:sp>
    <dsp:sp modelId="{2FB7C8D9-58F1-4B12-A15B-42E3B531EF11}">
      <dsp:nvSpPr>
        <dsp:cNvPr id="0" name=""/>
        <dsp:cNvSpPr/>
      </dsp:nvSpPr>
      <dsp:spPr>
        <a:xfrm>
          <a:off x="7655610" y="0"/>
          <a:ext cx="405060" cy="405060"/>
        </a:xfrm>
        <a:prstGeom prst="star5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F7FF5-6C93-4BDE-B1A1-BB89E423B70A}">
      <dsp:nvSpPr>
        <dsp:cNvPr id="0" name=""/>
        <dsp:cNvSpPr/>
      </dsp:nvSpPr>
      <dsp:spPr>
        <a:xfrm>
          <a:off x="8049804" y="60528"/>
          <a:ext cx="2538156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7030A0"/>
              </a:solidFill>
            </a:rPr>
            <a:t>为了百姓</a:t>
          </a:r>
          <a:endParaRPr lang="en-GB" sz="2000" b="1" kern="1200" dirty="0">
            <a:solidFill>
              <a:srgbClr val="7030A0"/>
            </a:solidFill>
          </a:endParaRPr>
        </a:p>
      </dsp:txBody>
      <dsp:txXfrm>
        <a:off x="8049804" y="60528"/>
        <a:ext cx="2538156" cy="405060"/>
      </dsp:txXfrm>
    </dsp:sp>
    <dsp:sp modelId="{E15C53C2-DCBA-4343-9AC7-09FB8C81C12F}">
      <dsp:nvSpPr>
        <dsp:cNvPr id="0" name=""/>
        <dsp:cNvSpPr/>
      </dsp:nvSpPr>
      <dsp:spPr>
        <a:xfrm>
          <a:off x="4766608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AD6231-7A6D-4E82-8166-F54F7E6836A6}">
      <dsp:nvSpPr>
        <dsp:cNvPr id="0" name=""/>
        <dsp:cNvSpPr/>
      </dsp:nvSpPr>
      <dsp:spPr>
        <a:xfrm>
          <a:off x="4875666" y="2245120"/>
          <a:ext cx="181072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accent5">
                  <a:lumMod val="75000"/>
                </a:schemeClr>
              </a:solidFill>
            </a:rPr>
            <a:t>⁕ </a:t>
          </a:r>
          <a:r>
            <a:rPr lang="zh-CN" altLang="en-US" sz="2000" b="1" kern="1200" dirty="0"/>
            <a:t>当他们口渴时</a:t>
          </a:r>
          <a:br>
            <a:rPr lang="en-GB" sz="2000" b="1" kern="1200" dirty="0"/>
          </a:br>
          <a:r>
            <a:rPr lang="en-GB" sz="2000" b="1" kern="1200" dirty="0"/>
            <a:t>(</a:t>
          </a:r>
          <a:r>
            <a:rPr lang="zh-CN" altLang="en-US" sz="2000" b="1" kern="1200" dirty="0"/>
            <a:t>出</a:t>
          </a:r>
          <a:r>
            <a:rPr lang="en-GB" sz="2000" b="1" kern="1200" dirty="0"/>
            <a:t> 15:24-25)</a:t>
          </a:r>
        </a:p>
      </dsp:txBody>
      <dsp:txXfrm>
        <a:off x="4875666" y="2245120"/>
        <a:ext cx="1810724" cy="405060"/>
      </dsp:txXfrm>
    </dsp:sp>
    <dsp:sp modelId="{DB6B9390-5F47-4F37-A57D-3476786C6143}">
      <dsp:nvSpPr>
        <dsp:cNvPr id="0" name=""/>
        <dsp:cNvSpPr/>
      </dsp:nvSpPr>
      <dsp:spPr>
        <a:xfrm>
          <a:off x="7172066" y="687983"/>
          <a:ext cx="1785008" cy="1130280"/>
        </a:xfrm>
        <a:prstGeom prst="roundRect">
          <a:avLst/>
        </a:prstGeom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A53110-E4BF-4ED1-BD2B-113E0606164F}">
      <dsp:nvSpPr>
        <dsp:cNvPr id="0" name=""/>
        <dsp:cNvSpPr/>
      </dsp:nvSpPr>
      <dsp:spPr>
        <a:xfrm>
          <a:off x="7216743" y="2245120"/>
          <a:ext cx="1939484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accent6">
                  <a:lumMod val="50000"/>
                </a:schemeClr>
              </a:solidFill>
            </a:rPr>
            <a:t>⁕ </a:t>
          </a:r>
          <a:r>
            <a:rPr lang="zh-CN" altLang="en-US" sz="2000" b="1" kern="1200" dirty="0"/>
            <a:t>当他们饥饿时（民数记 </a:t>
          </a:r>
          <a:r>
            <a:rPr lang="en-US" altLang="zh-CN" sz="2000" b="1" kern="1200" dirty="0"/>
            <a:t>11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11-13</a:t>
          </a:r>
          <a:r>
            <a:rPr lang="en-GB" sz="2000" b="1" kern="1200" dirty="0"/>
            <a:t>)</a:t>
          </a:r>
        </a:p>
      </dsp:txBody>
      <dsp:txXfrm>
        <a:off x="7216743" y="2245120"/>
        <a:ext cx="1939484" cy="405060"/>
      </dsp:txXfrm>
    </dsp:sp>
    <dsp:sp modelId="{CD389D96-F776-43A9-A232-CA0484CC1C83}">
      <dsp:nvSpPr>
        <dsp:cNvPr id="0" name=""/>
        <dsp:cNvSpPr/>
      </dsp:nvSpPr>
      <dsp:spPr>
        <a:xfrm>
          <a:off x="9641903" y="687983"/>
          <a:ext cx="1785008" cy="1130280"/>
        </a:xfrm>
        <a:prstGeom prst="roundRect">
          <a:avLst/>
        </a:prstGeom>
        <a:blipFill dpi="0" rotWithShape="1">
          <a:blip xmlns:r="http://schemas.openxmlformats.org/officeDocument/2006/relationships" r:embed="rId6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7457EE-ADDB-42CA-BFD0-CB184BC31DB4}">
      <dsp:nvSpPr>
        <dsp:cNvPr id="0" name=""/>
        <dsp:cNvSpPr/>
      </dsp:nvSpPr>
      <dsp:spPr>
        <a:xfrm>
          <a:off x="9734732" y="2245120"/>
          <a:ext cx="1843181" cy="4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tx2"/>
              </a:solidFill>
            </a:rPr>
            <a:t>⁕ </a:t>
          </a:r>
          <a:r>
            <a:rPr lang="zh-CN" altLang="en-US" sz="2000" b="1" kern="1200" dirty="0"/>
            <a:t>当他们犯罪时（出埃及记</a:t>
          </a:r>
          <a:r>
            <a:rPr lang="en-US" altLang="zh-CN" sz="2000" b="1" kern="1200" dirty="0"/>
            <a:t>32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30-32</a:t>
          </a:r>
          <a:r>
            <a:rPr lang="en-GB" sz="2000" b="1" kern="1200" dirty="0"/>
            <a:t>)</a:t>
          </a:r>
        </a:p>
      </dsp:txBody>
      <dsp:txXfrm>
        <a:off x="9734732" y="2245120"/>
        <a:ext cx="1843181" cy="405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#1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image"/>
                    <dgm:param type="dstNode" val="image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image2"/>
                            <dgm:param type="dstNode" val="image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image3"/>
                                        <dgm:param type="dstNode" val="image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image4"/>
                                        <dgm:param type="dstNode" val="image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43211-477D-49F5-A490-76770D57D8A7}" type="datetimeFigureOut">
              <a:rPr lang="en-MY" smtClean="0"/>
              <a:t>26/4/2026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0CB0B-7141-46A2-9B6A-9BBF8585AB64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588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0CB0B-7141-46A2-9B6A-9BBF8585AB64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86350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0CB0B-7141-46A2-9B6A-9BBF8585AB64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633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0CB0B-7141-46A2-9B6A-9BBF8585AB64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4176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0CB0B-7141-46A2-9B6A-9BBF8585AB64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383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0CB0B-7141-46A2-9B6A-9BBF8585AB64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161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0CB0B-7141-46A2-9B6A-9BBF8585AB64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4525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6D6-9001-4AA4-BF7C-45791A0EE9D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3A6D6-9001-4AA4-BF7C-45791A0EE9D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DAD55-3756-4159-B3A4-8F9D9F5CCBC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5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4.jpeg"/><Relationship Id="rId4" Type="http://schemas.openxmlformats.org/officeDocument/2006/relationships/diagramData" Target="../diagrams/data1.xml"/><Relationship Id="rId9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663542" y="548640"/>
            <a:ext cx="3817257" cy="36709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76126"/>
              </a:avLst>
            </a:prstTxWarp>
            <a:spAutoFit/>
            <a:scene3d>
              <a:camera prst="orthographicFront"/>
              <a:lightRig rig="sunrise" dir="t"/>
            </a:scene3d>
            <a:sp3d extrusionH="57150" contourW="19050">
              <a:bevelT w="38100" h="38100" prst="convex"/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祷告</a:t>
            </a:r>
            <a:endParaRPr lang="en-GB" altLang="zh-CN" sz="66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2000">
                    <a:schemeClr val="accent6">
                      <a:lumMod val="20000"/>
                      <a:lumOff val="80000"/>
                    </a:schemeClr>
                  </a:gs>
                  <a:gs pos="87000">
                    <a:schemeClr val="accent4">
                      <a:lumMod val="40000"/>
                      <a:lumOff val="6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zh-CN" altLang="en-US" sz="66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2000">
                      <a:schemeClr val="accent6">
                        <a:lumMod val="20000"/>
                        <a:lumOff val="80000"/>
                      </a:schemeClr>
                    </a:gs>
                    <a:gs pos="87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/>
                </a:gradFill>
              </a:rPr>
              <a:t>勇士</a:t>
            </a:r>
            <a:endParaRPr lang="en-GB" sz="66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2000">
                    <a:schemeClr val="accent6">
                      <a:lumMod val="20000"/>
                      <a:lumOff val="80000"/>
                    </a:schemeClr>
                  </a:gs>
                  <a:gs pos="87000">
                    <a:schemeClr val="accent4">
                      <a:lumMod val="40000"/>
                      <a:lumOff val="6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6557946"/>
            <a:ext cx="3479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EF5A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6 for May 9,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319025" y="0"/>
            <a:ext cx="6607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祈祷的人生</a:t>
            </a:r>
            <a:endParaRPr lang="en-GB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319025" y="724276"/>
            <a:ext cx="660725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以诺与 神同行， 神将他取去，他就不在世了。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创世记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5:24)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86928" y="1271321"/>
            <a:ext cx="6471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以诺生活在艰难时期，当时上古时代的人类的邪恶日益加深。随着儿子的诞生，他对上帝的理解更加深厚，与上帝的交通也更加紧密（创世记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21-24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0105445" y="4034432"/>
            <a:ext cx="1961796" cy="2686192"/>
          </a:xfrm>
          <a:prstGeom prst="round2DiagRect">
            <a:avLst>
              <a:gd name="adj1" fmla="val 0"/>
              <a:gd name="adj2" fmla="val 18153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41648" y="137376"/>
            <a:ext cx="3177378" cy="23054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9926277" y="137376"/>
            <a:ext cx="2198713" cy="37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994158" y="4055245"/>
            <a:ext cx="1904716" cy="26653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41648" y="4176221"/>
            <a:ext cx="2544402" cy="2544402"/>
          </a:xfrm>
          <a:prstGeom prst="roundRect">
            <a:avLst>
              <a:gd name="adj" fmla="val 125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/>
          <p:cNvSpPr txBox="1"/>
          <p:nvPr/>
        </p:nvSpPr>
        <p:spPr>
          <a:xfrm>
            <a:off x="141648" y="2644291"/>
            <a:ext cx="97167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祷告是这种关系中的重要因素。他的工作越是繁忙和紧迫，他的祈祷就越持续、热切。有时，他会退隐到隐秘之地，以便与上帝更亲近。然而，他总会回到人们身边，与他们分享他对上帝的认识。</a:t>
            </a:r>
            <a:endParaRPr lang="en-GB" sz="20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786518" y="4017261"/>
            <a:ext cx="50484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帝在日常生活的喧嚣和静修中都听见我们。地上没有任何地方是祂看不见、听不见我们的。我们可以用言语表达祷告（这有助于我们专注），也可以默祷（帮助我们表达思想）。重要的是永远不要停止通过祷告与上帝沟通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7200" b="1" spc="300" dirty="0">
                <a:solidFill>
                  <a:srgbClr val="9A23BC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摩西</a:t>
            </a:r>
            <a:endParaRPr lang="en-GB" sz="7200" b="1" spc="300" dirty="0">
              <a:solidFill>
                <a:srgbClr val="9A23BC"/>
              </a:solidFill>
              <a:effectLst>
                <a:outerShdw blurRad="38100" dist="12700" dir="2700000" algn="tl">
                  <a:srgbClr val="000000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" name="Flecha: pentágono 1"/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-1" fmla="*/ 0 w 7429500"/>
              <a:gd name="csY0-2" fmla="*/ 0 h 6257925"/>
              <a:gd name="csX1-3" fmla="*/ 6157933 w 7429500"/>
              <a:gd name="csY1-4" fmla="*/ 0 h 6257925"/>
              <a:gd name="csX2-5" fmla="*/ 7429500 w 7429500"/>
              <a:gd name="csY2-6" fmla="*/ 3786188 h 6257925"/>
              <a:gd name="csX3-7" fmla="*/ 6157933 w 7429500"/>
              <a:gd name="csY3-8" fmla="*/ 6257925 h 6257925"/>
              <a:gd name="csX4-9" fmla="*/ 0 w 7429500"/>
              <a:gd name="csY4-10" fmla="*/ 6257925 h 6257925"/>
              <a:gd name="csX5-11" fmla="*/ 0 w 7429500"/>
              <a:gd name="csY5-12" fmla="*/ 0 h 6257925"/>
              <a:gd name="csX0-13" fmla="*/ 0 w 7439025"/>
              <a:gd name="csY0-14" fmla="*/ 0 h 6257925"/>
              <a:gd name="csX1-15" fmla="*/ 6157933 w 7439025"/>
              <a:gd name="csY1-16" fmla="*/ 0 h 6257925"/>
              <a:gd name="csX2-17" fmla="*/ 7439025 w 7439025"/>
              <a:gd name="csY2-18" fmla="*/ 4014788 h 6257925"/>
              <a:gd name="csX3-19" fmla="*/ 6157933 w 7439025"/>
              <a:gd name="csY3-20" fmla="*/ 6257925 h 6257925"/>
              <a:gd name="csX4-21" fmla="*/ 0 w 7439025"/>
              <a:gd name="csY4-22" fmla="*/ 6257925 h 6257925"/>
              <a:gd name="csX5-23" fmla="*/ 0 w 7439025"/>
              <a:gd name="csY5-24" fmla="*/ 0 h 6257925"/>
            </a:gdLst>
            <a:ahLst/>
            <a:cxnLst>
              <a:cxn ang="0">
                <a:pos x="csX0-1" y="csY0-2"/>
              </a:cxn>
              <a:cxn ang="0">
                <a:pos x="csX1-3" y="csY1-4"/>
              </a:cxn>
              <a:cxn ang="0">
                <a:pos x="csX2-5" y="csY2-6"/>
              </a:cxn>
              <a:cxn ang="0">
                <a:pos x="csX3-7" y="csY3-8"/>
              </a:cxn>
              <a:cxn ang="0">
                <a:pos x="csX4-9" y="csY4-10"/>
              </a:cxn>
              <a:cxn ang="0">
                <a:pos x="csX5-11" y="csY5-12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/>
            <a:srcRect/>
            <a:stretch>
              <a:fillRect/>
            </a:stretch>
          </a:blipFill>
          <a:ln>
            <a:noFill/>
          </a:ln>
          <a:effectLst>
            <a:innerShdw blurRad="114300">
              <a:srgbClr val="6B1882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4886"/>
            <a:ext cx="12192000" cy="1418908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-381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与上帝交谈</a:t>
            </a:r>
            <a:endParaRPr lang="en-GB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725009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400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以后以色列中再没有兴起先知像摩西的；他是耶和华面对面所认识。</a:t>
            </a:r>
            <a:r>
              <a:rPr lang="en-GB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(</a:t>
            </a:r>
            <a:r>
              <a:rPr lang="zh-CN" altLang="en-US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申命记</a:t>
            </a:r>
            <a:r>
              <a:rPr lang="en-GB" b="1" dirty="0">
                <a:solidFill>
                  <a:srgbClr val="FECC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34:10)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8501" y="1512688"/>
            <a:ext cx="1044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以色列人听到神从西奈山的声音说话，便请求祂不要再直接对他们说话，因为他们害怕因祂的声音而死（出埃及记</a:t>
            </a:r>
            <a:r>
              <a:rPr lang="en-US" altLang="zh-CN" sz="2000" b="1" dirty="0"/>
              <a:t>20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18-19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13585" y="3332585"/>
            <a:ext cx="1973179" cy="2721626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0610850" y="1619249"/>
            <a:ext cx="1492448" cy="1528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09549" y="2266384"/>
            <a:ext cx="2400300" cy="1800225"/>
          </a:xfrm>
          <a:prstGeom prst="snip2DiagRect">
            <a:avLst>
              <a:gd name="adj1" fmla="val 1497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11492" y="4258113"/>
            <a:ext cx="2398357" cy="1800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753601" y="3332585"/>
            <a:ext cx="2330648" cy="3428999"/>
          </a:xfrm>
          <a:prstGeom prst="rect">
            <a:avLst/>
          </a:prstGeom>
          <a:ln w="38100" cap="sq">
            <a:solidFill>
              <a:srgbClr val="992E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CuadroTexto 29"/>
          <p:cNvSpPr txBox="1"/>
          <p:nvPr/>
        </p:nvSpPr>
        <p:spPr>
          <a:xfrm>
            <a:off x="2949015" y="2220362"/>
            <a:ext cx="714748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摩西则不同，他与上帝面对面交谈（申命记 </a:t>
            </a:r>
            <a:r>
              <a:rPr lang="en-US" altLang="zh-CN" sz="2000" b="1" dirty="0"/>
              <a:t>34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）。从燃烧的荆棘开始直到他去世，摩西和上帝有定期的个人对话</a:t>
            </a:r>
            <a:endParaRPr lang="en-MY" altLang="zh-CN" sz="2000" b="1" dirty="0"/>
          </a:p>
          <a:p>
            <a:pPr>
              <a:spcBef>
                <a:spcPts val="600"/>
              </a:spcBef>
            </a:pPr>
            <a:r>
              <a:rPr lang="zh-CN" altLang="en-US" sz="2000" b="1" dirty="0"/>
              <a:t>（出埃及记 </a:t>
            </a:r>
            <a:r>
              <a:rPr lang="en-US" altLang="zh-CN" sz="2000" b="1" dirty="0"/>
              <a:t>33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9-11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209549" y="6134338"/>
            <a:ext cx="9444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我们没有特权与上帝面对面交谈，但祷告填补了这一空白，让我们能够直接与祂沟通。</a:t>
            </a:r>
            <a:endParaRPr lang="en-GB" sz="2000" b="1" dirty="0"/>
          </a:p>
        </p:txBody>
      </p:sp>
      <p:sp>
        <p:nvSpPr>
          <p:cNvPr id="34" name="CuadroTexto 33"/>
          <p:cNvSpPr txBox="1"/>
          <p:nvPr/>
        </p:nvSpPr>
        <p:spPr>
          <a:xfrm>
            <a:off x="2761985" y="4178274"/>
            <a:ext cx="4699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圣经记载了几次为期四十天的时期，上帝在这期间给摩西具体指示建造会幕，并传达了各种律法。在这些对话中，摩西也为百姓代求。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789420" y="0"/>
            <a:ext cx="7127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代祷</a:t>
            </a:r>
            <a:endParaRPr lang="en-GB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11132" y="686616"/>
            <a:ext cx="686328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耶和华也向亚伦甚是发怒，要灭绝他，那时我又为亚伦祈祷。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申命记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 9:20)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32295" y="1460512"/>
            <a:ext cx="677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代祷是我们为他人代求的祷告（雅各书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16; </a:t>
            </a:r>
            <a:r>
              <a:rPr lang="zh-CN" altLang="en-US" sz="2000" b="1" dirty="0"/>
              <a:t>马太福音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44; </a:t>
            </a:r>
            <a:r>
              <a:rPr lang="zh-CN" altLang="en-US" sz="2000" b="1" dirty="0"/>
              <a:t>提摩太前书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1-4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40099251"/>
              </p:ext>
            </p:extLst>
          </p:nvPr>
        </p:nvGraphicFramePr>
        <p:xfrm>
          <a:off x="200221" y="2862699"/>
          <a:ext cx="11970621" cy="326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917291" y="118142"/>
            <a:ext cx="2141862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32847" y="129729"/>
            <a:ext cx="2656573" cy="2656573"/>
          </a:xfrm>
          <a:prstGeom prst="round2DiagRect">
            <a:avLst>
              <a:gd name="adj1" fmla="val 16667"/>
              <a:gd name="adj2" fmla="val 13182"/>
            </a:avLst>
          </a:prstGeom>
          <a:ln w="38100" cap="sq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1158" y="600234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400" b="1" dirty="0"/>
              <a:t>是什么推动摩西为他人祈祷</a:t>
            </a:r>
            <a:r>
              <a:rPr lang="en-GB" sz="2400" b="1" dirty="0"/>
              <a:t>?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32294" y="2312191"/>
            <a:ext cx="6590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摩西在不同场合、出于不同原因向上帝代求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0" y="646277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zh-CN" altLang="en-US" sz="2400" b="1" dirty="0">
                <a:solidFill>
                  <a:prstClr val="black"/>
                </a:solidFill>
              </a:rPr>
              <a:t>同样的动力也应当激励我们：爱我们为之代祷的人</a:t>
            </a:r>
            <a:r>
              <a:rPr lang="zh-CN" altLang="en-US" sz="24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43FC85D-4F78-4CAD-9109-3C2C2B37C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4CBC93CC-9EE9-4680-9D34-AF4A3AD78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graphicEl>
                                              <a:dgm id="{59616663-DE44-4B22-8ABF-3394A551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9D111C27-E043-480C-8A20-BEB0A7F7A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CBECB27E-FA87-4942-8610-3B94203F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1AF6472-0683-4E5F-8779-185940828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88F1BAE8-136E-42BF-9207-09B358BA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E4B860D4-2513-4294-B132-02E1E6F9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2FB7C8D9-58F1-4B12-A15B-42E3B531E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705F7FF5-6C93-4BDE-B1A1-BB89E423B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C50AE4C6-2D67-44E3-93B0-9CD360D88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>
                                            <p:graphicEl>
                                              <a:dgm id="{E15C53C2-DCBA-4343-9AC7-09FB8C81C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graphicEl>
                                              <a:dgm id="{C6AD6231-7A6D-4E82-8166-F54F7E68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graphicEl>
                                              <a:dgm id="{54A8189E-74F9-4733-BFC6-09EE6F741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graphicEl>
                                              <a:dgm id="{DB6B9390-5F47-4F37-A57D-3476786C6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graphicEl>
                                              <a:dgm id="{45A53110-E4BF-4ED1-BD2B-113E0606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">
                                            <p:graphicEl>
                                              <a:dgm id="{31C4B1B0-CC77-4A76-943F-0BFC35DAC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">
                                            <p:graphicEl>
                                              <a:dgm id="{CD389D96-F776-43A9-A232-CA0484CC1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>
                                            <p:graphicEl>
                                              <a:dgm id="{C67457EE-ADDB-42CA-BFD0-CB184BC31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7" grpId="0" uiExpand="1">
        <p:bldSub>
          <a:bldDgm bld="one"/>
        </p:bldSub>
      </p:bldGraphic>
      <p:bldP spid="6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14905" y="711540"/>
            <a:ext cx="114695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800" b="1" dirty="0">
                <a:latin typeface="Constantia" panose="02030602050306030303" pitchFamily="18" charset="0"/>
              </a:rPr>
              <a:t>“</a:t>
            </a:r>
            <a:r>
              <a:rPr lang="zh-CN" altLang="en-US" sz="3600" b="1" dirty="0">
                <a:latin typeface="Constantia" panose="02030602050306030303" pitchFamily="18" charset="0"/>
              </a:rPr>
              <a:t>我们要在家庭范围里祷告，但更不可疏忽私下的祷告，因为这是心灵的生命。我们如果忽略祷告，灵性就不可能活泼。单靠家庭或公众的祷告是不够的。我们要在幽静之处，向鉴察一切的上帝敞开心怀。密室里的祷告，只有听祷告的上帝听见。在那里没有好奇的耳朵来偷听。这种私下的祷告，可以摆脱环境的影响和刺激，安静而热切地达到上帝面前。上帝察看隐情，垂听人发自内心的祈祷，必对我们施以甜蜜而持久的感化力。</a:t>
            </a:r>
            <a:r>
              <a:rPr lang="en-GB" sz="3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56769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怀爱伦（喜乐的泉源，原文</a:t>
            </a:r>
            <a:r>
              <a:rPr lang="en-MY" altLang="zh-CN" sz="2400" b="1" dirty="0"/>
              <a:t>98</a:t>
            </a:r>
            <a:r>
              <a:rPr lang="zh-CN" altLang="en-US" sz="2400" b="1" dirty="0"/>
              <a:t>面）</a:t>
            </a:r>
            <a:endParaRPr lang="en-GB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ujer sentada en el piso de una habitación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r="13444" b="10726"/>
          <a:stretch>
            <a:fillRect/>
          </a:stretch>
        </p:blipFill>
        <p:spPr>
          <a:xfrm>
            <a:off x="0" y="-1"/>
            <a:ext cx="12192000" cy="719969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914775" y="90151"/>
            <a:ext cx="71056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2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32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我爱耶和华，因为他听了我的声音和我的恳求。他既向我侧耳，我一生要求告他</a:t>
            </a:r>
            <a:r>
              <a:rPr kumimoji="0" lang="zh-CN" altLang="en-U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。</a:t>
            </a:r>
            <a:r>
              <a:rPr kumimoji="0" lang="es-ES" sz="24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(</a:t>
            </a:r>
            <a:r>
              <a:rPr lang="es-ES" sz="24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20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诗篇</a:t>
            </a:r>
            <a:r>
              <a:rPr kumimoji="0" lang="es-ES" sz="20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116:1, 2</a:t>
            </a:r>
            <a:r>
              <a:rPr lang="es-ES" sz="200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0" i="0" u="none" strike="noStrike" kern="1200" cap="none" spc="0" normalizeH="0" baseline="0" noProof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72375" y="3109373"/>
            <a:ext cx="4619625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00BB2C"/>
                </a:solidFill>
              </a:rPr>
              <a:t>但以理</a:t>
            </a:r>
            <a:r>
              <a:rPr lang="en-GB" sz="2000" b="1" dirty="0">
                <a:solidFill>
                  <a:srgbClr val="00BB2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在危险时刻祈祷</a:t>
            </a:r>
            <a:endParaRPr lang="en-GB" sz="2000" b="1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以正确的姿态祈祷</a:t>
            </a:r>
            <a:endParaRPr lang="en-GB" sz="2000" b="1" dirty="0"/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0070BB"/>
                </a:solidFill>
              </a:rPr>
              <a:t>以诺</a:t>
            </a:r>
            <a:r>
              <a:rPr lang="en-GB" sz="2000" b="1" dirty="0">
                <a:solidFill>
                  <a:srgbClr val="0070BB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祈祷的人生</a:t>
            </a:r>
            <a:endParaRPr lang="en-GB" sz="2000" b="1" dirty="0"/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BB4B00"/>
                </a:solidFill>
              </a:rPr>
              <a:t>摩西</a:t>
            </a:r>
            <a:r>
              <a:rPr lang="en-GB" sz="2000" b="1" dirty="0">
                <a:solidFill>
                  <a:srgbClr val="BB4B0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与上帝说话</a:t>
            </a:r>
            <a:endParaRPr lang="es-ES" altLang="zh-CN" sz="2000" b="1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代祷</a:t>
            </a:r>
            <a:endParaRPr lang="en-GB" sz="2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001570" y="135821"/>
            <a:ext cx="7075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所有生命，包括人类，都由上帝创造成具备彼此交流以及与祂沟通的能力。</a:t>
            </a:r>
            <a:endParaRPr lang="en-GB" sz="20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163082" y="228094"/>
            <a:ext cx="2913415" cy="268110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15503" y="228094"/>
            <a:ext cx="1799924" cy="268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5503" y="3428461"/>
            <a:ext cx="2124854" cy="3200906"/>
          </a:xfrm>
          <a:prstGeom prst="snip2DiagRect">
            <a:avLst>
              <a:gd name="adj1" fmla="val 1658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8523E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 cstate="email"/>
          <a:srcRect t="-182"/>
          <a:stretch>
            <a:fillRect/>
          </a:stretch>
        </p:blipFill>
        <p:spPr>
          <a:xfrm>
            <a:off x="2401328" y="3428461"/>
            <a:ext cx="2048613" cy="3200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A5036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911" y="3428461"/>
            <a:ext cx="1798806" cy="3201446"/>
          </a:xfrm>
          <a:prstGeom prst="snip2DiagRect">
            <a:avLst>
              <a:gd name="adj1" fmla="val 1800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DD5B7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845466" y="438710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6845998" y="5300773"/>
            <a:ext cx="687533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845466" y="3104641"/>
            <a:ext cx="688597" cy="413737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585394" y="577797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585394" y="4869253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585394" y="617082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7585394" y="3578684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585394" y="3953926"/>
            <a:ext cx="402031" cy="2313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2001569" y="2540730"/>
            <a:ext cx="7075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但以理、以诺和摩西就是我们如何运用这份强大恩赐的例子。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01568" y="1841686"/>
            <a:ext cx="70753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lang="zh-CN" altLang="en-US" sz="2000" b="1" dirty="0">
                <a:solidFill>
                  <a:prstClr val="black"/>
                </a:solidFill>
              </a:rPr>
              <a:t>但上帝留给了我们一份礼物。一台“电话”，让我们能够继续与祂沟通：就是祷告。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01567" y="834865"/>
            <a:ext cx="7075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不幸的是，当亚当和夏娃犯罪时，人类失去了与上帝直接沟通的能力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7200" b="1" spc="300" dirty="0">
                <a:solidFill>
                  <a:srgbClr val="D15381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但以理</a:t>
            </a:r>
            <a:endParaRPr lang="en-GB" sz="7200" b="1" spc="300" dirty="0">
              <a:solidFill>
                <a:srgbClr val="D15381"/>
              </a:solidFill>
              <a:effectLst>
                <a:outerShdw blurRad="38100" dist="12700" dir="2700000" algn="tl">
                  <a:srgbClr val="000000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" name="Flecha: pentágono 1"/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-1" fmla="*/ 0 w 7429500"/>
              <a:gd name="csY0-2" fmla="*/ 0 h 6257925"/>
              <a:gd name="csX1-3" fmla="*/ 6157933 w 7429500"/>
              <a:gd name="csY1-4" fmla="*/ 0 h 6257925"/>
              <a:gd name="csX2-5" fmla="*/ 7429500 w 7429500"/>
              <a:gd name="csY2-6" fmla="*/ 3786188 h 6257925"/>
              <a:gd name="csX3-7" fmla="*/ 6157933 w 7429500"/>
              <a:gd name="csY3-8" fmla="*/ 6257925 h 6257925"/>
              <a:gd name="csX4-9" fmla="*/ 0 w 7429500"/>
              <a:gd name="csY4-10" fmla="*/ 6257925 h 6257925"/>
              <a:gd name="csX5-11" fmla="*/ 0 w 7429500"/>
              <a:gd name="csY5-12" fmla="*/ 0 h 6257925"/>
              <a:gd name="csX0-13" fmla="*/ 0 w 7439025"/>
              <a:gd name="csY0-14" fmla="*/ 0 h 6257925"/>
              <a:gd name="csX1-15" fmla="*/ 6157933 w 7439025"/>
              <a:gd name="csY1-16" fmla="*/ 0 h 6257925"/>
              <a:gd name="csX2-17" fmla="*/ 7439025 w 7439025"/>
              <a:gd name="csY2-18" fmla="*/ 4014788 h 6257925"/>
              <a:gd name="csX3-19" fmla="*/ 6157933 w 7439025"/>
              <a:gd name="csY3-20" fmla="*/ 6257925 h 6257925"/>
              <a:gd name="csX4-21" fmla="*/ 0 w 7439025"/>
              <a:gd name="csY4-22" fmla="*/ 6257925 h 6257925"/>
              <a:gd name="csX5-23" fmla="*/ 0 w 7439025"/>
              <a:gd name="csY5-24" fmla="*/ 0 h 6257925"/>
            </a:gdLst>
            <a:ahLst/>
            <a:cxnLst>
              <a:cxn ang="0">
                <a:pos x="csX0-1" y="csY0-2"/>
              </a:cxn>
              <a:cxn ang="0">
                <a:pos x="csX1-3" y="csY1-4"/>
              </a:cxn>
              <a:cxn ang="0">
                <a:pos x="csX2-5" y="csY2-6"/>
              </a:cxn>
              <a:cxn ang="0">
                <a:pos x="csX3-7" y="csY3-8"/>
              </a:cxn>
              <a:cxn ang="0">
                <a:pos x="csX4-9" y="csY4-10"/>
              </a:cxn>
              <a:cxn ang="0">
                <a:pos x="csX5-11" y="csY5-12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 b="154"/>
            </a:stretch>
          </a:blipFill>
          <a:ln>
            <a:noFill/>
          </a:ln>
          <a:effectLst>
            <a:innerShdw blurRad="114300">
              <a:srgbClr val="812F37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25195" y="2247899"/>
            <a:ext cx="3499603" cy="44112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0" y="-47625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在危险时刻祈祷</a:t>
            </a:r>
            <a:endParaRPr lang="en-GB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-66675" y="636091"/>
            <a:ext cx="12325099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 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我便禁食，披麻蒙灰，定意向主 神祈祷恳求 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sz="20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但以理书</a:t>
            </a:r>
            <a:r>
              <a:rPr lang="en-GB" sz="2000" b="1" i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9:3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113363" y="3267075"/>
            <a:ext cx="788827" cy="3515911"/>
            <a:chOff x="113363" y="3143252"/>
            <a:chExt cx="788827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o 30"/>
            <p:cNvGrpSpPr/>
            <p:nvPr/>
          </p:nvGrpSpPr>
          <p:grpSpPr>
            <a:xfrm>
              <a:off x="132847" y="3143252"/>
              <a:ext cx="769343" cy="3515911"/>
              <a:chOff x="132847" y="1510306"/>
              <a:chExt cx="1126660" cy="5148857"/>
            </a:xfrm>
          </p:grpSpPr>
          <p:pic>
            <p:nvPicPr>
              <p:cNvPr id="8" name="Picture 5" descr="E:\Daniel 6\Pptx\03\z01.png"/>
              <p:cNvPicPr>
                <a:picLocks noChangeAspect="1" noChangeArrowheads="1"/>
              </p:cNvPicPr>
              <p:nvPr/>
            </p:nvPicPr>
            <p:blipFill rotWithShape="1">
              <a:blip r:embed="rId5" cstate="email"/>
              <a:srcRect/>
              <a:stretch>
                <a:fillRect/>
              </a:stretch>
            </p:blipFill>
            <p:spPr bwMode="auto">
              <a:xfrm>
                <a:off x="132847" y="1510306"/>
                <a:ext cx="1126660" cy="5148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E:\Daniel 6\Pptx\03\01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95536" y="1680449"/>
                <a:ext cx="645060" cy="72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/>
            <p:cNvSpPr txBox="1"/>
            <p:nvPr/>
          </p:nvSpPr>
          <p:spPr>
            <a:xfrm>
              <a:off x="113363" y="3871654"/>
              <a:ext cx="769057" cy="2315634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/>
            <a:p>
              <a:r>
                <a:rPr lang="zh-CN" altLang="en-US" sz="3200" b="1" spc="-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优秀的管理者</a:t>
              </a:r>
              <a:endParaRPr lang="en-GB" sz="3200" b="1" spc="-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1178569" y="3267075"/>
            <a:ext cx="769057" cy="3515911"/>
            <a:chOff x="973637" y="3143252"/>
            <a:chExt cx="769057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2" name="Grupo 31"/>
            <p:cNvGrpSpPr/>
            <p:nvPr/>
          </p:nvGrpSpPr>
          <p:grpSpPr>
            <a:xfrm>
              <a:off x="976315" y="3143252"/>
              <a:ext cx="763700" cy="3515911"/>
              <a:chOff x="1369525" y="1510306"/>
              <a:chExt cx="1118396" cy="5148858"/>
            </a:xfrm>
          </p:grpSpPr>
          <p:pic>
            <p:nvPicPr>
              <p:cNvPr id="6" name="Picture 9" descr="E:\Daniel 6\Pptx\03\z02.png"/>
              <p:cNvPicPr>
                <a:picLocks noChangeAspect="1" noChangeArrowheads="1"/>
              </p:cNvPicPr>
              <p:nvPr/>
            </p:nvPicPr>
            <p:blipFill rotWithShape="1">
              <a:blip r:embed="rId7" cstate="email"/>
              <a:srcRect/>
              <a:stretch>
                <a:fillRect/>
              </a:stretch>
            </p:blipFill>
            <p:spPr bwMode="auto">
              <a:xfrm>
                <a:off x="1369525" y="1510306"/>
                <a:ext cx="1118396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E:\Daniel 6\Pptx\03\02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556723" y="1680449"/>
                <a:ext cx="536948" cy="72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uadroTexto 38"/>
            <p:cNvSpPr txBox="1"/>
            <p:nvPr/>
          </p:nvSpPr>
          <p:spPr>
            <a:xfrm>
              <a:off x="973637" y="3871654"/>
              <a:ext cx="769057" cy="1089914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zh-CN" altLang="en-US" sz="3200" spc="0" dirty="0"/>
                <a:t>正直</a:t>
              </a:r>
              <a:endParaRPr lang="en-GB" sz="3200" spc="0" dirty="0"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2224005" y="3267075"/>
            <a:ext cx="769057" cy="3515911"/>
            <a:chOff x="1743792" y="3143252"/>
            <a:chExt cx="769057" cy="3515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3" name="Grupo 32"/>
            <p:cNvGrpSpPr/>
            <p:nvPr/>
          </p:nvGrpSpPr>
          <p:grpSpPr>
            <a:xfrm>
              <a:off x="1749061" y="3143252"/>
              <a:ext cx="758519" cy="3515911"/>
              <a:chOff x="2487010" y="1510306"/>
              <a:chExt cx="1110810" cy="5148858"/>
            </a:xfrm>
          </p:grpSpPr>
          <p:pic>
            <p:nvPicPr>
              <p:cNvPr id="10" name="Picture 11" descr="E:\Daniel 6\Pptx\03\z03.png"/>
              <p:cNvPicPr>
                <a:picLocks noChangeAspect="1" noChangeArrowheads="1"/>
              </p:cNvPicPr>
              <p:nvPr/>
            </p:nvPicPr>
            <p:blipFill rotWithShape="1">
              <a:blip r:embed="rId9" cstate="email"/>
              <a:srcRect/>
              <a:stretch>
                <a:fillRect/>
              </a:stretch>
            </p:blipFill>
            <p:spPr bwMode="auto">
              <a:xfrm>
                <a:off x="2487010" y="1510306"/>
                <a:ext cx="1110810" cy="5148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3" descr="E:\Daniel 6\Pptx\03\03.png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693212" y="1680449"/>
                <a:ext cx="467276" cy="715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CuadroTexto 39"/>
            <p:cNvSpPr txBox="1"/>
            <p:nvPr/>
          </p:nvSpPr>
          <p:spPr>
            <a:xfrm>
              <a:off x="1743792" y="3871654"/>
              <a:ext cx="769057" cy="93602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zh-CN" altLang="en-US" sz="3200" spc="-600" dirty="0"/>
                <a:t>勤奋</a:t>
              </a:r>
              <a:endParaRPr lang="en-GB" sz="3200" spc="-600" dirty="0"/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3269441" y="3267075"/>
            <a:ext cx="769057" cy="3515912"/>
            <a:chOff x="2506830" y="3143251"/>
            <a:chExt cx="769057" cy="351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upo 33"/>
            <p:cNvGrpSpPr/>
            <p:nvPr/>
          </p:nvGrpSpPr>
          <p:grpSpPr>
            <a:xfrm>
              <a:off x="2513970" y="3143251"/>
              <a:ext cx="754777" cy="3515912"/>
              <a:chOff x="3576198" y="1510304"/>
              <a:chExt cx="1105329" cy="5148859"/>
            </a:xfrm>
          </p:grpSpPr>
          <p:pic>
            <p:nvPicPr>
              <p:cNvPr id="14" name="Picture 18" descr="E:\Daniel 6\Pptx\03\z04.png"/>
              <p:cNvPicPr>
                <a:picLocks noChangeAspect="1" noChangeArrowheads="1"/>
              </p:cNvPicPr>
              <p:nvPr/>
            </p:nvPicPr>
            <p:blipFill rotWithShape="1">
              <a:blip r:embed="rId11" cstate="email"/>
              <a:srcRect/>
              <a:stretch>
                <a:fillRect/>
              </a:stretch>
            </p:blipFill>
            <p:spPr bwMode="auto">
              <a:xfrm>
                <a:off x="3576198" y="1510304"/>
                <a:ext cx="1105329" cy="5148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E:\Daniel 6\Pptx\03\04.png"/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645623" y="1680449"/>
                <a:ext cx="770096" cy="7440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CuadroTexto 40"/>
            <p:cNvSpPr txBox="1"/>
            <p:nvPr/>
          </p:nvSpPr>
          <p:spPr>
            <a:xfrm>
              <a:off x="2506830" y="3871654"/>
              <a:ext cx="769057" cy="1574534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zh-CN" altLang="en-US" sz="3200" dirty="0"/>
                <a:t>不可摧毁</a:t>
              </a:r>
              <a:endParaRPr lang="en-GB" sz="3200" dirty="0"/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4314877" y="3267075"/>
            <a:ext cx="769057" cy="3515913"/>
            <a:chOff x="3267891" y="3143250"/>
            <a:chExt cx="769057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upo 34"/>
            <p:cNvGrpSpPr/>
            <p:nvPr/>
          </p:nvGrpSpPr>
          <p:grpSpPr>
            <a:xfrm>
              <a:off x="3268816" y="3143250"/>
              <a:ext cx="767206" cy="3515913"/>
              <a:chOff x="4672191" y="1510304"/>
              <a:chExt cx="1123530" cy="5148860"/>
            </a:xfrm>
          </p:grpSpPr>
          <p:pic>
            <p:nvPicPr>
              <p:cNvPr id="13" name="Picture 19" descr="E:\Daniel 6\Pptx\03\z05.png"/>
              <p:cNvPicPr>
                <a:picLocks noChangeAspect="1" noChangeArrowheads="1"/>
              </p:cNvPicPr>
              <p:nvPr/>
            </p:nvPicPr>
            <p:blipFill rotWithShape="1">
              <a:blip r:embed="rId13" cstate="email"/>
              <a:srcRect/>
              <a:stretch>
                <a:fillRect/>
              </a:stretch>
            </p:blipFill>
            <p:spPr bwMode="auto">
              <a:xfrm>
                <a:off x="4672191" y="1510304"/>
                <a:ext cx="1123530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1" descr="E:\Daniel 6\Pptx\03\05.png"/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811413" y="1680449"/>
                <a:ext cx="649622" cy="734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CuadroTexto 41"/>
            <p:cNvSpPr txBox="1"/>
            <p:nvPr/>
          </p:nvSpPr>
          <p:spPr>
            <a:xfrm>
              <a:off x="3267891" y="3871654"/>
              <a:ext cx="769057" cy="936025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zh-CN" altLang="en-US" sz="3200" spc="-600" dirty="0"/>
                <a:t>可靠</a:t>
              </a:r>
              <a:endParaRPr lang="en-GB" sz="3200" spc="-600" dirty="0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5360313" y="3267075"/>
            <a:ext cx="771443" cy="3515913"/>
            <a:chOff x="4038834" y="3143250"/>
            <a:chExt cx="771443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Grupo 35"/>
            <p:cNvGrpSpPr/>
            <p:nvPr/>
          </p:nvGrpSpPr>
          <p:grpSpPr>
            <a:xfrm>
              <a:off x="4038834" y="3143250"/>
              <a:ext cx="771443" cy="3515913"/>
              <a:chOff x="5773171" y="1510304"/>
              <a:chExt cx="1129736" cy="5148860"/>
            </a:xfrm>
          </p:grpSpPr>
          <p:pic>
            <p:nvPicPr>
              <p:cNvPr id="17" name="Picture 23" descr="E:\Daniel 6\Pptx\03\z06.png"/>
              <p:cNvPicPr>
                <a:picLocks noChangeAspect="1" noChangeArrowheads="1"/>
              </p:cNvPicPr>
              <p:nvPr/>
            </p:nvPicPr>
            <p:blipFill rotWithShape="1">
              <a:blip r:embed="rId15" cstate="email"/>
              <a:srcRect/>
              <a:stretch>
                <a:fillRect/>
              </a:stretch>
            </p:blipFill>
            <p:spPr bwMode="auto">
              <a:xfrm>
                <a:off x="5773171" y="1510304"/>
                <a:ext cx="1129736" cy="5148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5" descr="E:\Daniel 6\Pptx\03\06.png"/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971605" y="1680449"/>
                <a:ext cx="547047" cy="709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3" name="CuadroTexto 42"/>
            <p:cNvSpPr txBox="1"/>
            <p:nvPr/>
          </p:nvSpPr>
          <p:spPr>
            <a:xfrm>
              <a:off x="4040027" y="3871654"/>
              <a:ext cx="769057" cy="1089914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zh-CN" altLang="en-US" sz="3200" spc="0" dirty="0"/>
                <a:t>尊荣</a:t>
              </a:r>
              <a:endParaRPr lang="en-GB" sz="3200" spc="0" dirty="0"/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6408135" y="3267075"/>
            <a:ext cx="790891" cy="3515913"/>
            <a:chOff x="4733213" y="3143250"/>
            <a:chExt cx="790891" cy="3515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7" name="Grupo 36"/>
            <p:cNvGrpSpPr/>
            <p:nvPr/>
          </p:nvGrpSpPr>
          <p:grpSpPr>
            <a:xfrm>
              <a:off x="4733213" y="3143250"/>
              <a:ext cx="762722" cy="3515913"/>
              <a:chOff x="6809663" y="1510302"/>
              <a:chExt cx="1116964" cy="5148861"/>
            </a:xfrm>
          </p:grpSpPr>
          <p:pic>
            <p:nvPicPr>
              <p:cNvPr id="20" name="Picture 27" descr="E:\Daniel 6\Pptx\03\z07.png"/>
              <p:cNvPicPr>
                <a:picLocks noChangeAspect="1" noChangeArrowheads="1"/>
              </p:cNvPicPr>
              <p:nvPr/>
            </p:nvPicPr>
            <p:blipFill rotWithShape="1">
              <a:blip r:embed="rId17" cstate="email"/>
              <a:srcRect/>
              <a:stretch>
                <a:fillRect/>
              </a:stretch>
            </p:blipFill>
            <p:spPr bwMode="auto">
              <a:xfrm>
                <a:off x="6809663" y="1510302"/>
                <a:ext cx="1116964" cy="5148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9" descr="E:\Daniel 6\Pptx\03\07.png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7007610" y="1680449"/>
                <a:ext cx="583587" cy="590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4" name="CuadroTexto 43"/>
            <p:cNvSpPr txBox="1"/>
            <p:nvPr/>
          </p:nvSpPr>
          <p:spPr>
            <a:xfrm>
              <a:off x="4755047" y="3871654"/>
              <a:ext cx="769057" cy="2663683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zh-CN" altLang="en-US" sz="3200" spc="-800" dirty="0"/>
                <a:t>忠心与诚信</a:t>
              </a:r>
              <a:endParaRPr lang="en-GB" sz="3200" spc="-800" dirty="0"/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7503998" y="3267075"/>
            <a:ext cx="769343" cy="3515914"/>
            <a:chOff x="5465648" y="3143250"/>
            <a:chExt cx="769343" cy="35159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upo 37"/>
            <p:cNvGrpSpPr/>
            <p:nvPr/>
          </p:nvGrpSpPr>
          <p:grpSpPr>
            <a:xfrm>
              <a:off x="5465648" y="3143250"/>
              <a:ext cx="769343" cy="3515914"/>
              <a:chOff x="7871719" y="1510302"/>
              <a:chExt cx="1126660" cy="5148862"/>
            </a:xfrm>
          </p:grpSpPr>
          <p:pic>
            <p:nvPicPr>
              <p:cNvPr id="23" name="Picture 31" descr="E:\Daniel 6\Pptx\03\z08.png"/>
              <p:cNvPicPr>
                <a:picLocks noChangeAspect="1" noChangeArrowheads="1"/>
              </p:cNvPicPr>
              <p:nvPr/>
            </p:nvPicPr>
            <p:blipFill rotWithShape="1">
              <a:blip r:embed="rId19" cstate="email"/>
              <a:srcRect/>
              <a:stretch>
                <a:fillRect/>
              </a:stretch>
            </p:blipFill>
            <p:spPr bwMode="auto">
              <a:xfrm>
                <a:off x="7871719" y="1510302"/>
                <a:ext cx="1126660" cy="5148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3" descr="E:\Daniel 6\Pptx\03\08.png"/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8128333" y="1680449"/>
                <a:ext cx="533377" cy="65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CuadroTexto 44"/>
            <p:cNvSpPr txBox="1"/>
            <p:nvPr/>
          </p:nvSpPr>
          <p:spPr>
            <a:xfrm>
              <a:off x="5502307" y="3871654"/>
              <a:ext cx="696024" cy="2608984"/>
            </a:xfrm>
            <a:prstGeom prst="rect">
              <a:avLst/>
            </a:prstGeom>
            <a:noFill/>
          </p:spPr>
          <p:txBody>
            <a:bodyPr vert="wordArtVert" wrap="none" rtlCol="0">
              <a:spAutoFit/>
            </a:bodyPr>
            <a:lstStyle>
              <a:defPPr>
                <a:defRPr lang="es-ES"/>
              </a:defPPr>
              <a:lvl1pPr algn="ctr">
                <a:defRPr b="1" spc="-1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pPr algn="l"/>
              <a:r>
                <a:rPr lang="zh-CN" altLang="en-US" sz="2800" spc="-600" dirty="0"/>
                <a:t>没有任何坏习惯</a:t>
              </a:r>
              <a:endParaRPr lang="en-GB" sz="2800" spc="-600" dirty="0"/>
            </a:p>
          </p:txBody>
        </p:sp>
      </p:grpSp>
      <p:sp>
        <p:nvSpPr>
          <p:cNvPr id="54" name="CuadroTexto 53"/>
          <p:cNvSpPr txBox="1"/>
          <p:nvPr/>
        </p:nvSpPr>
        <p:spPr>
          <a:xfrm>
            <a:off x="3363884" y="1259342"/>
            <a:ext cx="8828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因为他信靠上帝，但以理获得了聪明、解梦的能力和智慧（但以理书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17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20</a:t>
            </a:r>
            <a:r>
              <a:rPr lang="zh-CN" altLang="en-US" sz="2000" b="1" dirty="0"/>
              <a:t>）。当他和朋友的生命受到威胁时，他在祷告中转向神（但以理书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17-23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3363884" y="2371534"/>
            <a:ext cx="5046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经过常常祷告的一生，但以理获得了哪些特质（但以理书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3-5</a:t>
            </a:r>
            <a:r>
              <a:rPr lang="en-GB" sz="2000" b="1" dirty="0"/>
              <a:t>)?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1" cstate="email"/>
          <a:srcRect/>
          <a:stretch>
            <a:fillRect/>
          </a:stretch>
        </p:blipFill>
        <p:spPr>
          <a:xfrm>
            <a:off x="113364" y="1273237"/>
            <a:ext cx="3207928" cy="1820121"/>
          </a:xfrm>
          <a:prstGeom prst="roundRect">
            <a:avLst>
              <a:gd name="adj" fmla="val 92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/>
          <p:cNvSpPr txBox="1"/>
          <p:nvPr/>
        </p:nvSpPr>
        <p:spPr>
          <a:xfrm>
            <a:off x="228602" y="1247833"/>
            <a:ext cx="608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上天非常关注但以理的祷告（但以理书 </a:t>
            </a:r>
            <a:r>
              <a:rPr lang="en-US" altLang="zh-CN" sz="2000" b="1" dirty="0"/>
              <a:t>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20-23;10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）。只有断绝了这份联系，敌人才能伤害到他（但以理书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5-7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11041763"/>
              </p:ext>
            </p:extLst>
          </p:nvPr>
        </p:nvGraphicFramePr>
        <p:xfrm>
          <a:off x="5514974" y="3348400"/>
          <a:ext cx="6600825" cy="339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331573" y="1259803"/>
            <a:ext cx="2585323" cy="1938992"/>
          </a:xfrm>
          <a:prstGeom prst="round2DiagRect">
            <a:avLst>
              <a:gd name="adj1" fmla="val 16667"/>
              <a:gd name="adj2" fmla="val 15389"/>
            </a:avLst>
          </a:prstGeom>
          <a:ln w="38100" cap="sq">
            <a:solidFill>
              <a:srgbClr val="7030A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9146085" y="1258199"/>
            <a:ext cx="2913302" cy="19422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90501" y="3074578"/>
            <a:ext cx="5153023" cy="36338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0" y="-5715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在危险时刻祈祷</a:t>
            </a:r>
            <a:endParaRPr lang="en-GB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-66675" y="636091"/>
            <a:ext cx="1232509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我便禁食，披麻蒙灰，定意向主 神祈祷恳求。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    (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但以理书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9:3)</a:t>
            </a:r>
            <a:endParaRPr lang="es-ES" sz="20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8601" y="2263496"/>
            <a:ext cx="6085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面对死亡的新威胁，但以理依然保持着祷告习惯（但以理书 </a:t>
            </a:r>
            <a:r>
              <a:rPr lang="en-US" altLang="zh-CN" sz="2000" b="1" dirty="0">
                <a:solidFill>
                  <a:prstClr val="black"/>
                </a:solidFill>
              </a:rPr>
              <a:t>6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10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683C2EC5-EB63-417C-AA60-9C82D060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BF4BA6-603A-4B87-8573-2D46CFD7D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D776E94-F765-4BFF-B4F5-E3EF7F48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F1275158-66F6-4241-B296-26F82F5BA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B185AC4-2D0C-44CD-8961-40B79897D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59ADE160-BEAE-495D-A6DD-F6D596F86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4E07BEF-1BED-42D8-A065-3B847FC1D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0CE2DE1-9304-475F-9667-6098C7597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B6573C55-03E4-49D4-B362-AD8EA7A51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Graphic spid="2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以正确的姿势祈祷</a:t>
            </a:r>
            <a:endParaRPr lang="en-GB" sz="4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6235" y="793230"/>
            <a:ext cx="11439525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但以理知道这禁令盖了玉玺，就到自己家里（他楼上的窗户开向耶路撒冷），一</a:t>
            </a:r>
          </a:p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日三次双膝跪在他 神面前，祷告感谢，与素常一样。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但以理书</a:t>
            </a:r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6:10)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96000" y="1714500"/>
            <a:ext cx="609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当我们祷告时，我们像对朋友一样与上帝交谈。然而，上帝并不像我们。祂是宇宙的王。</a:t>
            </a:r>
            <a:endParaRPr lang="en-GB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4787" y="1753000"/>
            <a:ext cx="573405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DA80B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100015" y="5082079"/>
            <a:ext cx="59959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闭眼让我们能更专注于祷告，但在某些情况下（走路、开车等）是不可能的。</a:t>
            </a:r>
            <a:r>
              <a:rPr lang="en-GB" sz="2000" b="1" dirty="0"/>
              <a:t>)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478763" y="4838164"/>
            <a:ext cx="2489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CC4AE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096000" y="4838162"/>
            <a:ext cx="1533526" cy="1866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749574" y="4838162"/>
            <a:ext cx="1533526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6095999" y="3730436"/>
            <a:ext cx="6096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由于我们可以在任何情况下、任何时间向上帝祈祷，因此并非总是可能或必要以这种方式祈祷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95998" y="2722468"/>
            <a:ext cx="6095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因此，但以理的习惯是跪在祂面前祷告，承认祂为他的君主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0015" y="5897009"/>
            <a:ext cx="5995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重要的是，我们的祷告必须以上帝应得的尊重来进行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57162" y="1647825"/>
            <a:ext cx="11891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圣经中我们看到人们根据自身特殊情况以不同方式祷告的例子。</a:t>
            </a:r>
            <a:endParaRPr lang="en-GB" sz="20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15957904"/>
              </p:ext>
            </p:extLst>
          </p:nvPr>
        </p:nvGraphicFramePr>
        <p:xfrm>
          <a:off x="278606" y="2434590"/>
          <a:ext cx="11825288" cy="335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83456" y="5791200"/>
            <a:ext cx="1022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000" b="1" dirty="0"/>
              <a:t>无论我们的姿势如何，圣经都敦促我们不要停止祷告（帖撒罗尼迦前书 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17</a:t>
            </a:r>
            <a:r>
              <a:rPr lang="zh-CN" altLang="en-US" sz="2000" b="1" dirty="0"/>
              <a:t>）、坚持祷告（歌罗西书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）和不住祷告（罗马书 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以正确的姿势祈祷</a:t>
            </a:r>
            <a:endParaRPr lang="en-GB" sz="4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83380" y="707886"/>
            <a:ext cx="11439525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但以理知道这禁令盖了玉玺，就到自己家里（他楼上的窗户开向耶路撒冷），一</a:t>
            </a:r>
          </a:p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日三次双膝跪在他 神面前，祷告感谢，与素常一样。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但以理书</a:t>
            </a:r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6:10)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2DAD5-EE0B-4C68-A4DE-82F839B9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358B4-3937-4406-8242-AD1741ED2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4A37D-8561-4929-99F8-AC235B323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7630D9-7993-4308-90F5-AA4524A4B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92B07E-2904-41D0-9661-42C1AFD2B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AB1378-3C10-4D86-9C64-F2132947C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F557E-0620-4279-8185-F3D5DA5EF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A2AFF5-7B6F-490D-B73C-293F40BC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CBAFB-D84F-4FB1-8ADF-A849DF48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520457-2A72-4252-B5E5-6CB6A59DF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1B06F-82D6-44E5-8A3F-A94EDA210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A1627-1A2D-4BFE-9E0E-6D3A1D0CE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772398" y="3644354"/>
            <a:ext cx="441960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zh-CN" altLang="en-US" sz="7200" b="1" spc="300" dirty="0">
                <a:solidFill>
                  <a:srgbClr val="26B246"/>
                </a:solidFill>
                <a:effectLst>
                  <a:outerShdw blurRad="38100" dist="127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</a:rPr>
              <a:t>以诺</a:t>
            </a:r>
            <a:endParaRPr kumimoji="0" lang="en-GB" sz="7200" b="1" i="0" u="none" strike="noStrike" kern="1200" cap="none" spc="300" normalizeH="0" baseline="0" noProof="0" dirty="0">
              <a:solidFill>
                <a:srgbClr val="26B246"/>
              </a:solidFill>
              <a:effectLst>
                <a:outerShdw blurRad="38100" dist="12700" dir="2700000" algn="tl">
                  <a:srgbClr val="000000"/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lecha: pentágono 1"/>
          <p:cNvSpPr/>
          <p:nvPr/>
        </p:nvSpPr>
        <p:spPr>
          <a:xfrm>
            <a:off x="342899" y="300038"/>
            <a:ext cx="7439025" cy="6257925"/>
          </a:xfrm>
          <a:custGeom>
            <a:avLst/>
            <a:gdLst>
              <a:gd name="csX0" fmla="*/ 0 w 7553325"/>
              <a:gd name="csY0" fmla="*/ 0 h 6257925"/>
              <a:gd name="csX1" fmla="*/ 6157933 w 7553325"/>
              <a:gd name="csY1" fmla="*/ 0 h 6257925"/>
              <a:gd name="csX2" fmla="*/ 7553325 w 7553325"/>
              <a:gd name="csY2" fmla="*/ 3128963 h 6257925"/>
              <a:gd name="csX3" fmla="*/ 6157933 w 7553325"/>
              <a:gd name="csY3" fmla="*/ 6257925 h 6257925"/>
              <a:gd name="csX4" fmla="*/ 0 w 7553325"/>
              <a:gd name="csY4" fmla="*/ 6257925 h 6257925"/>
              <a:gd name="csX5" fmla="*/ 0 w 7553325"/>
              <a:gd name="csY5" fmla="*/ 0 h 6257925"/>
              <a:gd name="csX0-1" fmla="*/ 0 w 7429500"/>
              <a:gd name="csY0-2" fmla="*/ 0 h 6257925"/>
              <a:gd name="csX1-3" fmla="*/ 6157933 w 7429500"/>
              <a:gd name="csY1-4" fmla="*/ 0 h 6257925"/>
              <a:gd name="csX2-5" fmla="*/ 7429500 w 7429500"/>
              <a:gd name="csY2-6" fmla="*/ 3786188 h 6257925"/>
              <a:gd name="csX3-7" fmla="*/ 6157933 w 7429500"/>
              <a:gd name="csY3-8" fmla="*/ 6257925 h 6257925"/>
              <a:gd name="csX4-9" fmla="*/ 0 w 7429500"/>
              <a:gd name="csY4-10" fmla="*/ 6257925 h 6257925"/>
              <a:gd name="csX5-11" fmla="*/ 0 w 7429500"/>
              <a:gd name="csY5-12" fmla="*/ 0 h 6257925"/>
              <a:gd name="csX0-13" fmla="*/ 0 w 7439025"/>
              <a:gd name="csY0-14" fmla="*/ 0 h 6257925"/>
              <a:gd name="csX1-15" fmla="*/ 6157933 w 7439025"/>
              <a:gd name="csY1-16" fmla="*/ 0 h 6257925"/>
              <a:gd name="csX2-17" fmla="*/ 7439025 w 7439025"/>
              <a:gd name="csY2-18" fmla="*/ 4014788 h 6257925"/>
              <a:gd name="csX3-19" fmla="*/ 6157933 w 7439025"/>
              <a:gd name="csY3-20" fmla="*/ 6257925 h 6257925"/>
              <a:gd name="csX4-21" fmla="*/ 0 w 7439025"/>
              <a:gd name="csY4-22" fmla="*/ 6257925 h 6257925"/>
              <a:gd name="csX5-23" fmla="*/ 0 w 7439025"/>
              <a:gd name="csY5-24" fmla="*/ 0 h 6257925"/>
            </a:gdLst>
            <a:ahLst/>
            <a:cxnLst>
              <a:cxn ang="0">
                <a:pos x="csX0-1" y="csY0-2"/>
              </a:cxn>
              <a:cxn ang="0">
                <a:pos x="csX1-3" y="csY1-4"/>
              </a:cxn>
              <a:cxn ang="0">
                <a:pos x="csX2-5" y="csY2-6"/>
              </a:cxn>
              <a:cxn ang="0">
                <a:pos x="csX3-7" y="csY3-8"/>
              </a:cxn>
              <a:cxn ang="0">
                <a:pos x="csX4-9" y="csY4-10"/>
              </a:cxn>
              <a:cxn ang="0">
                <a:pos x="csX5-11" y="csY5-12"/>
              </a:cxn>
            </a:cxnLst>
            <a:rect l="l" t="t" r="r" b="b"/>
            <a:pathLst>
              <a:path w="7439025" h="6257925">
                <a:moveTo>
                  <a:pt x="0" y="0"/>
                </a:moveTo>
                <a:lnTo>
                  <a:pt x="6157933" y="0"/>
                </a:lnTo>
                <a:lnTo>
                  <a:pt x="7439025" y="4014788"/>
                </a:lnTo>
                <a:lnTo>
                  <a:pt x="6157933" y="6257925"/>
                </a:lnTo>
                <a:lnTo>
                  <a:pt x="0" y="625792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/>
            <a:srcRect/>
            <a:stretch>
              <a:fillRect r="128"/>
            </a:stretch>
          </a:blipFill>
          <a:ln>
            <a:noFill/>
          </a:ln>
          <a:effectLst>
            <a:innerShdw blurRad="114300">
              <a:srgbClr val="7750BE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2056</Words>
  <Application>Microsoft Office PowerPoint</Application>
  <PresentationFormat>Panorámica</PresentationFormat>
  <Paragraphs>92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Constantia</vt:lpstr>
      <vt:lpstr>Calibri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115</cp:revision>
  <dcterms:created xsi:type="dcterms:W3CDTF">2026-03-23T08:04:00Z</dcterms:created>
  <dcterms:modified xsi:type="dcterms:W3CDTF">2026-04-26T14:53:47Z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19493EF59D0A42FCA8D9EAD491E15453_13</vt:lpwstr>
  </property>
  <property fmtid="{D5CDD505-2E9C-101B-9397-08002B2CF9AE}" pid="3" name="KSOProductBuildVer">
    <vt:lpwstr>1033-12.2.0.23196</vt:lpwstr>
  </property>
</Properties>
</file>