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6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#1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上帝的智慧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十字架的愚拙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上帝的力量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十字架的道理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上帝的愚拙和软弱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#1"/>
    <dgm:cxn modelId="{BEFF2611-27C6-4567-B37C-8565CD53BCA0}" type="presOf" srcId="{A1399854-EE6F-4F96-BF2A-73A2FA0D1967}" destId="{4C752FFD-46F4-4865-9930-403A34454E3B}" srcOrd="1" destOrd="0" presId="urn:microsoft.com/office/officeart/2005/8/layout/list1#1"/>
    <dgm:cxn modelId="{A2F1D112-4812-4811-8BEC-6751EB9D0742}" type="presOf" srcId="{663D1BA5-7B91-4C43-A5A9-1361F0524EF7}" destId="{9993B59B-517C-4403-BA7A-17285E2A6420}" srcOrd="1" destOrd="0" presId="urn:microsoft.com/office/officeart/2005/8/layout/list1#1"/>
    <dgm:cxn modelId="{4CD8A01C-9F95-448F-A7B5-90F622770F02}" type="presOf" srcId="{BF63421A-F50B-4E0D-8E4F-5F42FF64DA9C}" destId="{C56CE76A-5C4D-45D1-98B1-E9AE812DB59A}" srcOrd="0" destOrd="0" presId="urn:microsoft.com/office/officeart/2005/8/layout/list1#1"/>
    <dgm:cxn modelId="{F979331F-EB59-425E-88C4-43A7E4039BAA}" type="presOf" srcId="{A1399854-EE6F-4F96-BF2A-73A2FA0D1967}" destId="{9360D5B9-5086-4F99-B9B8-67538B374497}" srcOrd="0" destOrd="0" presId="urn:microsoft.com/office/officeart/2005/8/layout/list1#1"/>
    <dgm:cxn modelId="{616E8323-3E51-4773-B67A-C8D4CE98C974}" type="presOf" srcId="{663D1BA5-7B91-4C43-A5A9-1361F0524EF7}" destId="{74623B98-76B1-4EC8-B64F-A46ED7DB686C}" srcOrd="0" destOrd="0" presId="urn:microsoft.com/office/officeart/2005/8/layout/list1#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#1"/>
    <dgm:cxn modelId="{75144B69-4622-4BD3-9D5B-93951CE895DF}" type="presOf" srcId="{E3690EB3-3C6D-46BC-80D4-CE1520A26E76}" destId="{C0886489-0DF4-43DF-8C49-C1E8AE258AAD}" srcOrd="1" destOrd="0" presId="urn:microsoft.com/office/officeart/2005/8/layout/list1#1"/>
    <dgm:cxn modelId="{1AA3637C-1561-457E-8F44-5AAD940B5A5F}" type="presOf" srcId="{03A94776-907F-4909-BE8F-B852C8A33453}" destId="{A9B9C2E9-E00E-4AB9-A990-468B298C954B}" srcOrd="0" destOrd="0" presId="urn:microsoft.com/office/officeart/2005/8/layout/list1#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#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#1"/>
    <dgm:cxn modelId="{D6A35843-FB84-403E-80B7-6E64DFB049F7}" type="presParOf" srcId="{C56CE76A-5C4D-45D1-98B1-E9AE812DB59A}" destId="{4C2E281C-42E1-4E54-8994-4C214B635678}" srcOrd="0" destOrd="0" presId="urn:microsoft.com/office/officeart/2005/8/layout/list1#1"/>
    <dgm:cxn modelId="{67E532EB-424C-4657-818C-D5870E2352A2}" type="presParOf" srcId="{4C2E281C-42E1-4E54-8994-4C214B635678}" destId="{A9B9C2E9-E00E-4AB9-A990-468B298C954B}" srcOrd="0" destOrd="0" presId="urn:microsoft.com/office/officeart/2005/8/layout/list1#1"/>
    <dgm:cxn modelId="{804BA7C4-2566-4339-8CDE-F10CF161B793}" type="presParOf" srcId="{4C2E281C-42E1-4E54-8994-4C214B635678}" destId="{E6D94AC3-BB28-4770-A51E-188281BF4ACB}" srcOrd="1" destOrd="0" presId="urn:microsoft.com/office/officeart/2005/8/layout/list1#1"/>
    <dgm:cxn modelId="{04F5F857-D615-4E74-A0A5-299D742CE0D5}" type="presParOf" srcId="{C56CE76A-5C4D-45D1-98B1-E9AE812DB59A}" destId="{EC72DF3F-4227-400F-B144-5ACA7F4616EA}" srcOrd="1" destOrd="0" presId="urn:microsoft.com/office/officeart/2005/8/layout/list1#1"/>
    <dgm:cxn modelId="{70206882-7D8D-4747-8D17-4CFCAEDB2818}" type="presParOf" srcId="{C56CE76A-5C4D-45D1-98B1-E9AE812DB59A}" destId="{C53C5037-72AE-49B9-B45E-EAFE0CDBB614}" srcOrd="2" destOrd="0" presId="urn:microsoft.com/office/officeart/2005/8/layout/list1#1"/>
    <dgm:cxn modelId="{514B7A3F-2753-4AE1-89F9-D3D7060C5347}" type="presParOf" srcId="{C56CE76A-5C4D-45D1-98B1-E9AE812DB59A}" destId="{1033C6E8-A0C9-4495-8BA5-2E251A437445}" srcOrd="3" destOrd="0" presId="urn:microsoft.com/office/officeart/2005/8/layout/list1#1"/>
    <dgm:cxn modelId="{3A74FAA8-873E-4CF5-AC17-295F86A65A52}" type="presParOf" srcId="{C56CE76A-5C4D-45D1-98B1-E9AE812DB59A}" destId="{9DE6317A-CCC0-487E-903B-BCA396E4EB58}" srcOrd="4" destOrd="0" presId="urn:microsoft.com/office/officeart/2005/8/layout/list1#1"/>
    <dgm:cxn modelId="{556ACF5C-35FC-422A-B811-CECD2E746DDD}" type="presParOf" srcId="{9DE6317A-CCC0-487E-903B-BCA396E4EB58}" destId="{7A54CA21-9933-42D4-AC14-38B31ECD0441}" srcOrd="0" destOrd="0" presId="urn:microsoft.com/office/officeart/2005/8/layout/list1#1"/>
    <dgm:cxn modelId="{D20F4179-A4D9-4BA5-B616-66D5830C9117}" type="presParOf" srcId="{9DE6317A-CCC0-487E-903B-BCA396E4EB58}" destId="{C0886489-0DF4-43DF-8C49-C1E8AE258AAD}" srcOrd="1" destOrd="0" presId="urn:microsoft.com/office/officeart/2005/8/layout/list1#1"/>
    <dgm:cxn modelId="{53D7BFEE-9947-4CB5-A650-90DE2BCCA6FE}" type="presParOf" srcId="{C56CE76A-5C4D-45D1-98B1-E9AE812DB59A}" destId="{04AC329C-C469-4848-844E-88EF9FF947F8}" srcOrd="5" destOrd="0" presId="urn:microsoft.com/office/officeart/2005/8/layout/list1#1"/>
    <dgm:cxn modelId="{3499968A-8916-411B-A9C4-3D7431EF78CF}" type="presParOf" srcId="{C56CE76A-5C4D-45D1-98B1-E9AE812DB59A}" destId="{D325A0F0-F704-4EA1-A386-70342098AE22}" srcOrd="6" destOrd="0" presId="urn:microsoft.com/office/officeart/2005/8/layout/list1#1"/>
    <dgm:cxn modelId="{41FBEF96-F296-4CCB-8489-183A1E067C0F}" type="presParOf" srcId="{C56CE76A-5C4D-45D1-98B1-E9AE812DB59A}" destId="{9A22215B-1417-48FB-9794-9A0F373BCB12}" srcOrd="7" destOrd="0" presId="urn:microsoft.com/office/officeart/2005/8/layout/list1#1"/>
    <dgm:cxn modelId="{49D9047C-6864-4EFE-9F8A-DC78B75E4444}" type="presParOf" srcId="{C56CE76A-5C4D-45D1-98B1-E9AE812DB59A}" destId="{3E57F9E6-111A-445A-ADC3-569DE6356D8A}" srcOrd="8" destOrd="0" presId="urn:microsoft.com/office/officeart/2005/8/layout/list1#1"/>
    <dgm:cxn modelId="{B2AB7939-7E5A-4219-A0B6-7A70D91C1208}" type="presParOf" srcId="{3E57F9E6-111A-445A-ADC3-569DE6356D8A}" destId="{8D610333-8B53-4086-B981-7DB97F5FD740}" srcOrd="0" destOrd="0" presId="urn:microsoft.com/office/officeart/2005/8/layout/list1#1"/>
    <dgm:cxn modelId="{AE69E186-C5B7-4CDC-8726-C5B30D07F4FA}" type="presParOf" srcId="{3E57F9E6-111A-445A-ADC3-569DE6356D8A}" destId="{A06E1619-19B5-4DBE-B0E3-64804E6C4469}" srcOrd="1" destOrd="0" presId="urn:microsoft.com/office/officeart/2005/8/layout/list1#1"/>
    <dgm:cxn modelId="{3AF67439-30C8-4A94-940B-329F73551C0C}" type="presParOf" srcId="{C56CE76A-5C4D-45D1-98B1-E9AE812DB59A}" destId="{14F1A134-F750-4CFB-A01D-C0B1ACB5F761}" srcOrd="9" destOrd="0" presId="urn:microsoft.com/office/officeart/2005/8/layout/list1#1"/>
    <dgm:cxn modelId="{7FC66EF6-5A86-45D3-AFEE-997EE90E8BC5}" type="presParOf" srcId="{C56CE76A-5C4D-45D1-98B1-E9AE812DB59A}" destId="{B90D3791-A324-4080-A53E-50098A2FF061}" srcOrd="10" destOrd="0" presId="urn:microsoft.com/office/officeart/2005/8/layout/list1#1"/>
    <dgm:cxn modelId="{7662E685-7A29-4E58-B5C4-94C81526EE0C}" type="presParOf" srcId="{C56CE76A-5C4D-45D1-98B1-E9AE812DB59A}" destId="{F4B59EE8-E938-4591-9264-40ABCCEDFA4F}" srcOrd="11" destOrd="0" presId="urn:microsoft.com/office/officeart/2005/8/layout/list1#1"/>
    <dgm:cxn modelId="{9CB17E17-46A5-4830-83B9-610AE9AB3BD4}" type="presParOf" srcId="{C56CE76A-5C4D-45D1-98B1-E9AE812DB59A}" destId="{6C1855F0-5BE1-4528-A680-1F82E2B2F8BF}" srcOrd="12" destOrd="0" presId="urn:microsoft.com/office/officeart/2005/8/layout/list1#1"/>
    <dgm:cxn modelId="{0F8EC91D-81DB-4A1B-B324-A65793729978}" type="presParOf" srcId="{6C1855F0-5BE1-4528-A680-1F82E2B2F8BF}" destId="{9360D5B9-5086-4F99-B9B8-67538B374497}" srcOrd="0" destOrd="0" presId="urn:microsoft.com/office/officeart/2005/8/layout/list1#1"/>
    <dgm:cxn modelId="{414FD5A7-F035-4F11-B032-A5941D08ABC6}" type="presParOf" srcId="{6C1855F0-5BE1-4528-A680-1F82E2B2F8BF}" destId="{4C752FFD-46F4-4865-9930-403A34454E3B}" srcOrd="1" destOrd="0" presId="urn:microsoft.com/office/officeart/2005/8/layout/list1#1"/>
    <dgm:cxn modelId="{30D87F4B-0324-46A9-96A3-B92671DFB548}" type="presParOf" srcId="{C56CE76A-5C4D-45D1-98B1-E9AE812DB59A}" destId="{2635CC0A-D3C0-46B4-8687-B41CC53E762B}" srcOrd="13" destOrd="0" presId="urn:microsoft.com/office/officeart/2005/8/layout/list1#1"/>
    <dgm:cxn modelId="{8EF4659E-97AF-4BF3-AA0A-541A73CFFE01}" type="presParOf" srcId="{C56CE76A-5C4D-45D1-98B1-E9AE812DB59A}" destId="{33F2D34D-9362-4621-96F3-9613C460E57F}" srcOrd="14" destOrd="0" presId="urn:microsoft.com/office/officeart/2005/8/layout/list1#1"/>
    <dgm:cxn modelId="{A4279EB6-9AF0-4043-953B-4352BF79F4E3}" type="presParOf" srcId="{C56CE76A-5C4D-45D1-98B1-E9AE812DB59A}" destId="{038537CD-1A72-47E3-AF41-B6EA9BBCFB9F}" srcOrd="15" destOrd="0" presId="urn:microsoft.com/office/officeart/2005/8/layout/list1#1"/>
    <dgm:cxn modelId="{2A8071C9-68AA-4813-8859-C28E4B93BDE7}" type="presParOf" srcId="{C56CE76A-5C4D-45D1-98B1-E9AE812DB59A}" destId="{92542EDA-D36B-4ED7-9E9F-706BE8A38B30}" srcOrd="16" destOrd="0" presId="urn:microsoft.com/office/officeart/2005/8/layout/list1#1"/>
    <dgm:cxn modelId="{ADF929AB-895D-449F-9F95-EB3D0F4A7879}" type="presParOf" srcId="{92542EDA-D36B-4ED7-9E9F-706BE8A38B30}" destId="{74623B98-76B1-4EC8-B64F-A46ED7DB686C}" srcOrd="0" destOrd="0" presId="urn:microsoft.com/office/officeart/2005/8/layout/list1#1"/>
    <dgm:cxn modelId="{1F7CB8D6-4725-409C-8281-2B47FBDFA4B8}" type="presParOf" srcId="{92542EDA-D36B-4ED7-9E9F-706BE8A38B30}" destId="{9993B59B-517C-4403-BA7A-17285E2A6420}" srcOrd="1" destOrd="0" presId="urn:microsoft.com/office/officeart/2005/8/layout/list1#1"/>
    <dgm:cxn modelId="{9C9C8ED9-C4F2-4E76-8F24-963DE41D907D}" type="presParOf" srcId="{C56CE76A-5C4D-45D1-98B1-E9AE812DB59A}" destId="{59653F95-AFD3-45D7-8536-DC0A6880713B}" srcOrd="17" destOrd="0" presId="urn:microsoft.com/office/officeart/2005/8/layout/list1#1"/>
    <dgm:cxn modelId="{EE200104-00E8-4EE2-AC94-447ADCEEF4E7}" type="presParOf" srcId="{C56CE76A-5C4D-45D1-98B1-E9AE812DB59A}" destId="{76FEF27D-7DF4-410C-8F1B-C5FE8476228B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zh-CN" altLang="en-US" sz="1800" b="1" noProof="0" dirty="0"/>
            <a:t>因为十字架的道理，在那灭亡的人为愚拙；在我们得救的人却为 神的大能。</a:t>
          </a:r>
          <a:r>
            <a:rPr lang="en-US" sz="1800" b="1" noProof="0" dirty="0"/>
            <a:t>” ( </a:t>
          </a:r>
          <a:r>
            <a:rPr lang="zh-CN" altLang="en-US" sz="1800" b="1" noProof="0" dirty="0"/>
            <a:t>哥林多前书 </a:t>
          </a:r>
          <a:r>
            <a:rPr lang="en-US" sz="1800" b="1" noProof="0" dirty="0"/>
            <a:t>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zh-CN" altLang="en-US" sz="1800" b="1" noProof="0" dirty="0"/>
            <a:t> 神就乐意用人所当作愚拙的道理拯救那些信的人。</a:t>
          </a:r>
          <a:r>
            <a:rPr lang="en-US" sz="1800" b="1" noProof="0" dirty="0"/>
            <a:t>” (</a:t>
          </a:r>
          <a:r>
            <a:rPr lang="zh-CN" altLang="en-US" sz="1800" b="1" noProof="0" dirty="0"/>
            <a:t>哥林多前书</a:t>
          </a:r>
          <a:r>
            <a:rPr lang="en-US" sz="1800" b="1" noProof="0" dirty="0"/>
            <a:t>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zh-CN" altLang="en-US" sz="1800" b="1" noProof="0" dirty="0"/>
            <a:t>。。钉十字架的基督。。。在外邦人为愚拙。。</a:t>
          </a:r>
          <a:r>
            <a:rPr lang="en-US" sz="1800" b="1" noProof="0" dirty="0"/>
            <a:t>”   (</a:t>
          </a:r>
          <a:r>
            <a:rPr lang="zh-CN" altLang="en-US" sz="1800" b="1" noProof="0" dirty="0"/>
            <a:t>林前 </a:t>
          </a:r>
          <a:r>
            <a:rPr lang="en-US" sz="1800" b="1" noProof="0" dirty="0"/>
            <a:t>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zh-CN" altLang="en-US" sz="1800" b="1" noProof="0" dirty="0"/>
            <a:t>然而，属血气的人不领会 神圣灵的事，反倒以为愚拙。。。</a:t>
          </a:r>
          <a:r>
            <a:rPr lang="en-US" sz="1800" b="1" noProof="0" dirty="0"/>
            <a:t>” ( </a:t>
          </a:r>
          <a:r>
            <a:rPr lang="zh-CN" altLang="en-US" sz="1800" b="1" noProof="0" dirty="0"/>
            <a:t>林前 </a:t>
          </a:r>
          <a:r>
            <a:rPr lang="en-US" sz="1800" b="1" noProof="0" dirty="0"/>
            <a:t>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zh-CN" altLang="en-US" sz="1800" b="1" noProof="0" dirty="0"/>
            <a:t>因这世界的智能，在 神看是愚拙。</a:t>
          </a:r>
          <a:r>
            <a:rPr lang="en-US" sz="1800" b="1" noProof="0" dirty="0"/>
            <a:t>”                                     (</a:t>
          </a:r>
          <a:r>
            <a:rPr lang="zh-CN" altLang="en-US" sz="1800" b="1" noProof="0" dirty="0"/>
            <a:t>林前 </a:t>
          </a:r>
          <a:r>
            <a:rPr lang="en-US" sz="1800" b="1" noProof="0" dirty="0"/>
            <a:t> 3:19 )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#1" loCatId="list" qsTypeId="urn:microsoft.com/office/officeart/2005/8/quickstyle/3d1#1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人性最坏的一面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zh-CN" altLang="en-US" sz="2000" b="1" noProof="0" dirty="0"/>
            <a:t>愚拙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zh-CN" altLang="en-US" sz="2000" b="1" noProof="0" dirty="0"/>
            <a:t>自我毁灭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上帝的最好一面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zh-CN" altLang="en-US" sz="2000" b="1" noProof="0" dirty="0"/>
            <a:t>大能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zh-CN" altLang="en-US" sz="2000" b="1" noProof="0" dirty="0"/>
            <a:t>宽恕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zh-CN" altLang="en-US" sz="2000" b="1" noProof="0" dirty="0"/>
            <a:t>沉沦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zh-CN" altLang="en-US" sz="2000" b="1" noProof="0" dirty="0"/>
            <a:t>救赎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zh-CN" altLang="en-US" sz="2000" b="1" noProof="0" dirty="0"/>
            <a:t>拒绝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zh-CN" altLang="en-US" sz="2000" b="1" noProof="0" dirty="0"/>
            <a:t>接纳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4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4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#1"/>
    <dgm:cxn modelId="{59FB570C-6E5A-4121-958A-8689298B5684}" type="presOf" srcId="{C8BD9CEB-EFCF-4E2F-893C-E8EE27DDA67B}" destId="{B270BD0E-C5B1-4DEA-B35C-22949A1BB124}" srcOrd="0" destOrd="0" presId="urn:microsoft.com/office/officeart/2008/layout/SquareAccentList#1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#1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#1"/>
    <dgm:cxn modelId="{2D5C6F82-B26F-4FB1-90BA-41C047FA7B6E}" type="presOf" srcId="{79BE9C0E-2192-4DA7-9658-C6C236F6C811}" destId="{B27D8779-5EB0-4067-9185-686BE8D30EAF}" srcOrd="0" destOrd="0" presId="urn:microsoft.com/office/officeart/2008/layout/SquareAccentList#1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#1"/>
    <dgm:cxn modelId="{39F56AA6-C39B-41D1-8096-FF47427E340E}" type="presOf" srcId="{F4A99B15-EF57-4BC7-8B1D-9DA47AC513FF}" destId="{03A699E0-4414-4A67-A2ED-2C550AF981F1}" srcOrd="0" destOrd="0" presId="urn:microsoft.com/office/officeart/2008/layout/SquareAccentList#1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#1"/>
    <dgm:cxn modelId="{21C8DEC2-16DB-49DA-B239-9B9D8FBB2F55}" type="presOf" srcId="{3BEC8949-EAFE-46EF-95A2-6F3F9F462586}" destId="{CFF59817-725B-4CB9-8AC8-8031D8BBA798}" srcOrd="0" destOrd="0" presId="urn:microsoft.com/office/officeart/2008/layout/SquareAccentList#1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#1"/>
    <dgm:cxn modelId="{6C4992D8-32E3-4126-9C96-B40807598FE3}" type="presOf" srcId="{1B34DE7A-70C0-4A99-9ACF-85686559C689}" destId="{7874D64D-EFC1-45D8-8781-FC41040FE639}" srcOrd="0" destOrd="0" presId="urn:microsoft.com/office/officeart/2008/layout/SquareAccentList#1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#1"/>
    <dgm:cxn modelId="{187B6D7B-B260-44FF-8A53-10040E1D5265}" type="presParOf" srcId="{E441E500-9C25-4569-BF7F-27C42D296DF4}" destId="{B7ADA198-2489-4D18-B659-AC74CC398C41}" srcOrd="0" destOrd="0" presId="urn:microsoft.com/office/officeart/2008/layout/SquareAccentList#1"/>
    <dgm:cxn modelId="{80C11BFA-6D30-46C3-821A-A92CF9C54B6C}" type="presParOf" srcId="{B7ADA198-2489-4D18-B659-AC74CC398C41}" destId="{70BB5423-44C2-4264-A302-7EF7C470D129}" srcOrd="0" destOrd="0" presId="urn:microsoft.com/office/officeart/2008/layout/SquareAccentList#1"/>
    <dgm:cxn modelId="{48A11216-A4B1-4842-94F1-CB7BE8C8B85A}" type="presParOf" srcId="{B7ADA198-2489-4D18-B659-AC74CC398C41}" destId="{25054C57-80EB-438A-B34F-C43C140D9487}" srcOrd="1" destOrd="0" presId="urn:microsoft.com/office/officeart/2008/layout/SquareAccentList#1"/>
    <dgm:cxn modelId="{9631F8E8-8A3A-4781-B203-744FB4BEE4B7}" type="presParOf" srcId="{B7ADA198-2489-4D18-B659-AC74CC398C41}" destId="{03A699E0-4414-4A67-A2ED-2C550AF981F1}" srcOrd="2" destOrd="0" presId="urn:microsoft.com/office/officeart/2008/layout/SquareAccentList#1"/>
    <dgm:cxn modelId="{5CD5DDA6-523D-42D9-BFA0-A7A5BCF335AC}" type="presParOf" srcId="{E441E500-9C25-4569-BF7F-27C42D296DF4}" destId="{DB7CCD86-68D1-4379-9280-C7CA872A3658}" srcOrd="1" destOrd="0" presId="urn:microsoft.com/office/officeart/2008/layout/SquareAccentList#1"/>
    <dgm:cxn modelId="{D5719CEA-A46F-4031-B9AE-F172CB779140}" type="presParOf" srcId="{DB7CCD86-68D1-4379-9280-C7CA872A3658}" destId="{C0EB8737-2D73-497C-930D-1EAAC2268A76}" srcOrd="0" destOrd="0" presId="urn:microsoft.com/office/officeart/2008/layout/SquareAccentList#1"/>
    <dgm:cxn modelId="{B89B6AAB-A69B-42DA-9FED-5F11E2BA77BD}" type="presParOf" srcId="{C0EB8737-2D73-497C-930D-1EAAC2268A76}" destId="{E7F4D5B1-82DC-4F0B-ACA5-D713CF6E241B}" srcOrd="0" destOrd="0" presId="urn:microsoft.com/office/officeart/2008/layout/SquareAccentList#1"/>
    <dgm:cxn modelId="{CE77D55C-C94E-42D7-A95E-2E445EADF28B}" type="presParOf" srcId="{C0EB8737-2D73-497C-930D-1EAAC2268A76}" destId="{4355E25E-6589-42EB-8782-7DD0B8C5DA7C}" srcOrd="1" destOrd="0" presId="urn:microsoft.com/office/officeart/2008/layout/SquareAccentList#1"/>
    <dgm:cxn modelId="{107C0E46-6704-4A27-B568-CF807AAF9C13}" type="presParOf" srcId="{DB7CCD86-68D1-4379-9280-C7CA872A3658}" destId="{1A6F462E-62B6-4702-A5CE-818373E612FF}" srcOrd="1" destOrd="0" presId="urn:microsoft.com/office/officeart/2008/layout/SquareAccentList#1"/>
    <dgm:cxn modelId="{0838C2BE-B9B4-418E-BF24-A13109B00F55}" type="presParOf" srcId="{1A6F462E-62B6-4702-A5CE-818373E612FF}" destId="{624BCA84-C5C0-415E-B6C0-97F62AE55C75}" srcOrd="0" destOrd="0" presId="urn:microsoft.com/office/officeart/2008/layout/SquareAccentList#1"/>
    <dgm:cxn modelId="{B06095E9-7A64-4A81-807A-A6667753432D}" type="presParOf" srcId="{1A6F462E-62B6-4702-A5CE-818373E612FF}" destId="{7874D64D-EFC1-45D8-8781-FC41040FE639}" srcOrd="1" destOrd="0" presId="urn:microsoft.com/office/officeart/2008/layout/SquareAccentList#1"/>
    <dgm:cxn modelId="{6BCE22AE-6D62-46C7-AE36-89BFCA2BC86F}" type="presParOf" srcId="{DB7CCD86-68D1-4379-9280-C7CA872A3658}" destId="{CB6ED10A-3A17-4660-9648-85462EBC4C42}" srcOrd="2" destOrd="0" presId="urn:microsoft.com/office/officeart/2008/layout/SquareAccentList#1"/>
    <dgm:cxn modelId="{532AD3DA-CCE0-4EE0-9FA9-45E57BE5BA3B}" type="presParOf" srcId="{CB6ED10A-3A17-4660-9648-85462EBC4C42}" destId="{64D44CB1-1FF9-4750-A98F-13AC660D37EC}" srcOrd="0" destOrd="0" presId="urn:microsoft.com/office/officeart/2008/layout/SquareAccentList#1"/>
    <dgm:cxn modelId="{967A85FA-E9C9-4B7F-B7B1-35CA1E5547FE}" type="presParOf" srcId="{CB6ED10A-3A17-4660-9648-85462EBC4C42}" destId="{B27D8779-5EB0-4067-9185-686BE8D30EAF}" srcOrd="1" destOrd="0" presId="urn:microsoft.com/office/officeart/2008/layout/SquareAccentList#1"/>
    <dgm:cxn modelId="{FC02F955-EABD-40EA-8F72-07C1ADE53D6C}" type="presParOf" srcId="{DB7CCD86-68D1-4379-9280-C7CA872A3658}" destId="{96EDDBBC-801A-4CD1-9CAB-DA86EAB2FAA6}" srcOrd="3" destOrd="0" presId="urn:microsoft.com/office/officeart/2008/layout/SquareAccentList#1"/>
    <dgm:cxn modelId="{2A6372E5-72BF-4C24-BA74-811C089E1862}" type="presParOf" srcId="{96EDDBBC-801A-4CD1-9CAB-DA86EAB2FAA6}" destId="{6CEFD66E-15EA-4CD8-AE74-B025AB01603D}" srcOrd="0" destOrd="0" presId="urn:microsoft.com/office/officeart/2008/layout/SquareAccentList#1"/>
    <dgm:cxn modelId="{7C0BE9C2-5F8D-4214-9107-64AF2C4474AD}" type="presParOf" srcId="{96EDDBBC-801A-4CD1-9CAB-DA86EAB2FAA6}" destId="{02C810CF-DF91-406E-8049-7EEBFBD90EA0}" srcOrd="1" destOrd="0" presId="urn:microsoft.com/office/officeart/2008/layout/SquareAccentList#1"/>
    <dgm:cxn modelId="{EE7BD97C-F2A1-4674-98F2-9F7BE081F936}" type="presParOf" srcId="{CFF59817-725B-4CB9-8AC8-8031D8BBA798}" destId="{A8120B85-7836-405E-8B90-7B20278EA7FF}" srcOrd="1" destOrd="0" presId="urn:microsoft.com/office/officeart/2008/layout/SquareAccentList#1"/>
    <dgm:cxn modelId="{F94DD272-8F15-4B57-AFE6-EDB6C781F4A7}" type="presParOf" srcId="{A8120B85-7836-405E-8B90-7B20278EA7FF}" destId="{F0A10BFA-3221-478F-90CB-0693FCCF5886}" srcOrd="0" destOrd="0" presId="urn:microsoft.com/office/officeart/2008/layout/SquareAccentList#1"/>
    <dgm:cxn modelId="{5A7BEDF3-6140-4C7A-89E2-1220FE0D04F3}" type="presParOf" srcId="{F0A10BFA-3221-478F-90CB-0693FCCF5886}" destId="{CB2A4995-A82B-416F-B79D-8E1A18C51C4A}" srcOrd="0" destOrd="0" presId="urn:microsoft.com/office/officeart/2008/layout/SquareAccentList#1"/>
    <dgm:cxn modelId="{137FAD2C-7D09-4C6C-8946-51DD2C042D7C}" type="presParOf" srcId="{F0A10BFA-3221-478F-90CB-0693FCCF5886}" destId="{0E56CA16-32BB-49FB-9DE5-A02DCEC73B4A}" srcOrd="1" destOrd="0" presId="urn:microsoft.com/office/officeart/2008/layout/SquareAccentList#1"/>
    <dgm:cxn modelId="{D19F1A9F-57BC-4946-84F6-8732759A2800}" type="presParOf" srcId="{F0A10BFA-3221-478F-90CB-0693FCCF5886}" destId="{E84B4CEB-B787-4526-BAA1-E839B6A035AE}" srcOrd="2" destOrd="0" presId="urn:microsoft.com/office/officeart/2008/layout/SquareAccentList#1"/>
    <dgm:cxn modelId="{98AA484D-3AEC-45AB-803E-4B862096DCBF}" type="presParOf" srcId="{A8120B85-7836-405E-8B90-7B20278EA7FF}" destId="{B0A9248E-A428-442C-B5A1-62A6F285C9FD}" srcOrd="1" destOrd="0" presId="urn:microsoft.com/office/officeart/2008/layout/SquareAccentList#1"/>
    <dgm:cxn modelId="{4C2E5F38-8F7D-4249-9DE8-A1713B7CC214}" type="presParOf" srcId="{B0A9248E-A428-442C-B5A1-62A6F285C9FD}" destId="{5CFD78B0-904E-417A-A142-38C583CF32A3}" srcOrd="0" destOrd="0" presId="urn:microsoft.com/office/officeart/2008/layout/SquareAccentList#1"/>
    <dgm:cxn modelId="{DE0EE9A6-0F59-4ABE-8C02-8AE581E9CABD}" type="presParOf" srcId="{5CFD78B0-904E-417A-A142-38C583CF32A3}" destId="{7583F063-1618-47DD-A04B-F94D883543E6}" srcOrd="0" destOrd="0" presId="urn:microsoft.com/office/officeart/2008/layout/SquareAccentList#1"/>
    <dgm:cxn modelId="{DDBB543C-0DD9-4BB2-82BB-368D130F8C3B}" type="presParOf" srcId="{5CFD78B0-904E-417A-A142-38C583CF32A3}" destId="{A34ED567-9FC9-480B-8EBA-D46A8A65E250}" srcOrd="1" destOrd="0" presId="urn:microsoft.com/office/officeart/2008/layout/SquareAccentList#1"/>
    <dgm:cxn modelId="{D30DFE75-DEE3-4BF1-ACFE-0CAFDD9339D4}" type="presParOf" srcId="{B0A9248E-A428-442C-B5A1-62A6F285C9FD}" destId="{FF68655D-A2B2-44CF-BE75-6B92B9B31E5C}" srcOrd="1" destOrd="0" presId="urn:microsoft.com/office/officeart/2008/layout/SquareAccentList#1"/>
    <dgm:cxn modelId="{F595F6E5-8CE5-437F-A2D3-80BA1BDD0F6B}" type="presParOf" srcId="{FF68655D-A2B2-44CF-BE75-6B92B9B31E5C}" destId="{5221AC91-1EF6-4389-88EE-440942929C89}" srcOrd="0" destOrd="0" presId="urn:microsoft.com/office/officeart/2008/layout/SquareAccentList#1"/>
    <dgm:cxn modelId="{4E7228D9-505E-456B-B4F9-105686FD5855}" type="presParOf" srcId="{FF68655D-A2B2-44CF-BE75-6B92B9B31E5C}" destId="{E1366680-1A73-4EC1-BE0E-97E7C81770C8}" srcOrd="1" destOrd="0" presId="urn:microsoft.com/office/officeart/2008/layout/SquareAccentList#1"/>
    <dgm:cxn modelId="{D74C57F4-F39D-43F2-A301-2DFB056A2482}" type="presParOf" srcId="{B0A9248E-A428-442C-B5A1-62A6F285C9FD}" destId="{FD1F1E69-44E6-4755-B344-AF9EED519944}" srcOrd="2" destOrd="0" presId="urn:microsoft.com/office/officeart/2008/layout/SquareAccentList#1"/>
    <dgm:cxn modelId="{3C5C53A5-BDD4-41AA-9B89-77851FE5A4E9}" type="presParOf" srcId="{FD1F1E69-44E6-4755-B344-AF9EED519944}" destId="{BC6AC961-8476-45B7-BC8A-0ABB721B8675}" srcOrd="0" destOrd="0" presId="urn:microsoft.com/office/officeart/2008/layout/SquareAccentList#1"/>
    <dgm:cxn modelId="{2B4A14D6-A163-4390-87C1-B3D2DCFFDB1E}" type="presParOf" srcId="{FD1F1E69-44E6-4755-B344-AF9EED519944}" destId="{5AA1E779-013C-4C52-9034-8AECFD733C92}" srcOrd="1" destOrd="0" presId="urn:microsoft.com/office/officeart/2008/layout/SquareAccentList#1"/>
    <dgm:cxn modelId="{3B771C76-D0F8-49C8-ABFE-4FF231F54C8D}" type="presParOf" srcId="{B0A9248E-A428-442C-B5A1-62A6F285C9FD}" destId="{AAF09079-1437-40DB-AB04-5E55D69AA6E8}" srcOrd="3" destOrd="0" presId="urn:microsoft.com/office/officeart/2008/layout/SquareAccentList#1"/>
    <dgm:cxn modelId="{A304EFCC-BAC1-4278-B7C7-EAD038122392}" type="presParOf" srcId="{AAF09079-1437-40DB-AB04-5E55D69AA6E8}" destId="{0D8C232F-F28D-400E-BD44-3E5B1752609C}" srcOrd="0" destOrd="0" presId="urn:microsoft.com/office/officeart/2008/layout/SquareAccentList#1"/>
    <dgm:cxn modelId="{05C162FD-EEFC-4175-BCD5-8376B8FA7647}" type="presParOf" srcId="{AAF09079-1437-40DB-AB04-5E55D69AA6E8}" destId="{B270BD0E-C5B1-4DEA-B35C-22949A1BB124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上帝的智慧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十字架的愚拙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上帝的力量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十字架的道理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上帝的愚拙和软弱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zh-CN" altLang="en-US" sz="1800" b="1" kern="1200" noProof="0" dirty="0"/>
            <a:t>因为十字架的道理，在那灭亡的人为愚拙；在我们得救的人却为 神的大能。</a:t>
          </a:r>
          <a:r>
            <a:rPr lang="en-US" sz="1800" b="1" kern="1200" noProof="0" dirty="0"/>
            <a:t>” ( </a:t>
          </a:r>
          <a:r>
            <a:rPr lang="zh-CN" altLang="en-US" sz="1800" b="1" kern="1200" noProof="0" dirty="0"/>
            <a:t>哥林多前书 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zh-CN" altLang="en-US" sz="1800" b="1" kern="1200" noProof="0" dirty="0"/>
            <a:t> 神就乐意用人所当作愚拙的道理拯救那些信的人。</a:t>
          </a:r>
          <a:r>
            <a:rPr lang="en-US" sz="1800" b="1" kern="1200" noProof="0" dirty="0"/>
            <a:t>” (</a:t>
          </a:r>
          <a:r>
            <a:rPr lang="zh-CN" altLang="en-US" sz="1800" b="1" kern="1200" noProof="0" dirty="0"/>
            <a:t>哥林多前书</a:t>
          </a:r>
          <a:r>
            <a:rPr lang="en-US" sz="1800" b="1" kern="1200" noProof="0" dirty="0"/>
            <a:t>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zh-CN" altLang="en-US" sz="1800" b="1" kern="1200" noProof="0" dirty="0"/>
            <a:t>。。钉十字架的基督。。。在外邦人为愚拙。。</a:t>
          </a:r>
          <a:r>
            <a:rPr lang="en-US" sz="1800" b="1" kern="1200" noProof="0" dirty="0"/>
            <a:t>”   (</a:t>
          </a:r>
          <a:r>
            <a:rPr lang="zh-CN" altLang="en-US" sz="1800" b="1" kern="1200" noProof="0" dirty="0"/>
            <a:t>林前 </a:t>
          </a:r>
          <a:r>
            <a:rPr lang="en-US" sz="1800" b="1" kern="1200" noProof="0" dirty="0"/>
            <a:t>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zh-CN" altLang="en-US" sz="1800" b="1" kern="1200" noProof="0" dirty="0"/>
            <a:t>然而，属血气的人不领会 神圣灵的事，反倒以为愚拙。。。</a:t>
          </a:r>
          <a:r>
            <a:rPr lang="en-US" sz="1800" b="1" kern="1200" noProof="0" dirty="0"/>
            <a:t>” ( </a:t>
          </a:r>
          <a:r>
            <a:rPr lang="zh-CN" altLang="en-US" sz="1800" b="1" kern="1200" noProof="0" dirty="0"/>
            <a:t>林前 </a:t>
          </a:r>
          <a:r>
            <a:rPr lang="en-US" sz="1800" b="1" kern="1200" noProof="0" dirty="0"/>
            <a:t>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zh-CN" altLang="en-US" sz="1800" b="1" kern="1200" noProof="0" dirty="0"/>
            <a:t>因这世界的智能，在 神看是愚拙。</a:t>
          </a:r>
          <a:r>
            <a:rPr lang="en-US" sz="1800" b="1" kern="1200" noProof="0" dirty="0"/>
            <a:t>”                                     (</a:t>
          </a:r>
          <a:r>
            <a:rPr lang="zh-CN" altLang="en-US" sz="1800" b="1" kern="1200" noProof="0" dirty="0"/>
            <a:t>林前 </a:t>
          </a:r>
          <a:r>
            <a:rPr lang="en-US" sz="1800" b="1" kern="1200" noProof="0" dirty="0"/>
            <a:t> 3:19 )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4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4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人性最坏的一面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愚拙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拒绝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自我毁灭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沉沦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上帝的最好一面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大能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接纳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宽恕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救赎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5C794-F5BE-4E3D-B94D-D37454E5C6DC}" type="datetimeFigureOut">
              <a:rPr lang="en-MY" smtClean="0"/>
              <a:t>5/7/2026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9B82-9DDB-44B9-B298-56C705EB9D58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599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39B82-9DDB-44B9-B298-56C705EB9D58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309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52925" y="238125"/>
            <a:ext cx="78390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十字架的道理</a:t>
            </a:r>
            <a:endParaRPr lang="en-US" sz="48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55013" y="6087361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二零二六年七月十一日的第二课</a:t>
            </a:r>
            <a:endParaRPr lang="en-US" sz="2000" b="1" noProof="0" dirty="0">
              <a:solidFill>
                <a:srgbClr val="EBD4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895" y="409983"/>
            <a:ext cx="57054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因为十字架的道理，在那灭亡的人为愚拙；在我们得救的人却为 神的大能。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哥林多前书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1:18</a:t>
            </a:r>
            <a:r>
              <a:rPr lang="en-U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0695566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0" y="105013"/>
            <a:ext cx="768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哥林多前书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17-31 </a:t>
            </a:r>
            <a:r>
              <a:rPr lang="zh-CN" altLang="en-US" sz="2000" b="1" dirty="0"/>
              <a:t>谈到了十字架如何影响人们的生活。</a:t>
            </a:r>
            <a:endParaRPr lang="en-US" sz="2000" b="1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/>
          <p:cNvSpPr txBox="1"/>
          <p:nvPr/>
        </p:nvSpPr>
        <p:spPr>
          <a:xfrm>
            <a:off x="0" y="1813173"/>
            <a:ext cx="7525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被一个死在十字架上然后复活的人救了？这对人来说，是愚蠢、不合理和软弱。但对于那些敞开心扉接受圣灵呼召的人来说，十字架是“上帝的力量 </a:t>
            </a:r>
            <a:r>
              <a:rPr lang="en-US" altLang="zh-CN" sz="2000" b="1" dirty="0">
                <a:solidFill>
                  <a:prstClr val="black"/>
                </a:solidFill>
              </a:rPr>
              <a:t>[</a:t>
            </a:r>
            <a:r>
              <a:rPr lang="zh-CN" altLang="en-US" sz="2000" b="1" dirty="0">
                <a:solidFill>
                  <a:prstClr val="black"/>
                </a:solidFill>
              </a:rPr>
              <a:t>。。。</a:t>
            </a:r>
            <a:r>
              <a:rPr lang="en-US" altLang="zh-CN" sz="2000" b="1" dirty="0">
                <a:solidFill>
                  <a:prstClr val="black"/>
                </a:solidFill>
              </a:rPr>
              <a:t>]</a:t>
            </a:r>
            <a:r>
              <a:rPr lang="zh-CN" altLang="en-US" sz="2000" b="1" dirty="0">
                <a:solidFill>
                  <a:prstClr val="black"/>
                </a:solidFill>
              </a:rPr>
              <a:t>智慧、公义、成圣和救赎。“（哥林多前书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18,30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812899"/>
            <a:ext cx="7686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对信徒来说，十字架是救赎的象征。但对于生活在一世纪的人来说，十字架只代表一名罪犯耻辱的死亡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上帝的智慧</a:t>
            </a:r>
            <a:endParaRPr lang="en-US" sz="4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93377" y="792206"/>
            <a:ext cx="5605245" cy="98488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但在那蒙召的，无论是犹太人、希腊人，基督总为 神的能力， 神的智能。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哥林多前书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22020" y="1955558"/>
            <a:ext cx="569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在雅典，保罗曾尝试用人类的智慧来说服智者。但从那时起，他决定只依靠上帝来的智慧。</a:t>
            </a:r>
            <a:endParaRPr lang="en-US" sz="2000" b="1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71751" y="4710038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上帝的智慧摧毁了“智能人的智能”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它抛弃了“聪明人的聪明”（哥林多前书 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并且“神岂不是叫这世上的智能变成愚拙吗 ？”（哥林多前书     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保罗所传讲的上帝的智慧是什么？</a:t>
            </a:r>
            <a:endParaRPr lang="en-US" sz="2000" b="1" noProof="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4404" y="5768521"/>
            <a:ext cx="7247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与所有人类逻辑相反，上帝的智慧在于“通过愚拙的传道来拯救信徒”（哥林多前书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sp>
        <p:nvSpPr>
          <p:cNvPr id="9" name="CuadroTexto 8"/>
          <p:cNvSpPr txBox="1"/>
          <p:nvPr/>
        </p:nvSpPr>
        <p:spPr>
          <a:xfrm>
            <a:off x="3214741" y="2790963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上帝亲自差遣他去传讲信息，“基督差遣我，原不是为施洗，乃是为传福音，并不用智能的言语，免得基督的十字架落了空。”（哥林多前书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17 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</a:rPr>
              <a:t>十字架的愚拙</a:t>
            </a:r>
            <a:endParaRPr lang="en-US" sz="3600" b="1" noProof="0" dirty="0"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1661" y="590909"/>
            <a:ext cx="65722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我们却是传钉十字架的基督。在犹太人为绊脚石，在外邦人为愚拙。”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（哥林多前书 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23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）</a:t>
            </a:r>
            <a:endParaRPr lang="en-US" b="1" noProof="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希腊语单词</a:t>
            </a:r>
            <a:r>
              <a:rPr lang="en-US" altLang="zh-CN" sz="2000" b="1" dirty="0" err="1"/>
              <a:t>mōria</a:t>
            </a:r>
            <a:r>
              <a:rPr lang="zh-CN" altLang="en-US" sz="2000" b="1" dirty="0"/>
              <a:t>（疯狂、愚拙、愚昧）在哥林多前书中出现了五次</a:t>
            </a:r>
            <a:r>
              <a:rPr lang="en-US" sz="2000" b="1" noProof="0" dirty="0"/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48923211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955443" y="4730491"/>
            <a:ext cx="610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十字架对迷失者来说是愚昧的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对不认识上帝的人（外邦人）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对于那些只想着这个世界（属血气）的人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和对那些只被自身智慧支配的人来说，都是愚拙的。</a:t>
            </a:r>
            <a:endParaRPr lang="en-US" sz="2000" b="1" noProof="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6055892" y="5841992"/>
            <a:ext cx="6008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但十字架是对得救者来说是祝福，也就是那些愿意从上帝视角看十字架的人。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上帝的大能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4412" y="704900"/>
            <a:ext cx="101631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因为十字架的道理，在那灭亡的人为愚拙；在我们得救的人却为 神的大能。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哥林多前书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4774" y="1379022"/>
            <a:ext cx="706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</a:rPr>
              <a:t>十字架有能力显明人最坏的一面和神最好的一面（哥林多前书 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lang="en-US" noProof="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86125729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14324" y="4855670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拒绝十字架的人将为错误行为承担后果，最终将被他们所拒绝的那位毁灭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04773" y="5785708"/>
            <a:ext cx="7004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神的能力在十字架上显明，能通过赦免人的一切罪过，使人与神和好，并赐他永生（歌罗西书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20; </a:t>
            </a:r>
            <a:r>
              <a:rPr lang="zh-CN" altLang="en-US" sz="2000" b="1" dirty="0">
                <a:solidFill>
                  <a:prstClr val="black"/>
                </a:solidFill>
              </a:rPr>
              <a:t>彼得前书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24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7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十字架的道理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05353" y="746420"/>
            <a:ext cx="7419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世人凭自己的智能，既不认识 神， 神就乐意用人所当作愚拙的道理拯救那些信的人，这就是 神的智能了。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林前 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1:21)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38700" y="1585174"/>
            <a:ext cx="735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为什么传讲十字架的道理是愚拙的（哥林多前书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21-24</a:t>
            </a:r>
            <a:r>
              <a:rPr lang="en-US" sz="2000" b="1" noProof="0" dirty="0"/>
              <a:t>) 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4923754" y="5676679"/>
            <a:ext cx="7176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十字架的道理向我们显示了上帝为赐予我们救赎愿意走多远的路。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23754" y="4316752"/>
            <a:ext cx="6878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然而，对天使来说，十字架的道理却是完全不同的。他们在天庭所认识的耶稣，因爱一个拒绝他的族类而允许自己被杀。这正是保罗想通过讲道传达的视角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38697" y="2270039"/>
            <a:ext cx="70485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犹太人所期待的是一位能拯救他们脱离罗马压迫的弥赛亚。当耶稣宣布要被钉十字架时，他的门徒们都感到震惊。此外，对犹太人来说，挂在树上的人是被上帝诅咒的人（申命记</a:t>
            </a:r>
            <a:r>
              <a:rPr lang="en-US" altLang="zh-CN" sz="2000" b="1" dirty="0">
                <a:solidFill>
                  <a:prstClr val="black"/>
                </a:solidFill>
              </a:rPr>
              <a:t>21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23</a:t>
            </a:r>
            <a:r>
              <a:rPr lang="zh-CN" altLang="en-US" sz="2000" b="1" dirty="0">
                <a:solidFill>
                  <a:prstClr val="black"/>
                </a:solidFill>
              </a:rPr>
              <a:t>）。对于一个外邦人来说，甚至不指望会有救赎主，因此结论是一样的：十字架是愚蠢的事。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74575"/>
            <a:ext cx="888775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上帝的愚拙与软弱</a:t>
            </a:r>
            <a:endParaRPr lang="en-US" sz="40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9632" y="838940"/>
            <a:ext cx="8181473" cy="400706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latin typeface="Comic Sans MS" panose="030F0702030302020204" pitchFamily="66" charset="0"/>
              </a:rPr>
              <a:t>因 神的愚拙总比人智能， 神的软弱总比人强壮。</a:t>
            </a:r>
            <a:r>
              <a:rPr lang="en-US" b="1" noProof="0" dirty="0">
                <a:latin typeface="Comic Sans MS" panose="030F0702030302020204" pitchFamily="66" charset="0"/>
              </a:rPr>
              <a:t>” ( </a:t>
            </a:r>
            <a:r>
              <a:rPr lang="zh-CN" altLang="en-US" b="1" noProof="0" dirty="0">
                <a:latin typeface="Comic Sans MS" panose="030F0702030302020204" pitchFamily="66" charset="0"/>
              </a:rPr>
              <a:t>哥林多前书</a:t>
            </a:r>
            <a:r>
              <a:rPr lang="en-US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上帝在某种程度上是愚拙或软弱的吗（哥林多前书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</a:t>
            </a:r>
            <a:r>
              <a:rPr lang="zh-CN" altLang="en-US" sz="2000" b="1" dirty="0"/>
              <a:t>）？</a:t>
            </a:r>
            <a:endParaRPr lang="en-US" sz="2000" b="1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/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6116052" y="2979038"/>
            <a:ext cx="6075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从最有智慧的人那里收集的所有智慧，都无法构思出为人类带来救赎的计划。</a:t>
            </a:r>
            <a:endParaRPr lang="en-US" sz="2000" b="1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6172201" y="5556258"/>
            <a:ext cx="4677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请注意，只有那些回应圣灵呼召而信靠耶稣的人才能得救</a:t>
            </a:r>
            <a:r>
              <a:rPr lang="zh-CN" altLang="en-US" sz="2000" b="1" i="1" u="sng" dirty="0"/>
              <a:t>。</a:t>
            </a:r>
            <a:endParaRPr lang="en-US" sz="2000" b="1" i="1" u="sng" noProof="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38124" y="1902511"/>
            <a:ext cx="11953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当然不是，因为上帝没有任何缺陷。保罗只是做了一个比喻：如果上帝有任何愚蠢的想法，那也会比一个人最明智的思想更明智</a:t>
            </a:r>
            <a:r>
              <a:rPr lang="en-US" altLang="zh-CN" sz="2000" b="1" dirty="0">
                <a:solidFill>
                  <a:prstClr val="black"/>
                </a:solidFill>
              </a:rPr>
              <a:t>; </a:t>
            </a:r>
            <a:r>
              <a:rPr lang="zh-CN" altLang="en-US" sz="2000" b="1" dirty="0">
                <a:solidFill>
                  <a:prstClr val="black"/>
                </a:solidFill>
              </a:rPr>
              <a:t>或者如果上帝中有任何薄弱的论据，它们也会远比最强有力的人类论证更有力。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72201" y="4055565"/>
            <a:ext cx="6019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只有上帝能够通过耶稣在十字架上献出的牺牲，将救赎赐予“得救者”（哥林多前书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</a:rPr>
              <a:t>; “</a:t>
            </a:r>
            <a:r>
              <a:rPr lang="zh-CN" altLang="en-US" sz="2000" b="1" dirty="0">
                <a:solidFill>
                  <a:prstClr val="black"/>
                </a:solidFill>
              </a:rPr>
              <a:t>给信徒”（哥林多前书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21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en-US" altLang="zh-CN" sz="2000" b="1" dirty="0">
                <a:solidFill>
                  <a:prstClr val="black"/>
                </a:solidFill>
              </a:rPr>
              <a:t>;  </a:t>
            </a:r>
            <a:r>
              <a:rPr lang="zh-CN" altLang="en-US" sz="2000" b="1" dirty="0">
                <a:solidFill>
                  <a:prstClr val="black"/>
                </a:solidFill>
              </a:rPr>
              <a:t>以及“被呼召的人”（哥林多前书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5524" y="630562"/>
            <a:ext cx="106166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latin typeface="Constantia" panose="02030602050306030303" pitchFamily="18" charset="0"/>
              </a:rPr>
              <a:t>“  </a:t>
            </a:r>
            <a:r>
              <a:rPr lang="zh-CN" altLang="en-US" sz="3200" b="1" dirty="0">
                <a:latin typeface="Constantia" panose="02030602050306030303" pitchFamily="18" charset="0"/>
              </a:rPr>
              <a:t>在现代许多人的心目中，髑髅地的十字架足以引起许多神圣的回忆。基督钉十字架的景象总是附带着许多神圣的联想。但在保罗的时代，十字架却被认为是令人感到嫌厌与惧怕的。要主张说人类的救主就是一个死在十字架上的人，自然要招致人们的嘲笑和反对。。。。。他若试图说明十字架与提高民族或拯救人类有任何关系，那就必被看作是痴人说梦了。</a:t>
            </a:r>
            <a:r>
              <a:rPr lang="en-US" altLang="zh-CN" sz="3200" b="1" dirty="0">
                <a:latin typeface="Constantia" panose="02030602050306030303" pitchFamily="18" charset="0"/>
              </a:rPr>
              <a:t> </a:t>
            </a:r>
            <a:r>
              <a:rPr lang="zh-CN" altLang="en-US" sz="3200" b="1" dirty="0">
                <a:latin typeface="Constantia" panose="02030602050306030303" pitchFamily="18" charset="0"/>
              </a:rPr>
              <a:t>但在保罗，十字架乃是一个具有无上兴趣的对象。。。。。他在自己的经验中体会到：一个罪人若一度在上帝儿子的牺牲上看到天父的慈爱，并顺服神圣的感化，他的心就必发生一种改变，而且此后在他，基督便“是包括一切又住在各人之内”的了。</a:t>
            </a:r>
            <a:r>
              <a:rPr lang="en-US" sz="32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378798" y="5977088"/>
            <a:ext cx="392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noProof="0" dirty="0"/>
              <a:t>怀爱伦（使徒行述，原文</a:t>
            </a:r>
            <a:r>
              <a:rPr lang="en-MY" altLang="zh-CN" sz="2000" b="1" noProof="0" dirty="0"/>
              <a:t>245</a:t>
            </a:r>
            <a:r>
              <a:rPr lang="zh-CN" altLang="en-US" sz="2000" b="1" noProof="0" dirty="0"/>
              <a:t>面）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1964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Aptos Display</vt:lpstr>
      <vt:lpstr>Comic Sans MS</vt:lpstr>
      <vt:lpstr>Calibri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81</cp:revision>
  <dcterms:created xsi:type="dcterms:W3CDTF">2026-05-30T13:56:00Z</dcterms:created>
  <dcterms:modified xsi:type="dcterms:W3CDTF">2026-07-05T14:09:26Z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54451075B0BE4000898B8C3E1DD2E2DC_13</vt:lpwstr>
  </property>
  <property fmtid="{D5CDD505-2E9C-101B-9397-08002B2CF9AE}" pid="3" name="KSOProductBuildVer">
    <vt:lpwstr>1033-12.1.0.26880</vt:lpwstr>
  </property>
</Properties>
</file>