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zh-CN" altLang="en-US" sz="2000" dirty="0">
              <a:effectLst/>
            </a:rPr>
            <a:t>上帝最初是如何与人类沟通的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zh-CN" altLang="en-US" sz="2000" dirty="0">
              <a:effectLst/>
            </a:rPr>
            <a:t>人类是如何停止与上帝交流的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zh-CN" altLang="en-US" sz="2000" dirty="0">
              <a:effectLst/>
            </a:rPr>
            <a:t>上帝是如何试图恢复沟通的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zh-CN" altLang="en-US" sz="2000" dirty="0">
              <a:effectLst/>
            </a:rPr>
            <a:t>为什么我们现在不能直接与上帝沟通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zh-CN" altLang="en-US" sz="2000" dirty="0">
              <a:effectLst/>
            </a:rPr>
            <a:t>我们今天如何与上帝沟通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zh-CN" altLang="en-US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夏娃</a:t>
          </a:r>
          <a:endParaRPr lang="en" sz="14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zh-CN" altLang="en-US" sz="1800" b="1" dirty="0"/>
            <a:t>分娩时的疼痛
失去与亚当的平等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ja-JP" altLang="es-E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亚当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zh-CN" altLang="en-US" sz="1800" b="1" dirty="0"/>
            <a:t>努力工作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zh-CN" altLang="en-US" sz="1800" b="1" dirty="0"/>
            <a:t>种植食物</a:t>
          </a:r>
          <a:r>
            <a:rPr lang="en" sz="1800" b="1" dirty="0"/>
            <a:t> 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ja-JP" altLang="es-ES" sz="1200" b="1" dirty="0">
              <a:effectLst>
                <a:outerShdw blurRad="38100" dist="38100" dir="2700000" algn="tl">
                  <a:srgbClr val="000000"/>
                </a:outerShdw>
              </a:effectLst>
            </a:rPr>
            <a:t>全人类</a:t>
          </a:r>
          <a:endParaRPr lang="en" sz="12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zh-CN" altLang="en-US" sz="1800" b="1" dirty="0"/>
            <a:t>死亡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zh-CN" altLang="en-US" sz="1800" b="1" dirty="0"/>
            <a:t>与上帝隔离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CN" altLang="en-US" sz="2000" kern="1200" dirty="0">
              <a:effectLst/>
            </a:rPr>
            <a:t>上帝最初是如何与人类沟通的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CN" altLang="en-US" sz="2000" kern="1200" dirty="0">
              <a:effectLst/>
            </a:rPr>
            <a:t>人类是如何停止与上帝交流的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CN" altLang="en-US" sz="2000" kern="1200" dirty="0">
              <a:effectLst/>
            </a:rPr>
            <a:t>上帝是如何试图恢复沟通的</a:t>
          </a:r>
          <a:r>
            <a:rPr lang="en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CN" altLang="en-US" sz="2000" kern="1200" dirty="0">
              <a:effectLst/>
            </a:rPr>
            <a:t>为什么我们现在不能直接与上帝沟通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CN" altLang="en-US" sz="2000" kern="1200" dirty="0">
              <a:effectLst/>
            </a:rPr>
            <a:t>我们今天如何与上帝沟通</a:t>
          </a:r>
          <a:r>
            <a:rPr lang="en" sz="2000" kern="1200" dirty="0">
              <a:effectLst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夏娃</a:t>
          </a:r>
          <a:endParaRPr lang="en" sz="14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zh-CN" altLang="en-US" sz="1800" b="1" kern="1200" dirty="0"/>
            <a:t>分娩时的疼痛
失去与亚当的平等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s-E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亚当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zh-CN" altLang="en-US" sz="1800" b="1" kern="1200" dirty="0"/>
            <a:t>努力工作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zh-CN" altLang="en-US" sz="1800" b="1" kern="1200" dirty="0"/>
            <a:t>种植食物</a:t>
          </a:r>
          <a:r>
            <a:rPr lang="en" sz="1800" b="1" kern="1200" dirty="0"/>
            <a:t> 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s-ES" sz="1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全人类</a:t>
          </a:r>
          <a:endParaRPr lang="en" sz="12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zh-CN" altLang="en-US" sz="1800" b="1" kern="1200" dirty="0"/>
            <a:t>死亡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zh-CN" altLang="en-US" sz="1800" b="1" kern="1200" dirty="0"/>
            <a:t>与上帝隔离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Aptos" panose="02110004020202020204"/>
              </a:rPr>
              <a:t>当创造主</a:t>
            </a:r>
            <a:endParaRPr lang="en-MY" altLang="zh-CN" sz="5400" b="1" spc="60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Aptos" panose="02110004020202020204"/>
              </a:rPr>
              <a:t>说话时</a:t>
            </a:r>
            <a:endParaRPr kumimoji="0" lang="en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261963" y="5938200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二零二六年十月三日的第一课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492" y="5472125"/>
            <a:ext cx="10285500" cy="11387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神既在古时借着众先知多次多方地晓谕列祖，就在这末世，借着他儿子晓谕我们，又早已立他为承受万有的，也曾借着他创造诸世界。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</a:p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lang="en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希伯来书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/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你曾经直接与上帝对话过吗？你曾经听到祂的话语吗？答案显然是：“不曾。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我们为什么无法直接与上帝对话？一直都是这样吗？我们是否会有一天能够做到？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058086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>
                <a:solidFill>
                  <a:prstClr val="black"/>
                </a:solidFill>
              </a:rPr>
              <a:t>我们只能通过间接的方式与上帝对话（祷告、圣经、先知。。。 </a:t>
            </a:r>
            <a:r>
              <a:rPr lang="en-US" altLang="zh-CN" sz="2000" b="1">
                <a:solidFill>
                  <a:prstClr val="black"/>
                </a:solidFill>
              </a:rPr>
              <a:t>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上帝最初是如何与人类沟通的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398855"/>
            <a:ext cx="1118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耶和华 神吩咐他说：“园中各样树上的果子，你可以随意吃，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”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创世记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起初，上帝创造了世界，让人类居住（以赛亚书 </a:t>
            </a:r>
            <a:r>
              <a:rPr lang="en-US" altLang="zh-CN" sz="2000" b="1" dirty="0">
                <a:solidFill>
                  <a:prstClr val="black"/>
                </a:solidFill>
              </a:rPr>
              <a:t>45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311665"/>
            <a:ext cx="8243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人类此时已完整被造，并准备好居住那新被创造的世界（创世记</a:t>
            </a:r>
            <a:r>
              <a:rPr lang="en-US" altLang="zh-CN" sz="2000" b="1" dirty="0">
                <a:solidFill>
                  <a:prstClr val="black"/>
                </a:solidFill>
              </a:rPr>
              <a:t>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27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同一天，他用亚当的一根肋骨造了夏娃（创世记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18,21-22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一切准备就绪后，他以地上的尘土创造了亚当（创世记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4-7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在这个过程中，上帝与亚当之间有许多交流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他介绍他认识夏娃，并使他们结为夫妻（创世记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22-24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他让他给动物命名（创世记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他指出了对他的限制。</a:t>
            </a:r>
            <a:endParaRPr lang="en-MY" altLang="zh-CN" sz="2000" b="1" dirty="0">
              <a:solidFill>
                <a:prstClr val="black"/>
              </a:solidFill>
            </a:endParaRPr>
          </a:p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16-17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他给了他关于在伊甸园要做的工作指示（创世记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2:15)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上帝最初是如何与人类沟通的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32079"/>
            <a:ext cx="1118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耶和华 神吩咐他说：“园中各样树上的果子，你可以随意吃。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创世记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上帝教导亚当和夏娃应如何行事为人和应当如何饮食（创世记</a:t>
            </a:r>
            <a:r>
              <a:rPr lang="en-US" altLang="zh-CN" sz="2000" b="1" dirty="0">
                <a:solidFill>
                  <a:prstClr val="black"/>
                </a:solidFill>
              </a:rPr>
              <a:t>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28-29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从那时起，他每天会在天起凉风的时候（创世记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8 </a:t>
            </a:r>
            <a:r>
              <a:rPr lang="zh-CN" altLang="en-US" sz="2000" b="1" dirty="0">
                <a:solidFill>
                  <a:prstClr val="black"/>
                </a:solidFill>
              </a:rPr>
              <a:t>）去与他们会面。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17355" y="4258576"/>
            <a:ext cx="4334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然后祂创造了第七天，这样祂与他们就能在这一天里享受彼此的陪伴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上帝创造了他们作为有能力社交的生灵，能够不仅彼此交流，还能与其他生灵（例如天使）交流。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3352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上帝最初是如何与人类沟通的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402199"/>
            <a:ext cx="1118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耶和华 神吩咐他说：“园中各样树上的果子，你可以随意吃。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(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创世记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-70884" y="-2013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zh-CN" altLang="en-US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人类是如何停止与上帝交流的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523002"/>
            <a:ext cx="11182349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他说：“我在园中听见你的声音，我就害怕，因为我赤身露体，我便藏了。”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(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创世记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46361" y="2609741"/>
            <a:ext cx="952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亚当和夏娃被造时有自由选择的能力。为了让他们行使这种自由的权利，上帝赐予他们一切，却为自己保留了一棵树（创世记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16-17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201793" y="6091043"/>
            <a:ext cx="92141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下一个负面反应是，他们因不顺服而感到内疚，以至于不想再与上帝沟通（创世记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8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92124" y="5305807"/>
            <a:ext cx="93693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就在那一刻，披盖着他们的荣光外袍消失了</a:t>
            </a:r>
            <a:r>
              <a:rPr lang="en-US" altLang="zh-CN" sz="2000" b="1" dirty="0">
                <a:solidFill>
                  <a:prstClr val="black"/>
                </a:solidFill>
              </a:rPr>
              <a:t>;</a:t>
            </a:r>
            <a:r>
              <a:rPr lang="zh-CN" altLang="en-US" sz="2000" b="1" dirty="0">
                <a:solidFill>
                  <a:prstClr val="black"/>
                </a:solidFill>
              </a:rPr>
              <a:t>他们意识到自己的赤裸</a:t>
            </a:r>
            <a:r>
              <a:rPr lang="en-US" altLang="zh-CN" sz="2000" b="1" dirty="0">
                <a:solidFill>
                  <a:prstClr val="black"/>
                </a:solidFill>
              </a:rPr>
              <a:t>;</a:t>
            </a:r>
            <a:r>
              <a:rPr lang="zh-CN" altLang="en-US" sz="2000" b="1" dirty="0">
                <a:solidFill>
                  <a:prstClr val="black"/>
                </a:solidFill>
              </a:rPr>
              <a:t>于是他们寻找方法来掩盖自己的错误（创世记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7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99237" y="4817487"/>
            <a:ext cx="9425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夏娃被禁果的奇迹吸引，吃了它，并诱使亚当也吃了（创世记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42" y="3405838"/>
            <a:ext cx="91989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在同一棵树上，试探者伪装成蛇，假装关心亚当和夏娃的安危，对他们说了一系列的谎言（夏娃将这些谎言传给了亚当）：你们是不朽的（“你们不会死”）</a:t>
            </a:r>
            <a:r>
              <a:rPr lang="en-US" altLang="zh-CN" sz="2000" b="1" dirty="0">
                <a:solidFill>
                  <a:prstClr val="black"/>
                </a:solidFill>
              </a:rPr>
              <a:t>;</a:t>
            </a:r>
            <a:r>
              <a:rPr lang="zh-CN" altLang="en-US" sz="2000" b="1" dirty="0">
                <a:solidFill>
                  <a:prstClr val="black"/>
                </a:solidFill>
              </a:rPr>
              <a:t>你们将成为神（“你们将像上帝”）</a:t>
            </a:r>
            <a:r>
              <a:rPr lang="en-US" altLang="zh-CN" sz="2000" b="1" dirty="0">
                <a:solidFill>
                  <a:prstClr val="black"/>
                </a:solidFill>
              </a:rPr>
              <a:t>;</a:t>
            </a:r>
            <a:r>
              <a:rPr lang="zh-CN" altLang="en-US" sz="2000" b="1" dirty="0">
                <a:solidFill>
                  <a:prstClr val="black"/>
                </a:solidFill>
              </a:rPr>
              <a:t>上帝对你们隐瞒真相（“上帝晓得。。。</a:t>
            </a:r>
            <a:r>
              <a:rPr lang="en-US" altLang="zh-CN" sz="2000" b="1" dirty="0">
                <a:solidFill>
                  <a:prstClr val="black"/>
                </a:solidFill>
              </a:rPr>
              <a:t>.”</a:t>
            </a:r>
            <a:r>
              <a:rPr lang="zh-CN" altLang="en-US" sz="2000" b="1" dirty="0">
                <a:solidFill>
                  <a:prstClr val="black"/>
                </a:solidFill>
              </a:rPr>
              <a:t>）（创世记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1-5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上帝是如何试图恢复沟通的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耶和华 神呼唤那人，对他说：“你在哪里？”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 (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创世记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6" y="1088103"/>
            <a:ext cx="83019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上帝知道亚当和夏娃犯了罪，上帝</a:t>
            </a:r>
            <a:r>
              <a:rPr lang="en-US" altLang="zh-CN" sz="2000" b="1" dirty="0">
                <a:solidFill>
                  <a:prstClr val="black"/>
                </a:solidFill>
              </a:rPr>
              <a:t>——</a:t>
            </a:r>
            <a:r>
              <a:rPr lang="zh-CN" altLang="en-US" sz="2000" b="1" dirty="0">
                <a:solidFill>
                  <a:prstClr val="black"/>
                </a:solidFill>
              </a:rPr>
              <a:t>还是按照祂的习惯</a:t>
            </a:r>
            <a:r>
              <a:rPr lang="en-US" altLang="zh-CN" sz="2000" b="1" dirty="0">
                <a:solidFill>
                  <a:prstClr val="black"/>
                </a:solidFill>
              </a:rPr>
              <a:t>——</a:t>
            </a:r>
            <a:r>
              <a:rPr lang="zh-CN" altLang="en-US" sz="2000" b="1" dirty="0">
                <a:solidFill>
                  <a:prstClr val="black"/>
                </a:solidFill>
              </a:rPr>
              <a:t>走近他们与他们交谈。他们有史第一次没有欢喜地出来见上帝，而是让上帝呼唤他们出来与祂相见（创世记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8-9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572683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几个世纪后，上帝用他的目光注视另一位罪人，寻求他的悔改：那人就是彼得（路加福音 </a:t>
            </a:r>
            <a:r>
              <a:rPr lang="en-US" altLang="zh-CN" sz="2000" b="1" dirty="0">
                <a:solidFill>
                  <a:prstClr val="black"/>
                </a:solidFill>
              </a:rPr>
              <a:t>22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61-62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145752" y="5769897"/>
            <a:ext cx="80219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如今，我们人类也遵循着类似的模式。我们紧抓罪恶，试图为自己辩解。尽管罪“粘附”在我们身上，上帝仍然想复兴我们，祂呼召我们：“到我这里来”（以赛亚书 </a:t>
            </a:r>
            <a:r>
              <a:rPr lang="en-US" altLang="zh-CN" sz="2000" b="1" dirty="0">
                <a:solidFill>
                  <a:prstClr val="black"/>
                </a:solidFill>
              </a:rPr>
              <a:t>55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与承认自己罪的彼得不同，亚当和夏娃开始在神面前为自己辩解，并责怪他人的过错。（创世记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12-13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78948" y="2362245"/>
            <a:ext cx="62037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虽然他们不愿与神沟通，但上帝愿意与他们沟通。祂不回避罪人的陪伴，而是直面他们的罪，寻求他们的悔改（创世记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10-11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zh-CN" altLang="en-US" sz="212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为什么我们现在不能直接与上帝沟通</a:t>
            </a:r>
            <a:r>
              <a:rPr lang="en-US" altLang="zh-CN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endParaRPr kumimoji="0" lang="en" sz="2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于是把他赶出去了。又在伊甸园的东边安设基路伯，和四面转动发火焰的剑，</a:t>
            </a:r>
          </a:p>
          <a:p>
            <a:pPr lvl="0" algn="ctr">
              <a:defRPr/>
            </a:pPr>
            <a:r>
              <a:rPr lang="zh-CN" altLang="en-US" sz="20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要把守生命树的道路。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创世记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上帝向这对有罪的夫妇展示了他们罪的后果，其中包括在被逐出伊甸园后，无法再直接与上帝对话</a:t>
            </a:r>
            <a:endParaRPr lang="en-MY" altLang="zh-CN" sz="2000" b="1" dirty="0">
              <a:solidFill>
                <a:prstClr val="black"/>
              </a:solidFill>
            </a:endParaRPr>
          </a:p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16-24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77344" y="3391916"/>
            <a:ext cx="9033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在传达罪恶的后果之前，上帝给他们提供了解决方案：夏娃的后代将终结魔鬼的力量，并恢复人类的一切（创世记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15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429683"/>
            <a:ext cx="49928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通过先知，上帝传达了救赎的实现方式：上帝亲自道成肉身，为我们的罪受死，复活，赐予我们永生（以赛亚书 </a:t>
            </a:r>
            <a:r>
              <a:rPr lang="en-US" altLang="zh-CN" sz="2000" b="1" dirty="0">
                <a:solidFill>
                  <a:prstClr val="black"/>
                </a:solidFill>
              </a:rPr>
              <a:t>9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6; 53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6,10-11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每个人所要承当的后果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5034518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>
                <a:solidFill>
                  <a:prstClr val="black"/>
                </a:solidFill>
              </a:rPr>
              <a:t>罪一旦出现，救主的应许也随之而来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707886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zh-CN" altLang="en-US" sz="40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我们今天如何与上帝沟通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711103" y="821713"/>
            <a:ext cx="6971613" cy="9848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人子啊，我照样立你作以色列家守望的人。所以你要听我口中的话，替我警戒他们。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”</a:t>
            </a:r>
          </a:p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(</a:t>
            </a:r>
            <a:r>
              <a:rPr lang="zh-CN" alt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以西结书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为了与今天的我们沟通，上帝写了两本“参考书”：祂的创造和圣经（罗马书</a:t>
            </a:r>
            <a:r>
              <a:rPr lang="en-US" altLang="zh-CN" sz="2000" b="1" dirty="0">
                <a:solidFill>
                  <a:prstClr val="black"/>
                </a:solidFill>
              </a:rPr>
              <a:t>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20;</a:t>
            </a:r>
            <a:r>
              <a:rPr lang="zh-CN" altLang="en-US" sz="2000" b="1" dirty="0">
                <a:solidFill>
                  <a:prstClr val="black"/>
                </a:solidFill>
              </a:rPr>
              <a:t>提摩太后书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442063" y="5528455"/>
            <a:ext cx="7307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此外，上帝通过祷告（诗篇</a:t>
            </a:r>
            <a:r>
              <a:rPr lang="en-US" altLang="zh-CN" sz="2000" b="1" dirty="0">
                <a:solidFill>
                  <a:prstClr val="black"/>
                </a:solidFill>
              </a:rPr>
              <a:t>5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），天使（使徒行传</a:t>
            </a:r>
            <a:r>
              <a:rPr lang="en-US" altLang="zh-CN" sz="2000" b="1" dirty="0">
                <a:solidFill>
                  <a:prstClr val="black"/>
                </a:solidFill>
              </a:rPr>
              <a:t>8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26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r>
              <a:rPr lang="en-US" altLang="zh-CN" sz="2000" b="1" dirty="0">
                <a:solidFill>
                  <a:prstClr val="black"/>
                </a:solidFill>
              </a:rPr>
              <a:t>;    </a:t>
            </a:r>
            <a:r>
              <a:rPr lang="zh-CN" altLang="en-US" sz="2000" b="1" dirty="0">
                <a:solidFill>
                  <a:prstClr val="black"/>
                </a:solidFill>
              </a:rPr>
              <a:t>先知（约珥书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28</a:t>
            </a:r>
            <a:r>
              <a:rPr lang="zh-CN" altLang="en-US" sz="2000" b="1" dirty="0">
                <a:solidFill>
                  <a:prstClr val="black"/>
                </a:solidFill>
              </a:rPr>
              <a:t>），尤其是通过圣灵（ 约翰福音</a:t>
            </a:r>
            <a:r>
              <a:rPr lang="en-US" altLang="zh-CN" sz="2000" b="1" dirty="0">
                <a:solidFill>
                  <a:prstClr val="black"/>
                </a:solidFill>
              </a:rPr>
              <a:t>14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26</a:t>
            </a:r>
            <a:r>
              <a:rPr lang="zh-CN" altLang="en-US" sz="2000" b="1" dirty="0">
                <a:solidFill>
                  <a:prstClr val="black"/>
                </a:solidFill>
              </a:rPr>
              <a:t>）与我们沟通</a:t>
            </a:r>
            <a:r>
              <a:rPr lang="en-US" altLang="zh-CN" sz="2000" b="1" dirty="0">
                <a:solidFill>
                  <a:prstClr val="black"/>
                </a:solidFill>
              </a:rPr>
              <a:t> </a:t>
            </a:r>
            <a:r>
              <a:rPr lang="zh-CN" altLang="en-US" sz="2000" b="1" dirty="0">
                <a:solidFill>
                  <a:prstClr val="black"/>
                </a:solidFill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448902" y="4655335"/>
            <a:ext cx="7159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在其中，我们发现了自己是谁，从何处来，以及要往何处去。在那里，我们也找到了上帝对我们人生的所有旨意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3078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虽然上帝的创造向我们讲述它们的造物主，但它们已深深被罪恶所玷污。然而，圣经中却包含了清晰直接的指导，由领受上帝信息的先知们传达。在圣经中，我们在耶稣的人生和事工中看到了上帝最完美的显现。（希伯来书 </a:t>
            </a:r>
            <a:r>
              <a:rPr lang="en-US" altLang="zh-CN" sz="2000" b="1" dirty="0">
                <a:solidFill>
                  <a:prstClr val="black"/>
                </a:solidFill>
              </a:rPr>
              <a:t>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1-2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神人之间应当合作。但这个计划因亚当的犯罪而受到严重的破坏。撒但引诱他犯罪。上帝在他犯罪之后不能再象他无罪时那样与他交往。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 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亚当堕落之后，基督就成了他的导师。祂在人类面前代表上帝，拯救即将丧亡的人类。祂担负起中保的职责。上帝给亚当和夏娃一个宽容的时期，好使他们重新效忠于祂。这个慈爱的计划包括他们所有的子孙。</a:t>
            </a:r>
            <a:endParaRPr lang="en-MY" altLang="zh-CN" sz="32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若没有上帝儿子的赎罪，上帝的福惠或救恩就不可能临到人类。上帝竭力维护祂律法的尊严。违背律法在上帝和人之间造成了可怕的隔阂。亚当在无罪时可以与他的创造主有直接、自由、快乐地交往。但他犯罪之后，上帝只愿藉着基督和天使与世人交往。”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705822" y="6245155"/>
            <a:ext cx="4160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怀爱伦 </a:t>
            </a:r>
            <a:r>
              <a:rPr kumimoji="0" lang="en-MY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奋斗与勇敢，一月十四日）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40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附录：怀爱伦传记</a:t>
            </a:r>
            <a:endParaRPr kumimoji="0" lang="en" sz="40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717971" y="74842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爱伦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古尔德和伊丽莎白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哈门是尤尼基和罗伯特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哈门夫妇八个孩子中最小的一对，于</a:t>
            </a:r>
            <a:r>
              <a:rPr lang="en-US" altLang="zh-CN" sz="2000" b="1" dirty="0">
                <a:solidFill>
                  <a:prstClr val="black"/>
                </a:solidFill>
              </a:rPr>
              <a:t>1827</a:t>
            </a:r>
            <a:r>
              <a:rPr lang="zh-CN" altLang="en-US" sz="2000" b="1" dirty="0">
                <a:solidFill>
                  <a:prstClr val="black"/>
                </a:solidFill>
              </a:rPr>
              <a:t>年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月</a:t>
            </a:r>
            <a:r>
              <a:rPr lang="en-US" altLang="zh-CN" sz="2000" b="1" dirty="0">
                <a:solidFill>
                  <a:prstClr val="black"/>
                </a:solidFill>
              </a:rPr>
              <a:t>26</a:t>
            </a:r>
            <a:r>
              <a:rPr lang="zh-CN" altLang="en-US" sz="2000" b="1" dirty="0">
                <a:solidFill>
                  <a:prstClr val="black"/>
                </a:solidFill>
              </a:rPr>
              <a:t>日出生在美国缅因州戈勒姆（或译为哥尔罕）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426539" y="2570723"/>
            <a:ext cx="96675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爱伦九岁时，一名同学朝她扔了一块石头，导致她面部严重受伤。这次伤势给她留下了持久的影响，迫使她辍学，也限制了她的社交生活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306580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家人接受了威廉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米勒耳的教义，爱伦于</a:t>
            </a:r>
            <a:r>
              <a:rPr lang="en-US" altLang="zh-CN" sz="2000" b="1" dirty="0">
                <a:solidFill>
                  <a:prstClr val="black"/>
                </a:solidFill>
              </a:rPr>
              <a:t>1842</a:t>
            </a:r>
            <a:r>
              <a:rPr lang="zh-CN" altLang="en-US" sz="2000" b="1" dirty="0">
                <a:solidFill>
                  <a:prstClr val="black"/>
                </a:solidFill>
              </a:rPr>
              <a:t>年受洗加入基督教卫理公会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但爱伦仍感到迷失，认为自己不配得到救恩，直到牧师利未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斯托克曼帮助她理解了上帝真正的爱。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85583" y="5505299"/>
            <a:ext cx="44248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从那一刻起，她深深爱上了耶稣，并终生事奉他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不久之后，全家搬到了缅因州的大城市波特兰，以扩展他们的制帽业务。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2640</Words>
  <Application>Microsoft Office PowerPoint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Aptos Display</vt:lpstr>
      <vt:lpstr>Arial</vt:lpstr>
      <vt:lpstr>Constantia</vt:lpstr>
      <vt:lpstr>Aptos</vt:lpstr>
      <vt:lpstr>Calibri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45</cp:revision>
  <dcterms:created xsi:type="dcterms:W3CDTF">2026-09-07T12:37:12Z</dcterms:created>
  <dcterms:modified xsi:type="dcterms:W3CDTF">2026-09-27T07:17:21Z</dcterms:modified>
</cp:coreProperties>
</file>