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94" r:id="rId2"/>
    <p:sldId id="289" r:id="rId3"/>
    <p:sldId id="258" r:id="rId4"/>
    <p:sldId id="295" r:id="rId5"/>
    <p:sldId id="299" r:id="rId6"/>
    <p:sldId id="261" r:id="rId7"/>
    <p:sldId id="296" r:id="rId8"/>
    <p:sldId id="263" r:id="rId9"/>
    <p:sldId id="297" r:id="rId10"/>
    <p:sldId id="264" r:id="rId11"/>
    <p:sldId id="293" r:id="rId12"/>
    <p:sldId id="291" r:id="rId13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C4C"/>
    <a:srgbClr val="1F6D99"/>
    <a:srgbClr val="40A2D8"/>
    <a:srgbClr val="A97B92"/>
    <a:srgbClr val="5D7F63"/>
    <a:srgbClr val="5F3B1F"/>
    <a:srgbClr val="FFCC00"/>
    <a:srgbClr val="FDB273"/>
    <a:srgbClr val="5028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12" autoAdjust="0"/>
    <p:restoredTop sz="94660"/>
  </p:normalViewPr>
  <p:slideViewPr>
    <p:cSldViewPr snapToGrid="0">
      <p:cViewPr varScale="1">
        <p:scale>
          <a:sx n="31" d="100"/>
          <a:sy n="31" d="100"/>
        </p:scale>
        <p:origin x="96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#1" loCatId="list" qsTypeId="urn:microsoft.com/office/officeart/2005/8/quickstyle/simple5#1" qsCatId="simple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HK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见证耶稣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zh-TW" altLang="en-US" sz="2000" b="1" dirty="0"/>
            <a:t>他们的主要</a:t>
          </a:r>
          <a:r>
            <a:rPr lang="zh-CN" altLang="en-US" sz="2000" b="1" dirty="0"/>
            <a:t>的</a:t>
          </a:r>
          <a:r>
            <a:rPr lang="zh-TW" altLang="en-US" sz="2000" b="1" dirty="0"/>
            <a:t>使命是引导人们认识耶稣</a:t>
          </a:r>
          <a:endParaRPr lang="es-ES" sz="2000" b="1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HK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展望未来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这些</a:t>
          </a:r>
          <a:r>
            <a:rPr lang="zh-CN" altLang="en-US" sz="2000" b="1" kern="1200" dirty="0">
              <a:latin typeface="Aptos" panose="02110004020202020204"/>
              <a:ea typeface="+mn-ea"/>
              <a:cs typeface="+mn-cs"/>
            </a:rPr>
            <a:t>所</a:t>
          </a: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启示</a:t>
          </a:r>
          <a:r>
            <a:rPr lang="zh-CN" altLang="en-US" sz="2000" b="1" kern="1200" dirty="0">
              <a:latin typeface="Aptos" panose="02110004020202020204"/>
              <a:ea typeface="+mn-ea"/>
              <a:cs typeface="+mn-cs"/>
            </a:rPr>
            <a:t>的事件</a:t>
          </a: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甚至延续至今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HK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建造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zh-TW" altLang="en-US" sz="2000" b="1" dirty="0"/>
            <a:t>建造一座坚固的教会，能抵御敌人的攻击</a:t>
          </a:r>
          <a:endParaRPr lang="es-ES" sz="2000" b="1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HK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劝勉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zh-TW" altLang="en-US" sz="2000" b="1" dirty="0"/>
            <a:t>宣告罪恶，让人们能悔改</a:t>
          </a:r>
          <a:endParaRPr lang="es-ES" sz="200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HK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安慰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zh-TW" altLang="en-US" sz="2000" b="1" dirty="0"/>
            <a:t>犹大和西拉专门为此目的被派往</a:t>
          </a:r>
          <a:r>
            <a:rPr lang="zh-CN" altLang="en-US" sz="2000" b="1" dirty="0"/>
            <a:t>各</a:t>
          </a:r>
          <a:r>
            <a:rPr lang="zh-TW" altLang="en-US" sz="2000" b="1" dirty="0"/>
            <a:t>教会</a:t>
          </a:r>
          <a:r>
            <a:rPr lang="zh-CN" altLang="en-US" sz="2000" b="1" dirty="0"/>
            <a:t>。</a:t>
          </a:r>
          <a:endParaRPr lang="es-ES" sz="200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/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/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/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/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#1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#1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#1"/>
    <dgm:cxn modelId="{F88DC466-FAB8-4A91-8BE1-9D063495D824}" type="presOf" srcId="{3DCD99FE-FC29-4C72-ACC0-90BB7DA1E30A}" destId="{4509C98C-D3ED-487A-BE5B-22E7E2A8F68A}" srcOrd="0" destOrd="0" presId="urn:microsoft.com/office/officeart/2005/8/layout/bList2#1"/>
    <dgm:cxn modelId="{A45B0848-2DEB-4873-84CD-BF6E92D0242A}" type="presOf" srcId="{39F1AB83-5A71-4203-951B-3E76E2FA0437}" destId="{E6ABE69A-36DD-445F-86C2-EC58035F4C7D}" srcOrd="0" destOrd="0" presId="urn:microsoft.com/office/officeart/2005/8/layout/bList2#1"/>
    <dgm:cxn modelId="{23A7DC6C-397E-4E65-8C25-A7E8BD920F2E}" type="presOf" srcId="{25D733FD-93DC-4658-A46F-67C83CE0A1F7}" destId="{3EE713CA-5DC2-499E-9B70-F3055F077623}" srcOrd="0" destOrd="0" presId="urn:microsoft.com/office/officeart/2005/8/layout/bList2#1"/>
    <dgm:cxn modelId="{143F6771-2C7E-4D6D-878F-431D498A05ED}" type="presOf" srcId="{1F1CDFEC-5159-4F78-82D7-98E97277A281}" destId="{9E64D7C4-F4D0-4608-AFCF-D1688C82FA1F}" srcOrd="0" destOrd="0" presId="urn:microsoft.com/office/officeart/2005/8/layout/bList2#1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#1"/>
    <dgm:cxn modelId="{0B966299-39B2-414F-B82E-70E59853CB1B}" type="presOf" srcId="{8FACA609-11DE-421F-B7EE-75BB7AAFF962}" destId="{4C29B0A9-7ADA-4708-B73F-210F7A8A3AFE}" srcOrd="0" destOrd="0" presId="urn:microsoft.com/office/officeart/2005/8/layout/bList2#1"/>
    <dgm:cxn modelId="{6C87229D-2923-4626-B458-D572001BAFF2}" type="presOf" srcId="{7D77960C-0D30-421F-B81F-73D18F3CDDA5}" destId="{B93B6972-D6BF-4224-8F58-E4363ABE05A9}" srcOrd="0" destOrd="0" presId="urn:microsoft.com/office/officeart/2005/8/layout/bList2#1"/>
    <dgm:cxn modelId="{8E16B2AD-DED2-407F-9EA5-D09FCCA07D0D}" type="presOf" srcId="{39F1AB83-5A71-4203-951B-3E76E2FA0437}" destId="{4D9EC3F5-2B61-4178-AF40-07178C6999D4}" srcOrd="1" destOrd="0" presId="urn:microsoft.com/office/officeart/2005/8/layout/bList2#1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#1"/>
    <dgm:cxn modelId="{D38B35C2-A592-46F9-AC69-F12F37CEE336}" type="presOf" srcId="{F255B581-4A22-43F1-9DDB-022968AAECA8}" destId="{47B3CB62-A8A9-4497-91EE-E14053024428}" srcOrd="0" destOrd="0" presId="urn:microsoft.com/office/officeart/2005/8/layout/bList2#1"/>
    <dgm:cxn modelId="{042777CA-870F-4C01-A956-4E607E2E32C1}" type="presOf" srcId="{576F84B1-17FF-4C54-A6F9-4787FFEF6346}" destId="{7FC4422D-8C48-4D6F-8899-D3EB750C73B7}" srcOrd="1" destOrd="0" presId="urn:microsoft.com/office/officeart/2005/8/layout/bList2#1"/>
    <dgm:cxn modelId="{2138DAD5-EDC1-46A2-9DAE-6853A6FA26C2}" type="presOf" srcId="{E1DB6DC5-D68E-448E-859E-EF50CEE3BDC3}" destId="{4CDB36CE-04BE-4A69-9A99-EA24D87313CD}" srcOrd="0" destOrd="0" presId="urn:microsoft.com/office/officeart/2005/8/layout/bList2#1"/>
    <dgm:cxn modelId="{7AB225D7-A574-4F05-B956-06F37136C7D8}" type="presOf" srcId="{576F84B1-17FF-4C54-A6F9-4787FFEF6346}" destId="{1BD54DEE-E1EB-4C97-81A3-BF427F74E9E9}" srcOrd="0" destOrd="0" presId="urn:microsoft.com/office/officeart/2005/8/layout/bList2#1"/>
    <dgm:cxn modelId="{58168DD8-B662-4152-AA2E-207957DC3F56}" type="presOf" srcId="{3DCD99FE-FC29-4C72-ACC0-90BB7DA1E30A}" destId="{83303C94-F2EE-4E3F-8B8F-C30B43A7A5F7}" srcOrd="1" destOrd="0" presId="urn:microsoft.com/office/officeart/2005/8/layout/bList2#1"/>
    <dgm:cxn modelId="{BCFA39DE-A92E-4FDB-B41A-36AABEB8E96A}" type="presOf" srcId="{FD313355-6819-4705-A30E-A1889181BF5F}" destId="{748C2B61-E1DB-4DE3-B7F0-F7D5C9C47A67}" srcOrd="0" destOrd="0" presId="urn:microsoft.com/office/officeart/2005/8/layout/bList2#1"/>
    <dgm:cxn modelId="{E99F4BE7-BAC4-4E15-9113-C1A95F0AD9B7}" type="presOf" srcId="{3CD771D0-414F-41EA-AF8F-24EB4EB658E1}" destId="{04D3CF86-DE88-4173-BB50-CB625C2784C1}" srcOrd="0" destOrd="0" presId="urn:microsoft.com/office/officeart/2005/8/layout/bList2#1"/>
    <dgm:cxn modelId="{464988F9-79A0-4DA5-97D8-10619F73DCCB}" type="presOf" srcId="{FBD893F2-D066-4295-9EC5-A5677D8E95C7}" destId="{8C181B66-CC29-4D81-82A1-51CAB7D5DB84}" srcOrd="0" destOrd="0" presId="urn:microsoft.com/office/officeart/2005/8/layout/bList2#1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#1"/>
    <dgm:cxn modelId="{898E3E1C-A841-4D6A-870C-293CFD01FD35}" type="presParOf" srcId="{FA90D467-45E9-4424-9A20-89AF1C4BD1D3}" destId="{04D3CF86-DE88-4173-BB50-CB625C2784C1}" srcOrd="0" destOrd="0" presId="urn:microsoft.com/office/officeart/2005/8/layout/bList2#1"/>
    <dgm:cxn modelId="{45EAA5EE-AC18-4CD0-A69E-22CE33410138}" type="presParOf" srcId="{FA90D467-45E9-4424-9A20-89AF1C4BD1D3}" destId="{4509C98C-D3ED-487A-BE5B-22E7E2A8F68A}" srcOrd="1" destOrd="0" presId="urn:microsoft.com/office/officeart/2005/8/layout/bList2#1"/>
    <dgm:cxn modelId="{DF6C4398-0C3B-4D64-8AEC-AA284EDC2BB0}" type="presParOf" srcId="{FA90D467-45E9-4424-9A20-89AF1C4BD1D3}" destId="{83303C94-F2EE-4E3F-8B8F-C30B43A7A5F7}" srcOrd="2" destOrd="0" presId="urn:microsoft.com/office/officeart/2005/8/layout/bList2#1"/>
    <dgm:cxn modelId="{C832077E-3BFE-4B53-9CBF-EFDB29957168}" type="presParOf" srcId="{FA90D467-45E9-4424-9A20-89AF1C4BD1D3}" destId="{A381FCC2-366C-484C-80F3-42AFE9B46DAC}" srcOrd="3" destOrd="0" presId="urn:microsoft.com/office/officeart/2005/8/layout/bList2#1"/>
    <dgm:cxn modelId="{0014A5A9-F583-46E8-8A37-19B9C87C69EF}" type="presParOf" srcId="{748C2B61-E1DB-4DE3-B7F0-F7D5C9C47A67}" destId="{D3EFC2CD-A8BD-4538-B2A9-D4F28EFB5015}" srcOrd="1" destOrd="0" presId="urn:microsoft.com/office/officeart/2005/8/layout/bList2#1"/>
    <dgm:cxn modelId="{28D1AD9B-E486-4400-B480-B9BF403B7BB9}" type="presParOf" srcId="{748C2B61-E1DB-4DE3-B7F0-F7D5C9C47A67}" destId="{819EAF1B-F16A-496B-9BC0-3ADE24E1B8DE}" srcOrd="2" destOrd="0" presId="urn:microsoft.com/office/officeart/2005/8/layout/bList2#1"/>
    <dgm:cxn modelId="{81243BA0-E680-4285-A532-986159910260}" type="presParOf" srcId="{819EAF1B-F16A-496B-9BC0-3ADE24E1B8DE}" destId="{3EE713CA-5DC2-499E-9B70-F3055F077623}" srcOrd="0" destOrd="0" presId="urn:microsoft.com/office/officeart/2005/8/layout/bList2#1"/>
    <dgm:cxn modelId="{812A9415-7166-4574-B6FA-FA127034287B}" type="presParOf" srcId="{819EAF1B-F16A-496B-9BC0-3ADE24E1B8DE}" destId="{9E64D7C4-F4D0-4608-AFCF-D1688C82FA1F}" srcOrd="1" destOrd="0" presId="urn:microsoft.com/office/officeart/2005/8/layout/bList2#1"/>
    <dgm:cxn modelId="{733A3AF1-4BE0-4934-AB9C-B60E90EDC955}" type="presParOf" srcId="{819EAF1B-F16A-496B-9BC0-3ADE24E1B8DE}" destId="{A7D34FEE-7DA6-4B37-BBED-CAA95D76B4CC}" srcOrd="2" destOrd="0" presId="urn:microsoft.com/office/officeart/2005/8/layout/bList2#1"/>
    <dgm:cxn modelId="{E9235157-5441-45CC-A6DF-45CFB632D398}" type="presParOf" srcId="{819EAF1B-F16A-496B-9BC0-3ADE24E1B8DE}" destId="{404A7F00-D70F-40DB-A253-54411E61105B}" srcOrd="3" destOrd="0" presId="urn:microsoft.com/office/officeart/2005/8/layout/bList2#1"/>
    <dgm:cxn modelId="{25AC4D6E-F8C0-476B-91F7-3D31447098EA}" type="presParOf" srcId="{748C2B61-E1DB-4DE3-B7F0-F7D5C9C47A67}" destId="{D9D2F1A1-75FA-437A-8C9E-ACD1EBDAA054}" srcOrd="3" destOrd="0" presId="urn:microsoft.com/office/officeart/2005/8/layout/bList2#1"/>
    <dgm:cxn modelId="{E2DD7BFD-D83D-4E22-9231-D3795CE3E8E3}" type="presParOf" srcId="{748C2B61-E1DB-4DE3-B7F0-F7D5C9C47A67}" destId="{33AB3D4B-C6B2-4CE8-A6C6-0D9768E98443}" srcOrd="4" destOrd="0" presId="urn:microsoft.com/office/officeart/2005/8/layout/bList2#1"/>
    <dgm:cxn modelId="{C27ABB89-9938-430E-8C7C-17E670CE873B}" type="presParOf" srcId="{33AB3D4B-C6B2-4CE8-A6C6-0D9768E98443}" destId="{B93B6972-D6BF-4224-8F58-E4363ABE05A9}" srcOrd="0" destOrd="0" presId="urn:microsoft.com/office/officeart/2005/8/layout/bList2#1"/>
    <dgm:cxn modelId="{AB9DD84F-4EE6-4246-863C-36A602FB6A33}" type="presParOf" srcId="{33AB3D4B-C6B2-4CE8-A6C6-0D9768E98443}" destId="{E6ABE69A-36DD-445F-86C2-EC58035F4C7D}" srcOrd="1" destOrd="0" presId="urn:microsoft.com/office/officeart/2005/8/layout/bList2#1"/>
    <dgm:cxn modelId="{8F10039C-8069-4460-9C81-55DF12E6DBBE}" type="presParOf" srcId="{33AB3D4B-C6B2-4CE8-A6C6-0D9768E98443}" destId="{4D9EC3F5-2B61-4178-AF40-07178C6999D4}" srcOrd="2" destOrd="0" presId="urn:microsoft.com/office/officeart/2005/8/layout/bList2#1"/>
    <dgm:cxn modelId="{79DF0E27-A903-42F9-8F10-4AB40FF6E118}" type="presParOf" srcId="{33AB3D4B-C6B2-4CE8-A6C6-0D9768E98443}" destId="{3D6A2FB8-FAD5-4FEF-A1A3-3717E97DEF08}" srcOrd="3" destOrd="0" presId="urn:microsoft.com/office/officeart/2005/8/layout/bList2#1"/>
    <dgm:cxn modelId="{A242014A-4BF2-4E87-B89C-91EF87B2785A}" type="presParOf" srcId="{748C2B61-E1DB-4DE3-B7F0-F7D5C9C47A67}" destId="{473383DD-28FA-49E9-AFC8-9B964FA564E7}" srcOrd="5" destOrd="0" presId="urn:microsoft.com/office/officeart/2005/8/layout/bList2#1"/>
    <dgm:cxn modelId="{BF96763C-A15C-4DAE-A4AF-6E8AF2000147}" type="presParOf" srcId="{748C2B61-E1DB-4DE3-B7F0-F7D5C9C47A67}" destId="{7EF07DD5-2513-4129-826D-BC94208026C1}" srcOrd="6" destOrd="0" presId="urn:microsoft.com/office/officeart/2005/8/layout/bList2#1"/>
    <dgm:cxn modelId="{E34040B1-EB8C-43AE-B519-8CFE6B36E0BC}" type="presParOf" srcId="{7EF07DD5-2513-4129-826D-BC94208026C1}" destId="{47B3CB62-A8A9-4497-91EE-E14053024428}" srcOrd="0" destOrd="0" presId="urn:microsoft.com/office/officeart/2005/8/layout/bList2#1"/>
    <dgm:cxn modelId="{C21F71AF-0F69-45AC-8EDD-352A15075E41}" type="presParOf" srcId="{7EF07DD5-2513-4129-826D-BC94208026C1}" destId="{1BD54DEE-E1EB-4C97-81A3-BF427F74E9E9}" srcOrd="1" destOrd="0" presId="urn:microsoft.com/office/officeart/2005/8/layout/bList2#1"/>
    <dgm:cxn modelId="{5314DB65-CAAC-4C5F-B77A-078FE1605E26}" type="presParOf" srcId="{7EF07DD5-2513-4129-826D-BC94208026C1}" destId="{7FC4422D-8C48-4D6F-8899-D3EB750C73B7}" srcOrd="2" destOrd="0" presId="urn:microsoft.com/office/officeart/2005/8/layout/bList2#1"/>
    <dgm:cxn modelId="{027DE76D-6B3C-4702-BDB7-8CE19FEEEDAD}" type="presParOf" srcId="{7EF07DD5-2513-4129-826D-BC94208026C1}" destId="{3130E0C0-5E31-4FB3-8A92-9A309FDC92A9}" srcOrd="3" destOrd="0" presId="urn:microsoft.com/office/officeart/2005/8/layout/bList2#1"/>
    <dgm:cxn modelId="{3EFBDABC-BE80-48CA-82D3-9D5B68E48BBD}" type="presParOf" srcId="{748C2B61-E1DB-4DE3-B7F0-F7D5C9C47A67}" destId="{4CDB36CE-04BE-4A69-9A99-EA24D87313CD}" srcOrd="7" destOrd="0" presId="urn:microsoft.com/office/officeart/2005/8/layout/bList2#1"/>
    <dgm:cxn modelId="{42CE3045-1D4E-491A-90C5-848FBCEB7C7F}" type="presParOf" srcId="{748C2B61-E1DB-4DE3-B7F0-F7D5C9C47A67}" destId="{1E16F162-A051-40BD-BCEC-31D7ADFC5173}" srcOrd="8" destOrd="0" presId="urn:microsoft.com/office/officeart/2005/8/layout/bList2#1"/>
    <dgm:cxn modelId="{EEF1A628-E28D-4476-8320-2DDD3CB91C49}" type="presParOf" srcId="{1E16F162-A051-40BD-BCEC-31D7ADFC5173}" destId="{8C181B66-CC29-4D81-82A1-51CAB7D5DB84}" srcOrd="0" destOrd="0" presId="urn:microsoft.com/office/officeart/2005/8/layout/bList2#1"/>
    <dgm:cxn modelId="{0AD66EB9-CEB2-4B67-8C58-0B2F26FC361F}" type="presParOf" srcId="{1E16F162-A051-40BD-BCEC-31D7ADFC5173}" destId="{4C29B0A9-7ADA-4708-B73F-210F7A8A3AFE}" srcOrd="1" destOrd="0" presId="urn:microsoft.com/office/officeart/2005/8/layout/bList2#1"/>
    <dgm:cxn modelId="{9FC4361C-98E6-4C84-80B8-390155107AA9}" type="presParOf" srcId="{1E16F162-A051-40BD-BCEC-31D7ADFC5173}" destId="{33324725-AC41-4188-ADC2-C983F204EAEA}" srcOrd="2" destOrd="0" presId="urn:microsoft.com/office/officeart/2005/8/layout/bList2#1"/>
    <dgm:cxn modelId="{DF743335-CC14-417A-9FFB-397116A19E9F}" type="presParOf" srcId="{1E16F162-A051-40BD-BCEC-31D7ADFC5173}" destId="{3A686E9C-D473-424C-A616-6FCF3A07A6DA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#1" qsCatId="3D" csTypeId="urn:microsoft.com/office/officeart/2005/8/colors/colorful2#1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他们是上帝差遣的人</a:t>
          </a:r>
          <a:endParaRPr lang="en-MY" altLang="zh-TW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（路加福音 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11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49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他们领受恩赐带领教会</a:t>
          </a:r>
          <a:endParaRPr lang="en-MY" altLang="zh-TW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（哥林多前书 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12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28-29;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以弗所书 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4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11-12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他们是教会的根基</a:t>
          </a:r>
          <a:endParaRPr lang="en-MY" altLang="zh-TW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2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20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他们接受启示</a:t>
          </a:r>
          <a:endParaRPr lang="en-MY" altLang="zh-TW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TW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他们因</a:t>
          </a:r>
          <a:r>
            <a:rPr lang="zh-CN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公</a:t>
          </a:r>
          <a:r>
            <a:rPr lang="zh-TW" alt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义而欢喜</a:t>
          </a:r>
          <a:endParaRPr lang="en-MY" altLang="zh-TW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（启示录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18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20</a:t>
          </a:r>
          <a:r>
            <a:rPr lang="zh-TW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15856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#1" loCatId="picture" qsTypeId="urn:microsoft.com/office/officeart/2005/8/quickstyle/3d2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zh-HK" altLang="en-US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提摩太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zh-TW" altLang="en-US" sz="1800" b="1" dirty="0"/>
            <a:t>他</a:t>
          </a:r>
          <a:r>
            <a:rPr lang="zh-CN" altLang="en-US" sz="1800" b="1" dirty="0"/>
            <a:t>做传道的</a:t>
          </a:r>
          <a:r>
            <a:rPr lang="zh-TW" altLang="en-US" sz="1800" b="1" dirty="0"/>
            <a:t>呼召是被预言的（提摩太前书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18</a:t>
          </a:r>
          <a:r>
            <a:rPr lang="zh-TW" altLang="en-US" sz="1800" b="1" dirty="0"/>
            <a:t>）。他与保罗共同撰写了书信：哥林多后书（哥林多后书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</a:t>
          </a:r>
          <a:r>
            <a:rPr lang="en-US" altLang="zh-TW" sz="1800" b="1" dirty="0"/>
            <a:t>; </a:t>
          </a:r>
          <a:r>
            <a:rPr lang="zh-TW" altLang="en-US" sz="1800" b="1" dirty="0"/>
            <a:t>腓立比书（腓立比书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</a:t>
          </a:r>
          <a:r>
            <a:rPr lang="en-US" altLang="zh-TW" sz="1800" b="1" dirty="0"/>
            <a:t>; </a:t>
          </a:r>
          <a:r>
            <a:rPr lang="zh-TW" altLang="en-US" sz="1800" b="1" dirty="0"/>
            <a:t>歌罗西书（歌罗西书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</a:t>
          </a:r>
          <a:r>
            <a:rPr lang="en-US" altLang="zh-TW" sz="1800" b="1" dirty="0"/>
            <a:t>; </a:t>
          </a:r>
          <a:r>
            <a:rPr lang="zh-TW" altLang="en-US" sz="1800" b="1" dirty="0"/>
            <a:t>帖撒罗尼迦前书（帖撒罗尼迦前书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</a:t>
          </a:r>
          <a:r>
            <a:rPr lang="en-US" altLang="zh-TW" sz="1800" b="1" dirty="0"/>
            <a:t>; </a:t>
          </a:r>
          <a:r>
            <a:rPr lang="zh-TW" altLang="en-US" sz="1800" b="1" dirty="0"/>
            <a:t>帖撒罗尼迦后书（帖撒罗尼迦后书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</a:t>
          </a:r>
          <a:r>
            <a:rPr lang="en-US" altLang="zh-TW" sz="1800" b="1" dirty="0"/>
            <a:t>; </a:t>
          </a:r>
          <a:r>
            <a:rPr lang="zh-TW" altLang="en-US" sz="1800" b="1" dirty="0"/>
            <a:t>以及腓利门书（腓利门书 </a:t>
          </a:r>
          <a:r>
            <a:rPr lang="en-US" altLang="zh-TW" sz="1800" b="1" dirty="0"/>
            <a:t>1</a:t>
          </a:r>
          <a:r>
            <a:rPr lang="zh-TW" altLang="en-US" sz="1800" b="1" dirty="0"/>
            <a:t>：</a:t>
          </a:r>
          <a:r>
            <a:rPr lang="en-US" altLang="zh-TW" sz="1800" b="1" dirty="0"/>
            <a:t>1</a:t>
          </a:r>
          <a:r>
            <a:rPr lang="zh-TW" altLang="en-US" sz="1800" b="1" dirty="0"/>
            <a:t>）。</a:t>
          </a:r>
          <a:endParaRPr lang="es-ES" sz="18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69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#1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#1"/>
    <dgm:cxn modelId="{08AAEDBC-25D5-425C-A209-C5FDD131148A}" type="presOf" srcId="{BD93CCB2-B277-4C64-9C17-9EFB85177668}" destId="{03F4D236-E3C1-4DB8-AD79-7D8D3B476338}" srcOrd="0" destOrd="0" presId="urn:microsoft.com/office/officeart/2008/layout/TitlePictureLineup#1"/>
    <dgm:cxn modelId="{C977AFBB-CCC8-44DD-9854-305ACC74CA24}" type="presParOf" srcId="{0CD9C87F-F3C5-4322-A4A2-DC329651B87D}" destId="{3F9A3EB4-6162-484A-8B52-AE22C1BA9232}" srcOrd="0" destOrd="0" presId="urn:microsoft.com/office/officeart/2008/layout/TitlePictureLineup#1"/>
    <dgm:cxn modelId="{01DF3CD3-5CC8-4BC9-A0BB-C9DB7B29DDCD}" type="presParOf" srcId="{3F9A3EB4-6162-484A-8B52-AE22C1BA9232}" destId="{BC0DF181-48D9-4AB2-B9FC-1400F4F01B95}" srcOrd="0" destOrd="0" presId="urn:microsoft.com/office/officeart/2008/layout/TitlePictureLineup#1"/>
    <dgm:cxn modelId="{70A7D457-25F4-4152-AA6A-CF0DBF158BB0}" type="presParOf" srcId="{3F9A3EB4-6162-484A-8B52-AE22C1BA9232}" destId="{2C5E8929-CDA2-4106-8C00-0950C6289CE4}" srcOrd="1" destOrd="0" presId="urn:microsoft.com/office/officeart/2008/layout/TitlePictureLineup#1"/>
    <dgm:cxn modelId="{4B6F6C10-7C80-4554-85BF-2FB0E6740814}" type="presParOf" srcId="{3F9A3EB4-6162-484A-8B52-AE22C1BA9232}" destId="{03F4D236-E3C1-4DB8-AD79-7D8D3B476338}" srcOrd="2" destOrd="0" presId="urn:microsoft.com/office/officeart/2008/layout/TitlePictureLineup#1"/>
    <dgm:cxn modelId="{08C8BBB2-F1A2-48F3-9744-C5F7B55EE7F5}" type="presParOf" srcId="{3F9A3EB4-6162-484A-8B52-AE22C1BA9232}" destId="{1A1624C9-5461-4E53-8EF3-6E9D0CBACC9F}" srcOrd="3" destOrd="0" presId="urn:microsoft.com/office/officeart/2008/layout/TitlePictureLineup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#2" loCatId="picture" qsTypeId="urn:microsoft.com/office/officeart/2005/8/quickstyle/3d2#2" qsCatId="3D" csTypeId="urn:microsoft.com/office/officeart/2005/8/colors/accent0_3#1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zh-HK" altLang="en-US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提多</a:t>
          </a: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zh-TW" altLang="en-US" sz="2000" b="1" dirty="0"/>
            <a:t>他履行了多项先知职分，如造就（哥林多后书</a:t>
          </a:r>
          <a:r>
            <a:rPr lang="en-US" altLang="zh-TW" sz="2000" b="1" dirty="0"/>
            <a:t>8</a:t>
          </a:r>
          <a:r>
            <a:rPr lang="zh-TW" altLang="en-US" sz="2000" b="1" dirty="0"/>
            <a:t>：</a:t>
          </a:r>
          <a:r>
            <a:rPr lang="en-US" altLang="zh-TW" sz="2000" b="1" dirty="0"/>
            <a:t>6</a:t>
          </a:r>
          <a:r>
            <a:rPr lang="zh-TW" altLang="en-US" sz="2000" b="1" dirty="0"/>
            <a:t>）</a:t>
          </a:r>
          <a:r>
            <a:rPr lang="en-US" altLang="zh-TW" sz="2000" b="1" dirty="0"/>
            <a:t>; </a:t>
          </a:r>
          <a:r>
            <a:rPr lang="zh-TW" altLang="en-US" sz="2000" b="1" dirty="0"/>
            <a:t>劝勉（提多书 </a:t>
          </a:r>
          <a:r>
            <a:rPr lang="en-US" altLang="zh-TW" sz="2000" b="1" dirty="0"/>
            <a:t>2</a:t>
          </a:r>
          <a:r>
            <a:rPr lang="zh-TW" altLang="en-US" sz="2000" b="1" dirty="0"/>
            <a:t>：</a:t>
          </a:r>
          <a:r>
            <a:rPr lang="en-US" altLang="zh-TW" sz="2000" b="1" dirty="0"/>
            <a:t>6</a:t>
          </a:r>
          <a:r>
            <a:rPr lang="zh-TW" altLang="en-US" sz="2000" b="1" dirty="0"/>
            <a:t>、</a:t>
          </a:r>
          <a:r>
            <a:rPr lang="en-US" altLang="zh-TW" sz="2000" b="1" dirty="0"/>
            <a:t>9</a:t>
          </a:r>
          <a:r>
            <a:rPr lang="zh-TW" altLang="en-US" sz="2000" b="1" dirty="0"/>
            <a:t>、</a:t>
          </a:r>
          <a:r>
            <a:rPr lang="en-US" altLang="zh-TW" sz="2000" b="1" dirty="0"/>
            <a:t>15</a:t>
          </a:r>
          <a:r>
            <a:rPr lang="zh-TW" altLang="en-US" sz="2000" b="1" dirty="0"/>
            <a:t>）</a:t>
          </a:r>
          <a:r>
            <a:rPr lang="en-US" altLang="zh-TW" sz="2000" b="1" dirty="0"/>
            <a:t>;</a:t>
          </a:r>
          <a:r>
            <a:rPr lang="zh-TW" altLang="en-US" sz="2000" b="1" dirty="0"/>
            <a:t>以及安慰（哥林多后书 </a:t>
          </a:r>
          <a:r>
            <a:rPr lang="en-US" altLang="zh-TW" sz="2000" b="1" dirty="0"/>
            <a:t>7</a:t>
          </a:r>
          <a:r>
            <a:rPr lang="zh-TW" altLang="en-US" sz="2000" b="1" dirty="0"/>
            <a:t>：</a:t>
          </a:r>
          <a:r>
            <a:rPr lang="en-US" altLang="zh-TW" sz="2000" b="1" dirty="0"/>
            <a:t>13</a:t>
          </a:r>
          <a:r>
            <a:rPr lang="zh-TW" altLang="en-US" sz="2000" b="1" dirty="0"/>
            <a:t>）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69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#2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#2"/>
    <dgm:cxn modelId="{08AAEDBC-25D5-425C-A209-C5FDD131148A}" type="presOf" srcId="{BD93CCB2-B277-4C64-9C17-9EFB85177668}" destId="{03F4D236-E3C1-4DB8-AD79-7D8D3B476338}" srcOrd="0" destOrd="0" presId="urn:microsoft.com/office/officeart/2008/layout/TitlePictureLineup#2"/>
    <dgm:cxn modelId="{C977AFBB-CCC8-44DD-9854-305ACC74CA24}" type="presParOf" srcId="{0CD9C87F-F3C5-4322-A4A2-DC329651B87D}" destId="{3F9A3EB4-6162-484A-8B52-AE22C1BA9232}" srcOrd="0" destOrd="0" presId="urn:microsoft.com/office/officeart/2008/layout/TitlePictureLineup#2"/>
    <dgm:cxn modelId="{01DF3CD3-5CC8-4BC9-A0BB-C9DB7B29DDCD}" type="presParOf" srcId="{3F9A3EB4-6162-484A-8B52-AE22C1BA9232}" destId="{BC0DF181-48D9-4AB2-B9FC-1400F4F01B95}" srcOrd="0" destOrd="0" presId="urn:microsoft.com/office/officeart/2008/layout/TitlePictureLineup#2"/>
    <dgm:cxn modelId="{70A7D457-25F4-4152-AA6A-CF0DBF158BB0}" type="presParOf" srcId="{3F9A3EB4-6162-484A-8B52-AE22C1BA9232}" destId="{2C5E8929-CDA2-4106-8C00-0950C6289CE4}" srcOrd="1" destOrd="0" presId="urn:microsoft.com/office/officeart/2008/layout/TitlePictureLineup#2"/>
    <dgm:cxn modelId="{4B6F6C10-7C80-4554-85BF-2FB0E6740814}" type="presParOf" srcId="{3F9A3EB4-6162-484A-8B52-AE22C1BA9232}" destId="{03F4D236-E3C1-4DB8-AD79-7D8D3B476338}" srcOrd="2" destOrd="0" presId="urn:microsoft.com/office/officeart/2008/layout/TitlePictureLineup#2"/>
    <dgm:cxn modelId="{08C8BBB2-F1A2-48F3-9744-C5F7B55EE7F5}" type="presParOf" srcId="{3F9A3EB4-6162-484A-8B52-AE22C1BA9232}" destId="{1A1624C9-5461-4E53-8EF3-6E9D0CBACC9F}" srcOrd="3" destOrd="0" presId="urn:microsoft.com/office/officeart/2008/layout/TitlePictureLineup#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 bwMode="white"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TW" altLang="en-US" sz="2000" b="1" kern="1200" dirty="0"/>
            <a:t>他们的主要</a:t>
          </a:r>
          <a:r>
            <a:rPr lang="zh-CN" altLang="en-US" sz="2000" b="1" kern="1200" dirty="0"/>
            <a:t>的</a:t>
          </a:r>
          <a:r>
            <a:rPr lang="zh-TW" altLang="en-US" sz="2000" b="1" kern="1200" dirty="0"/>
            <a:t>使命是引导人们认识耶稣</a:t>
          </a:r>
          <a:endParaRPr lang="es-ES" sz="2000" b="1" kern="120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 bwMode="white"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见证耶稣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/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 bwMode="white"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这些</a:t>
          </a:r>
          <a:r>
            <a:rPr lang="zh-CN" altLang="en-US" sz="2000" b="1" kern="1200" dirty="0">
              <a:latin typeface="Aptos" panose="02110004020202020204"/>
              <a:ea typeface="+mn-ea"/>
              <a:cs typeface="+mn-cs"/>
            </a:rPr>
            <a:t>所</a:t>
          </a: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启示</a:t>
          </a:r>
          <a:r>
            <a:rPr lang="zh-CN" altLang="en-US" sz="2000" b="1" kern="1200" dirty="0">
              <a:latin typeface="Aptos" panose="02110004020202020204"/>
              <a:ea typeface="+mn-ea"/>
              <a:cs typeface="+mn-cs"/>
            </a:rPr>
            <a:t>的事件</a:t>
          </a:r>
          <a:r>
            <a:rPr lang="zh-TW" altLang="en-US" sz="2000" b="1" kern="1200" dirty="0">
              <a:latin typeface="Aptos" panose="02110004020202020204"/>
              <a:ea typeface="+mn-ea"/>
              <a:cs typeface="+mn-cs"/>
            </a:rPr>
            <a:t>甚至延续至今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 bwMode="white"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展望未来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/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 bwMode="white"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TW" altLang="en-US" sz="2000" b="1" kern="1200" dirty="0"/>
            <a:t>建造一座坚固的教会，能抵御敌人的攻击</a:t>
          </a:r>
          <a:endParaRPr lang="es-ES" sz="2000" b="1" kern="120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 bwMode="white"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建造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/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 bwMode="white"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TW" altLang="en-US" sz="2000" b="1" kern="1200" dirty="0"/>
            <a:t>宣告罪恶，让人们能悔改</a:t>
          </a:r>
          <a:endParaRPr lang="es-ES" sz="2000" kern="120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 bwMode="white"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劝勉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 bwMode="white"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TW" altLang="en-US" sz="2000" b="1" kern="1200" dirty="0"/>
            <a:t>犹大和西拉专门为此目的被派往</a:t>
          </a:r>
          <a:r>
            <a:rPr lang="zh-CN" altLang="en-US" sz="2000" b="1" kern="1200" dirty="0"/>
            <a:t>各</a:t>
          </a:r>
          <a:r>
            <a:rPr lang="zh-TW" altLang="en-US" sz="2000" b="1" kern="1200" dirty="0"/>
            <a:t>教会</a:t>
          </a:r>
          <a:r>
            <a:rPr lang="zh-CN" altLang="en-US" sz="2000" b="1" kern="1200" dirty="0"/>
            <a:t>。</a:t>
          </a:r>
          <a:endParaRPr lang="es-ES" sz="2000" kern="120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 bwMode="white"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安慰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/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6197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他们是上帝差遣的人</a:t>
          </a:r>
          <a:endParaRPr lang="en-MY" altLang="zh-TW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（路加福音 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11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49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974" y="47777"/>
        <a:ext cx="1644536" cy="1535662"/>
      </dsp:txXfrm>
    </dsp:sp>
    <dsp:sp modelId="{6AF94F2D-F79B-42D8-8792-EC5EE5CA65AE}">
      <dsp:nvSpPr>
        <dsp:cNvPr id="0" name=""/>
        <dsp:cNvSpPr/>
      </dsp:nvSpPr>
      <dsp:spPr>
        <a:xfrm>
          <a:off x="1920296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20296" y="704896"/>
        <a:ext cx="258229" cy="221423"/>
      </dsp:txXfrm>
    </dsp:sp>
    <dsp:sp modelId="{FAE57C7A-4FE9-4C1E-89A4-9591EE4B7D30}">
      <dsp:nvSpPr>
        <dsp:cNvPr id="0" name=""/>
        <dsp:cNvSpPr/>
      </dsp:nvSpPr>
      <dsp:spPr>
        <a:xfrm>
          <a:off x="2442323" y="0"/>
          <a:ext cx="201599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他们领受恩赐带领教会</a:t>
          </a:r>
          <a:endParaRPr lang="en-MY" altLang="zh-TW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（哥林多前书 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12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28-29;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以弗所书 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4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11-12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90100" y="47777"/>
        <a:ext cx="1920445" cy="1535662"/>
      </dsp:txXfrm>
    </dsp:sp>
    <dsp:sp modelId="{0D00281B-4660-4C87-BD3A-A048546E75D5}">
      <dsp:nvSpPr>
        <dsp:cNvPr id="0" name=""/>
        <dsp:cNvSpPr/>
      </dsp:nvSpPr>
      <dsp:spPr>
        <a:xfrm>
          <a:off x="4632332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632332" y="704896"/>
        <a:ext cx="258229" cy="221423"/>
      </dsp:txXfrm>
    </dsp:sp>
    <dsp:sp modelId="{48825FD6-2E41-4562-AE78-DC5FF4C17433}">
      <dsp:nvSpPr>
        <dsp:cNvPr id="0" name=""/>
        <dsp:cNvSpPr/>
      </dsp:nvSpPr>
      <dsp:spPr>
        <a:xfrm>
          <a:off x="5154359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他们是教会的根基</a:t>
          </a:r>
          <a:endParaRPr lang="en-MY" altLang="zh-TW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2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20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202136" y="47777"/>
        <a:ext cx="1644536" cy="1535662"/>
      </dsp:txXfrm>
    </dsp:sp>
    <dsp:sp modelId="{1F634FAF-0CDD-4918-9ECB-BCADC682B67E}">
      <dsp:nvSpPr>
        <dsp:cNvPr id="0" name=""/>
        <dsp:cNvSpPr/>
      </dsp:nvSpPr>
      <dsp:spPr>
        <a:xfrm>
          <a:off x="7068458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068458" y="704896"/>
        <a:ext cx="258229" cy="221423"/>
      </dsp:txXfrm>
    </dsp:sp>
    <dsp:sp modelId="{689C0D5C-78C0-4845-A70A-A99F356AC315}">
      <dsp:nvSpPr>
        <dsp:cNvPr id="0" name=""/>
        <dsp:cNvSpPr/>
      </dsp:nvSpPr>
      <dsp:spPr>
        <a:xfrm>
          <a:off x="7590485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他们接受启示</a:t>
          </a:r>
          <a:endParaRPr lang="en-MY" altLang="zh-TW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TW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38262" y="47777"/>
        <a:ext cx="1644536" cy="1535662"/>
      </dsp:txXfrm>
    </dsp:sp>
    <dsp:sp modelId="{F24C91FF-F822-43EC-8BDC-F3C25FD177A3}">
      <dsp:nvSpPr>
        <dsp:cNvPr id="0" name=""/>
        <dsp:cNvSpPr/>
      </dsp:nvSpPr>
      <dsp:spPr>
        <a:xfrm>
          <a:off x="9504585" y="631089"/>
          <a:ext cx="368899" cy="369037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04585" y="704896"/>
        <a:ext cx="258229" cy="221423"/>
      </dsp:txXfrm>
    </dsp:sp>
    <dsp:sp modelId="{B63C68F4-37F5-4E39-81B9-0FD70A034F30}">
      <dsp:nvSpPr>
        <dsp:cNvPr id="0" name=""/>
        <dsp:cNvSpPr/>
      </dsp:nvSpPr>
      <dsp:spPr>
        <a:xfrm>
          <a:off x="10026612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他们因</a:t>
          </a:r>
          <a:r>
            <a:rPr lang="zh-CN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公</a:t>
          </a:r>
          <a:r>
            <a:rPr lang="zh-TW" alt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义而欢喜</a:t>
          </a:r>
          <a:endParaRPr lang="en-MY" altLang="zh-TW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（启示录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18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TW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20</a:t>
          </a:r>
          <a:r>
            <a:rPr lang="zh-TW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）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074389" y="47777"/>
        <a:ext cx="1644536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/>
            <a:t>他</a:t>
          </a:r>
          <a:r>
            <a:rPr lang="zh-CN" altLang="en-US" sz="1800" b="1" kern="1200" dirty="0"/>
            <a:t>做传道的</a:t>
          </a:r>
          <a:r>
            <a:rPr lang="zh-TW" altLang="en-US" sz="1800" b="1" kern="1200" dirty="0"/>
            <a:t>呼召是被预言的（提摩太前书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18</a:t>
          </a:r>
          <a:r>
            <a:rPr lang="zh-TW" altLang="en-US" sz="1800" b="1" kern="1200" dirty="0"/>
            <a:t>）。他与保罗共同撰写了书信：哥林多后书（哥林多后书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</a:t>
          </a:r>
          <a:r>
            <a:rPr lang="en-US" altLang="zh-TW" sz="1800" b="1" kern="1200" dirty="0"/>
            <a:t>; </a:t>
          </a:r>
          <a:r>
            <a:rPr lang="zh-TW" altLang="en-US" sz="1800" b="1" kern="1200" dirty="0"/>
            <a:t>腓立比书（腓立比书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</a:t>
          </a:r>
          <a:r>
            <a:rPr lang="en-US" altLang="zh-TW" sz="1800" b="1" kern="1200" dirty="0"/>
            <a:t>; </a:t>
          </a:r>
          <a:r>
            <a:rPr lang="zh-TW" altLang="en-US" sz="1800" b="1" kern="1200" dirty="0"/>
            <a:t>歌罗西书（歌罗西书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</a:t>
          </a:r>
          <a:r>
            <a:rPr lang="en-US" altLang="zh-TW" sz="1800" b="1" kern="1200" dirty="0"/>
            <a:t>; </a:t>
          </a:r>
          <a:r>
            <a:rPr lang="zh-TW" altLang="en-US" sz="1800" b="1" kern="1200" dirty="0"/>
            <a:t>帖撒罗尼迦前书（帖撒罗尼迦前书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</a:t>
          </a:r>
          <a:r>
            <a:rPr lang="en-US" altLang="zh-TW" sz="1800" b="1" kern="1200" dirty="0"/>
            <a:t>; </a:t>
          </a:r>
          <a:r>
            <a:rPr lang="zh-TW" altLang="en-US" sz="1800" b="1" kern="1200" dirty="0"/>
            <a:t>帖撒罗尼迦后书（帖撒罗尼迦后书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</a:t>
          </a:r>
          <a:r>
            <a:rPr lang="en-US" altLang="zh-TW" sz="1800" b="1" kern="1200" dirty="0"/>
            <a:t>; </a:t>
          </a:r>
          <a:r>
            <a:rPr lang="zh-TW" altLang="en-US" sz="1800" b="1" kern="1200" dirty="0"/>
            <a:t>以及腓利门书（腓利门书 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：</a:t>
          </a:r>
          <a:r>
            <a:rPr lang="en-US" altLang="zh-TW" sz="1800" b="1" kern="1200" dirty="0"/>
            <a:t>1</a:t>
          </a:r>
          <a:r>
            <a:rPr lang="zh-TW" altLang="en-US" sz="1800" b="1" kern="1200" dirty="0"/>
            <a:t>）。</a:t>
          </a:r>
          <a:endParaRPr lang="es-ES" sz="18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21" y="1994"/>
          <a:ext cx="5147985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提摩太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21" y="1994"/>
        <a:ext cx="5147985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他履行了多项先知职分，如造就（哥林多后书</a:t>
          </a:r>
          <a:r>
            <a:rPr lang="en-US" altLang="zh-TW" sz="2000" b="1" kern="1200" dirty="0"/>
            <a:t>8</a:t>
          </a:r>
          <a:r>
            <a:rPr lang="zh-TW" altLang="en-US" sz="2000" b="1" kern="1200" dirty="0"/>
            <a:t>：</a:t>
          </a:r>
          <a:r>
            <a:rPr lang="en-US" altLang="zh-TW" sz="2000" b="1" kern="1200" dirty="0"/>
            <a:t>6</a:t>
          </a:r>
          <a:r>
            <a:rPr lang="zh-TW" altLang="en-US" sz="2000" b="1" kern="1200" dirty="0"/>
            <a:t>）</a:t>
          </a:r>
          <a:r>
            <a:rPr lang="en-US" altLang="zh-TW" sz="2000" b="1" kern="1200" dirty="0"/>
            <a:t>; </a:t>
          </a:r>
          <a:r>
            <a:rPr lang="zh-TW" altLang="en-US" sz="2000" b="1" kern="1200" dirty="0"/>
            <a:t>劝勉（提多书 </a:t>
          </a:r>
          <a:r>
            <a:rPr lang="en-US" altLang="zh-TW" sz="2000" b="1" kern="1200" dirty="0"/>
            <a:t>2</a:t>
          </a:r>
          <a:r>
            <a:rPr lang="zh-TW" altLang="en-US" sz="2000" b="1" kern="1200" dirty="0"/>
            <a:t>：</a:t>
          </a:r>
          <a:r>
            <a:rPr lang="en-US" altLang="zh-TW" sz="2000" b="1" kern="1200" dirty="0"/>
            <a:t>6</a:t>
          </a:r>
          <a:r>
            <a:rPr lang="zh-TW" altLang="en-US" sz="2000" b="1" kern="1200" dirty="0"/>
            <a:t>、</a:t>
          </a:r>
          <a:r>
            <a:rPr lang="en-US" altLang="zh-TW" sz="2000" b="1" kern="1200" dirty="0"/>
            <a:t>9</a:t>
          </a:r>
          <a:r>
            <a:rPr lang="zh-TW" altLang="en-US" sz="2000" b="1" kern="1200" dirty="0"/>
            <a:t>、</a:t>
          </a:r>
          <a:r>
            <a:rPr lang="en-US" altLang="zh-TW" sz="2000" b="1" kern="1200" dirty="0"/>
            <a:t>15</a:t>
          </a:r>
          <a:r>
            <a:rPr lang="zh-TW" altLang="en-US" sz="2000" b="1" kern="1200" dirty="0"/>
            <a:t>）</a:t>
          </a:r>
          <a:r>
            <a:rPr lang="en-US" altLang="zh-TW" sz="2000" b="1" kern="1200" dirty="0"/>
            <a:t>;</a:t>
          </a:r>
          <a:r>
            <a:rPr lang="zh-TW" altLang="en-US" sz="2000" b="1" kern="1200" dirty="0"/>
            <a:t>以及安慰（哥林多后书 </a:t>
          </a:r>
          <a:r>
            <a:rPr lang="en-US" altLang="zh-TW" sz="2000" b="1" kern="1200" dirty="0"/>
            <a:t>7</a:t>
          </a:r>
          <a:r>
            <a:rPr lang="zh-TW" altLang="en-US" sz="2000" b="1" kern="1200" dirty="0"/>
            <a:t>：</a:t>
          </a:r>
          <a:r>
            <a:rPr lang="en-US" altLang="zh-TW" sz="2000" b="1" kern="1200" dirty="0"/>
            <a:t>13</a:t>
          </a:r>
          <a:r>
            <a:rPr lang="zh-TW" altLang="en-US" sz="2000" b="1" kern="1200" dirty="0"/>
            <a:t>）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21" y="1994"/>
          <a:ext cx="5147985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HK" altLang="en-US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提多</a:t>
          </a:r>
        </a:p>
      </dsp:txBody>
      <dsp:txXfrm>
        <a:off x="203921" y="1994"/>
        <a:ext cx="5147985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#1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nodeVertAlign" val="t"/>
          <dgm:param type="vertAlign" val="mid"/>
          <dgm:param type="horzAlign" val="ctr"/>
          <dgm:param type="fallback" val="1D"/>
        </dgm:alg>
      </dgm:if>
      <dgm:else name="Name3">
        <dgm:alg type="lin">
          <dgm:param type="linDir" val="fromR"/>
          <dgm:param type="nodeVertAlign" val="t"/>
          <dgm:param type="vertAlign" val="mid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stBulletLvl" val="1"/>
                      <dgm:param type="txAnchorVert" val="t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stBulletLvl" val="1"/>
                      <dgm:param type="txAnchorVert" val="t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stBulletLvl" val="2"/>
                      <dgm:param type="txAnchorVert" val="t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stBulletLvl" val="2"/>
                      <dgm:param type="txAnchorVert" val="t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#2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nodeVertAlign" val="t"/>
          <dgm:param type="vertAlign" val="mid"/>
          <dgm:param type="horzAlign" val="ctr"/>
          <dgm:param type="fallback" val="1D"/>
        </dgm:alg>
      </dgm:if>
      <dgm:else name="Name3">
        <dgm:alg type="lin">
          <dgm:param type="linDir" val="fromR"/>
          <dgm:param type="nodeVertAlign" val="t"/>
          <dgm:param type="vertAlign" val="mid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stBulletLvl" val="1"/>
                      <dgm:param type="txAnchorVert" val="t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stBulletLvl" val="1"/>
                      <dgm:param type="txAnchorVert" val="t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stBulletLvl" val="2"/>
                      <dgm:param type="txAnchorVert" val="t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stBulletLvl" val="2"/>
                      <dgm:param type="txAnchorVert" val="t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D7AFF-BB48-4E75-8AF3-145FCC6E4D92}" type="datetimeFigureOut">
              <a:rPr lang="en-MY" smtClean="0"/>
              <a:t>18/10/2026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E51D2-4DB4-4C07-9B35-495B10EBA838}" type="slidenum">
              <a:rPr lang="en-MY" smtClean="0"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714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E51D2-4DB4-4C07-9B35-495B10EBA838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5546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E51D2-4DB4-4C07-9B35-495B10EBA838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6556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9B7D4-C596-44FB-85D7-59A20FA04A17}" type="datetimeFigureOut">
              <a:rPr lang="es-ES" smtClean="0"/>
              <a:t>18/10/2026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image" Target="../media/image43.jpe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notesSlide" Target="../notesSlides/notesSlide2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image" Target="../media/image47.png"/><Relationship Id="rId10" Type="http://schemas.openxmlformats.org/officeDocument/2006/relationships/diagramData" Target="../diagrams/data4.xml"/><Relationship Id="rId4" Type="http://schemas.openxmlformats.org/officeDocument/2006/relationships/image" Target="../media/image44.jpe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CuadroTexto 5"/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HK" altLang="en-US" sz="48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新约先知</a:t>
            </a:r>
            <a:endParaRPr lang="es-ES" sz="4800" b="1" spc="3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053213" y="-43909"/>
            <a:ext cx="4868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二零二六</a:t>
            </a:r>
            <a:r>
              <a:rPr lang="zh-TW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年</a:t>
            </a:r>
            <a:r>
              <a:rPr lang="zh-CN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十</a:t>
            </a:r>
            <a:r>
              <a:rPr lang="zh-TW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zh-CN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二十四</a:t>
            </a:r>
            <a:r>
              <a:rPr lang="zh-TW" alt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日   第四课</a:t>
            </a:r>
            <a:endParaRPr lang="es-ES" sz="24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/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zh-TW" altLang="en-US" sz="2200" b="1" dirty="0">
                <a:solidFill>
                  <a:srgbClr val="E97132">
                    <a:lumMod val="50000"/>
                  </a:srgb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「恩赐原有分别，圣灵却是一位。职事也有分别，主却是一位。功用也有分别，上帝却是一位，在众人里面运行一切的事。」（哥林多前书 </a:t>
            </a:r>
            <a:r>
              <a:rPr lang="en-US" altLang="zh-TW" sz="2200" b="1" dirty="0">
                <a:solidFill>
                  <a:srgbClr val="E97132">
                    <a:lumMod val="50000"/>
                  </a:srgb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12</a:t>
            </a:r>
            <a:r>
              <a:rPr lang="zh-TW" altLang="en-US" sz="2200" b="1" dirty="0">
                <a:solidFill>
                  <a:srgbClr val="E97132">
                    <a:lumMod val="50000"/>
                  </a:srgb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200" b="1" dirty="0">
                <a:solidFill>
                  <a:srgbClr val="E97132">
                    <a:lumMod val="50000"/>
                  </a:srgb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4-6</a:t>
            </a:r>
            <a:r>
              <a:rPr lang="zh-TW" altLang="en-US" sz="2200" b="1" dirty="0">
                <a:solidFill>
                  <a:srgbClr val="E97132">
                    <a:lumMod val="50000"/>
                  </a:srgb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kumimoji="0" lang="es-ES" sz="15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180082" y="4152900"/>
            <a:ext cx="4635064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新约中先知的职分</a:t>
            </a:r>
            <a:endParaRPr lang="en-US" altLang="zh-TW" sz="2000" b="1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zh-HK" altLang="en-US" sz="20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新约先</a:t>
            </a:r>
            <a:r>
              <a:rPr lang="zh-TW" altLang="en-US" sz="20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知</a:t>
            </a:r>
            <a:r>
              <a:rPr lang="en-US" altLang="zh-TW" sz="20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:</a:t>
            </a:r>
            <a:endParaRPr lang="es-ES" sz="2000" b="1" dirty="0">
              <a:solidFill>
                <a:srgbClr val="FF0000"/>
              </a:solidFill>
              <a:highlight>
                <a:srgbClr val="205C01"/>
              </a:highlight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894080" lvl="1">
              <a:spcBef>
                <a:spcPts val="600"/>
              </a:spcBef>
            </a:pPr>
            <a:r>
              <a:rPr lang="zh-TW" altLang="en-US" sz="2000" b="1" dirty="0">
                <a:uFill>
                  <a:solidFill>
                    <a:srgbClr val="D01729"/>
                  </a:solidFill>
                </a:uFill>
                <a:latin typeface="DengXian" panose="02010600030101010101" pitchFamily="2" charset="-122"/>
                <a:ea typeface="DengXian" panose="02010600030101010101" pitchFamily="2" charset="-122"/>
              </a:rPr>
              <a:t>耶稣，</a:t>
            </a:r>
            <a:r>
              <a:rPr lang="zh-CN" altLang="en-US" sz="2000" b="1" dirty="0">
                <a:uFill>
                  <a:solidFill>
                    <a:srgbClr val="D01729"/>
                  </a:solidFill>
                </a:uFill>
                <a:latin typeface="DengXian" panose="02010600030101010101" pitchFamily="2" charset="-122"/>
                <a:ea typeface="DengXian" panose="02010600030101010101" pitchFamily="2" charset="-122"/>
              </a:rPr>
              <a:t>预言中的</a:t>
            </a:r>
            <a:r>
              <a:rPr lang="zh-TW" altLang="en-US" sz="2000" b="1" dirty="0">
                <a:uFill>
                  <a:solidFill>
                    <a:srgbClr val="D01729"/>
                  </a:solidFill>
                </a:uFill>
                <a:latin typeface="DengXian" panose="02010600030101010101" pitchFamily="2" charset="-122"/>
                <a:ea typeface="DengXian" panose="02010600030101010101" pitchFamily="2" charset="-122"/>
              </a:rPr>
              <a:t>先知</a:t>
            </a:r>
            <a:endParaRPr lang="es-ES" sz="2000" b="1" dirty="0">
              <a:effectLst/>
              <a:uFill>
                <a:solidFill>
                  <a:srgbClr val="D01729"/>
                </a:solidFill>
              </a:u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894080" lvl="1">
              <a:spcBef>
                <a:spcPts val="600"/>
              </a:spcBef>
            </a:pPr>
            <a:r>
              <a:rPr lang="zh-HK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使徒与先知</a:t>
            </a:r>
            <a:endParaRPr lang="es-ES" sz="2000" b="1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894080" lvl="1">
              <a:spcBef>
                <a:spcPts val="600"/>
              </a:spcBef>
            </a:pPr>
            <a:r>
              <a:rPr lang="zh-HK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女先知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们</a:t>
            </a:r>
            <a:endParaRPr lang="es-ES" sz="2000" b="1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894080" lvl="1"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保罗的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同工</a:t>
            </a:r>
            <a:endParaRPr lang="es-ES" sz="2000" b="1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894080" lvl="1">
              <a:spcBef>
                <a:spcPts val="600"/>
              </a:spcBef>
            </a:pPr>
            <a:r>
              <a:rPr lang="zh-HK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假先知</a:t>
            </a:r>
            <a:endParaRPr lang="es-ES" sz="2000" b="1" dirty="0"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95274" y="121931"/>
            <a:ext cx="7639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自玛拉基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先知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以来，上帝的子民已有四百年没有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听见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任何先知的声音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了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。正因这种沉默，以色列人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认定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圣经正典（即构成旧约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圣经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的书卷）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已经关闭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 cstate="hqprint"/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6" cstate="hqprint"/>
          <a:stretch>
            <a:fillRect/>
          </a:stretch>
        </p:blipFill>
        <p:spPr>
          <a:xfrm rot="19941356">
            <a:off x="6647496" y="4886982"/>
            <a:ext cx="278850" cy="327903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7" cstate="hqprint"/>
          <a:stretch>
            <a:fillRect/>
          </a:stretch>
        </p:blipFill>
        <p:spPr>
          <a:xfrm rot="19941356">
            <a:off x="6647496" y="6036975"/>
            <a:ext cx="278850" cy="327903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8" cstate="hqprint"/>
          <a:stretch>
            <a:fillRect/>
          </a:stretch>
        </p:blipFill>
        <p:spPr>
          <a:xfrm rot="19941356">
            <a:off x="6647496" y="6420304"/>
            <a:ext cx="278850" cy="327903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9" cstate="hqprint"/>
          <a:stretch>
            <a:fillRect/>
          </a:stretch>
        </p:blipFill>
        <p:spPr>
          <a:xfrm rot="19941356">
            <a:off x="6647496" y="5653644"/>
            <a:ext cx="278850" cy="327903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0" cstate="hqprint"/>
          <a:stretch>
            <a:fillRect/>
          </a:stretch>
        </p:blipFill>
        <p:spPr>
          <a:xfrm rot="19941356">
            <a:off x="6647496" y="5270313"/>
            <a:ext cx="278850" cy="327903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>
          <a:blip r:embed="rId11" cstate="hqprint"/>
          <a:stretch>
            <a:fillRect/>
          </a:stretch>
        </p:blipFill>
        <p:spPr>
          <a:xfrm>
            <a:off x="5360213" y="4239216"/>
            <a:ext cx="778329" cy="231170"/>
          </a:xfrm>
          <a:prstGeom prst="rect">
            <a:avLst/>
          </a:prstGeom>
        </p:spPr>
      </p:pic>
      <p:pic>
        <p:nvPicPr>
          <p:cNvPr id="65" name="Imagen 64"/>
          <p:cNvPicPr>
            <a:picLocks noChangeAspect="1"/>
          </p:cNvPicPr>
          <p:nvPr/>
        </p:nvPicPr>
        <p:blipFill>
          <a:blip r:embed="rId12" cstate="hqprint"/>
          <a:stretch>
            <a:fillRect/>
          </a:stretch>
        </p:blipFill>
        <p:spPr>
          <a:xfrm>
            <a:off x="5360213" y="4619776"/>
            <a:ext cx="778329" cy="23117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5275" y="2985733"/>
            <a:ext cx="76390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这些新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的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先知和女先知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们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的职责是什么？他们是谁？有没有出现像旧约时代那样的假先知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呢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？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95274" y="1495001"/>
            <a:ext cx="76390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然而，上帝并没有长久保持沉默。时候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到了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，祂差遣了一位新的先知──施洗约翰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到来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（马太福音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11:7-9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）。从那一刻起，先知的职分再次兴起。他们除了其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的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他工作之外，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他们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还负责撰写新约圣经。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新约中先知的职分</a:t>
            </a:r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「但作先知讲道的，是对人说，要造就、安慰、劝勉人。」（哥林多前书</a:t>
            </a:r>
            <a:r>
              <a:rPr lang="en-US" altLang="zh-TW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14</a:t>
            </a:r>
            <a:r>
              <a:rPr lang="zh-TW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3</a:t>
            </a:r>
            <a:r>
              <a:rPr lang="zh-TW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47651" y="848814"/>
            <a:ext cx="11782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在新约中，预言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是以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圣灵的恩赐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显现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，圣灵丰盛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的沛降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（罗马书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12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甚至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在一间教会里，先知可以多到必须轮流发言（哥林多前书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14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29-31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405129625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0" cstate="hqprint"/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/>
          <p:cNvSpPr txBox="1"/>
          <p:nvPr/>
        </p:nvSpPr>
        <p:spPr>
          <a:xfrm>
            <a:off x="247651" y="1594006"/>
            <a:ext cx="11944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这些先知扮演了什么角色？（启示录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19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10;1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1;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以弗所书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4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11-12;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哥林多前书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14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3;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使徒行传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15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32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2" name="Imagen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 l="18834" r="18834"/>
          <a:stretch>
            <a:fillRect/>
          </a:stretch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/>
          <p:cNvGrpSpPr>
            <a:grpSpLocks noGrp="1" noUngrp="1" noRot="1" noChangeAspect="1" noMove="1" noResize="1"/>
          </p:cNvGrpSpPr>
          <p:nvPr/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7" name="Graphic 4"/>
          <p:cNvGrpSpPr>
            <a:grpSpLocks noGrp="1" noUngrp="1" noRot="1" noChangeAspect="1" noMove="1" noResize="1"/>
          </p:cNvGrpSpPr>
          <p:nvPr/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Graphic 212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28323" y="4514306"/>
            <a:ext cx="47566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HK" altLang="en-US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新约先知</a:t>
            </a:r>
            <a:endParaRPr lang="es-ES" sz="5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algn="ctr"/>
            <a:r>
              <a:rPr lang="zh-TW" altLang="en-US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耶稣，</a:t>
            </a:r>
            <a:r>
              <a:rPr lang="zh-CN" altLang="en-US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预言中的</a:t>
            </a:r>
            <a:r>
              <a:rPr lang="zh-TW" altLang="en-US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先知</a:t>
            </a:r>
            <a:endParaRPr lang="es-ES" sz="4400" b="1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" y="672197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「耶和华－你的上帝要从你们弟兄中间给你兴起一位先知，像我，你们要听从他。」（申命记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15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sz="1400" b="1" dirty="0">
              <a:solidFill>
                <a:schemeClr val="accent5">
                  <a:lumMod val="75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耶稣被同时代人视为先知（马太福音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11; 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马可福音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15; 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路加福音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7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16; 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约翰福音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14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/>
          <p:cNvSpPr txBox="1"/>
          <p:nvPr/>
        </p:nvSpPr>
        <p:spPr>
          <a:xfrm>
            <a:off x="5069100" y="3960926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祂不仅是像其他先知那样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是</a:t>
            </a:r>
            <a:r>
              <a:rPr lang="en-US" altLang="zh-CN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【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照在暗处的灯</a:t>
            </a:r>
            <a:r>
              <a:rPr lang="en-US" altLang="zh-CN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】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，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他本身就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是那道光（彼得后书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19; </a:t>
            </a:r>
            <a:b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约翰福音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9;8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12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5" cstate="hqprint"/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6" cstate="hqprint"/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7" cstate="hqprint"/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/>
          <p:cNvSpPr txBox="1"/>
          <p:nvPr/>
        </p:nvSpPr>
        <p:spPr>
          <a:xfrm>
            <a:off x="210169" y="3210096"/>
            <a:ext cx="76497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但耶稣没有写下上帝的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道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，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因为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祂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本身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就是那道</a:t>
            </a:r>
            <a:br>
              <a:rPr lang="es-E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es-E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z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约翰福音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彼得明确指出耶稣是摩西和其他先知所预言的先知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/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弥赛亚</a:t>
            </a:r>
            <a:br>
              <a:rPr lang="es-E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</a:b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（申命记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15;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使徒行传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18-26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祂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也以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这个称号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自称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（马可福音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4; 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路加福音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13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33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5058467" y="5548849"/>
            <a:ext cx="40358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祂的工作超越了任何先知的工作。耶稣是唯一能借着祂的生命、死亡和复活，赐予我们所有人永生的人。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HK" altLang="en-US" sz="4400" b="1" spc="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使徒与先知</a:t>
            </a:r>
            <a:endParaRPr lang="es-ES" sz="4400" b="1" spc="6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827662"/>
            <a:ext cx="12191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「这奥秘在以前的世代没有叫人知道，像如今借着圣灵启示他的圣使徒和先知一样。」（以弗所书</a:t>
            </a:r>
            <a:r>
              <a:rPr lang="en-US" altLang="zh-TW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3</a:t>
            </a:r>
            <a:r>
              <a:rPr lang="zh-TW" altLang="en-US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5 </a:t>
            </a:r>
            <a:r>
              <a:rPr lang="zh-TW" altLang="en-US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sz="2000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271104167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89009" y="3723862"/>
            <a:ext cx="8534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当使徒与先知一同被提及时，使徒通常排在先知之前（除了路加福音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11:49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）。彼得则将使徒与古代的先知相提并论（彼得后书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3:2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新约的使徒与先知具有共同特征：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1" cstate="hqprint"/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/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新约圣经提到多位先知，其中一些还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有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具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体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名字：巴拿巴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（使徒）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、西面、路求、马念、扫罗（使徒）、犹大、西拉和亚迦布（使徒行传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27; 13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1; 15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32; 19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6-7; 21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10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  <a:headEnd/>
            <a:tailEnd/>
          </a:ln>
          <a:effectLst/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4" cstate="hqprint"/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  <a:headEnd/>
            <a:tailEnd/>
          </a:ln>
          <a:effectLst/>
        </p:spPr>
      </p:pic>
      <p:sp>
        <p:nvSpPr>
          <p:cNvPr id="5" name="CuadroTexto 4"/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使徒们是由耶稣亲自特别委派，要作祂复活的见证人（使徒行传 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10:40-41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/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zh-HK" altLang="en-U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latin typeface="DengXian" panose="02010600030101010101" pitchFamily="2" charset="-122"/>
                <a:ea typeface="DengXian" panose="02010600030101010101" pitchFamily="2" charset="-122"/>
              </a:rPr>
              <a:t>女先知</a:t>
            </a:r>
            <a:endParaRPr lang="es-ES" sz="5400" b="1" spc="100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04824" y="666621"/>
            <a:ext cx="10458450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zh-TW" altLang="en-US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「</a:t>
            </a:r>
            <a:r>
              <a:rPr lang="zh-TW" altLang="en-US" sz="20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他有四个女儿，都是处女，是说预言的。」（使徒行传</a:t>
            </a:r>
            <a:r>
              <a:rPr lang="en-US" altLang="zh-TW" sz="20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21</a:t>
            </a:r>
            <a:r>
              <a:rPr lang="zh-TW" altLang="en-US" sz="20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9</a:t>
            </a:r>
            <a:r>
              <a:rPr lang="zh-TW" altLang="en-US" sz="2000" b="1" dirty="0">
                <a:solidFill>
                  <a:srgbClr val="7030A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sz="2000" b="1" dirty="0">
              <a:solidFill>
                <a:srgbClr val="7030A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094767" y="1339817"/>
            <a:ext cx="47204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新约中唯一被提及名字的女先知是亚拿，她向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在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耶路撒冷等候救赎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主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的人</a:t>
            </a:r>
            <a:r>
              <a:rPr lang="zh-CN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述说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了那个孩子（耶稣）的事（路加福音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36-38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119787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hqprint"/>
          <a:stretch>
            <a:fillRect/>
          </a:stretch>
        </p:blipFill>
        <p:spPr>
          <a:xfrm>
            <a:off x="7815249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hqprint"/>
          <a:stretch>
            <a:fillRect/>
          </a:stretch>
        </p:blipFill>
        <p:spPr>
          <a:xfrm>
            <a:off x="7039897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/>
          <p:cNvSpPr txBox="1"/>
          <p:nvPr/>
        </p:nvSpPr>
        <p:spPr>
          <a:xfrm>
            <a:off x="3094767" y="5204241"/>
            <a:ext cx="38700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约珥预言圣灵会浇灌在儿女、老年、少年人、仆人和使女的身上（约珥书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28-29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094767" y="3837795"/>
            <a:ext cx="38700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此外，预言被提及为一种常见的恩赐，无论在女性或男性身上都有（哥林多前书 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11:4-5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7" cstate="hqprint"/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/>
          <p:cNvSpPr txBox="1"/>
          <p:nvPr/>
        </p:nvSpPr>
        <p:spPr>
          <a:xfrm>
            <a:off x="3094767" y="2779124"/>
            <a:ext cx="4720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福音传道者腓力的四个女儿也获得了预言的恩赐（使徒行传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21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8-9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4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" y="0"/>
            <a:ext cx="787563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zh-TW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保罗的</a:t>
            </a:r>
            <a:r>
              <a: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同工</a:t>
            </a:r>
            <a:endParaRPr lang="es-E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708448"/>
            <a:ext cx="78756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「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我儿提摩太啊，我照从前指着你的预言，将这命令交托你，叫你因此可以打那美好的仗。」（提摩太前书 </a:t>
            </a:r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 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5697" y="1775531"/>
            <a:ext cx="76322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除了使徒、先知和女先知外，</a:t>
            </a:r>
            <a:r>
              <a:rPr lang="zh-CN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圣经也提到一些</a:t>
            </a:r>
            <a:r>
              <a:rPr lang="zh-TW" altLang="en-US" sz="2000" b="1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保罗的助手，他们像西拉和巴拿巴一样，拥有预言的恩赐：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182398739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071406586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507226" y="0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zh-HK" altLang="en-U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假先知</a:t>
            </a:r>
            <a:endParaRPr lang="es-ES" sz="4400" b="1" spc="100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chemeClr val="accent5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972876" y="713253"/>
            <a:ext cx="87534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「</a:t>
            </a:r>
            <a:r>
              <a:rPr lang="zh-TW" altLang="en-US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亲爱的弟兄啊，一切的灵，你们不可都信，总要试验那些灵是出于上帝的不是，因为世上有许多假先知已经出来了。」</a:t>
            </a:r>
            <a:r>
              <a:rPr lang="zh-TW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（约翰一书</a:t>
            </a:r>
            <a:r>
              <a:rPr lang="en-US" altLang="zh-TW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4</a:t>
            </a:r>
            <a:r>
              <a:rPr lang="zh-TW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s-ES" sz="14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251677" y="1438215"/>
            <a:ext cx="794032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耶稣警告说，将会</a:t>
            </a:r>
            <a:r>
              <a:rPr lang="zh-CN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有假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先知</a:t>
            </a:r>
            <a:r>
              <a:rPr lang="zh-CN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出现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，称他们为「残暴的狼」（马太福音 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24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24; 7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15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）。在早期教会内部，这些假先知已经开始出现</a:t>
            </a:r>
            <a:endParaRPr lang="en-MY" altLang="zh-TW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spcBef>
                <a:spcPts val="600"/>
              </a:spcBef>
            </a:pP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（约翰一书 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4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  <a:headEnd/>
            <a:tailEnd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hqprint"/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/>
          <p:cNvSpPr txBox="1"/>
          <p:nvPr/>
        </p:nvSpPr>
        <p:spPr>
          <a:xfrm>
            <a:off x="4251677" y="4737282"/>
            <a:ext cx="59607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信徒被呼召审视先知，确保他们所有的信息都符合圣经并以基督为中心。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69830" y="6144747"/>
            <a:ext cx="9618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我们对抗假先知（以及</a:t>
            </a:r>
            <a:r>
              <a:rPr lang="zh-CN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对抗那在背后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引导他们的邪恶力量）的唯一防御，就是穿上上帝为我们预备的盔甲（以弗所书 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10-18</a:t>
            </a:r>
            <a:r>
              <a:rPr lang="zh-TW" altLang="en-US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251677" y="3637593"/>
            <a:ext cx="79403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真正的预言与上帝的话语相符，指向基督，并造就教会，而假先知则宣扬分裂的教义和自利。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251677" y="2509071"/>
            <a:ext cx="80526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保罗警告以弗所的长老，他们中间将出现「凶暴的豺狼」（使徒行传</a:t>
            </a:r>
            <a:r>
              <a:rPr lang="en-US" altLang="zh-TW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20</a:t>
            </a: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29</a:t>
            </a: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）。他警告哥林多人「假使徒」的存在（哥林多后书 </a:t>
            </a:r>
            <a:r>
              <a:rPr lang="en-US" altLang="zh-TW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11</a:t>
            </a: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r>
              <a:rPr lang="en-US" altLang="zh-TW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13</a:t>
            </a:r>
            <a:r>
              <a:rPr lang="zh-TW" alt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）。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361808" y="800567"/>
            <a:ext cx="757375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3200" b="1" dirty="0">
                <a:latin typeface="DengXian" panose="02010600030101010101" pitchFamily="2" charset="-122"/>
                <a:ea typeface="DengXian" panose="02010600030101010101" pitchFamily="2" charset="-122"/>
              </a:rPr>
              <a:t>「先祖、先知和使徒受圣灵的感动发言。他们清楚地表明他们不是靠自己的能力，或者奉他们自己的名说话的。他们不希望把功劳归给自己，不希望有人视他们为任何荣耀之事的创始者。他们为一切</a:t>
            </a:r>
            <a:r>
              <a:rPr lang="zh-TW" altLang="en-US" sz="3200" b="1" dirty="0">
                <a:latin typeface="DengXian" panose="02010600030101010101" pitchFamily="2" charset="-122"/>
                <a:ea typeface="DengXian" panose="02010600030101010101" pitchFamily="2" charset="-122"/>
              </a:rPr>
              <a:t>赞</a:t>
            </a:r>
            <a:r>
              <a:rPr lang="zh-CN" altLang="en-US" sz="3200" b="1" dirty="0">
                <a:latin typeface="DengXian" panose="02010600030101010101" pitchFamily="2" charset="-122"/>
                <a:ea typeface="DengXian" panose="02010600030101010101" pitchFamily="2" charset="-122"/>
              </a:rPr>
              <a:t>美所归属的上帝尊荣发热心。他们宣称他们的能力和所传的信息是上帝所赐，让他们作为上帝能力的代表。上帝是他们的权威和满足。」</a:t>
            </a:r>
            <a:endParaRPr lang="es-ES" sz="32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235240" y="5826600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HK" altLang="en-US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怀爱伦</a:t>
            </a:r>
            <a:r>
              <a:rPr lang="zh-TW" altLang="en-US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（效法主耶稣，</a:t>
            </a:r>
            <a:r>
              <a:rPr lang="en-US" altLang="zh-TW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7</a:t>
            </a:r>
            <a:r>
              <a:rPr lang="zh-TW" altLang="en-US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TW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30</a:t>
            </a:r>
            <a:r>
              <a:rPr lang="zh-TW" altLang="en-US" sz="2400" b="1" dirty="0">
                <a:latin typeface="DengXian" panose="02010600030101010101" pitchFamily="2" charset="-122"/>
                <a:ea typeface="DengXian" panose="02010600030101010101" pitchFamily="2" charset="-122"/>
              </a:rPr>
              <a:t>日）</a:t>
            </a:r>
            <a:endParaRPr lang="es-ES" sz="24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附录：怀爱伦事工的核心</a:t>
            </a:r>
            <a:r>
              <a:rPr lang="zh-CN" alt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latin typeface="DengXian" panose="02010600030101010101" pitchFamily="2" charset="-122"/>
                <a:ea typeface="DengXian" panose="02010600030101010101" pitchFamily="2" charset="-122"/>
              </a:rPr>
              <a:t>原则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怀爱伦的事工有两个根本方向：引领人们归向耶稣</a:t>
            </a:r>
            <a:r>
              <a:rPr lang="en-US" altLang="zh-TW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; </a:t>
            </a:r>
            <a:r>
              <a:rPr lang="zh-TW" altLang="en-US" sz="2000" b="1" dirty="0">
                <a:latin typeface="DengXian" panose="02010600030101010101" pitchFamily="2" charset="-122"/>
                <a:ea typeface="DengXian" panose="02010600030101010101" pitchFamily="2" charset="-122"/>
              </a:rPr>
              <a:t>并将他们的注意力引导到圣经。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/>
          <p:cNvSpPr txBox="1"/>
          <p:nvPr/>
        </p:nvSpPr>
        <p:spPr>
          <a:xfrm>
            <a:off x="3228975" y="4369874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第二核心：圣经
「怀爱伦从未声称她的著作具有超过圣经的价值，相反，她始终敦促人们要以圣经来检验这些著作。作为主的使者，她自认是一道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『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较小的光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』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，引导人们走向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『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更大的光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』──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圣经。」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《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信心选粹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》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，第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卷，第</a:t>
            </a:r>
            <a:r>
              <a:rPr lang="en-US" altLang="zh-TW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34</a:t>
            </a:r>
            <a:r>
              <a:rPr lang="zh-TW" altLang="en-US" sz="2000" b="1" dirty="0">
                <a:solidFill>
                  <a:srgbClr val="5C3C4C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页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 cstate="hqprint"/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/>
          <p:cNvSpPr txBox="1"/>
          <p:nvPr/>
        </p:nvSpPr>
        <p:spPr>
          <a:xfrm>
            <a:off x="336041" y="1404202"/>
            <a:ext cx="79602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第一核心：耶稣
「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1888 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年大会之后，当有人问她所讨论的主题时，她回答：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『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在过去四十五年里，我一直在展现基督无与伦比的魅力。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』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」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《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讲道与谈话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》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，第一卷，第</a:t>
            </a:r>
            <a:r>
              <a:rPr lang="en-US" altLang="zh-TW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116</a:t>
            </a:r>
            <a:r>
              <a:rPr lang="zh-TW" altLang="en-US" sz="2000" b="1" dirty="0">
                <a:solidFill>
                  <a:srgbClr val="1F6D9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页</a:t>
            </a:r>
            <a:endParaRPr lang="es-ES" sz="2000" b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2401</Words>
  <Application>Microsoft Office PowerPoint</Application>
  <PresentationFormat>Panorámica</PresentationFormat>
  <Paragraphs>81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DengXian</vt:lpstr>
      <vt:lpstr>Aptos</vt:lpstr>
      <vt:lpstr>Aptos Display</vt:lpstr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Sergio</dc:creator>
  <cp:lastModifiedBy>Isabel Laveda</cp:lastModifiedBy>
  <cp:revision>108</cp:revision>
  <cp:lastPrinted>2026-10-06T06:19:00Z</cp:lastPrinted>
  <dcterms:created xsi:type="dcterms:W3CDTF">2026-09-28T14:13:00Z</dcterms:created>
  <dcterms:modified xsi:type="dcterms:W3CDTF">2026-10-18T14:21:23Z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4477372032D24C9F9B348E01D9034271_13</vt:lpwstr>
  </property>
  <property fmtid="{D5CDD505-2E9C-101B-9397-08002B2CF9AE}" pid="3" name="KSOProductBuildVer">
    <vt:lpwstr>1033-12.1.0.29162</vt:lpwstr>
  </property>
</Properties>
</file>