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71" r:id="rId4"/>
    <p:sldId id="258" r:id="rId5"/>
    <p:sldId id="259" r:id="rId6"/>
    <p:sldId id="260" r:id="rId7"/>
    <p:sldId id="266" r:id="rId8"/>
    <p:sldId id="261" r:id="rId9"/>
    <p:sldId id="262" r:id="rId10"/>
    <p:sldId id="270" r:id="rId11"/>
    <p:sldId id="263" r:id="rId12"/>
    <p:sldId id="267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9F1"/>
    <a:srgbClr val="CDBCE8"/>
    <a:srgbClr val="D2ECB6"/>
    <a:srgbClr val="D9FF85"/>
    <a:srgbClr val="FFD15D"/>
    <a:srgbClr val="A17301"/>
    <a:srgbClr val="FFEAB7"/>
    <a:srgbClr val="E09F01"/>
    <a:srgbClr val="AC4D50"/>
    <a:srgbClr val="BDD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86" autoAdjust="0"/>
    <p:restoredTop sz="94673" autoAdjust="0"/>
  </p:normalViewPr>
  <p:slideViewPr>
    <p:cSldViewPr snapToGrid="0">
      <p:cViewPr varScale="1">
        <p:scale>
          <a:sx n="101" d="100"/>
          <a:sy n="101" d="100"/>
        </p:scale>
        <p:origin x="2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489E9B-71C7-4F4B-B8E8-11B9E8891458}" type="doc">
      <dgm:prSet loTypeId="urn:microsoft.com/office/officeart/2008/layout/BendingPictureSemiTransparentText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D5FA090-E523-4569-82E8-B47B61003D6E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es-ES" sz="1800" b="1" dirty="0" err="1">
              <a:solidFill>
                <a:schemeClr val="tx1"/>
              </a:solidFill>
            </a:rPr>
            <a:t>Ježíš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stvořil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všechno</a:t>
          </a:r>
          <a:r>
            <a:rPr lang="es-ES" sz="1800" b="1" dirty="0">
              <a:solidFill>
                <a:schemeClr val="tx1"/>
              </a:solidFill>
            </a:rPr>
            <a:t>, </a:t>
          </a:r>
          <a:r>
            <a:rPr lang="es-ES" sz="1800" b="1" dirty="0" err="1">
              <a:solidFill>
                <a:schemeClr val="tx1"/>
              </a:solidFill>
            </a:rPr>
            <a:t>co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existuje</a:t>
          </a:r>
          <a:r>
            <a:rPr lang="es-ES" sz="1800" b="1" dirty="0">
              <a:solidFill>
                <a:schemeClr val="tx1"/>
              </a:solidFill>
            </a:rPr>
            <a:t> (J</a:t>
          </a:r>
          <a:r>
            <a:rPr lang="cs-CZ" sz="1800" b="1" dirty="0">
              <a:solidFill>
                <a:schemeClr val="tx1"/>
              </a:solidFill>
            </a:rPr>
            <a:t>a</a:t>
          </a:r>
          <a:r>
            <a:rPr lang="es-ES" sz="1800" b="1" dirty="0">
              <a:solidFill>
                <a:schemeClr val="tx1"/>
              </a:solidFill>
            </a:rPr>
            <a:t>n 1</a:t>
          </a:r>
          <a:r>
            <a:rPr lang="cs-CZ" sz="1800" b="1" dirty="0">
              <a:solidFill>
                <a:schemeClr val="tx1"/>
              </a:solidFill>
            </a:rPr>
            <a:t>,</a:t>
          </a:r>
          <a:r>
            <a:rPr lang="es-ES" sz="1800" b="1" dirty="0">
              <a:solidFill>
                <a:schemeClr val="tx1"/>
              </a:solidFill>
            </a:rPr>
            <a:t>3)</a:t>
          </a:r>
        </a:p>
      </dgm:t>
    </dgm:pt>
    <dgm:pt modelId="{3D5C7BCB-2431-4257-9365-2D40668042AE}" type="parTrans" cxnId="{6E246DD6-90D3-4B35-9BF2-5E898EF89630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36B4C9B7-9C4D-4C03-9F61-08BB20CBB4B6}" type="sibTrans" cxnId="{6E246DD6-90D3-4B35-9BF2-5E898EF89630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7C4699DD-471D-40AD-B16C-C778845D498D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/>
          </a:solidFill>
        </a:ln>
      </dgm:spPr>
      <dgm:t>
        <a:bodyPr/>
        <a:lstStyle/>
        <a:p>
          <a:r>
            <a:rPr lang="es-ES" sz="1800" b="1" dirty="0" err="1">
              <a:solidFill>
                <a:schemeClr val="tx1"/>
              </a:solidFill>
            </a:rPr>
            <a:t>Stal</a:t>
          </a:r>
          <a:r>
            <a:rPr lang="es-ES" sz="1800" b="1" dirty="0">
              <a:solidFill>
                <a:schemeClr val="tx1"/>
              </a:solidFill>
            </a:rPr>
            <a:t> se </a:t>
          </a:r>
          <a:r>
            <a:rPr lang="cs-CZ" sz="1800" b="1" dirty="0">
              <a:solidFill>
                <a:schemeClr val="tx1"/>
              </a:solidFill>
            </a:rPr>
            <a:t>člověkem</a:t>
          </a:r>
          <a:br>
            <a:rPr lang="es-ES" sz="1800" b="1" dirty="0">
              <a:solidFill>
                <a:schemeClr val="tx1"/>
              </a:solidFill>
            </a:rPr>
          </a:br>
          <a:r>
            <a:rPr lang="es-ES" sz="1800" b="1" dirty="0">
              <a:solidFill>
                <a:schemeClr val="tx1"/>
              </a:solidFill>
            </a:rPr>
            <a:t>(J</a:t>
          </a:r>
          <a:r>
            <a:rPr lang="cs-CZ" sz="1800" b="1" dirty="0">
              <a:solidFill>
                <a:schemeClr val="tx1"/>
              </a:solidFill>
            </a:rPr>
            <a:t>a</a:t>
          </a:r>
          <a:r>
            <a:rPr lang="es-ES" sz="1800" b="1" dirty="0">
              <a:solidFill>
                <a:schemeClr val="tx1"/>
              </a:solidFill>
            </a:rPr>
            <a:t>n 1</a:t>
          </a:r>
          <a:r>
            <a:rPr lang="cs-CZ" sz="1800" b="1" dirty="0">
              <a:solidFill>
                <a:schemeClr val="tx1"/>
              </a:solidFill>
            </a:rPr>
            <a:t>,</a:t>
          </a:r>
          <a:r>
            <a:rPr lang="es-ES" sz="1800" b="1" dirty="0">
              <a:solidFill>
                <a:schemeClr val="tx1"/>
              </a:solidFill>
            </a:rPr>
            <a:t>14)</a:t>
          </a:r>
        </a:p>
      </dgm:t>
    </dgm:pt>
    <dgm:pt modelId="{FC5DFF4E-5B91-4133-92A4-5F548B9213D0}" type="parTrans" cxnId="{89D6C48C-8AE4-4167-92A1-422DDF484CA5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55B96651-BD50-4304-918D-CB6013598BA5}" type="sibTrans" cxnId="{89D6C48C-8AE4-4167-92A1-422DDF484CA5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75E82F51-751F-41A8-9AD0-C119DE295093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s-ES" sz="1800" b="1" dirty="0" err="1">
              <a:solidFill>
                <a:schemeClr val="tx1"/>
              </a:solidFill>
            </a:rPr>
            <a:t>Prošel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těžkostmi</a:t>
          </a:r>
          <a:r>
            <a:rPr lang="es-ES" sz="1800" b="1" dirty="0">
              <a:solidFill>
                <a:schemeClr val="tx1"/>
              </a:solidFill>
            </a:rPr>
            <a:t>, </a:t>
          </a:r>
          <a:r>
            <a:rPr lang="es-ES" sz="1800" b="1" dirty="0" err="1">
              <a:solidFill>
                <a:schemeClr val="tx1"/>
              </a:solidFill>
            </a:rPr>
            <a:t>utrpením</a:t>
          </a:r>
          <a:r>
            <a:rPr lang="es-ES" sz="1800" b="1" dirty="0">
              <a:solidFill>
                <a:schemeClr val="tx1"/>
              </a:solidFill>
            </a:rPr>
            <a:t>, </a:t>
          </a:r>
          <a:r>
            <a:rPr lang="es-ES" sz="1800" b="1" dirty="0" err="1">
              <a:solidFill>
                <a:schemeClr val="tx1"/>
              </a:solidFill>
            </a:rPr>
            <a:t>hladem</a:t>
          </a:r>
          <a:r>
            <a:rPr lang="cs-CZ" sz="1800" b="1" dirty="0">
              <a:solidFill>
                <a:schemeClr val="tx1"/>
              </a:solidFill>
            </a:rPr>
            <a:t> </a:t>
          </a:r>
          <a:r>
            <a:rPr lang="es-ES" sz="1800" b="1" dirty="0">
              <a:solidFill>
                <a:schemeClr val="tx1"/>
              </a:solidFill>
            </a:rPr>
            <a:t> a </a:t>
          </a:r>
          <a:r>
            <a:rPr lang="es-ES" sz="1800" b="1" dirty="0" err="1">
              <a:solidFill>
                <a:schemeClr val="tx1"/>
              </a:solidFill>
            </a:rPr>
            <a:t>bolestí</a:t>
          </a:r>
          <a:r>
            <a:rPr lang="es-ES" sz="1800" b="1" dirty="0">
              <a:solidFill>
                <a:schemeClr val="tx1"/>
              </a:solidFill>
            </a:rPr>
            <a:t>, </a:t>
          </a:r>
          <a:r>
            <a:rPr lang="es-ES" sz="1800" b="1" dirty="0" err="1">
              <a:solidFill>
                <a:schemeClr val="tx1"/>
              </a:solidFill>
            </a:rPr>
            <a:t>stejně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jako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my</a:t>
          </a:r>
          <a:br>
            <a:rPr lang="es-ES" sz="1800" b="1" dirty="0">
              <a:solidFill>
                <a:schemeClr val="tx1"/>
              </a:solidFill>
            </a:rPr>
          </a:br>
          <a:r>
            <a:rPr lang="es-ES" sz="1800" b="1" dirty="0">
              <a:solidFill>
                <a:schemeClr val="tx1"/>
              </a:solidFill>
            </a:rPr>
            <a:t>(</a:t>
          </a:r>
          <a:r>
            <a:rPr lang="cs-CZ" sz="1800" b="1" dirty="0">
              <a:solidFill>
                <a:schemeClr val="tx1"/>
              </a:solidFill>
            </a:rPr>
            <a:t>Izajáš</a:t>
          </a:r>
          <a:r>
            <a:rPr lang="es-ES" sz="1800" b="1" dirty="0">
              <a:solidFill>
                <a:schemeClr val="tx1"/>
              </a:solidFill>
            </a:rPr>
            <a:t> 53</a:t>
          </a:r>
          <a:r>
            <a:rPr lang="cs-CZ" sz="1800" b="1" dirty="0">
              <a:solidFill>
                <a:schemeClr val="tx1"/>
              </a:solidFill>
            </a:rPr>
            <a:t>,</a:t>
          </a:r>
          <a:r>
            <a:rPr lang="es-ES" sz="1800" b="1" dirty="0">
              <a:solidFill>
                <a:schemeClr val="tx1"/>
              </a:solidFill>
            </a:rPr>
            <a:t>3; M</a:t>
          </a:r>
          <a:r>
            <a:rPr lang="cs-CZ" sz="1800" b="1" dirty="0">
              <a:solidFill>
                <a:schemeClr val="tx1"/>
              </a:solidFill>
            </a:rPr>
            <a:t>a</a:t>
          </a:r>
          <a:r>
            <a:rPr lang="es-ES" sz="1800" b="1" dirty="0">
              <a:solidFill>
                <a:schemeClr val="tx1"/>
              </a:solidFill>
            </a:rPr>
            <a:t>r</a:t>
          </a:r>
          <a:r>
            <a:rPr lang="cs-CZ" sz="1800" b="1" dirty="0" err="1">
              <a:solidFill>
                <a:schemeClr val="tx1"/>
              </a:solidFill>
            </a:rPr>
            <a:t>ek</a:t>
          </a:r>
          <a:r>
            <a:rPr lang="es-ES" sz="1800" b="1" dirty="0">
              <a:solidFill>
                <a:schemeClr val="tx1"/>
              </a:solidFill>
            </a:rPr>
            <a:t> 11</a:t>
          </a:r>
          <a:r>
            <a:rPr lang="cs-CZ" sz="1800" b="1" dirty="0">
              <a:solidFill>
                <a:schemeClr val="tx1"/>
              </a:solidFill>
            </a:rPr>
            <a:t>,</a:t>
          </a:r>
          <a:r>
            <a:rPr lang="es-ES" sz="1800" b="1" dirty="0">
              <a:solidFill>
                <a:schemeClr val="tx1"/>
              </a:solidFill>
            </a:rPr>
            <a:t>12)</a:t>
          </a:r>
          <a:r>
            <a:rPr lang="cs-CZ" sz="1800" b="1" dirty="0">
              <a:solidFill>
                <a:schemeClr val="tx1"/>
              </a:solidFill>
            </a:rPr>
            <a:t>     </a:t>
          </a:r>
          <a:endParaRPr lang="es-ES" sz="1800" b="1" dirty="0">
            <a:solidFill>
              <a:schemeClr val="tx1"/>
            </a:solidFill>
          </a:endParaRPr>
        </a:p>
      </dgm:t>
    </dgm:pt>
    <dgm:pt modelId="{6470B101-6CC1-4124-A3C6-46C8AA06BF1A}" type="parTrans" cxnId="{25020358-5D89-44BD-A2FF-A27FE7A63CEE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A4C3D6B9-1DA5-4B6B-B0BD-CC4E1D346C32}" type="sibTrans" cxnId="{25020358-5D89-44BD-A2FF-A27FE7A63CEE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D8C98AAC-9E60-487A-BFA4-1D141115039A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/>
          </a:solidFill>
        </a:ln>
      </dgm:spPr>
      <dgm:t>
        <a:bodyPr/>
        <a:lstStyle/>
        <a:p>
          <a:r>
            <a:rPr lang="es-ES" sz="1800" b="1" dirty="0" err="1">
              <a:solidFill>
                <a:schemeClr val="tx1"/>
              </a:solidFill>
            </a:rPr>
            <a:t>Byl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pokoušen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jako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my</a:t>
          </a:r>
          <a:r>
            <a:rPr lang="es-ES" sz="1800" b="1" dirty="0">
              <a:solidFill>
                <a:schemeClr val="tx1"/>
              </a:solidFill>
            </a:rPr>
            <a:t> (</a:t>
          </a:r>
          <a:r>
            <a:rPr lang="cs-CZ" sz="1800" b="1" dirty="0">
              <a:solidFill>
                <a:schemeClr val="tx1"/>
              </a:solidFill>
            </a:rPr>
            <a:t>list Židům</a:t>
          </a:r>
          <a:r>
            <a:rPr lang="es-ES" sz="1800" b="1" dirty="0">
              <a:solidFill>
                <a:schemeClr val="tx1"/>
              </a:solidFill>
            </a:rPr>
            <a:t> 4</a:t>
          </a:r>
          <a:r>
            <a:rPr lang="cs-CZ" sz="1800" b="1" dirty="0">
              <a:solidFill>
                <a:schemeClr val="tx1"/>
              </a:solidFill>
            </a:rPr>
            <a:t>,</a:t>
          </a:r>
          <a:r>
            <a:rPr lang="es-ES" sz="1800" b="1" dirty="0">
              <a:solidFill>
                <a:schemeClr val="tx1"/>
              </a:solidFill>
            </a:rPr>
            <a:t>15)</a:t>
          </a:r>
        </a:p>
      </dgm:t>
    </dgm:pt>
    <dgm:pt modelId="{4CB70D7C-76EA-423C-AD93-6215FFEF250B}" type="parTrans" cxnId="{2951A0FC-BA63-4628-A7CF-7890B636E315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A72364C4-B4CB-4AA3-84FF-689A151E8DF3}" type="sibTrans" cxnId="{2951A0FC-BA63-4628-A7CF-7890B636E315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3D7BC7F4-1B42-4480-BD99-5412295323CC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/>
          </a:solidFill>
        </a:ln>
      </dgm:spPr>
      <dgm:t>
        <a:bodyPr/>
        <a:lstStyle/>
        <a:p>
          <a:r>
            <a:rPr lang="es-ES" sz="1800" b="1" dirty="0" err="1">
              <a:solidFill>
                <a:schemeClr val="tx1"/>
              </a:solidFill>
            </a:rPr>
            <a:t>Protože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byl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spravedlivý</a:t>
          </a:r>
          <a:r>
            <a:rPr lang="es-ES" sz="1800" b="1" dirty="0">
              <a:solidFill>
                <a:schemeClr val="tx1"/>
              </a:solidFill>
            </a:rPr>
            <a:t>, </a:t>
          </a:r>
          <a:r>
            <a:rPr lang="es-ES" sz="1800" b="1" dirty="0" err="1">
              <a:solidFill>
                <a:schemeClr val="tx1"/>
              </a:solidFill>
            </a:rPr>
            <a:t>ochotně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trpěl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za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naše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hříchy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cs-CZ" sz="1800" b="1" dirty="0">
              <a:solidFill>
                <a:schemeClr val="tx1"/>
              </a:solidFill>
            </a:rPr>
            <a:t>                                    </a:t>
          </a:r>
          <a:r>
            <a:rPr lang="es-ES" sz="1800" b="1" dirty="0">
              <a:solidFill>
                <a:schemeClr val="tx1"/>
              </a:solidFill>
            </a:rPr>
            <a:t>(1</a:t>
          </a:r>
          <a:r>
            <a:rPr lang="cs-CZ" sz="1800" b="1" dirty="0">
              <a:solidFill>
                <a:schemeClr val="tx1"/>
              </a:solidFill>
            </a:rPr>
            <a:t>. list Petrův</a:t>
          </a:r>
          <a:r>
            <a:rPr lang="es-ES" sz="1800" b="1" dirty="0">
              <a:solidFill>
                <a:schemeClr val="tx1"/>
              </a:solidFill>
            </a:rPr>
            <a:t> 3</a:t>
          </a:r>
          <a:r>
            <a:rPr lang="cs-CZ" sz="1800" b="1" dirty="0">
              <a:solidFill>
                <a:schemeClr val="tx1"/>
              </a:solidFill>
            </a:rPr>
            <a:t>,</a:t>
          </a:r>
          <a:r>
            <a:rPr lang="es-ES" sz="1800" b="1" dirty="0">
              <a:solidFill>
                <a:schemeClr val="tx1"/>
              </a:solidFill>
            </a:rPr>
            <a:t>18; J</a:t>
          </a:r>
          <a:r>
            <a:rPr lang="cs-CZ" sz="1800" b="1" dirty="0">
              <a:solidFill>
                <a:schemeClr val="tx1"/>
              </a:solidFill>
            </a:rPr>
            <a:t>a</a:t>
          </a:r>
          <a:r>
            <a:rPr lang="es-ES" sz="1800" b="1" dirty="0">
              <a:solidFill>
                <a:schemeClr val="tx1"/>
              </a:solidFill>
            </a:rPr>
            <a:t>n 10</a:t>
          </a:r>
          <a:r>
            <a:rPr lang="cs-CZ" sz="1800" b="1" dirty="0">
              <a:solidFill>
                <a:schemeClr val="tx1"/>
              </a:solidFill>
            </a:rPr>
            <a:t>,</a:t>
          </a:r>
          <a:r>
            <a:rPr lang="es-ES" sz="1800" b="1" dirty="0">
              <a:solidFill>
                <a:schemeClr val="tx1"/>
              </a:solidFill>
            </a:rPr>
            <a:t>17</a:t>
          </a:r>
          <a:r>
            <a:rPr lang="cs-CZ" sz="1800" b="1" dirty="0">
              <a:solidFill>
                <a:schemeClr val="tx1"/>
              </a:solidFill>
            </a:rPr>
            <a:t>.</a:t>
          </a:r>
          <a:r>
            <a:rPr lang="es-ES" sz="1800" b="1" dirty="0">
              <a:solidFill>
                <a:schemeClr val="tx1"/>
              </a:solidFill>
            </a:rPr>
            <a:t>18)</a:t>
          </a:r>
        </a:p>
      </dgm:t>
    </dgm:pt>
    <dgm:pt modelId="{906311EB-6FDF-4A2E-AEE5-CF8B9C08BAAD}" type="parTrans" cxnId="{A1A2205B-FCF1-4F84-B85C-7AB546FD1154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4AA7259E-67A2-47FE-B48D-30B3EE99EE47}" type="sibTrans" cxnId="{A1A2205B-FCF1-4F84-B85C-7AB546FD1154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E083FB59-873C-4410-A644-78F885F8EE9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S" sz="1400" b="1" dirty="0" err="1">
              <a:solidFill>
                <a:schemeClr val="tx1"/>
              </a:solidFill>
            </a:rPr>
            <a:t>Tím</a:t>
          </a:r>
          <a:r>
            <a:rPr lang="es-ES" sz="1400" b="1" dirty="0">
              <a:solidFill>
                <a:schemeClr val="tx1"/>
              </a:solidFill>
            </a:rPr>
            <a:t>, </a:t>
          </a:r>
          <a:r>
            <a:rPr lang="es-ES" sz="1400" b="1" dirty="0" err="1">
              <a:solidFill>
                <a:schemeClr val="tx1"/>
              </a:solidFill>
            </a:rPr>
            <a:t>že</a:t>
          </a:r>
          <a:r>
            <a:rPr lang="es-ES" sz="1400" b="1" dirty="0">
              <a:solidFill>
                <a:schemeClr val="tx1"/>
              </a:solidFill>
            </a:rPr>
            <a:t> </a:t>
          </a:r>
          <a:r>
            <a:rPr lang="es-ES" sz="1400" b="1" dirty="0" err="1">
              <a:solidFill>
                <a:schemeClr val="tx1"/>
              </a:solidFill>
            </a:rPr>
            <a:t>zemřel</a:t>
          </a:r>
          <a:r>
            <a:rPr lang="es-ES" sz="1400" b="1" dirty="0">
              <a:solidFill>
                <a:schemeClr val="tx1"/>
              </a:solidFill>
            </a:rPr>
            <a:t> a </a:t>
          </a:r>
          <a:r>
            <a:rPr lang="es-ES" sz="1400" b="1" dirty="0" err="1">
              <a:solidFill>
                <a:schemeClr val="tx1"/>
              </a:solidFill>
            </a:rPr>
            <a:t>vstal</a:t>
          </a:r>
          <a:r>
            <a:rPr lang="es-ES" sz="1400" b="1" dirty="0">
              <a:solidFill>
                <a:schemeClr val="tx1"/>
              </a:solidFill>
            </a:rPr>
            <a:t> z </a:t>
          </a:r>
          <a:r>
            <a:rPr lang="es-ES" sz="1400" b="1" dirty="0" err="1">
              <a:solidFill>
                <a:schemeClr val="tx1"/>
              </a:solidFill>
            </a:rPr>
            <a:t>mrtvých</a:t>
          </a:r>
          <a:r>
            <a:rPr lang="es-ES" sz="1400" b="1" dirty="0">
              <a:solidFill>
                <a:schemeClr val="tx1"/>
              </a:solidFill>
            </a:rPr>
            <a:t>, </a:t>
          </a:r>
          <a:r>
            <a:rPr lang="es-ES" sz="1400" b="1" dirty="0" err="1">
              <a:solidFill>
                <a:schemeClr val="tx1"/>
              </a:solidFill>
            </a:rPr>
            <a:t>nás</a:t>
          </a:r>
          <a:r>
            <a:rPr lang="es-ES" sz="1400" b="1" dirty="0">
              <a:solidFill>
                <a:schemeClr val="tx1"/>
              </a:solidFill>
            </a:rPr>
            <a:t> </a:t>
          </a:r>
          <a:r>
            <a:rPr lang="es-ES" sz="1400" b="1" dirty="0" err="1">
              <a:solidFill>
                <a:schemeClr val="tx1"/>
              </a:solidFill>
            </a:rPr>
            <a:t>ujistil</a:t>
          </a:r>
          <a:r>
            <a:rPr lang="es-ES" sz="1400" b="1" dirty="0">
              <a:solidFill>
                <a:schemeClr val="tx1"/>
              </a:solidFill>
            </a:rPr>
            <a:t> o </a:t>
          </a:r>
          <a:r>
            <a:rPr lang="es-ES" sz="1400" b="1" dirty="0" err="1">
              <a:solidFill>
                <a:schemeClr val="tx1"/>
              </a:solidFill>
            </a:rPr>
            <a:t>věčném</a:t>
          </a:r>
          <a:r>
            <a:rPr lang="es-ES" sz="1400" b="1" dirty="0">
              <a:solidFill>
                <a:schemeClr val="tx1"/>
              </a:solidFill>
            </a:rPr>
            <a:t> </a:t>
          </a:r>
          <a:r>
            <a:rPr lang="es-ES" sz="1400" b="1" dirty="0" err="1">
              <a:solidFill>
                <a:schemeClr val="tx1"/>
              </a:solidFill>
            </a:rPr>
            <a:t>životě</a:t>
          </a:r>
          <a:r>
            <a:rPr lang="es-ES" sz="1400" b="1" dirty="0">
              <a:solidFill>
                <a:schemeClr val="tx1"/>
              </a:solidFill>
            </a:rPr>
            <a:t> ve </a:t>
          </a:r>
          <a:r>
            <a:rPr lang="es-ES" sz="1400" b="1" dirty="0" err="1">
              <a:solidFill>
                <a:schemeClr val="tx1"/>
              </a:solidFill>
            </a:rPr>
            <a:t>své</a:t>
          </a:r>
          <a:r>
            <a:rPr lang="es-ES" sz="1400" b="1" dirty="0">
              <a:solidFill>
                <a:schemeClr val="tx1"/>
              </a:solidFill>
            </a:rPr>
            <a:t> </a:t>
          </a:r>
          <a:r>
            <a:rPr lang="es-ES" sz="1400" b="1" dirty="0" err="1">
              <a:solidFill>
                <a:schemeClr val="tx1"/>
              </a:solidFill>
            </a:rPr>
            <a:t>společnosti</a:t>
          </a:r>
          <a:r>
            <a:rPr lang="es-ES" sz="1400" b="1" dirty="0">
              <a:solidFill>
                <a:schemeClr val="tx1"/>
              </a:solidFill>
            </a:rPr>
            <a:t> (</a:t>
          </a:r>
          <a:r>
            <a:rPr lang="cs-CZ" sz="1400" b="1" dirty="0">
              <a:solidFill>
                <a:schemeClr val="tx1"/>
              </a:solidFill>
            </a:rPr>
            <a:t>list Římanům</a:t>
          </a:r>
          <a:r>
            <a:rPr lang="es-ES" sz="1400" b="1" dirty="0">
              <a:solidFill>
                <a:schemeClr val="tx1"/>
              </a:solidFill>
            </a:rPr>
            <a:t> 6</a:t>
          </a:r>
          <a:r>
            <a:rPr lang="cs-CZ" sz="1400" b="1" dirty="0">
              <a:solidFill>
                <a:schemeClr val="tx1"/>
              </a:solidFill>
            </a:rPr>
            <a:t>,</a:t>
          </a:r>
          <a:r>
            <a:rPr lang="es-ES" sz="1400" b="1" dirty="0">
              <a:solidFill>
                <a:schemeClr val="tx1"/>
              </a:solidFill>
            </a:rPr>
            <a:t>3</a:t>
          </a:r>
          <a:r>
            <a:rPr lang="cs-CZ" sz="1400" b="1" dirty="0">
              <a:solidFill>
                <a:schemeClr val="tx1"/>
              </a:solidFill>
            </a:rPr>
            <a:t>.</a:t>
          </a:r>
          <a:r>
            <a:rPr lang="es-ES" sz="1400" b="1" dirty="0">
              <a:solidFill>
                <a:schemeClr val="tx1"/>
              </a:solidFill>
            </a:rPr>
            <a:t>4)</a:t>
          </a:r>
        </a:p>
      </dgm:t>
    </dgm:pt>
    <dgm:pt modelId="{A692FC1B-4379-4810-A9D5-197338EC170D}" type="parTrans" cxnId="{A9393B3D-9802-45E4-87F0-BC546E02A02D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F6FFC661-E637-4BBE-9EBC-01A5A307A731}" type="sibTrans" cxnId="{A9393B3D-9802-45E4-87F0-BC546E02A02D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69D2D5CC-9BD5-48B5-9A0E-C12B56793AA8}">
      <dgm:prSet custT="1"/>
      <dgm:spPr>
        <a:solidFill>
          <a:schemeClr val="bg2">
            <a:lumMod val="20000"/>
            <a:lumOff val="8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cs-CZ" sz="1800" b="1" dirty="0">
              <a:solidFill>
                <a:schemeClr val="tx1"/>
              </a:solidFill>
            </a:rPr>
            <a:t>… a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to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vše</a:t>
          </a:r>
          <a:r>
            <a:rPr lang="es-ES" sz="1800" b="1" dirty="0">
              <a:solidFill>
                <a:schemeClr val="tx1"/>
              </a:solidFill>
            </a:rPr>
            <a:t> z </a:t>
          </a:r>
          <a:r>
            <a:rPr lang="es-ES" sz="1800" b="1" dirty="0" err="1">
              <a:solidFill>
                <a:schemeClr val="tx1"/>
              </a:solidFill>
            </a:rPr>
            <a:t>lásky</a:t>
          </a:r>
          <a:r>
            <a:rPr lang="cs-CZ" sz="1800" b="1" dirty="0">
              <a:solidFill>
                <a:schemeClr val="tx1"/>
              </a:solidFill>
            </a:rPr>
            <a:t>        </a:t>
          </a:r>
          <a:r>
            <a:rPr lang="es-ES" sz="1800" b="1" dirty="0">
              <a:solidFill>
                <a:schemeClr val="tx1"/>
              </a:solidFill>
            </a:rPr>
            <a:t> (1</a:t>
          </a:r>
          <a:r>
            <a:rPr lang="cs-CZ" sz="1800" b="1" dirty="0">
              <a:solidFill>
                <a:schemeClr val="tx1"/>
              </a:solidFill>
            </a:rPr>
            <a:t>. list</a:t>
          </a:r>
          <a:r>
            <a:rPr lang="es-ES" sz="1800" b="1" dirty="0">
              <a:solidFill>
                <a:schemeClr val="tx1"/>
              </a:solidFill>
            </a:rPr>
            <a:t> Jan</a:t>
          </a:r>
          <a:r>
            <a:rPr lang="cs-CZ" sz="1800" b="1" dirty="0" err="1">
              <a:solidFill>
                <a:schemeClr val="tx1"/>
              </a:solidFill>
            </a:rPr>
            <a:t>ův</a:t>
          </a:r>
          <a:r>
            <a:rPr lang="es-ES" sz="1800" b="1" dirty="0">
              <a:solidFill>
                <a:schemeClr val="tx1"/>
              </a:solidFill>
            </a:rPr>
            <a:t> 4</a:t>
          </a:r>
          <a:r>
            <a:rPr lang="cs-CZ" sz="1800" b="1" dirty="0">
              <a:solidFill>
                <a:schemeClr val="tx1"/>
              </a:solidFill>
            </a:rPr>
            <a:t>,</a:t>
          </a:r>
          <a:r>
            <a:rPr lang="es-ES" sz="1800" b="1" dirty="0">
              <a:solidFill>
                <a:schemeClr val="tx1"/>
              </a:solidFill>
            </a:rPr>
            <a:t>10)</a:t>
          </a:r>
        </a:p>
      </dgm:t>
    </dgm:pt>
    <dgm:pt modelId="{4FF23766-C05C-4B16-B3B7-452DA364FCCD}" type="parTrans" cxnId="{C347FAE2-F9AF-450E-ACF8-77E63760786F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C2867D3D-5174-4AE1-A1E7-640D7E52F177}" type="sibTrans" cxnId="{C347FAE2-F9AF-450E-ACF8-77E63760786F}">
      <dgm:prSet/>
      <dgm:spPr/>
      <dgm:t>
        <a:bodyPr/>
        <a:lstStyle/>
        <a:p>
          <a:endParaRPr lang="es-ES" sz="1800" b="1">
            <a:solidFill>
              <a:schemeClr val="tx1"/>
            </a:solidFill>
          </a:endParaRPr>
        </a:p>
      </dgm:t>
    </dgm:pt>
    <dgm:pt modelId="{09DC6AB6-5FB9-45DB-B57D-3F1C47DED07F}" type="pres">
      <dgm:prSet presAssocID="{88489E9B-71C7-4F4B-B8E8-11B9E8891458}" presName="Name0" presStyleCnt="0">
        <dgm:presLayoutVars>
          <dgm:dir/>
          <dgm:resizeHandles val="exact"/>
        </dgm:presLayoutVars>
      </dgm:prSet>
      <dgm:spPr/>
    </dgm:pt>
    <dgm:pt modelId="{42DA5298-FE3D-454D-A670-1EC715F8F966}" type="pres">
      <dgm:prSet presAssocID="{DD5FA090-E523-4569-82E8-B47B61003D6E}" presName="composite" presStyleCnt="0"/>
      <dgm:spPr/>
    </dgm:pt>
    <dgm:pt modelId="{3425B0F2-C3C8-4125-87C3-98F6D97C089B}" type="pres">
      <dgm:prSet presAssocID="{DD5FA090-E523-4569-82E8-B47B61003D6E}" presName="rect1" presStyleLbl="bgShp" presStyleIdx="0" presStyleCnt="7" custScaleY="116685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6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4A75FEE0-12CA-4BA1-BAA0-346A38023E4D}" type="pres">
      <dgm:prSet presAssocID="{DD5FA090-E523-4569-82E8-B47B61003D6E}" presName="rect2" presStyleLbl="trBgShp" presStyleIdx="0" presStyleCnt="7" custLinFactNeighborY="59724">
        <dgm:presLayoutVars>
          <dgm:bulletEnabled val="1"/>
        </dgm:presLayoutVars>
      </dgm:prSet>
      <dgm:spPr/>
    </dgm:pt>
    <dgm:pt modelId="{2AA5DECD-78F7-4968-AAFF-9971D401501C}" type="pres">
      <dgm:prSet presAssocID="{36B4C9B7-9C4D-4C03-9F61-08BB20CBB4B6}" presName="sibTrans" presStyleCnt="0"/>
      <dgm:spPr/>
    </dgm:pt>
    <dgm:pt modelId="{942E6D2F-AB0A-40B2-8229-58DEDEC46055}" type="pres">
      <dgm:prSet presAssocID="{7C4699DD-471D-40AD-B16C-C778845D498D}" presName="composite" presStyleCnt="0"/>
      <dgm:spPr/>
    </dgm:pt>
    <dgm:pt modelId="{2F41995C-22B0-421C-8230-891191E1E846}" type="pres">
      <dgm:prSet presAssocID="{7C4699DD-471D-40AD-B16C-C778845D498D}" presName="rect1" presStyleLbl="bgShp" presStyleIdx="1" presStyleCnt="7" custScaleY="116685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4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72C37650-D275-4B9D-9E2D-9D7401BA3D9E}" type="pres">
      <dgm:prSet presAssocID="{7C4699DD-471D-40AD-B16C-C778845D498D}" presName="rect2" presStyleLbl="trBgShp" presStyleIdx="1" presStyleCnt="7" custLinFactNeighborY="57736">
        <dgm:presLayoutVars>
          <dgm:bulletEnabled val="1"/>
        </dgm:presLayoutVars>
      </dgm:prSet>
      <dgm:spPr/>
    </dgm:pt>
    <dgm:pt modelId="{589C5419-77DC-43E0-8C8F-9826399B02AC}" type="pres">
      <dgm:prSet presAssocID="{55B96651-BD50-4304-918D-CB6013598BA5}" presName="sibTrans" presStyleCnt="0"/>
      <dgm:spPr/>
    </dgm:pt>
    <dgm:pt modelId="{B10F7175-0875-49B8-8AF2-E066FC8D1606}" type="pres">
      <dgm:prSet presAssocID="{75E82F51-751F-41A8-9AD0-C119DE295093}" presName="composite" presStyleCnt="0"/>
      <dgm:spPr/>
    </dgm:pt>
    <dgm:pt modelId="{DBA62EDB-871E-40DE-B429-17C783811F47}" type="pres">
      <dgm:prSet presAssocID="{75E82F51-751F-41A8-9AD0-C119DE295093}" presName="rect1" presStyleLbl="bgShp" presStyleIdx="2" presStyleCnt="7" custScaleX="160685" custScaleY="116685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5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F79FEEF2-A183-4219-8981-FB5DBB4F39B0}" type="pres">
      <dgm:prSet presAssocID="{75E82F51-751F-41A8-9AD0-C119DE295093}" presName="rect2" presStyleLbl="trBgShp" presStyleIdx="2" presStyleCnt="7" custScaleX="160685" custScaleY="156648" custLinFactNeighborY="27874">
        <dgm:presLayoutVars>
          <dgm:bulletEnabled val="1"/>
        </dgm:presLayoutVars>
      </dgm:prSet>
      <dgm:spPr/>
    </dgm:pt>
    <dgm:pt modelId="{45EF4375-EEA7-4B97-89A3-6792A05A8C76}" type="pres">
      <dgm:prSet presAssocID="{A4C3D6B9-1DA5-4B6B-B0BD-CC4E1D346C32}" presName="sibTrans" presStyleCnt="0"/>
      <dgm:spPr/>
    </dgm:pt>
    <dgm:pt modelId="{4ED927AA-121C-46E0-9EB1-8BF7FA3FCB0A}" type="pres">
      <dgm:prSet presAssocID="{D8C98AAC-9E60-487A-BFA4-1D141115039A}" presName="composite" presStyleCnt="0"/>
      <dgm:spPr/>
    </dgm:pt>
    <dgm:pt modelId="{89585A44-E233-4086-BB1B-031CB0C559F4}" type="pres">
      <dgm:prSet presAssocID="{D8C98AAC-9E60-487A-BFA4-1D141115039A}" presName="rect1" presStyleLbl="bgShp" presStyleIdx="3" presStyleCnt="7" custScaleY="11668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3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4D95D6BB-787B-4B1F-9474-902198FD8113}" type="pres">
      <dgm:prSet presAssocID="{D8C98AAC-9E60-487A-BFA4-1D141115039A}" presName="rect2" presStyleLbl="trBgShp" presStyleIdx="3" presStyleCnt="7" custLinFactNeighborY="55748">
        <dgm:presLayoutVars>
          <dgm:bulletEnabled val="1"/>
        </dgm:presLayoutVars>
      </dgm:prSet>
      <dgm:spPr/>
    </dgm:pt>
    <dgm:pt modelId="{5D625489-2B11-4F53-9FE0-970AC7EAB239}" type="pres">
      <dgm:prSet presAssocID="{A72364C4-B4CB-4AA3-84FF-689A151E8DF3}" presName="sibTrans" presStyleCnt="0"/>
      <dgm:spPr/>
    </dgm:pt>
    <dgm:pt modelId="{86BF6D74-D2D6-4A8D-AF0D-64D5A6A71138}" type="pres">
      <dgm:prSet presAssocID="{3D7BC7F4-1B42-4480-BD99-5412295323CC}" presName="composite" presStyleCnt="0"/>
      <dgm:spPr/>
    </dgm:pt>
    <dgm:pt modelId="{475ED61E-E34C-49AE-AB8E-3966E0F0933B}" type="pres">
      <dgm:prSet presAssocID="{3D7BC7F4-1B42-4480-BD99-5412295323CC}" presName="rect1" presStyleLbl="bgShp" presStyleIdx="4" presStyleCnt="7" custScaleX="143298" custScaleY="11668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C02D3DC0-21BB-4B11-8F49-6AFF1271CD62}" type="pres">
      <dgm:prSet presAssocID="{3D7BC7F4-1B42-4480-BD99-5412295323CC}" presName="rect2" presStyleLbl="trBgShp" presStyleIdx="4" presStyleCnt="7" custScaleX="143298" custScaleY="152532" custLinFactNeighborY="29865">
        <dgm:presLayoutVars>
          <dgm:bulletEnabled val="1"/>
        </dgm:presLayoutVars>
      </dgm:prSet>
      <dgm:spPr/>
    </dgm:pt>
    <dgm:pt modelId="{656712E3-725E-41BC-9379-90D117890268}" type="pres">
      <dgm:prSet presAssocID="{4AA7259E-67A2-47FE-B48D-30B3EE99EE47}" presName="sibTrans" presStyleCnt="0"/>
      <dgm:spPr/>
    </dgm:pt>
    <dgm:pt modelId="{6C06AAF5-1D20-4879-9883-57400F07C8E4}" type="pres">
      <dgm:prSet presAssocID="{E083FB59-873C-4410-A644-78F885F8EE95}" presName="composite" presStyleCnt="0"/>
      <dgm:spPr/>
    </dgm:pt>
    <dgm:pt modelId="{A5F1CBFD-6BDB-4629-9C06-78B8EDC96FE0}" type="pres">
      <dgm:prSet presAssocID="{E083FB59-873C-4410-A644-78F885F8EE95}" presName="rect1" presStyleLbl="bgShp" presStyleIdx="5" presStyleCnt="7" custScaleX="123301" custScaleY="116685" custLinFactNeighborX="0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1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5B052712-857B-452D-AEE2-B6AE847FA35E}" type="pres">
      <dgm:prSet presAssocID="{E083FB59-873C-4410-A644-78F885F8EE95}" presName="rect2" presStyleLbl="trBgShp" presStyleIdx="5" presStyleCnt="7" custScaleX="123301" custScaleY="160494" custLinFactNeighborY="27874">
        <dgm:presLayoutVars>
          <dgm:bulletEnabled val="1"/>
        </dgm:presLayoutVars>
      </dgm:prSet>
      <dgm:spPr/>
    </dgm:pt>
    <dgm:pt modelId="{20B0F151-98FC-4A0B-A0B3-C95D0B64619D}" type="pres">
      <dgm:prSet presAssocID="{F6FFC661-E637-4BBE-9EBC-01A5A307A731}" presName="sibTrans" presStyleCnt="0"/>
      <dgm:spPr/>
    </dgm:pt>
    <dgm:pt modelId="{C8F54DBB-939F-4656-9552-A4D0BA9D8538}" type="pres">
      <dgm:prSet presAssocID="{69D2D5CC-9BD5-48B5-9A0E-C12B56793AA8}" presName="composite" presStyleCnt="0"/>
      <dgm:spPr/>
    </dgm:pt>
    <dgm:pt modelId="{F408E34B-A19F-437D-8DE7-54BA144AC0B4}" type="pres">
      <dgm:prSet presAssocID="{69D2D5CC-9BD5-48B5-9A0E-C12B56793AA8}" presName="rect1" presStyleLbl="bgShp" presStyleIdx="6" presStyleCnt="7" custScaleY="116685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bg2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557ACB4E-4DC4-4E82-BA70-4D0847941B4E}" type="pres">
      <dgm:prSet presAssocID="{69D2D5CC-9BD5-48B5-9A0E-C12B56793AA8}" presName="rect2" presStyleLbl="trBgShp" presStyleIdx="6" presStyleCnt="7" custLinFactNeighborY="58867">
        <dgm:presLayoutVars>
          <dgm:bulletEnabled val="1"/>
        </dgm:presLayoutVars>
      </dgm:prSet>
      <dgm:spPr/>
    </dgm:pt>
  </dgm:ptLst>
  <dgm:cxnLst>
    <dgm:cxn modelId="{9021C713-9AF6-449D-9D9C-5CF778F2FC04}" type="presOf" srcId="{69D2D5CC-9BD5-48B5-9A0E-C12B56793AA8}" destId="{557ACB4E-4DC4-4E82-BA70-4D0847941B4E}" srcOrd="0" destOrd="0" presId="urn:microsoft.com/office/officeart/2008/layout/BendingPictureSemiTransparentText"/>
    <dgm:cxn modelId="{FE18DB1A-8B46-4CE3-B6E0-0A0BF1549096}" type="presOf" srcId="{D8C98AAC-9E60-487A-BFA4-1D141115039A}" destId="{4D95D6BB-787B-4B1F-9474-902198FD8113}" srcOrd="0" destOrd="0" presId="urn:microsoft.com/office/officeart/2008/layout/BendingPictureSemiTransparentText"/>
    <dgm:cxn modelId="{2886431B-D731-4984-923E-336C2F95F288}" type="presOf" srcId="{DD5FA090-E523-4569-82E8-B47B61003D6E}" destId="{4A75FEE0-12CA-4BA1-BAA0-346A38023E4D}" srcOrd="0" destOrd="0" presId="urn:microsoft.com/office/officeart/2008/layout/BendingPictureSemiTransparentText"/>
    <dgm:cxn modelId="{A9393B3D-9802-45E4-87F0-BC546E02A02D}" srcId="{88489E9B-71C7-4F4B-B8E8-11B9E8891458}" destId="{E083FB59-873C-4410-A644-78F885F8EE95}" srcOrd="5" destOrd="0" parTransId="{A692FC1B-4379-4810-A9D5-197338EC170D}" sibTransId="{F6FFC661-E637-4BBE-9EBC-01A5A307A731}"/>
    <dgm:cxn modelId="{A1A2205B-FCF1-4F84-B85C-7AB546FD1154}" srcId="{88489E9B-71C7-4F4B-B8E8-11B9E8891458}" destId="{3D7BC7F4-1B42-4480-BD99-5412295323CC}" srcOrd="4" destOrd="0" parTransId="{906311EB-6FDF-4A2E-AEE5-CF8B9C08BAAD}" sibTransId="{4AA7259E-67A2-47FE-B48D-30B3EE99EE47}"/>
    <dgm:cxn modelId="{A273554F-5E3A-4B16-AC32-FF3F0E10389B}" type="presOf" srcId="{E083FB59-873C-4410-A644-78F885F8EE95}" destId="{5B052712-857B-452D-AEE2-B6AE847FA35E}" srcOrd="0" destOrd="0" presId="urn:microsoft.com/office/officeart/2008/layout/BendingPictureSemiTransparentText"/>
    <dgm:cxn modelId="{43997C73-867F-4F8F-A1A3-435D3E3E02C4}" type="presOf" srcId="{3D7BC7F4-1B42-4480-BD99-5412295323CC}" destId="{C02D3DC0-21BB-4B11-8F49-6AFF1271CD62}" srcOrd="0" destOrd="0" presId="urn:microsoft.com/office/officeart/2008/layout/BendingPictureSemiTransparentText"/>
    <dgm:cxn modelId="{25020358-5D89-44BD-A2FF-A27FE7A63CEE}" srcId="{88489E9B-71C7-4F4B-B8E8-11B9E8891458}" destId="{75E82F51-751F-41A8-9AD0-C119DE295093}" srcOrd="2" destOrd="0" parTransId="{6470B101-6CC1-4124-A3C6-46C8AA06BF1A}" sibTransId="{A4C3D6B9-1DA5-4B6B-B0BD-CC4E1D346C32}"/>
    <dgm:cxn modelId="{89D6C48C-8AE4-4167-92A1-422DDF484CA5}" srcId="{88489E9B-71C7-4F4B-B8E8-11B9E8891458}" destId="{7C4699DD-471D-40AD-B16C-C778845D498D}" srcOrd="1" destOrd="0" parTransId="{FC5DFF4E-5B91-4133-92A4-5F548B9213D0}" sibTransId="{55B96651-BD50-4304-918D-CB6013598BA5}"/>
    <dgm:cxn modelId="{D34D7CB0-7477-4F29-99F7-B9B11C54861A}" type="presOf" srcId="{75E82F51-751F-41A8-9AD0-C119DE295093}" destId="{F79FEEF2-A183-4219-8981-FB5DBB4F39B0}" srcOrd="0" destOrd="0" presId="urn:microsoft.com/office/officeart/2008/layout/BendingPictureSemiTransparentText"/>
    <dgm:cxn modelId="{7B0FDBC8-7116-4B8F-81CC-D6F26767479D}" type="presOf" srcId="{88489E9B-71C7-4F4B-B8E8-11B9E8891458}" destId="{09DC6AB6-5FB9-45DB-B57D-3F1C47DED07F}" srcOrd="0" destOrd="0" presId="urn:microsoft.com/office/officeart/2008/layout/BendingPictureSemiTransparentText"/>
    <dgm:cxn modelId="{2FA81DD5-58B5-44D3-9E84-B8B8BCD61AB4}" type="presOf" srcId="{7C4699DD-471D-40AD-B16C-C778845D498D}" destId="{72C37650-D275-4B9D-9E2D-9D7401BA3D9E}" srcOrd="0" destOrd="0" presId="urn:microsoft.com/office/officeart/2008/layout/BendingPictureSemiTransparentText"/>
    <dgm:cxn modelId="{6E246DD6-90D3-4B35-9BF2-5E898EF89630}" srcId="{88489E9B-71C7-4F4B-B8E8-11B9E8891458}" destId="{DD5FA090-E523-4569-82E8-B47B61003D6E}" srcOrd="0" destOrd="0" parTransId="{3D5C7BCB-2431-4257-9365-2D40668042AE}" sibTransId="{36B4C9B7-9C4D-4C03-9F61-08BB20CBB4B6}"/>
    <dgm:cxn modelId="{C347FAE2-F9AF-450E-ACF8-77E63760786F}" srcId="{88489E9B-71C7-4F4B-B8E8-11B9E8891458}" destId="{69D2D5CC-9BD5-48B5-9A0E-C12B56793AA8}" srcOrd="6" destOrd="0" parTransId="{4FF23766-C05C-4B16-B3B7-452DA364FCCD}" sibTransId="{C2867D3D-5174-4AE1-A1E7-640D7E52F177}"/>
    <dgm:cxn modelId="{2951A0FC-BA63-4628-A7CF-7890B636E315}" srcId="{88489E9B-71C7-4F4B-B8E8-11B9E8891458}" destId="{D8C98AAC-9E60-487A-BFA4-1D141115039A}" srcOrd="3" destOrd="0" parTransId="{4CB70D7C-76EA-423C-AD93-6215FFEF250B}" sibTransId="{A72364C4-B4CB-4AA3-84FF-689A151E8DF3}"/>
    <dgm:cxn modelId="{E1CFFBCD-A3F6-4F3F-8135-3D683867ED2B}" type="presParOf" srcId="{09DC6AB6-5FB9-45DB-B57D-3F1C47DED07F}" destId="{42DA5298-FE3D-454D-A670-1EC715F8F966}" srcOrd="0" destOrd="0" presId="urn:microsoft.com/office/officeart/2008/layout/BendingPictureSemiTransparentText"/>
    <dgm:cxn modelId="{FC4D759A-2318-4B87-A5EA-3D2EE7A656C9}" type="presParOf" srcId="{42DA5298-FE3D-454D-A670-1EC715F8F966}" destId="{3425B0F2-C3C8-4125-87C3-98F6D97C089B}" srcOrd="0" destOrd="0" presId="urn:microsoft.com/office/officeart/2008/layout/BendingPictureSemiTransparentText"/>
    <dgm:cxn modelId="{7174D502-FA77-4B69-A818-BDE4B2BF66A8}" type="presParOf" srcId="{42DA5298-FE3D-454D-A670-1EC715F8F966}" destId="{4A75FEE0-12CA-4BA1-BAA0-346A38023E4D}" srcOrd="1" destOrd="0" presId="urn:microsoft.com/office/officeart/2008/layout/BendingPictureSemiTransparentText"/>
    <dgm:cxn modelId="{F6C6D7C6-771D-4022-A2D0-279C34F2D79C}" type="presParOf" srcId="{09DC6AB6-5FB9-45DB-B57D-3F1C47DED07F}" destId="{2AA5DECD-78F7-4968-AAFF-9971D401501C}" srcOrd="1" destOrd="0" presId="urn:microsoft.com/office/officeart/2008/layout/BendingPictureSemiTransparentText"/>
    <dgm:cxn modelId="{2653C0B5-9717-4F69-B97B-C91A4BC8FD8B}" type="presParOf" srcId="{09DC6AB6-5FB9-45DB-B57D-3F1C47DED07F}" destId="{942E6D2F-AB0A-40B2-8229-58DEDEC46055}" srcOrd="2" destOrd="0" presId="urn:microsoft.com/office/officeart/2008/layout/BendingPictureSemiTransparentText"/>
    <dgm:cxn modelId="{3A564972-B3F2-4C12-9997-7635A8984051}" type="presParOf" srcId="{942E6D2F-AB0A-40B2-8229-58DEDEC46055}" destId="{2F41995C-22B0-421C-8230-891191E1E846}" srcOrd="0" destOrd="0" presId="urn:microsoft.com/office/officeart/2008/layout/BendingPictureSemiTransparentText"/>
    <dgm:cxn modelId="{12B8E0F9-758E-47D1-B96D-D12F4A9D84FD}" type="presParOf" srcId="{942E6D2F-AB0A-40B2-8229-58DEDEC46055}" destId="{72C37650-D275-4B9D-9E2D-9D7401BA3D9E}" srcOrd="1" destOrd="0" presId="urn:microsoft.com/office/officeart/2008/layout/BendingPictureSemiTransparentText"/>
    <dgm:cxn modelId="{2D9ADECF-AA08-444F-9FFC-C779463739E5}" type="presParOf" srcId="{09DC6AB6-5FB9-45DB-B57D-3F1C47DED07F}" destId="{589C5419-77DC-43E0-8C8F-9826399B02AC}" srcOrd="3" destOrd="0" presId="urn:microsoft.com/office/officeart/2008/layout/BendingPictureSemiTransparentText"/>
    <dgm:cxn modelId="{CACE34D2-B133-4525-A6F4-0A6386F23868}" type="presParOf" srcId="{09DC6AB6-5FB9-45DB-B57D-3F1C47DED07F}" destId="{B10F7175-0875-49B8-8AF2-E066FC8D1606}" srcOrd="4" destOrd="0" presId="urn:microsoft.com/office/officeart/2008/layout/BendingPictureSemiTransparentText"/>
    <dgm:cxn modelId="{F3FBA331-ECD0-4D3E-AB0B-020C8F3A5EC7}" type="presParOf" srcId="{B10F7175-0875-49B8-8AF2-E066FC8D1606}" destId="{DBA62EDB-871E-40DE-B429-17C783811F47}" srcOrd="0" destOrd="0" presId="urn:microsoft.com/office/officeart/2008/layout/BendingPictureSemiTransparentText"/>
    <dgm:cxn modelId="{A4BD9126-CCA0-4B8C-853D-8A4C4BFC3C49}" type="presParOf" srcId="{B10F7175-0875-49B8-8AF2-E066FC8D1606}" destId="{F79FEEF2-A183-4219-8981-FB5DBB4F39B0}" srcOrd="1" destOrd="0" presId="urn:microsoft.com/office/officeart/2008/layout/BendingPictureSemiTransparentText"/>
    <dgm:cxn modelId="{6CC0C3A8-2D99-4FB2-B928-6B3E862BD62E}" type="presParOf" srcId="{09DC6AB6-5FB9-45DB-B57D-3F1C47DED07F}" destId="{45EF4375-EEA7-4B97-89A3-6792A05A8C76}" srcOrd="5" destOrd="0" presId="urn:microsoft.com/office/officeart/2008/layout/BendingPictureSemiTransparentText"/>
    <dgm:cxn modelId="{9AE18C00-3B79-4532-A876-C1967B828E26}" type="presParOf" srcId="{09DC6AB6-5FB9-45DB-B57D-3F1C47DED07F}" destId="{4ED927AA-121C-46E0-9EB1-8BF7FA3FCB0A}" srcOrd="6" destOrd="0" presId="urn:microsoft.com/office/officeart/2008/layout/BendingPictureSemiTransparentText"/>
    <dgm:cxn modelId="{757987DF-FE5B-4877-9C4D-6097AD1425CA}" type="presParOf" srcId="{4ED927AA-121C-46E0-9EB1-8BF7FA3FCB0A}" destId="{89585A44-E233-4086-BB1B-031CB0C559F4}" srcOrd="0" destOrd="0" presId="urn:microsoft.com/office/officeart/2008/layout/BendingPictureSemiTransparentText"/>
    <dgm:cxn modelId="{4F0DD71D-0DBF-4588-BC37-DB423ECAB1AA}" type="presParOf" srcId="{4ED927AA-121C-46E0-9EB1-8BF7FA3FCB0A}" destId="{4D95D6BB-787B-4B1F-9474-902198FD8113}" srcOrd="1" destOrd="0" presId="urn:microsoft.com/office/officeart/2008/layout/BendingPictureSemiTransparentText"/>
    <dgm:cxn modelId="{5C585954-82FF-49D3-9D4B-6530818BD5D5}" type="presParOf" srcId="{09DC6AB6-5FB9-45DB-B57D-3F1C47DED07F}" destId="{5D625489-2B11-4F53-9FE0-970AC7EAB239}" srcOrd="7" destOrd="0" presId="urn:microsoft.com/office/officeart/2008/layout/BendingPictureSemiTransparentText"/>
    <dgm:cxn modelId="{A30A5442-8902-4BB2-896F-1FACE61B74F8}" type="presParOf" srcId="{09DC6AB6-5FB9-45DB-B57D-3F1C47DED07F}" destId="{86BF6D74-D2D6-4A8D-AF0D-64D5A6A71138}" srcOrd="8" destOrd="0" presId="urn:microsoft.com/office/officeart/2008/layout/BendingPictureSemiTransparentText"/>
    <dgm:cxn modelId="{2CB32E33-B93D-421B-89B3-EC0579167410}" type="presParOf" srcId="{86BF6D74-D2D6-4A8D-AF0D-64D5A6A71138}" destId="{475ED61E-E34C-49AE-AB8E-3966E0F0933B}" srcOrd="0" destOrd="0" presId="urn:microsoft.com/office/officeart/2008/layout/BendingPictureSemiTransparentText"/>
    <dgm:cxn modelId="{D38DBC30-431C-4C23-906F-5E85C50390CB}" type="presParOf" srcId="{86BF6D74-D2D6-4A8D-AF0D-64D5A6A71138}" destId="{C02D3DC0-21BB-4B11-8F49-6AFF1271CD62}" srcOrd="1" destOrd="0" presId="urn:microsoft.com/office/officeart/2008/layout/BendingPictureSemiTransparentText"/>
    <dgm:cxn modelId="{CD8C26E9-1E19-4215-80CE-432844865F01}" type="presParOf" srcId="{09DC6AB6-5FB9-45DB-B57D-3F1C47DED07F}" destId="{656712E3-725E-41BC-9379-90D117890268}" srcOrd="9" destOrd="0" presId="urn:microsoft.com/office/officeart/2008/layout/BendingPictureSemiTransparentText"/>
    <dgm:cxn modelId="{EC378D5E-CE3B-4C08-AF88-C5C4CF5224F6}" type="presParOf" srcId="{09DC6AB6-5FB9-45DB-B57D-3F1C47DED07F}" destId="{6C06AAF5-1D20-4879-9883-57400F07C8E4}" srcOrd="10" destOrd="0" presId="urn:microsoft.com/office/officeart/2008/layout/BendingPictureSemiTransparentText"/>
    <dgm:cxn modelId="{87EEB54B-18CF-4DDF-B55A-0BA155021693}" type="presParOf" srcId="{6C06AAF5-1D20-4879-9883-57400F07C8E4}" destId="{A5F1CBFD-6BDB-4629-9C06-78B8EDC96FE0}" srcOrd="0" destOrd="0" presId="urn:microsoft.com/office/officeart/2008/layout/BendingPictureSemiTransparentText"/>
    <dgm:cxn modelId="{3F0FD47C-E559-444D-8CFA-965D313D6B5C}" type="presParOf" srcId="{6C06AAF5-1D20-4879-9883-57400F07C8E4}" destId="{5B052712-857B-452D-AEE2-B6AE847FA35E}" srcOrd="1" destOrd="0" presId="urn:microsoft.com/office/officeart/2008/layout/BendingPictureSemiTransparentText"/>
    <dgm:cxn modelId="{6143C736-B4D7-4C5F-A526-FE332152F19A}" type="presParOf" srcId="{09DC6AB6-5FB9-45DB-B57D-3F1C47DED07F}" destId="{20B0F151-98FC-4A0B-A0B3-C95D0B64619D}" srcOrd="11" destOrd="0" presId="urn:microsoft.com/office/officeart/2008/layout/BendingPictureSemiTransparentText"/>
    <dgm:cxn modelId="{392CDA1C-A3D8-40A6-B895-E5198647781E}" type="presParOf" srcId="{09DC6AB6-5FB9-45DB-B57D-3F1C47DED07F}" destId="{C8F54DBB-939F-4656-9552-A4D0BA9D8538}" srcOrd="12" destOrd="0" presId="urn:microsoft.com/office/officeart/2008/layout/BendingPictureSemiTransparentText"/>
    <dgm:cxn modelId="{EB8CE2DA-E8B6-4994-84E5-9EB9E668180A}" type="presParOf" srcId="{C8F54DBB-939F-4656-9552-A4D0BA9D8538}" destId="{F408E34B-A19F-437D-8DE7-54BA144AC0B4}" srcOrd="0" destOrd="0" presId="urn:microsoft.com/office/officeart/2008/layout/BendingPictureSemiTransparentText"/>
    <dgm:cxn modelId="{B2B98F62-D504-4EFA-9071-D710A55C2214}" type="presParOf" srcId="{C8F54DBB-939F-4656-9552-A4D0BA9D8538}" destId="{557ACB4E-4DC4-4E82-BA70-4D0847941B4E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5B0F2-C3C8-4125-87C3-98F6D97C089B}">
      <dsp:nvSpPr>
        <dsp:cNvPr id="0" name=""/>
        <dsp:cNvSpPr/>
      </dsp:nvSpPr>
      <dsp:spPr>
        <a:xfrm>
          <a:off x="36439" y="5304"/>
          <a:ext cx="2350558" cy="2350860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75FEE0-12CA-4BA1-BAA0-346A38023E4D}">
      <dsp:nvSpPr>
        <dsp:cNvPr id="0" name=""/>
        <dsp:cNvSpPr/>
      </dsp:nvSpPr>
      <dsp:spPr>
        <a:xfrm>
          <a:off x="36439" y="1872459"/>
          <a:ext cx="2350558" cy="48352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Ježíš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stvořil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všechno</a:t>
          </a:r>
          <a:r>
            <a:rPr lang="es-ES" sz="1800" b="1" kern="1200" dirty="0">
              <a:solidFill>
                <a:schemeClr val="tx1"/>
              </a:solidFill>
            </a:rPr>
            <a:t>, </a:t>
          </a:r>
          <a:r>
            <a:rPr lang="es-ES" sz="1800" b="1" kern="1200" dirty="0" err="1">
              <a:solidFill>
                <a:schemeClr val="tx1"/>
              </a:solidFill>
            </a:rPr>
            <a:t>co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existuje</a:t>
          </a:r>
          <a:r>
            <a:rPr lang="es-ES" sz="1800" b="1" kern="1200" dirty="0">
              <a:solidFill>
                <a:schemeClr val="tx1"/>
              </a:solidFill>
            </a:rPr>
            <a:t> (J</a:t>
          </a:r>
          <a:r>
            <a:rPr lang="cs-CZ" sz="1800" b="1" kern="1200" dirty="0">
              <a:solidFill>
                <a:schemeClr val="tx1"/>
              </a:solidFill>
            </a:rPr>
            <a:t>a</a:t>
          </a:r>
          <a:r>
            <a:rPr lang="es-ES" sz="1800" b="1" kern="1200" dirty="0">
              <a:solidFill>
                <a:schemeClr val="tx1"/>
              </a:solidFill>
            </a:rPr>
            <a:t>n 1</a:t>
          </a:r>
          <a:r>
            <a:rPr lang="cs-CZ" sz="1800" b="1" kern="1200" dirty="0">
              <a:solidFill>
                <a:schemeClr val="tx1"/>
              </a:solidFill>
            </a:rPr>
            <a:t>,</a:t>
          </a:r>
          <a:r>
            <a:rPr lang="es-ES" sz="1800" b="1" kern="1200" dirty="0">
              <a:solidFill>
                <a:schemeClr val="tx1"/>
              </a:solidFill>
            </a:rPr>
            <a:t>3)</a:t>
          </a:r>
        </a:p>
      </dsp:txBody>
      <dsp:txXfrm>
        <a:off x="36439" y="1872459"/>
        <a:ext cx="2350558" cy="483529"/>
      </dsp:txXfrm>
    </dsp:sp>
    <dsp:sp modelId="{2F41995C-22B0-421C-8230-891191E1E846}">
      <dsp:nvSpPr>
        <dsp:cNvPr id="0" name=""/>
        <dsp:cNvSpPr/>
      </dsp:nvSpPr>
      <dsp:spPr>
        <a:xfrm>
          <a:off x="2626748" y="5304"/>
          <a:ext cx="2350558" cy="2350860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37650-D275-4B9D-9E2D-9D7401BA3D9E}">
      <dsp:nvSpPr>
        <dsp:cNvPr id="0" name=""/>
        <dsp:cNvSpPr/>
      </dsp:nvSpPr>
      <dsp:spPr>
        <a:xfrm>
          <a:off x="2626748" y="1862846"/>
          <a:ext cx="2350558" cy="483529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Stal</a:t>
          </a:r>
          <a:r>
            <a:rPr lang="es-ES" sz="1800" b="1" kern="1200" dirty="0">
              <a:solidFill>
                <a:schemeClr val="tx1"/>
              </a:solidFill>
            </a:rPr>
            <a:t> se </a:t>
          </a:r>
          <a:r>
            <a:rPr lang="cs-CZ" sz="1800" b="1" kern="1200" dirty="0">
              <a:solidFill>
                <a:schemeClr val="tx1"/>
              </a:solidFill>
            </a:rPr>
            <a:t>člověkem</a:t>
          </a:r>
          <a:br>
            <a:rPr lang="es-ES" sz="1800" b="1" kern="1200" dirty="0">
              <a:solidFill>
                <a:schemeClr val="tx1"/>
              </a:solidFill>
            </a:rPr>
          </a:br>
          <a:r>
            <a:rPr lang="es-ES" sz="1800" b="1" kern="1200" dirty="0">
              <a:solidFill>
                <a:schemeClr val="tx1"/>
              </a:solidFill>
            </a:rPr>
            <a:t>(J</a:t>
          </a:r>
          <a:r>
            <a:rPr lang="cs-CZ" sz="1800" b="1" kern="1200" dirty="0">
              <a:solidFill>
                <a:schemeClr val="tx1"/>
              </a:solidFill>
            </a:rPr>
            <a:t>a</a:t>
          </a:r>
          <a:r>
            <a:rPr lang="es-ES" sz="1800" b="1" kern="1200" dirty="0">
              <a:solidFill>
                <a:schemeClr val="tx1"/>
              </a:solidFill>
            </a:rPr>
            <a:t>n 1</a:t>
          </a:r>
          <a:r>
            <a:rPr lang="cs-CZ" sz="1800" b="1" kern="1200" dirty="0">
              <a:solidFill>
                <a:schemeClr val="tx1"/>
              </a:solidFill>
            </a:rPr>
            <a:t>,</a:t>
          </a:r>
          <a:r>
            <a:rPr lang="es-ES" sz="1800" b="1" kern="1200" dirty="0">
              <a:solidFill>
                <a:schemeClr val="tx1"/>
              </a:solidFill>
            </a:rPr>
            <a:t>14)</a:t>
          </a:r>
        </a:p>
      </dsp:txBody>
      <dsp:txXfrm>
        <a:off x="2626748" y="1862846"/>
        <a:ext cx="2350558" cy="483529"/>
      </dsp:txXfrm>
    </dsp:sp>
    <dsp:sp modelId="{DBA62EDB-871E-40DE-B429-17C783811F47}">
      <dsp:nvSpPr>
        <dsp:cNvPr id="0" name=""/>
        <dsp:cNvSpPr/>
      </dsp:nvSpPr>
      <dsp:spPr>
        <a:xfrm>
          <a:off x="5217057" y="5304"/>
          <a:ext cx="3776995" cy="2350860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FEEF2-A183-4219-8981-FB5DBB4F39B0}">
      <dsp:nvSpPr>
        <dsp:cNvPr id="0" name=""/>
        <dsp:cNvSpPr/>
      </dsp:nvSpPr>
      <dsp:spPr>
        <a:xfrm>
          <a:off x="5217057" y="1581500"/>
          <a:ext cx="3776995" cy="757439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Prošel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těžkostmi</a:t>
          </a:r>
          <a:r>
            <a:rPr lang="es-ES" sz="1800" b="1" kern="1200" dirty="0">
              <a:solidFill>
                <a:schemeClr val="tx1"/>
              </a:solidFill>
            </a:rPr>
            <a:t>, </a:t>
          </a:r>
          <a:r>
            <a:rPr lang="es-ES" sz="1800" b="1" kern="1200" dirty="0" err="1">
              <a:solidFill>
                <a:schemeClr val="tx1"/>
              </a:solidFill>
            </a:rPr>
            <a:t>utrpením</a:t>
          </a:r>
          <a:r>
            <a:rPr lang="es-ES" sz="1800" b="1" kern="1200" dirty="0">
              <a:solidFill>
                <a:schemeClr val="tx1"/>
              </a:solidFill>
            </a:rPr>
            <a:t>, </a:t>
          </a:r>
          <a:r>
            <a:rPr lang="es-ES" sz="1800" b="1" kern="1200" dirty="0" err="1">
              <a:solidFill>
                <a:schemeClr val="tx1"/>
              </a:solidFill>
            </a:rPr>
            <a:t>hladem</a:t>
          </a:r>
          <a:r>
            <a:rPr lang="cs-CZ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>
              <a:solidFill>
                <a:schemeClr val="tx1"/>
              </a:solidFill>
            </a:rPr>
            <a:t> a </a:t>
          </a:r>
          <a:r>
            <a:rPr lang="es-ES" sz="1800" b="1" kern="1200" dirty="0" err="1">
              <a:solidFill>
                <a:schemeClr val="tx1"/>
              </a:solidFill>
            </a:rPr>
            <a:t>bolestí</a:t>
          </a:r>
          <a:r>
            <a:rPr lang="es-ES" sz="1800" b="1" kern="1200" dirty="0">
              <a:solidFill>
                <a:schemeClr val="tx1"/>
              </a:solidFill>
            </a:rPr>
            <a:t>, </a:t>
          </a:r>
          <a:r>
            <a:rPr lang="es-ES" sz="1800" b="1" kern="1200" dirty="0" err="1">
              <a:solidFill>
                <a:schemeClr val="tx1"/>
              </a:solidFill>
            </a:rPr>
            <a:t>stejně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jako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my</a:t>
          </a:r>
          <a:br>
            <a:rPr lang="es-ES" sz="1800" b="1" kern="1200" dirty="0">
              <a:solidFill>
                <a:schemeClr val="tx1"/>
              </a:solidFill>
            </a:rPr>
          </a:br>
          <a:r>
            <a:rPr lang="es-ES" sz="1800" b="1" kern="1200" dirty="0">
              <a:solidFill>
                <a:schemeClr val="tx1"/>
              </a:solidFill>
            </a:rPr>
            <a:t>(</a:t>
          </a:r>
          <a:r>
            <a:rPr lang="cs-CZ" sz="1800" b="1" kern="1200" dirty="0">
              <a:solidFill>
                <a:schemeClr val="tx1"/>
              </a:solidFill>
            </a:rPr>
            <a:t>Izajáš</a:t>
          </a:r>
          <a:r>
            <a:rPr lang="es-ES" sz="1800" b="1" kern="1200" dirty="0">
              <a:solidFill>
                <a:schemeClr val="tx1"/>
              </a:solidFill>
            </a:rPr>
            <a:t> 53</a:t>
          </a:r>
          <a:r>
            <a:rPr lang="cs-CZ" sz="1800" b="1" kern="1200" dirty="0">
              <a:solidFill>
                <a:schemeClr val="tx1"/>
              </a:solidFill>
            </a:rPr>
            <a:t>,</a:t>
          </a:r>
          <a:r>
            <a:rPr lang="es-ES" sz="1800" b="1" kern="1200" dirty="0">
              <a:solidFill>
                <a:schemeClr val="tx1"/>
              </a:solidFill>
            </a:rPr>
            <a:t>3; M</a:t>
          </a:r>
          <a:r>
            <a:rPr lang="cs-CZ" sz="1800" b="1" kern="1200" dirty="0">
              <a:solidFill>
                <a:schemeClr val="tx1"/>
              </a:solidFill>
            </a:rPr>
            <a:t>a</a:t>
          </a:r>
          <a:r>
            <a:rPr lang="es-ES" sz="1800" b="1" kern="1200" dirty="0">
              <a:solidFill>
                <a:schemeClr val="tx1"/>
              </a:solidFill>
            </a:rPr>
            <a:t>r</a:t>
          </a:r>
          <a:r>
            <a:rPr lang="cs-CZ" sz="1800" b="1" kern="1200" dirty="0" err="1">
              <a:solidFill>
                <a:schemeClr val="tx1"/>
              </a:solidFill>
            </a:rPr>
            <a:t>ek</a:t>
          </a:r>
          <a:r>
            <a:rPr lang="es-ES" sz="1800" b="1" kern="1200" dirty="0">
              <a:solidFill>
                <a:schemeClr val="tx1"/>
              </a:solidFill>
            </a:rPr>
            <a:t> 11</a:t>
          </a:r>
          <a:r>
            <a:rPr lang="cs-CZ" sz="1800" b="1" kern="1200" dirty="0">
              <a:solidFill>
                <a:schemeClr val="tx1"/>
              </a:solidFill>
            </a:rPr>
            <a:t>,</a:t>
          </a:r>
          <a:r>
            <a:rPr lang="es-ES" sz="1800" b="1" kern="1200" dirty="0">
              <a:solidFill>
                <a:schemeClr val="tx1"/>
              </a:solidFill>
            </a:rPr>
            <a:t>12)</a:t>
          </a:r>
          <a:r>
            <a:rPr lang="cs-CZ" sz="1800" b="1" kern="1200" dirty="0">
              <a:solidFill>
                <a:schemeClr val="tx1"/>
              </a:solidFill>
            </a:rPr>
            <a:t>     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5217057" y="1581500"/>
        <a:ext cx="3776995" cy="757439"/>
      </dsp:txXfrm>
    </dsp:sp>
    <dsp:sp modelId="{89585A44-E233-4086-BB1B-031CB0C559F4}">
      <dsp:nvSpPr>
        <dsp:cNvPr id="0" name=""/>
        <dsp:cNvSpPr/>
      </dsp:nvSpPr>
      <dsp:spPr>
        <a:xfrm>
          <a:off x="9233802" y="5304"/>
          <a:ext cx="2350558" cy="2350860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95D6BB-787B-4B1F-9474-902198FD8113}">
      <dsp:nvSpPr>
        <dsp:cNvPr id="0" name=""/>
        <dsp:cNvSpPr/>
      </dsp:nvSpPr>
      <dsp:spPr>
        <a:xfrm>
          <a:off x="9233802" y="1853234"/>
          <a:ext cx="2350558" cy="483529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Byl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pokoušen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jako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my</a:t>
          </a:r>
          <a:r>
            <a:rPr lang="es-ES" sz="1800" b="1" kern="1200" dirty="0">
              <a:solidFill>
                <a:schemeClr val="tx1"/>
              </a:solidFill>
            </a:rPr>
            <a:t> (</a:t>
          </a:r>
          <a:r>
            <a:rPr lang="cs-CZ" sz="1800" b="1" kern="1200" dirty="0">
              <a:solidFill>
                <a:schemeClr val="tx1"/>
              </a:solidFill>
            </a:rPr>
            <a:t>list Židům</a:t>
          </a:r>
          <a:r>
            <a:rPr lang="es-ES" sz="1800" b="1" kern="1200" dirty="0">
              <a:solidFill>
                <a:schemeClr val="tx1"/>
              </a:solidFill>
            </a:rPr>
            <a:t> 4</a:t>
          </a:r>
          <a:r>
            <a:rPr lang="cs-CZ" sz="1800" b="1" kern="1200" dirty="0">
              <a:solidFill>
                <a:schemeClr val="tx1"/>
              </a:solidFill>
            </a:rPr>
            <a:t>,</a:t>
          </a:r>
          <a:r>
            <a:rPr lang="es-ES" sz="1800" b="1" kern="1200" dirty="0">
              <a:solidFill>
                <a:schemeClr val="tx1"/>
              </a:solidFill>
            </a:rPr>
            <a:t>15)</a:t>
          </a:r>
        </a:p>
      </dsp:txBody>
      <dsp:txXfrm>
        <a:off x="9233802" y="1853234"/>
        <a:ext cx="2350558" cy="483529"/>
      </dsp:txXfrm>
    </dsp:sp>
    <dsp:sp modelId="{475ED61E-E34C-49AE-AB8E-3966E0F0933B}">
      <dsp:nvSpPr>
        <dsp:cNvPr id="0" name=""/>
        <dsp:cNvSpPr/>
      </dsp:nvSpPr>
      <dsp:spPr>
        <a:xfrm>
          <a:off x="1262088" y="2591220"/>
          <a:ext cx="3368303" cy="2350860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D3DC0-21BB-4B11-8F49-6AFF1271CD62}">
      <dsp:nvSpPr>
        <dsp:cNvPr id="0" name=""/>
        <dsp:cNvSpPr/>
      </dsp:nvSpPr>
      <dsp:spPr>
        <a:xfrm>
          <a:off x="1262088" y="4186994"/>
          <a:ext cx="3368303" cy="73753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Protože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byl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spravedlivý</a:t>
          </a:r>
          <a:r>
            <a:rPr lang="es-ES" sz="1800" b="1" kern="1200" dirty="0">
              <a:solidFill>
                <a:schemeClr val="tx1"/>
              </a:solidFill>
            </a:rPr>
            <a:t>, </a:t>
          </a:r>
          <a:r>
            <a:rPr lang="es-ES" sz="1800" b="1" kern="1200" dirty="0" err="1">
              <a:solidFill>
                <a:schemeClr val="tx1"/>
              </a:solidFill>
            </a:rPr>
            <a:t>ochotně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trpěl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za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naše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hříchy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cs-CZ" sz="1800" b="1" kern="1200" dirty="0">
              <a:solidFill>
                <a:schemeClr val="tx1"/>
              </a:solidFill>
            </a:rPr>
            <a:t>                                    </a:t>
          </a:r>
          <a:r>
            <a:rPr lang="es-ES" sz="1800" b="1" kern="1200" dirty="0">
              <a:solidFill>
                <a:schemeClr val="tx1"/>
              </a:solidFill>
            </a:rPr>
            <a:t>(1</a:t>
          </a:r>
          <a:r>
            <a:rPr lang="cs-CZ" sz="1800" b="1" kern="1200" dirty="0">
              <a:solidFill>
                <a:schemeClr val="tx1"/>
              </a:solidFill>
            </a:rPr>
            <a:t>. list Petrův</a:t>
          </a:r>
          <a:r>
            <a:rPr lang="es-ES" sz="1800" b="1" kern="1200" dirty="0">
              <a:solidFill>
                <a:schemeClr val="tx1"/>
              </a:solidFill>
            </a:rPr>
            <a:t> 3</a:t>
          </a:r>
          <a:r>
            <a:rPr lang="cs-CZ" sz="1800" b="1" kern="1200" dirty="0">
              <a:solidFill>
                <a:schemeClr val="tx1"/>
              </a:solidFill>
            </a:rPr>
            <a:t>,</a:t>
          </a:r>
          <a:r>
            <a:rPr lang="es-ES" sz="1800" b="1" kern="1200" dirty="0">
              <a:solidFill>
                <a:schemeClr val="tx1"/>
              </a:solidFill>
            </a:rPr>
            <a:t>18; J</a:t>
          </a:r>
          <a:r>
            <a:rPr lang="cs-CZ" sz="1800" b="1" kern="1200" dirty="0">
              <a:solidFill>
                <a:schemeClr val="tx1"/>
              </a:solidFill>
            </a:rPr>
            <a:t>a</a:t>
          </a:r>
          <a:r>
            <a:rPr lang="es-ES" sz="1800" b="1" kern="1200" dirty="0">
              <a:solidFill>
                <a:schemeClr val="tx1"/>
              </a:solidFill>
            </a:rPr>
            <a:t>n 10</a:t>
          </a:r>
          <a:r>
            <a:rPr lang="cs-CZ" sz="1800" b="1" kern="1200" dirty="0">
              <a:solidFill>
                <a:schemeClr val="tx1"/>
              </a:solidFill>
            </a:rPr>
            <a:t>,</a:t>
          </a:r>
          <a:r>
            <a:rPr lang="es-ES" sz="1800" b="1" kern="1200" dirty="0">
              <a:solidFill>
                <a:schemeClr val="tx1"/>
              </a:solidFill>
            </a:rPr>
            <a:t>17</a:t>
          </a:r>
          <a:r>
            <a:rPr lang="cs-CZ" sz="1800" b="1" kern="1200" dirty="0">
              <a:solidFill>
                <a:schemeClr val="tx1"/>
              </a:solidFill>
            </a:rPr>
            <a:t>.</a:t>
          </a:r>
          <a:r>
            <a:rPr lang="es-ES" sz="1800" b="1" kern="1200" dirty="0">
              <a:solidFill>
                <a:schemeClr val="tx1"/>
              </a:solidFill>
            </a:rPr>
            <a:t>18)</a:t>
          </a:r>
        </a:p>
      </dsp:txBody>
      <dsp:txXfrm>
        <a:off x="1262088" y="4186994"/>
        <a:ext cx="3368303" cy="737537"/>
      </dsp:txXfrm>
    </dsp:sp>
    <dsp:sp modelId="{A5F1CBFD-6BDB-4629-9C06-78B8EDC96FE0}">
      <dsp:nvSpPr>
        <dsp:cNvPr id="0" name=""/>
        <dsp:cNvSpPr/>
      </dsp:nvSpPr>
      <dsp:spPr>
        <a:xfrm>
          <a:off x="4870141" y="2591220"/>
          <a:ext cx="2898262" cy="2350860"/>
        </a:xfrm>
        <a:prstGeom prst="rect">
          <a:avLst/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052712-857B-452D-AEE2-B6AE847FA35E}">
      <dsp:nvSpPr>
        <dsp:cNvPr id="0" name=""/>
        <dsp:cNvSpPr/>
      </dsp:nvSpPr>
      <dsp:spPr>
        <a:xfrm>
          <a:off x="4870141" y="4158118"/>
          <a:ext cx="2898262" cy="776036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 err="1">
              <a:solidFill>
                <a:schemeClr val="tx1"/>
              </a:solidFill>
            </a:rPr>
            <a:t>Tím</a:t>
          </a:r>
          <a:r>
            <a:rPr lang="es-ES" sz="1400" b="1" kern="1200" dirty="0">
              <a:solidFill>
                <a:schemeClr val="tx1"/>
              </a:solidFill>
            </a:rPr>
            <a:t>, </a:t>
          </a:r>
          <a:r>
            <a:rPr lang="es-ES" sz="1400" b="1" kern="1200" dirty="0" err="1">
              <a:solidFill>
                <a:schemeClr val="tx1"/>
              </a:solidFill>
            </a:rPr>
            <a:t>že</a:t>
          </a:r>
          <a:r>
            <a:rPr lang="es-ES" sz="1400" b="1" kern="1200" dirty="0">
              <a:solidFill>
                <a:schemeClr val="tx1"/>
              </a:solidFill>
            </a:rPr>
            <a:t> </a:t>
          </a:r>
          <a:r>
            <a:rPr lang="es-ES" sz="1400" b="1" kern="1200" dirty="0" err="1">
              <a:solidFill>
                <a:schemeClr val="tx1"/>
              </a:solidFill>
            </a:rPr>
            <a:t>zemřel</a:t>
          </a:r>
          <a:r>
            <a:rPr lang="es-ES" sz="1400" b="1" kern="1200" dirty="0">
              <a:solidFill>
                <a:schemeClr val="tx1"/>
              </a:solidFill>
            </a:rPr>
            <a:t> a </a:t>
          </a:r>
          <a:r>
            <a:rPr lang="es-ES" sz="1400" b="1" kern="1200" dirty="0" err="1">
              <a:solidFill>
                <a:schemeClr val="tx1"/>
              </a:solidFill>
            </a:rPr>
            <a:t>vstal</a:t>
          </a:r>
          <a:r>
            <a:rPr lang="es-ES" sz="1400" b="1" kern="1200" dirty="0">
              <a:solidFill>
                <a:schemeClr val="tx1"/>
              </a:solidFill>
            </a:rPr>
            <a:t> z </a:t>
          </a:r>
          <a:r>
            <a:rPr lang="es-ES" sz="1400" b="1" kern="1200" dirty="0" err="1">
              <a:solidFill>
                <a:schemeClr val="tx1"/>
              </a:solidFill>
            </a:rPr>
            <a:t>mrtvých</a:t>
          </a:r>
          <a:r>
            <a:rPr lang="es-ES" sz="1400" b="1" kern="1200" dirty="0">
              <a:solidFill>
                <a:schemeClr val="tx1"/>
              </a:solidFill>
            </a:rPr>
            <a:t>, </a:t>
          </a:r>
          <a:r>
            <a:rPr lang="es-ES" sz="1400" b="1" kern="1200" dirty="0" err="1">
              <a:solidFill>
                <a:schemeClr val="tx1"/>
              </a:solidFill>
            </a:rPr>
            <a:t>nás</a:t>
          </a:r>
          <a:r>
            <a:rPr lang="es-ES" sz="1400" b="1" kern="1200" dirty="0">
              <a:solidFill>
                <a:schemeClr val="tx1"/>
              </a:solidFill>
            </a:rPr>
            <a:t> </a:t>
          </a:r>
          <a:r>
            <a:rPr lang="es-ES" sz="1400" b="1" kern="1200" dirty="0" err="1">
              <a:solidFill>
                <a:schemeClr val="tx1"/>
              </a:solidFill>
            </a:rPr>
            <a:t>ujistil</a:t>
          </a:r>
          <a:r>
            <a:rPr lang="es-ES" sz="1400" b="1" kern="1200" dirty="0">
              <a:solidFill>
                <a:schemeClr val="tx1"/>
              </a:solidFill>
            </a:rPr>
            <a:t> o </a:t>
          </a:r>
          <a:r>
            <a:rPr lang="es-ES" sz="1400" b="1" kern="1200" dirty="0" err="1">
              <a:solidFill>
                <a:schemeClr val="tx1"/>
              </a:solidFill>
            </a:rPr>
            <a:t>věčném</a:t>
          </a:r>
          <a:r>
            <a:rPr lang="es-ES" sz="1400" b="1" kern="1200" dirty="0">
              <a:solidFill>
                <a:schemeClr val="tx1"/>
              </a:solidFill>
            </a:rPr>
            <a:t> </a:t>
          </a:r>
          <a:r>
            <a:rPr lang="es-ES" sz="1400" b="1" kern="1200" dirty="0" err="1">
              <a:solidFill>
                <a:schemeClr val="tx1"/>
              </a:solidFill>
            </a:rPr>
            <a:t>životě</a:t>
          </a:r>
          <a:r>
            <a:rPr lang="es-ES" sz="1400" b="1" kern="1200" dirty="0">
              <a:solidFill>
                <a:schemeClr val="tx1"/>
              </a:solidFill>
            </a:rPr>
            <a:t> ve </a:t>
          </a:r>
          <a:r>
            <a:rPr lang="es-ES" sz="1400" b="1" kern="1200" dirty="0" err="1">
              <a:solidFill>
                <a:schemeClr val="tx1"/>
              </a:solidFill>
            </a:rPr>
            <a:t>své</a:t>
          </a:r>
          <a:r>
            <a:rPr lang="es-ES" sz="1400" b="1" kern="1200" dirty="0">
              <a:solidFill>
                <a:schemeClr val="tx1"/>
              </a:solidFill>
            </a:rPr>
            <a:t> </a:t>
          </a:r>
          <a:r>
            <a:rPr lang="es-ES" sz="1400" b="1" kern="1200" dirty="0" err="1">
              <a:solidFill>
                <a:schemeClr val="tx1"/>
              </a:solidFill>
            </a:rPr>
            <a:t>společnosti</a:t>
          </a:r>
          <a:r>
            <a:rPr lang="es-ES" sz="1400" b="1" kern="1200" dirty="0">
              <a:solidFill>
                <a:schemeClr val="tx1"/>
              </a:solidFill>
            </a:rPr>
            <a:t> (</a:t>
          </a:r>
          <a:r>
            <a:rPr lang="cs-CZ" sz="1400" b="1" kern="1200" dirty="0">
              <a:solidFill>
                <a:schemeClr val="tx1"/>
              </a:solidFill>
            </a:rPr>
            <a:t>list Římanům</a:t>
          </a:r>
          <a:r>
            <a:rPr lang="es-ES" sz="1400" b="1" kern="1200" dirty="0">
              <a:solidFill>
                <a:schemeClr val="tx1"/>
              </a:solidFill>
            </a:rPr>
            <a:t> 6</a:t>
          </a:r>
          <a:r>
            <a:rPr lang="cs-CZ" sz="1400" b="1" kern="1200" dirty="0">
              <a:solidFill>
                <a:schemeClr val="tx1"/>
              </a:solidFill>
            </a:rPr>
            <a:t>,</a:t>
          </a:r>
          <a:r>
            <a:rPr lang="es-ES" sz="1400" b="1" kern="1200" dirty="0">
              <a:solidFill>
                <a:schemeClr val="tx1"/>
              </a:solidFill>
            </a:rPr>
            <a:t>3</a:t>
          </a:r>
          <a:r>
            <a:rPr lang="cs-CZ" sz="1400" b="1" kern="1200" dirty="0">
              <a:solidFill>
                <a:schemeClr val="tx1"/>
              </a:solidFill>
            </a:rPr>
            <a:t>.</a:t>
          </a:r>
          <a:r>
            <a:rPr lang="es-ES" sz="1400" b="1" kern="1200" dirty="0">
              <a:solidFill>
                <a:schemeClr val="tx1"/>
              </a:solidFill>
            </a:rPr>
            <a:t>4)</a:t>
          </a:r>
        </a:p>
      </dsp:txBody>
      <dsp:txXfrm>
        <a:off x="4870141" y="4158118"/>
        <a:ext cx="2898262" cy="776036"/>
      </dsp:txXfrm>
    </dsp:sp>
    <dsp:sp modelId="{F408E34B-A19F-437D-8DE7-54BA144AC0B4}">
      <dsp:nvSpPr>
        <dsp:cNvPr id="0" name=""/>
        <dsp:cNvSpPr/>
      </dsp:nvSpPr>
      <dsp:spPr>
        <a:xfrm>
          <a:off x="8008154" y="2591220"/>
          <a:ext cx="2350558" cy="2350860"/>
        </a:xfrm>
        <a:prstGeom prst="rect">
          <a:avLst/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7ACB4E-4DC4-4E82-BA70-4D0847941B4E}">
      <dsp:nvSpPr>
        <dsp:cNvPr id="0" name=""/>
        <dsp:cNvSpPr/>
      </dsp:nvSpPr>
      <dsp:spPr>
        <a:xfrm>
          <a:off x="8008154" y="4454232"/>
          <a:ext cx="2350558" cy="483529"/>
        </a:xfrm>
        <a:prstGeom prst="rect">
          <a:avLst/>
        </a:prstGeom>
        <a:solidFill>
          <a:schemeClr val="bg2">
            <a:lumMod val="20000"/>
            <a:lumOff val="8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… a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to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vše</a:t>
          </a:r>
          <a:r>
            <a:rPr lang="es-ES" sz="1800" b="1" kern="1200" dirty="0">
              <a:solidFill>
                <a:schemeClr val="tx1"/>
              </a:solidFill>
            </a:rPr>
            <a:t> z </a:t>
          </a:r>
          <a:r>
            <a:rPr lang="es-ES" sz="1800" b="1" kern="1200" dirty="0" err="1">
              <a:solidFill>
                <a:schemeClr val="tx1"/>
              </a:solidFill>
            </a:rPr>
            <a:t>lásky</a:t>
          </a:r>
          <a:r>
            <a:rPr lang="cs-CZ" sz="1800" b="1" kern="1200" dirty="0">
              <a:solidFill>
                <a:schemeClr val="tx1"/>
              </a:solidFill>
            </a:rPr>
            <a:t>        </a:t>
          </a:r>
          <a:r>
            <a:rPr lang="es-ES" sz="1800" b="1" kern="1200" dirty="0">
              <a:solidFill>
                <a:schemeClr val="tx1"/>
              </a:solidFill>
            </a:rPr>
            <a:t> (1</a:t>
          </a:r>
          <a:r>
            <a:rPr lang="cs-CZ" sz="1800" b="1" kern="1200" dirty="0">
              <a:solidFill>
                <a:schemeClr val="tx1"/>
              </a:solidFill>
            </a:rPr>
            <a:t>. list</a:t>
          </a:r>
          <a:r>
            <a:rPr lang="es-ES" sz="1800" b="1" kern="1200" dirty="0">
              <a:solidFill>
                <a:schemeClr val="tx1"/>
              </a:solidFill>
            </a:rPr>
            <a:t> Jan</a:t>
          </a:r>
          <a:r>
            <a:rPr lang="cs-CZ" sz="1800" b="1" kern="1200" dirty="0" err="1">
              <a:solidFill>
                <a:schemeClr val="tx1"/>
              </a:solidFill>
            </a:rPr>
            <a:t>ův</a:t>
          </a:r>
          <a:r>
            <a:rPr lang="es-ES" sz="1800" b="1" kern="1200" dirty="0">
              <a:solidFill>
                <a:schemeClr val="tx1"/>
              </a:solidFill>
            </a:rPr>
            <a:t> 4</a:t>
          </a:r>
          <a:r>
            <a:rPr lang="cs-CZ" sz="1800" b="1" kern="1200" dirty="0">
              <a:solidFill>
                <a:schemeClr val="tx1"/>
              </a:solidFill>
            </a:rPr>
            <a:t>,</a:t>
          </a:r>
          <a:r>
            <a:rPr lang="es-ES" sz="1800" b="1" kern="1200" dirty="0">
              <a:solidFill>
                <a:schemeClr val="tx1"/>
              </a:solidFill>
            </a:rPr>
            <a:t>10)</a:t>
          </a:r>
        </a:p>
      </dsp:txBody>
      <dsp:txXfrm>
        <a:off x="8008154" y="4454232"/>
        <a:ext cx="2350558" cy="4835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7F9EF-5506-42E9-BFB6-1C63D97A2BFB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6B39-3B50-49B2-A00E-FDD81EB156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0299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D6B39-3B50-49B2-A00E-FDD81EB156D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340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D6B39-3B50-49B2-A00E-FDD81EB156D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019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D6B39-3B50-49B2-A00E-FDD81EB156D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867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D6B39-3B50-49B2-A00E-FDD81EB156D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7918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D6B39-3B50-49B2-A00E-FDD81EB156D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945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A2A504-F75E-6180-A4BF-E7A654283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944C7FF-6973-B125-6758-8EEA9BDA4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408051-DCF6-2443-F603-75E8A4A94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A3B2F8-C580-AD14-00E1-749DCCABA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38E34B-A435-5CEA-4DAB-9EEBE4A7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69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434EE-BD20-ED3D-125C-50EF6C0A8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A69EF3F-1E70-1C1B-C513-173A00723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C75DF-91FE-4513-5585-C76B5C9EA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9EB3E2-48CD-5882-CB11-7E4761905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938444-1C01-47C3-3E19-5F96D9B1C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13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8239EB-2B42-04A5-B8D5-EBE8D1BF7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7D93A6C-83DC-BB91-02F9-3D9534827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1FEF39-4325-C194-2B39-A2BA94389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724FD9-63A7-50F1-33AC-9480075F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B96446-7ECD-8B59-BB9C-E793478F4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167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72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36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859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040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81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09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3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826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4B1203-6087-E51D-891C-256B7426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09A82B-33C9-58E0-BD0C-244681B67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84AD1F-5540-9785-F651-0ECD8833B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D70637-6721-25B0-3CE8-EF5C62B80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8E1930-90BD-3B04-ECBC-9AD6EEEC4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883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20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019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54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DFBC95-F1C5-59EF-1473-B7F725C96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2A6F9B-A9A0-D6CC-7283-ABEDD183C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0D5C6F-AF95-C457-4B29-578C0D0DE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91012E-10EA-D2DB-6614-5208BF0C2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4007FD-1293-3D27-03B1-1BCCE7DA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66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DE7494-4A26-BC34-6C17-C4BCBE729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3F3366-09E3-2EEE-BA0D-65983124B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43FE62-225D-3C66-6C95-CAA39EB66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28E19F-2EF4-D825-95F4-3BDEE168E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39B673-F4BA-0FEA-B1E0-305D2E76A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B761D3-85C0-9374-3910-08A579C0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60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63989D-49AD-714F-D9EC-4ACD5867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417917-453A-F741-F446-DBD1E21A5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A34714F-53D9-BE2E-BFAF-18F66EAC9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E3C661A-67F7-7E1E-4E6E-8B7BA308C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66824A-48E5-5284-4209-51783E018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2381C51-4E0A-AAFC-4E8F-5CBE3526A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FEBB772-B7ED-D70F-A1D9-A65025E5D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8E7AC0B-5AC6-0123-6BAD-DC4B9ADA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15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E2C0F8-0E8D-FB23-7E7B-A468FA91A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35F0D81-E546-00E7-F59E-C307FE98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EB5D391-D3AF-2547-076C-CCA313D7E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DA959B-F1D5-05AB-5815-EE599F74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7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B5FCDA2-5780-4648-A05B-517329687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F7A5AFE-6A83-4340-9881-54167E9D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AAE99B-0FC1-483D-2667-E2DBCE909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4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543583-BEC4-3D68-AA6D-FCB6142C4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3DC2B3-AAA2-FA18-E631-49A5B1070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858677-CC05-C5E8-3529-DD384A5F7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C12C7B-E1AC-296B-040A-A814F80A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88A014-B7CD-20CE-DF44-C48F304E0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2D2E94-94A1-2C24-2356-1E5637D21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66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4FF90-BD39-1F09-67C4-593E0C08C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B372CB1-440A-68A5-9753-5CA45B3AE1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E46480-C93C-FA7F-F6BB-70FB2D266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A75454D-BE3B-E74F-C7F7-D8C0EC4F3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1E04-7661-4EF0-997C-FCF2724F233F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4FA357-EA79-18AD-4DE5-9EE6FF0E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262E02-CC46-7952-7C81-E955F027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500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21C93FA-E952-063D-A813-6E3480BF4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1F6367-02FA-34C0-DA0E-A75257E3E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418550-05B4-5ACF-3DE2-148CA0022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F01E04-7661-4EF0-997C-FCF2724F233F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CFE1D1-5ED1-00D2-7470-0E62C3CDB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9FFBC8-D866-CC8B-7340-52A60FAC9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EE8C27-8CA6-4100-88C6-0F61FA9B9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51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30/03/2024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2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9C39585-9DEA-E477-F0FA-DA470B7113D1}"/>
              </a:ext>
            </a:extLst>
          </p:cNvPr>
          <p:cNvSpPr txBox="1"/>
          <p:nvPr/>
        </p:nvSpPr>
        <p:spPr>
          <a:xfrm>
            <a:off x="1305545" y="73992"/>
            <a:ext cx="958090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4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39000">
                      <a:schemeClr val="accent5"/>
                    </a:gs>
                    <a:gs pos="82000">
                      <a:srgbClr val="F3B26B"/>
                    </a:gs>
                  </a:gsLst>
                  <a:lin ang="5400000"/>
                </a:gradFill>
                <a:effectLst>
                  <a:glow rad="127000">
                    <a:srgbClr val="EEF9F1"/>
                  </a:glow>
                  <a:reflection blurRad="6350" stA="53000" endA="300" endPos="35500" dir="5400000" sy="-90000" algn="bl" rotWithShape="0"/>
                </a:effectLst>
              </a:rPr>
              <a:t>NEJSTARŠÍ KONFLIKT – POČÁTKY VELKÉHO SPORU MEZI DOBREM A ZLEM</a:t>
            </a:r>
            <a:endParaRPr lang="es-E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39000">
                    <a:schemeClr val="accent5"/>
                  </a:gs>
                  <a:gs pos="82000">
                    <a:srgbClr val="F3B26B"/>
                  </a:gs>
                </a:gsLst>
                <a:lin ang="5400000"/>
              </a:gradFill>
              <a:effectLst>
                <a:glow rad="127000">
                  <a:srgbClr val="EEF9F1"/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251B8F-EDC5-AC5C-F448-C9C795CC08F0}"/>
              </a:ext>
            </a:extLst>
          </p:cNvPr>
          <p:cNvSpPr txBox="1"/>
          <p:nvPr/>
        </p:nvSpPr>
        <p:spPr>
          <a:xfrm>
            <a:off x="1" y="644545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99C1DF"/>
                </a:solidFill>
              </a:rPr>
              <a:t>Le</a:t>
            </a:r>
            <a:r>
              <a:rPr lang="cs-CZ" sz="1600" b="1" dirty="0">
                <a:solidFill>
                  <a:srgbClr val="99C1DF"/>
                </a:solidFill>
              </a:rPr>
              <a:t>k</a:t>
            </a:r>
            <a:r>
              <a:rPr lang="es-ES" sz="1600" b="1" dirty="0">
                <a:solidFill>
                  <a:srgbClr val="99C1DF"/>
                </a:solidFill>
              </a:rPr>
              <a:t>c</a:t>
            </a:r>
            <a:r>
              <a:rPr lang="cs-CZ" sz="1600" b="1" dirty="0">
                <a:solidFill>
                  <a:srgbClr val="99C1DF"/>
                </a:solidFill>
              </a:rPr>
              <a:t>e</a:t>
            </a:r>
            <a:r>
              <a:rPr lang="es-ES" sz="1600" b="1" dirty="0">
                <a:solidFill>
                  <a:srgbClr val="99C1DF"/>
                </a:solidFill>
              </a:rPr>
              <a:t> 1 </a:t>
            </a:r>
            <a:r>
              <a:rPr lang="cs-CZ" sz="1600" b="1" dirty="0">
                <a:solidFill>
                  <a:srgbClr val="99C1DF"/>
                </a:solidFill>
              </a:rPr>
              <a:t>od 31. března do</a:t>
            </a:r>
            <a:r>
              <a:rPr lang="es-ES" sz="1600" b="1" dirty="0">
                <a:solidFill>
                  <a:srgbClr val="99C1DF"/>
                </a:solidFill>
              </a:rPr>
              <a:t> 6</a:t>
            </a:r>
            <a:r>
              <a:rPr lang="cs-CZ" sz="1600" b="1" dirty="0">
                <a:solidFill>
                  <a:srgbClr val="99C1DF"/>
                </a:solidFill>
              </a:rPr>
              <a:t>. dubna</a:t>
            </a:r>
            <a:r>
              <a:rPr lang="es-ES" sz="1600" b="1" dirty="0">
                <a:solidFill>
                  <a:srgbClr val="99C1DF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19994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20CD90-73BB-E477-8B3C-1B04F46FEAB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NÁŠ VELKEKNĚZ</a:t>
            </a:r>
            <a:endParaRPr lang="es-ES" sz="4400" b="1" spc="30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37D28E-4CE8-9421-A73C-2C5798C21011}"/>
              </a:ext>
            </a:extLst>
          </p:cNvPr>
          <p:cNvSpPr txBox="1"/>
          <p:nvPr/>
        </p:nvSpPr>
        <p:spPr>
          <a:xfrm>
            <a:off x="1252536" y="600372"/>
            <a:ext cx="9686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Proto přináší dokonalé spasení těm, kdo skrze něho přistupují k Bohu; je stále živ  a přimlouvá se za ně</a:t>
            </a:r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Židům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7</a:t>
            </a:r>
            <a:r>
              <a:rPr lang="cs-CZ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664550-B8D2-86A5-BC2A-D2BF6F1CDA71}"/>
              </a:ext>
            </a:extLst>
          </p:cNvPr>
          <p:cNvSpPr txBox="1"/>
          <p:nvPr/>
        </p:nvSpPr>
        <p:spPr>
          <a:xfrm>
            <a:off x="285750" y="1369813"/>
            <a:ext cx="7751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Dnes</a:t>
            </a:r>
            <a:r>
              <a:rPr lang="es-ES" sz="2000" b="1" dirty="0"/>
              <a:t> se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přimlouvá</a:t>
            </a:r>
            <a:r>
              <a:rPr lang="es-ES" sz="2000" b="1" dirty="0"/>
              <a:t> v </a:t>
            </a:r>
            <a:r>
              <a:rPr lang="es-ES" sz="2000" b="1" dirty="0" err="1"/>
              <a:t>nebeské</a:t>
            </a:r>
            <a:r>
              <a:rPr lang="es-ES" sz="2000" b="1" dirty="0"/>
              <a:t> </a:t>
            </a:r>
            <a:r>
              <a:rPr lang="es-ES" sz="2000" b="1" dirty="0" err="1"/>
              <a:t>svatyni</a:t>
            </a:r>
            <a:r>
              <a:rPr lang="cs-CZ" sz="2000" b="1" dirty="0"/>
              <a:t>                                                              </a:t>
            </a:r>
            <a:r>
              <a:rPr lang="es-ES" sz="2000" b="1" dirty="0"/>
              <a:t> (</a:t>
            </a:r>
            <a:r>
              <a:rPr lang="cs-CZ" sz="2000" b="1" dirty="0"/>
              <a:t>list Židům</a:t>
            </a:r>
            <a:r>
              <a:rPr lang="es-ES" sz="2000" b="1" dirty="0"/>
              <a:t> 9</a:t>
            </a:r>
            <a:r>
              <a:rPr lang="cs-CZ" sz="2000" b="1" dirty="0"/>
              <a:t>,</a:t>
            </a:r>
            <a:r>
              <a:rPr lang="es-ES" sz="2000" b="1" dirty="0"/>
              <a:t>4;7</a:t>
            </a:r>
            <a:r>
              <a:rPr lang="cs-CZ" sz="2000" b="1" dirty="0"/>
              <a:t>,</a:t>
            </a:r>
            <a:r>
              <a:rPr lang="es-ES" sz="2000" b="1" dirty="0"/>
              <a:t>25).</a:t>
            </a:r>
          </a:p>
        </p:txBody>
      </p:sp>
      <p:pic>
        <p:nvPicPr>
          <p:cNvPr id="8" name="Imagen 7" descr="Una imagen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1995962E-3E52-0E97-8407-EAA981096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41" y="1389063"/>
            <a:ext cx="3684709" cy="53245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0659764-0079-C726-2B45-C81A9BE0E406}"/>
              </a:ext>
            </a:extLst>
          </p:cNvPr>
          <p:cNvSpPr txBox="1"/>
          <p:nvPr/>
        </p:nvSpPr>
        <p:spPr>
          <a:xfrm>
            <a:off x="3290098" y="3972423"/>
            <a:ext cx="49314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chce</a:t>
            </a:r>
            <a:r>
              <a:rPr lang="es-ES" sz="2000" b="1" dirty="0"/>
              <a:t>, </a:t>
            </a:r>
            <a:r>
              <a:rPr lang="es-ES" sz="2000" b="1" dirty="0" err="1"/>
              <a:t>abychom</a:t>
            </a:r>
            <a:r>
              <a:rPr lang="es-ES" sz="2000" b="1" dirty="0"/>
              <a:t> se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něj</a:t>
            </a:r>
            <a:r>
              <a:rPr lang="es-ES" sz="2000" b="1" dirty="0"/>
              <a:t> </a:t>
            </a:r>
            <a:r>
              <a:rPr lang="es-ES" sz="2000" b="1" dirty="0" err="1"/>
              <a:t>spoléhali</a:t>
            </a:r>
            <a:r>
              <a:rPr lang="es-ES" sz="2000" b="1" dirty="0"/>
              <a:t> </a:t>
            </a:r>
            <a:r>
              <a:rPr lang="cs-CZ" sz="2000" b="1" dirty="0"/>
              <a:t>   </a:t>
            </a:r>
            <a:r>
              <a:rPr lang="es-ES" sz="2000" b="1" dirty="0"/>
              <a:t>ve </a:t>
            </a:r>
            <a:r>
              <a:rPr lang="es-ES" sz="2000" b="1" dirty="0" err="1"/>
              <a:t>všech</a:t>
            </a:r>
            <a:r>
              <a:rPr lang="es-ES" sz="2000" b="1" dirty="0"/>
              <a:t> </a:t>
            </a:r>
            <a:r>
              <a:rPr lang="es-ES" sz="2000" b="1" dirty="0" err="1"/>
              <a:t>potřebách</a:t>
            </a:r>
            <a:r>
              <a:rPr lang="es-ES" sz="2000" b="1" dirty="0"/>
              <a:t> v </a:t>
            </a:r>
            <a:r>
              <a:rPr lang="es-ES" sz="2000" b="1" dirty="0" err="1"/>
              <a:t>našich</a:t>
            </a:r>
            <a:r>
              <a:rPr lang="es-ES" sz="2000" b="1" dirty="0"/>
              <a:t> </a:t>
            </a:r>
            <a:r>
              <a:rPr lang="es-ES" sz="2000" b="1" dirty="0" err="1"/>
              <a:t>životech</a:t>
            </a:r>
            <a:r>
              <a:rPr lang="es-ES" sz="2000" b="1" dirty="0"/>
              <a:t> </a:t>
            </a:r>
            <a:r>
              <a:rPr lang="cs-CZ" sz="2000" b="1" dirty="0"/>
              <a:t>              </a:t>
            </a:r>
            <a:r>
              <a:rPr lang="es-ES" sz="2000" b="1" dirty="0"/>
              <a:t>(Jan 14</a:t>
            </a:r>
            <a:r>
              <a:rPr lang="cs-CZ" sz="2000" b="1" dirty="0"/>
              <a:t>,</a:t>
            </a:r>
            <a:r>
              <a:rPr lang="es-ES" sz="2000" b="1" dirty="0"/>
              <a:t>13-14). </a:t>
            </a:r>
            <a:r>
              <a:rPr lang="es-ES" sz="2000" b="1" dirty="0" err="1"/>
              <a:t>Tam</a:t>
            </a:r>
            <a:r>
              <a:rPr lang="es-ES" sz="2000" b="1" dirty="0"/>
              <a:t>, </a:t>
            </a:r>
            <a:r>
              <a:rPr lang="es-ES" sz="2000" b="1" dirty="0" err="1"/>
              <a:t>kde</a:t>
            </a:r>
            <a:r>
              <a:rPr lang="es-ES" sz="2000" b="1" dirty="0"/>
              <a:t> je </a:t>
            </a:r>
            <a:r>
              <a:rPr lang="es-ES" sz="2000" b="1" dirty="0" err="1"/>
              <a:t>strach</a:t>
            </a:r>
            <a:r>
              <a:rPr lang="es-ES" sz="2000" b="1" dirty="0"/>
              <a:t>, </a:t>
            </a:r>
            <a:r>
              <a:rPr lang="es-ES" sz="2000" b="1" dirty="0" err="1"/>
              <a:t>přináší</a:t>
            </a:r>
            <a:r>
              <a:rPr lang="es-ES" sz="2000" b="1" dirty="0"/>
              <a:t> </a:t>
            </a:r>
            <a:r>
              <a:rPr lang="es-ES" sz="2000" b="1" dirty="0" err="1"/>
              <a:t>pokoj</a:t>
            </a:r>
            <a:r>
              <a:rPr lang="es-ES" sz="2000" b="1" dirty="0"/>
              <a:t>; </a:t>
            </a:r>
            <a:r>
              <a:rPr lang="es-ES" sz="2000" b="1" dirty="0" err="1"/>
              <a:t>Kde</a:t>
            </a:r>
            <a:r>
              <a:rPr lang="es-ES" sz="2000" b="1" dirty="0"/>
              <a:t> je vina, </a:t>
            </a:r>
            <a:r>
              <a:rPr lang="es-ES" sz="2000" b="1" dirty="0" err="1"/>
              <a:t>přináší</a:t>
            </a:r>
            <a:r>
              <a:rPr lang="es-ES" sz="2000" b="1" dirty="0"/>
              <a:t> </a:t>
            </a:r>
            <a:r>
              <a:rPr lang="es-ES" sz="2000" b="1" dirty="0" err="1"/>
              <a:t>odpuštění</a:t>
            </a:r>
            <a:r>
              <a:rPr lang="es-ES" sz="2000" b="1" dirty="0"/>
              <a:t>. </a:t>
            </a:r>
            <a:r>
              <a:rPr lang="es-ES" sz="2000" b="1" dirty="0" err="1"/>
              <a:t>Kde</a:t>
            </a:r>
            <a:r>
              <a:rPr lang="cs-CZ" sz="2000" b="1" dirty="0"/>
              <a:t>            </a:t>
            </a:r>
            <a:r>
              <a:rPr lang="es-ES" sz="2000" b="1" dirty="0"/>
              <a:t> je </a:t>
            </a:r>
            <a:r>
              <a:rPr lang="es-ES" sz="2000" b="1" dirty="0" err="1"/>
              <a:t>slabost</a:t>
            </a:r>
            <a:r>
              <a:rPr lang="es-ES" sz="2000" b="1" dirty="0"/>
              <a:t>, </a:t>
            </a:r>
            <a:r>
              <a:rPr lang="es-ES" sz="2000" b="1" dirty="0" err="1"/>
              <a:t>tam</a:t>
            </a:r>
            <a:r>
              <a:rPr lang="es-ES" sz="2000" b="1" dirty="0"/>
              <a:t> </a:t>
            </a:r>
            <a:r>
              <a:rPr lang="es-ES" sz="2000" b="1" dirty="0" err="1"/>
              <a:t>přináší</a:t>
            </a:r>
            <a:r>
              <a:rPr lang="es-ES" sz="2000" b="1" dirty="0"/>
              <a:t> </a:t>
            </a:r>
            <a:r>
              <a:rPr lang="es-ES" sz="2000" b="1" dirty="0" err="1"/>
              <a:t>sílu</a:t>
            </a:r>
            <a:r>
              <a:rPr lang="es-ES" sz="2000" b="1" dirty="0"/>
              <a:t>.</a:t>
            </a:r>
          </a:p>
        </p:txBody>
      </p:sp>
      <p:pic>
        <p:nvPicPr>
          <p:cNvPr id="14" name="Imagen 13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F46F74D5-F354-164F-FD1B-A5EFE9829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3832106"/>
            <a:ext cx="2912125" cy="2912125"/>
          </a:xfrm>
          <a:prstGeom prst="roundRect">
            <a:avLst>
              <a:gd name="adj" fmla="val 11111"/>
            </a:avLst>
          </a:prstGeom>
          <a:ln w="76200" cap="rnd">
            <a:solidFill>
              <a:schemeClr val="bg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F8756B-B648-FA88-1B92-3B0A662F81C5}"/>
              </a:ext>
            </a:extLst>
          </p:cNvPr>
          <p:cNvSpPr txBox="1"/>
          <p:nvPr/>
        </p:nvSpPr>
        <p:spPr>
          <a:xfrm>
            <a:off x="285750" y="3077973"/>
            <a:ext cx="79357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Proto </a:t>
            </a:r>
            <a:r>
              <a:rPr lang="es-ES" sz="2000" b="1" dirty="0" err="1"/>
              <a:t>jsme</a:t>
            </a:r>
            <a:r>
              <a:rPr lang="es-ES" sz="2000" b="1" dirty="0"/>
              <a:t> </a:t>
            </a:r>
            <a:r>
              <a:rPr lang="es-ES" sz="2000" b="1" dirty="0" err="1"/>
              <a:t>pozváni</a:t>
            </a:r>
            <a:r>
              <a:rPr lang="es-ES" sz="2000" b="1" dirty="0"/>
              <a:t>, </a:t>
            </a:r>
            <a:r>
              <a:rPr lang="es-ES" sz="2000" b="1" dirty="0" err="1"/>
              <a:t>abychom</a:t>
            </a:r>
            <a:r>
              <a:rPr lang="es-ES" sz="2000" b="1" dirty="0"/>
              <a:t> se </a:t>
            </a:r>
            <a:r>
              <a:rPr lang="es-ES" sz="2000" b="1" dirty="0" err="1"/>
              <a:t>skrze</a:t>
            </a:r>
            <a:r>
              <a:rPr lang="es-ES" sz="2000" b="1" dirty="0"/>
              <a:t> </a:t>
            </a:r>
            <a:r>
              <a:rPr lang="es-ES" sz="2000" b="1" dirty="0" err="1"/>
              <a:t>Ježíše</a:t>
            </a:r>
            <a:r>
              <a:rPr lang="es-ES" sz="2000" b="1" dirty="0"/>
              <a:t> s </a:t>
            </a:r>
            <a:r>
              <a:rPr lang="es-ES" sz="2000" b="1" dirty="0" err="1"/>
              <a:t>důvěrou</a:t>
            </a:r>
            <a:r>
              <a:rPr lang="es-ES" sz="2000" b="1" dirty="0"/>
              <a:t> </a:t>
            </a:r>
            <a:r>
              <a:rPr lang="es-ES" sz="2000" b="1" dirty="0" err="1"/>
              <a:t>přibližovali</a:t>
            </a:r>
            <a:r>
              <a:rPr lang="es-ES" sz="2000" b="1" dirty="0"/>
              <a:t> </a:t>
            </a:r>
            <a:r>
              <a:rPr lang="cs-CZ" sz="2000" b="1" dirty="0"/>
              <a:t>            </a:t>
            </a:r>
            <a:r>
              <a:rPr lang="es-ES" sz="2000" b="1" dirty="0"/>
              <a:t>k </a:t>
            </a:r>
            <a:r>
              <a:rPr lang="es-ES" sz="2000" b="1" dirty="0" err="1"/>
              <a:t>Bohu</a:t>
            </a:r>
            <a:r>
              <a:rPr lang="es-ES" sz="2000" b="1" dirty="0"/>
              <a:t> (</a:t>
            </a:r>
            <a:r>
              <a:rPr lang="cs-CZ" sz="2000" b="1" dirty="0"/>
              <a:t>list Židům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15</a:t>
            </a:r>
            <a:r>
              <a:rPr lang="cs-CZ" sz="2000" b="1" dirty="0"/>
              <a:t>.</a:t>
            </a:r>
            <a:r>
              <a:rPr lang="es-ES" sz="2000" b="1" dirty="0"/>
              <a:t>16).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3D27108-B806-809A-FE47-01450574AA10}"/>
              </a:ext>
            </a:extLst>
          </p:cNvPr>
          <p:cNvSpPr txBox="1"/>
          <p:nvPr/>
        </p:nvSpPr>
        <p:spPr>
          <a:xfrm>
            <a:off x="285749" y="2077699"/>
            <a:ext cx="77513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Mocí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krve</a:t>
            </a:r>
            <a:r>
              <a:rPr lang="es-ES" sz="2000" b="1" dirty="0"/>
              <a:t> </a:t>
            </a:r>
            <a:r>
              <a:rPr lang="es-ES" sz="2000" b="1" dirty="0" err="1"/>
              <a:t>prolité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kříži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představuje</a:t>
            </a:r>
            <a:r>
              <a:rPr lang="es-ES" sz="2000" b="1" dirty="0"/>
              <a:t> </a:t>
            </a:r>
            <a:r>
              <a:rPr lang="es-ES" sz="2000" b="1" dirty="0" err="1"/>
              <a:t>Otci</a:t>
            </a:r>
            <a:r>
              <a:rPr lang="es-ES" sz="2000" b="1" dirty="0"/>
              <a:t> – a </a:t>
            </a:r>
            <a:r>
              <a:rPr lang="es-ES" sz="2000" b="1" dirty="0" err="1"/>
              <a:t>všem</a:t>
            </a:r>
            <a:r>
              <a:rPr lang="es-ES" sz="2000" b="1" dirty="0"/>
              <a:t> </a:t>
            </a:r>
            <a:r>
              <a:rPr lang="es-ES" sz="2000" b="1" dirty="0" err="1"/>
              <a:t>oby</a:t>
            </a:r>
            <a:r>
              <a:rPr lang="cs-CZ" sz="2000" b="1" dirty="0"/>
              <a:t>-</a:t>
            </a:r>
            <a:r>
              <a:rPr lang="es-ES" sz="2000" b="1" dirty="0" err="1"/>
              <a:t>vatelům</a:t>
            </a:r>
            <a:r>
              <a:rPr lang="es-ES" sz="2000" b="1" dirty="0"/>
              <a:t> </a:t>
            </a:r>
            <a:r>
              <a:rPr lang="es-ES" sz="2000" b="1" dirty="0" err="1"/>
              <a:t>vesmíru</a:t>
            </a:r>
            <a:r>
              <a:rPr lang="es-ES" sz="2000" b="1" dirty="0"/>
              <a:t> –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spravedlivé</a:t>
            </a:r>
            <a:r>
              <a:rPr lang="es-ES" sz="2000" b="1" dirty="0"/>
              <a:t>, </a:t>
            </a:r>
            <a:r>
              <a:rPr lang="es-ES" sz="2000" b="1" dirty="0" err="1"/>
              <a:t>dokonalé</a:t>
            </a:r>
            <a:r>
              <a:rPr lang="es-ES" sz="2000" b="1" dirty="0"/>
              <a:t> </a:t>
            </a:r>
            <a:r>
              <a:rPr lang="es-ES" sz="2000" b="1" dirty="0" err="1"/>
              <a:t>lidi</a:t>
            </a:r>
            <a:r>
              <a:rPr lang="es-ES" sz="2000" b="1" dirty="0"/>
              <a:t>, </a:t>
            </a:r>
            <a:r>
              <a:rPr lang="es-ES" sz="2000" b="1" dirty="0" err="1"/>
              <a:t>kteří</a:t>
            </a:r>
            <a:r>
              <a:rPr lang="es-ES" sz="2000" b="1" dirty="0"/>
              <a:t> si </a:t>
            </a:r>
            <a:r>
              <a:rPr lang="es-ES" sz="2000" b="1" dirty="0" err="1"/>
              <a:t>zaslouží</a:t>
            </a:r>
            <a:r>
              <a:rPr lang="es-ES" sz="2000" b="1" dirty="0"/>
              <a:t> </a:t>
            </a:r>
            <a:r>
              <a:rPr lang="es-ES" sz="2000" b="1" dirty="0" err="1"/>
              <a:t>místo</a:t>
            </a:r>
            <a:r>
              <a:rPr lang="es-ES" sz="2000" b="1" dirty="0"/>
              <a:t> v </a:t>
            </a:r>
            <a:r>
              <a:rPr lang="es-ES" sz="2000" b="1" dirty="0" err="1"/>
              <a:t>nebi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EC7D699-BB3E-D131-4AD7-8FC79B6A68AA}"/>
              </a:ext>
            </a:extLst>
          </p:cNvPr>
          <p:cNvSpPr txBox="1"/>
          <p:nvPr/>
        </p:nvSpPr>
        <p:spPr>
          <a:xfrm>
            <a:off x="3290098" y="5603639"/>
            <a:ext cx="47469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Ježíšovou</a:t>
            </a:r>
            <a:r>
              <a:rPr lang="es-ES" sz="2000" b="1" dirty="0"/>
              <a:t> </a:t>
            </a:r>
            <a:r>
              <a:rPr lang="es-ES" sz="2000" b="1" dirty="0" err="1"/>
              <a:t>největší</a:t>
            </a:r>
            <a:r>
              <a:rPr lang="es-ES" sz="2000" b="1" dirty="0"/>
              <a:t> </a:t>
            </a:r>
            <a:r>
              <a:rPr lang="es-ES" sz="2000" b="1" dirty="0" err="1"/>
              <a:t>touhou</a:t>
            </a:r>
            <a:r>
              <a:rPr lang="es-ES" sz="2000" b="1" dirty="0"/>
              <a:t> je </a:t>
            </a:r>
            <a:r>
              <a:rPr lang="es-ES" sz="2000" b="1" dirty="0" err="1"/>
              <a:t>žít</a:t>
            </a:r>
            <a:r>
              <a:rPr lang="es-ES" sz="2000" b="1" dirty="0"/>
              <a:t> s </a:t>
            </a:r>
            <a:r>
              <a:rPr lang="es-ES" sz="2000" b="1" dirty="0" err="1"/>
              <a:t>námi</a:t>
            </a:r>
            <a:r>
              <a:rPr lang="es-ES" sz="2000" b="1" dirty="0"/>
              <a:t> </a:t>
            </a:r>
            <a:r>
              <a:rPr lang="es-ES" sz="2000" b="1" dirty="0" err="1"/>
              <a:t>věčně</a:t>
            </a:r>
            <a:r>
              <a:rPr lang="es-ES" sz="2000" b="1" dirty="0"/>
              <a:t> (Jan 17</a:t>
            </a:r>
            <a:r>
              <a:rPr lang="cs-CZ" sz="2000" b="1" dirty="0"/>
              <a:t>,</a:t>
            </a:r>
            <a:r>
              <a:rPr lang="es-ES" sz="2000" b="1" dirty="0"/>
              <a:t>24). Je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cs-CZ" sz="2000" b="1" dirty="0"/>
              <a:t>i</a:t>
            </a:r>
            <a:r>
              <a:rPr lang="es-ES" sz="2000" b="1" dirty="0"/>
              <a:t> </a:t>
            </a:r>
            <a:r>
              <a:rPr lang="es-ES" sz="2000" b="1" dirty="0" err="1"/>
              <a:t>vaše</a:t>
            </a:r>
            <a:r>
              <a:rPr lang="es-ES" sz="2000" b="1" dirty="0"/>
              <a:t> </a:t>
            </a:r>
            <a:r>
              <a:rPr lang="es-ES" sz="2000" b="1" dirty="0" err="1"/>
              <a:t>největší</a:t>
            </a:r>
            <a:r>
              <a:rPr lang="es-ES" sz="2000" b="1" dirty="0"/>
              <a:t> </a:t>
            </a:r>
            <a:r>
              <a:rPr lang="es-ES" sz="2000" b="1" dirty="0" err="1"/>
              <a:t>touha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344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6" grpId="0"/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5988625-5BE6-578E-B04F-5E89DAD4360B}"/>
              </a:ext>
            </a:extLst>
          </p:cNvPr>
          <p:cNvSpPr txBox="1"/>
          <p:nvPr/>
        </p:nvSpPr>
        <p:spPr>
          <a:xfrm>
            <a:off x="2813234" y="1747357"/>
            <a:ext cx="917924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cs-CZ" sz="2800" dirty="0"/>
              <a:t>P</a:t>
            </a:r>
            <a:r>
              <a:rPr lang="cs-CZ" sz="2800" b="1" dirty="0"/>
              <a:t>řepadnou-li vás pokušení ve chvíli, kdy se zdá, že se utopíte v starostech, zmatcích a temnotě, vzhlédněte          tam, kde jste naposled viděli světlo. Zklidněte se v Kristově lásce a odpočiňte si v jeho ochraně a péči. Když hřích bojuje o nadvládu v srdci, když pocit viny tíží duši a obtěžkává svědomí, když nevíra zatemňuje mysl, pamatujte, že Kristova milost stačí k tomu, aby zvítězila nad hříchem a zahnala tmu. Navážeme-li spojení se Spasitelem, vstupu-jeme do oblasti pokoje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09F5B5-FAFD-B5E4-DDAD-C6235185F207}"/>
              </a:ext>
            </a:extLst>
          </p:cNvPr>
          <p:cNvSpPr txBox="1"/>
          <p:nvPr/>
        </p:nvSpPr>
        <p:spPr>
          <a:xfrm>
            <a:off x="6829425" y="6372225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Život naplněný pokojem strana</a:t>
            </a:r>
            <a:r>
              <a:rPr lang="es-ES" sz="1600" b="1" dirty="0"/>
              <a:t>13</a:t>
            </a:r>
            <a:r>
              <a:rPr lang="cs-CZ" sz="1600" b="1" dirty="0"/>
              <a:t>0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065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D234364-D1EA-CF5D-69AC-3583BB874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4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5C19675-5A62-6CD9-4EC1-A3687D03D50D}"/>
              </a:ext>
            </a:extLst>
          </p:cNvPr>
          <p:cNvSpPr txBox="1"/>
          <p:nvPr/>
        </p:nvSpPr>
        <p:spPr>
          <a:xfrm>
            <a:off x="8102476" y="4155517"/>
            <a:ext cx="397815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cs-CZ" sz="2400" b="1" dirty="0">
                <a:solidFill>
                  <a:srgbClr val="D1460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Válka v nebi</a:t>
            </a:r>
            <a:endParaRPr lang="es-ES" sz="2400" b="1" dirty="0">
              <a:solidFill>
                <a:srgbClr val="D1460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>
              <a:spcBef>
                <a:spcPts val="1200"/>
              </a:spcBef>
            </a:pPr>
            <a:r>
              <a:rPr lang="cs-CZ" sz="2400" b="1" dirty="0" err="1">
                <a:solidFill>
                  <a:srgbClr val="0FD21A"/>
                </a:solidFill>
                <a:effectLst>
                  <a:reflection blurRad="6350" stA="55000" endA="300" endPos="45500" dir="5400000" sy="-100000" algn="bl" rotWithShape="0"/>
                </a:effectLst>
              </a:rPr>
              <a:t>Luciferův</a:t>
            </a:r>
            <a:r>
              <a:rPr lang="cs-CZ" sz="2400" b="1" dirty="0">
                <a:solidFill>
                  <a:srgbClr val="0FD21A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svod</a:t>
            </a:r>
            <a:endParaRPr lang="es-ES" sz="2400" b="1" dirty="0">
              <a:solidFill>
                <a:srgbClr val="0FD21A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>
              <a:spcBef>
                <a:spcPts val="1200"/>
              </a:spcBef>
            </a:pPr>
            <a:r>
              <a:rPr lang="cs-CZ" sz="2400" b="1" dirty="0">
                <a:solidFill>
                  <a:srgbClr val="0791C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Zlo na planetě Zemi</a:t>
            </a:r>
            <a:endParaRPr lang="es-ES" sz="2400" b="1" dirty="0">
              <a:solidFill>
                <a:srgbClr val="0791C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>
              <a:spcBef>
                <a:spcPts val="1200"/>
              </a:spcBef>
            </a:pPr>
            <a:r>
              <a:rPr lang="cs-CZ" sz="2400" b="1" dirty="0">
                <a:solidFill>
                  <a:srgbClr val="CC0D83"/>
                </a:solidFill>
                <a:effectLst>
                  <a:reflection blurRad="6350" stA="55000" endA="300" endPos="45500" dir="5400000" sy="-100000" algn="bl" rotWithShape="0"/>
                </a:effectLst>
              </a:rPr>
              <a:t>Láska, která dává naději</a:t>
            </a:r>
            <a:endParaRPr lang="es-ES" sz="2400" b="1" dirty="0">
              <a:solidFill>
                <a:srgbClr val="CC0D83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>
              <a:spcBef>
                <a:spcPts val="1200"/>
              </a:spcBef>
            </a:pPr>
            <a:r>
              <a:rPr lang="cs-CZ" sz="2400" b="1" dirty="0">
                <a:solidFill>
                  <a:srgbClr val="6106B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Náš Velekněz</a:t>
            </a:r>
            <a:endParaRPr lang="es-ES" sz="2400" b="1" dirty="0">
              <a:solidFill>
                <a:srgbClr val="6106B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5B1528-CF34-F35C-0C5B-1E87D36C56A4}"/>
              </a:ext>
            </a:extLst>
          </p:cNvPr>
          <p:cNvSpPr txBox="1"/>
          <p:nvPr/>
        </p:nvSpPr>
        <p:spPr>
          <a:xfrm>
            <a:off x="75168" y="-9625"/>
            <a:ext cx="4878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Jsme</a:t>
            </a:r>
            <a:r>
              <a:rPr lang="es-ES" sz="2000" b="1" dirty="0"/>
              <a:t> </a:t>
            </a:r>
            <a:r>
              <a:rPr lang="es-ES" sz="2000" b="1" dirty="0" err="1"/>
              <a:t>ponořeni</a:t>
            </a:r>
            <a:r>
              <a:rPr lang="es-ES" sz="2000" b="1" dirty="0"/>
              <a:t> do </a:t>
            </a:r>
            <a:r>
              <a:rPr lang="es-ES" sz="2000" b="1" dirty="0" err="1"/>
              <a:t>konfliktu</a:t>
            </a:r>
            <a:r>
              <a:rPr lang="es-ES" sz="2000" b="1" dirty="0"/>
              <a:t> </a:t>
            </a:r>
            <a:r>
              <a:rPr lang="es-ES" sz="2000" b="1" dirty="0" err="1"/>
              <a:t>galaktických</a:t>
            </a:r>
            <a:r>
              <a:rPr lang="es-ES" sz="2000" b="1" dirty="0"/>
              <a:t> </a:t>
            </a:r>
            <a:r>
              <a:rPr lang="es-ES" sz="2000" b="1" dirty="0" err="1"/>
              <a:t>dimenzí</a:t>
            </a:r>
            <a:r>
              <a:rPr lang="es-ES" sz="2000" b="1" dirty="0"/>
              <a:t>. I </a:t>
            </a:r>
            <a:r>
              <a:rPr lang="es-ES" sz="2000" b="1" dirty="0" err="1"/>
              <a:t>když</a:t>
            </a:r>
            <a:r>
              <a:rPr lang="es-ES" sz="2000" b="1" dirty="0"/>
              <a:t> si </a:t>
            </a:r>
            <a:r>
              <a:rPr lang="es-ES" sz="2000" b="1" dirty="0" err="1"/>
              <a:t>toho</a:t>
            </a:r>
            <a:r>
              <a:rPr lang="es-ES" sz="2000" b="1" dirty="0"/>
              <a:t> </a:t>
            </a:r>
            <a:r>
              <a:rPr lang="es-ES" sz="2000" b="1" dirty="0" err="1"/>
              <a:t>nejsme</a:t>
            </a:r>
            <a:r>
              <a:rPr lang="es-ES" sz="2000" b="1" dirty="0"/>
              <a:t> </a:t>
            </a:r>
            <a:r>
              <a:rPr lang="es-ES" sz="2000" b="1" dirty="0" err="1"/>
              <a:t>vědomi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nevěříme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je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možné</a:t>
            </a:r>
            <a:r>
              <a:rPr lang="es-ES" sz="2000" b="1" dirty="0"/>
              <a:t>, </a:t>
            </a:r>
            <a:r>
              <a:rPr lang="es-ES" sz="2000" b="1" dirty="0" err="1"/>
              <a:t>konflikt</a:t>
            </a:r>
            <a:r>
              <a:rPr lang="es-ES" sz="2000" b="1" dirty="0"/>
              <a:t> je </a:t>
            </a:r>
            <a:r>
              <a:rPr lang="es-ES" sz="2000" b="1" dirty="0" err="1"/>
              <a:t>skutečný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Un grupo de personas sentadas en una sala&#10;&#10;Descripción generada automáticamente con confianza media">
            <a:extLst>
              <a:ext uri="{FF2B5EF4-FFF2-40B4-BE49-F238E27FC236}">
                <a16:creationId xmlns:a16="http://schemas.microsoft.com/office/drawing/2014/main" id="{07608555-C505-07BE-B376-69F17DCBE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647" y="184935"/>
            <a:ext cx="2972167" cy="385280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37C3B44F-3B03-2D12-3B28-0C020BDA10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6803" y="184935"/>
            <a:ext cx="3710311" cy="3852809"/>
          </a:xfrm>
          <a:prstGeom prst="round2DiagRect">
            <a:avLst>
              <a:gd name="adj1" fmla="val 0"/>
              <a:gd name="adj2" fmla="val 1349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persona, hombre, sostener, agua&#10;&#10;Descripción generada automáticamente">
            <a:extLst>
              <a:ext uri="{FF2B5EF4-FFF2-40B4-BE49-F238E27FC236}">
                <a16:creationId xmlns:a16="http://schemas.microsoft.com/office/drawing/2014/main" id="{7A8E152C-91E3-14AC-38A4-3DF54B87AE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628" y="4307022"/>
            <a:ext cx="2308972" cy="24430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 flip="none" rotWithShape="1">
              <a:gsLst>
                <a:gs pos="0">
                  <a:srgbClr val="8E261C"/>
                </a:gs>
                <a:gs pos="46000">
                  <a:srgbClr val="E7916F"/>
                </a:gs>
                <a:gs pos="55000">
                  <a:srgbClr val="BDDAE9"/>
                </a:gs>
                <a:gs pos="100000">
                  <a:srgbClr val="355C7C"/>
                </a:gs>
              </a:gsLst>
              <a:lin ang="0" scaled="1"/>
              <a:tileRect/>
            </a:gra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Imagen 14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DFA31102-389C-E6C8-9A61-D01F703632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7025" y="4305673"/>
            <a:ext cx="3007248" cy="24443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 flip="none" rotWithShape="1">
              <a:gsLst>
                <a:gs pos="0">
                  <a:srgbClr val="8E261C"/>
                </a:gs>
                <a:gs pos="46000">
                  <a:srgbClr val="E7916F"/>
                </a:gs>
                <a:gs pos="55000">
                  <a:srgbClr val="BDDAE9"/>
                </a:gs>
                <a:gs pos="100000">
                  <a:srgbClr val="355C7C"/>
                </a:gs>
              </a:gsLst>
              <a:lin ang="10800000" scaled="1"/>
              <a:tileRect/>
            </a:gra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Imagen 15" descr="Forma, Flecha&#10;&#10;Descripción generada automáticamente">
            <a:extLst>
              <a:ext uri="{FF2B5EF4-FFF2-40B4-BE49-F238E27FC236}">
                <a16:creationId xmlns:a16="http://schemas.microsoft.com/office/drawing/2014/main" id="{D7D77FC2-0C93-1B03-DE30-9CEDA71A4C7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713" y="4743859"/>
            <a:ext cx="944887" cy="2964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19" name="Imagen 18" descr="Forma&#10;&#10;Descripción generada automáticamente">
            <a:extLst>
              <a:ext uri="{FF2B5EF4-FFF2-40B4-BE49-F238E27FC236}">
                <a16:creationId xmlns:a16="http://schemas.microsoft.com/office/drawing/2014/main" id="{370DC1B9-07F9-5F8E-D70F-E4491A554C2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713" y="5264073"/>
            <a:ext cx="944887" cy="2964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57F379E1-28E9-497A-2BAA-EDD6A3614F6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713" y="5784287"/>
            <a:ext cx="944887" cy="2964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21" name="Imagen 20" descr="Forma, Flecha&#10;&#10;Descripción generada automáticamente">
            <a:extLst>
              <a:ext uri="{FF2B5EF4-FFF2-40B4-BE49-F238E27FC236}">
                <a16:creationId xmlns:a16="http://schemas.microsoft.com/office/drawing/2014/main" id="{A7F300B8-B88D-079B-5D9C-19B1D01BE7E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713" y="6304500"/>
            <a:ext cx="944887" cy="2964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pic>
        <p:nvPicPr>
          <p:cNvPr id="24" name="Imagen 23" descr="Forma, Flecha&#10;&#10;Descripción generada automáticamente">
            <a:extLst>
              <a:ext uri="{FF2B5EF4-FFF2-40B4-BE49-F238E27FC236}">
                <a16:creationId xmlns:a16="http://schemas.microsoft.com/office/drawing/2014/main" id="{4282E312-213C-11FD-8467-77CE558414C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713" y="4223645"/>
            <a:ext cx="944887" cy="2964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C1212E6-0C9E-4600-BFB8-B499C06351CB}"/>
              </a:ext>
            </a:extLst>
          </p:cNvPr>
          <p:cNvSpPr txBox="1"/>
          <p:nvPr/>
        </p:nvSpPr>
        <p:spPr>
          <a:xfrm>
            <a:off x="75168" y="2929641"/>
            <a:ext cx="48788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</a:t>
            </a:r>
            <a:r>
              <a:rPr lang="es-ES" sz="2000" b="1" dirty="0" err="1"/>
              <a:t>sázce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samotná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vláda</a:t>
            </a:r>
            <a:r>
              <a:rPr lang="es-ES" sz="2000" b="1" dirty="0"/>
              <a:t>, </a:t>
            </a:r>
            <a:r>
              <a:rPr lang="es-ES" sz="2000" b="1" dirty="0" err="1"/>
              <a:t>věrnost</a:t>
            </a:r>
            <a:r>
              <a:rPr lang="es-ES" sz="2000" b="1" dirty="0"/>
              <a:t> </a:t>
            </a:r>
            <a:r>
              <a:rPr lang="es-ES" sz="2000" b="1" dirty="0" err="1"/>
              <a:t>andělů</a:t>
            </a:r>
            <a:r>
              <a:rPr lang="es-ES" sz="2000" b="1" dirty="0"/>
              <a:t> a </a:t>
            </a:r>
            <a:r>
              <a:rPr lang="es-ES" sz="2000" b="1" dirty="0" err="1"/>
              <a:t>nepadlých</a:t>
            </a:r>
            <a:r>
              <a:rPr lang="es-ES" sz="2000" b="1" dirty="0"/>
              <a:t> </a:t>
            </a:r>
            <a:r>
              <a:rPr lang="es-ES" sz="2000" b="1" dirty="0" err="1"/>
              <a:t>světů</a:t>
            </a:r>
            <a:r>
              <a:rPr lang="es-ES" sz="2000" b="1" dirty="0"/>
              <a:t>. </a:t>
            </a:r>
            <a:r>
              <a:rPr lang="es-ES" sz="2000" b="1" dirty="0" err="1"/>
              <a:t>Dnes</a:t>
            </a:r>
            <a:r>
              <a:rPr lang="es-ES" sz="2000" b="1" dirty="0"/>
              <a:t> je v </a:t>
            </a:r>
            <a:r>
              <a:rPr lang="es-ES" sz="2000" b="1" dirty="0" err="1"/>
              <a:t>sázce</a:t>
            </a:r>
            <a:r>
              <a:rPr lang="es-ES" sz="2000" b="1" dirty="0"/>
              <a:t> </a:t>
            </a:r>
            <a:r>
              <a:rPr lang="es-ES" sz="2000" b="1" dirty="0" err="1"/>
              <a:t>vaše</a:t>
            </a:r>
            <a:r>
              <a:rPr lang="es-ES" sz="2000" b="1" dirty="0"/>
              <a:t> i moje </a:t>
            </a:r>
            <a:r>
              <a:rPr lang="es-ES" sz="2000" b="1" dirty="0" err="1"/>
              <a:t>loajalita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5FFDAE-F5D7-B288-E267-2F2C9B80FF02}"/>
              </a:ext>
            </a:extLst>
          </p:cNvPr>
          <p:cNvSpPr txBox="1"/>
          <p:nvPr/>
        </p:nvSpPr>
        <p:spPr>
          <a:xfrm>
            <a:off x="75168" y="1311197"/>
            <a:ext cx="48788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Protichůdné</a:t>
            </a:r>
            <a:r>
              <a:rPr lang="es-ES" sz="2000" b="1" dirty="0"/>
              <a:t> </a:t>
            </a:r>
            <a:r>
              <a:rPr lang="es-ES" sz="2000" b="1" dirty="0" err="1"/>
              <a:t>síly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duchovní</a:t>
            </a:r>
            <a:r>
              <a:rPr lang="es-ES" sz="2000" b="1" dirty="0"/>
              <a:t>, pro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neviditelné</a:t>
            </a:r>
            <a:br>
              <a:rPr lang="es-ES" sz="2000" b="1" dirty="0"/>
            </a:br>
            <a:r>
              <a:rPr lang="es-ES" sz="2000" b="1" dirty="0"/>
              <a:t>(</a:t>
            </a:r>
            <a:r>
              <a:rPr lang="es-ES" sz="2000" b="1" dirty="0" err="1"/>
              <a:t>Ef</a:t>
            </a:r>
            <a:r>
              <a:rPr lang="es-ES" sz="2000" b="1" dirty="0"/>
              <a:t> 6,12). </a:t>
            </a:r>
            <a:r>
              <a:rPr lang="es-ES" sz="2000" b="1" dirty="0" err="1"/>
              <a:t>Dopady</a:t>
            </a:r>
            <a:r>
              <a:rPr lang="es-ES" sz="2000" b="1" dirty="0"/>
              <a:t> </a:t>
            </a:r>
            <a:r>
              <a:rPr lang="es-ES" sz="2000" b="1" dirty="0" err="1"/>
              <a:t>války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pociťujeme</a:t>
            </a:r>
            <a:r>
              <a:rPr lang="es-ES" sz="2000" b="1" dirty="0"/>
              <a:t>. </a:t>
            </a:r>
            <a:r>
              <a:rPr lang="es-ES" sz="2000" b="1" dirty="0" err="1"/>
              <a:t>Katastrofy</a:t>
            </a:r>
            <a:r>
              <a:rPr lang="es-ES" sz="2000" b="1" dirty="0"/>
              <a:t>, </a:t>
            </a:r>
            <a:r>
              <a:rPr lang="es-ES" sz="2000" b="1" dirty="0" err="1"/>
              <a:t>nemorálnost</a:t>
            </a:r>
            <a:r>
              <a:rPr lang="es-ES" sz="2000" b="1" dirty="0"/>
              <a:t>, </a:t>
            </a:r>
            <a:r>
              <a:rPr lang="es-ES" sz="2000" b="1" dirty="0" err="1"/>
              <a:t>smrt</a:t>
            </a:r>
            <a:r>
              <a:rPr lang="es-ES" sz="2000" b="1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9617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9F69EAD-7015-0DAA-9AE3-7739F9A6D3F3}"/>
              </a:ext>
            </a:extLst>
          </p:cNvPr>
          <p:cNvSpPr txBox="1"/>
          <p:nvPr/>
        </p:nvSpPr>
        <p:spPr>
          <a:xfrm>
            <a:off x="0" y="-577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VÁLKA V NEBI</a:t>
            </a:r>
            <a:endParaRPr lang="es-ES" sz="4400" b="1" dirty="0">
              <a:ln/>
              <a:solidFill>
                <a:schemeClr val="accent3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91F3F2-E990-5C64-C5FE-815F0E7FCCAA}"/>
              </a:ext>
            </a:extLst>
          </p:cNvPr>
          <p:cNvSpPr txBox="1"/>
          <p:nvPr/>
        </p:nvSpPr>
        <p:spPr>
          <a:xfrm>
            <a:off x="2142564" y="536286"/>
            <a:ext cx="7906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Na všech cestách jsi byl bezúhonný</a:t>
            </a:r>
            <a:r>
              <a:rPr lang="cs-CZ" b="1" dirty="0">
                <a:solidFill>
                  <a:srgbClr val="FF8181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 ode dne svého stvoření,          dokud se v tobě nenašla podlost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Eze</a:t>
            </a:r>
            <a:r>
              <a:rPr lang="cs-CZ" sz="1400" b="1" dirty="0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ch</a:t>
            </a:r>
            <a:r>
              <a:rPr lang="es-ES" sz="1400" b="1" dirty="0" err="1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iel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 28</a:t>
            </a:r>
            <a:r>
              <a:rPr lang="cs-CZ" sz="1400" b="1" dirty="0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614E82"/>
                  </a:glow>
                </a:effectLst>
                <a:latin typeface="Comic Sans MS" panose="030F0702030302020204" pitchFamily="66" charset="0"/>
              </a:rPr>
              <a:t>15)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1DB1C3-8CEC-9CC4-CD17-2161F46523E0}"/>
              </a:ext>
            </a:extLst>
          </p:cNvPr>
          <p:cNvSpPr txBox="1"/>
          <p:nvPr/>
        </p:nvSpPr>
        <p:spPr>
          <a:xfrm>
            <a:off x="2541069" y="1268942"/>
            <a:ext cx="7066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Skutečnost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v </a:t>
            </a:r>
            <a:r>
              <a:rPr lang="es-ES" sz="2000" b="1" dirty="0" err="1"/>
              <a:t>Edenu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bytost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podněcovala</a:t>
            </a:r>
            <a:r>
              <a:rPr lang="es-ES" sz="2000" b="1" dirty="0"/>
              <a:t> </a:t>
            </a:r>
            <a:r>
              <a:rPr lang="es-ES" sz="2000" b="1" dirty="0" err="1"/>
              <a:t>Evu</a:t>
            </a:r>
            <a:r>
              <a:rPr lang="cs-CZ" sz="2000" b="1" dirty="0"/>
              <a:t>     </a:t>
            </a:r>
            <a:r>
              <a:rPr lang="es-ES" sz="2000" b="1" dirty="0"/>
              <a:t> k </a:t>
            </a:r>
            <a:r>
              <a:rPr lang="es-ES" sz="2000" b="1" dirty="0" err="1"/>
              <a:t>nedůvěře</a:t>
            </a:r>
            <a:r>
              <a:rPr lang="es-ES" sz="2000" b="1" dirty="0"/>
              <a:t> k </a:t>
            </a:r>
            <a:r>
              <a:rPr lang="es-ES" sz="2000" b="1" dirty="0" err="1"/>
              <a:t>Bohu</a:t>
            </a:r>
            <a:r>
              <a:rPr lang="es-ES" sz="2000" b="1" dirty="0"/>
              <a:t>, </a:t>
            </a:r>
            <a:r>
              <a:rPr lang="es-ES" sz="2000" b="1" dirty="0" err="1"/>
              <a:t>naznačuje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vzpoura</a:t>
            </a:r>
            <a:r>
              <a:rPr lang="es-ES" sz="2000" b="1" dirty="0"/>
              <a:t> </a:t>
            </a:r>
            <a:r>
              <a:rPr lang="es-ES" sz="2000" b="1" dirty="0" err="1"/>
              <a:t>proti</a:t>
            </a:r>
            <a:r>
              <a:rPr lang="es-ES" sz="2000" b="1" dirty="0"/>
              <a:t> </a:t>
            </a:r>
            <a:r>
              <a:rPr lang="es-ES" sz="2000" b="1" dirty="0" err="1"/>
              <a:t>Bohu</a:t>
            </a:r>
            <a:r>
              <a:rPr lang="es-ES" sz="2000" b="1" dirty="0"/>
              <a:t> existo</a:t>
            </a:r>
            <a:r>
              <a:rPr lang="cs-CZ" sz="2000" b="1" dirty="0"/>
              <a:t>-</a:t>
            </a:r>
            <a:r>
              <a:rPr lang="es-ES" sz="2000" b="1" dirty="0" err="1"/>
              <a:t>vala</a:t>
            </a:r>
            <a:r>
              <a:rPr lang="es-ES" sz="2000" b="1" dirty="0"/>
              <a:t> </a:t>
            </a:r>
            <a:r>
              <a:rPr lang="es-ES" sz="2000" b="1" dirty="0" err="1"/>
              <a:t>ještě</a:t>
            </a:r>
            <a:r>
              <a:rPr lang="es-ES" sz="2000" b="1" dirty="0"/>
              <a:t> </a:t>
            </a:r>
            <a:r>
              <a:rPr lang="es-ES" sz="2000" b="1" dirty="0" err="1"/>
              <a:t>předtím</a:t>
            </a:r>
            <a:r>
              <a:rPr lang="es-ES" sz="2000" b="1" dirty="0"/>
              <a:t>, </a:t>
            </a:r>
            <a:r>
              <a:rPr lang="es-ES" sz="2000" b="1" dirty="0" err="1"/>
              <a:t>než</a:t>
            </a:r>
            <a:r>
              <a:rPr lang="es-ES" sz="2000" b="1" dirty="0"/>
              <a:t> </a:t>
            </a:r>
            <a:r>
              <a:rPr lang="es-ES" sz="2000" b="1" dirty="0" err="1"/>
              <a:t>lidstvo</a:t>
            </a:r>
            <a:r>
              <a:rPr lang="es-ES" sz="2000" b="1" dirty="0"/>
              <a:t> </a:t>
            </a:r>
            <a:r>
              <a:rPr lang="es-ES" sz="2000" b="1" dirty="0" err="1"/>
              <a:t>existovalo</a:t>
            </a:r>
            <a:r>
              <a:rPr lang="es-ES" sz="2000" b="1" dirty="0"/>
              <a:t> (</a:t>
            </a:r>
            <a:r>
              <a:rPr lang="cs-CZ" sz="2000" b="1" dirty="0"/>
              <a:t>1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1).</a:t>
            </a:r>
          </a:p>
        </p:txBody>
      </p:sp>
      <p:pic>
        <p:nvPicPr>
          <p:cNvPr id="6" name="Imagen 5" descr="Un dibujo de una mujer con una flor en la cabeza&#10;&#10;Descripción generada automáticamente con confianza media">
            <a:extLst>
              <a:ext uri="{FF2B5EF4-FFF2-40B4-BE49-F238E27FC236}">
                <a16:creationId xmlns:a16="http://schemas.microsoft.com/office/drawing/2014/main" id="{A983966D-D8E5-B12B-F884-880C0EE68E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0"/>
          <a:stretch/>
        </p:blipFill>
        <p:spPr>
          <a:xfrm>
            <a:off x="205048" y="1320001"/>
            <a:ext cx="2235888" cy="1915427"/>
          </a:xfrm>
          <a:prstGeom prst="ellipse">
            <a:avLst/>
          </a:prstGeom>
          <a:ln w="63500" cap="rnd">
            <a:solidFill>
              <a:srgbClr val="F9880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9D8F89D-A68F-E6EE-7768-728183CFBF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03"/>
          <a:stretch/>
        </p:blipFill>
        <p:spPr>
          <a:xfrm>
            <a:off x="9474342" y="1268942"/>
            <a:ext cx="2556852" cy="1915427"/>
          </a:xfrm>
          <a:prstGeom prst="ellipse">
            <a:avLst/>
          </a:prstGeom>
          <a:ln w="63500" cap="rnd">
            <a:solidFill>
              <a:schemeClr val="accent4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 descr="Imagen que contiene ventana, edificio, tabla, hombre&#10;&#10;Descripción generada automáticamente">
            <a:extLst>
              <a:ext uri="{FF2B5EF4-FFF2-40B4-BE49-F238E27FC236}">
                <a16:creationId xmlns:a16="http://schemas.microsoft.com/office/drawing/2014/main" id="{69EA98DE-D45C-6054-AF79-BD04F671C3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803" y="4032873"/>
            <a:ext cx="2139635" cy="268178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9F50D76-CC60-A65C-74C9-1F231B738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442" y="3298849"/>
            <a:ext cx="2556852" cy="341580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86563D9-8694-892E-9256-99E63FADB1AF}"/>
              </a:ext>
            </a:extLst>
          </p:cNvPr>
          <p:cNvSpPr txBox="1"/>
          <p:nvPr/>
        </p:nvSpPr>
        <p:spPr>
          <a:xfrm>
            <a:off x="104915" y="3254678"/>
            <a:ext cx="92389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První</a:t>
            </a:r>
            <a:r>
              <a:rPr lang="es-ES" sz="2000" b="1" dirty="0"/>
              <a:t> </a:t>
            </a:r>
            <a:r>
              <a:rPr lang="es-ES" sz="2000" b="1" dirty="0" err="1"/>
              <a:t>otázka</a:t>
            </a:r>
            <a:r>
              <a:rPr lang="es-ES" sz="2000" b="1" dirty="0"/>
              <a:t>, </a:t>
            </a:r>
            <a:r>
              <a:rPr lang="es-ES" sz="2000" b="1" dirty="0" err="1"/>
              <a:t>kterou</a:t>
            </a:r>
            <a:r>
              <a:rPr lang="es-ES" sz="2000" b="1" dirty="0"/>
              <a:t> </a:t>
            </a:r>
            <a:r>
              <a:rPr lang="es-ES" sz="2000" b="1" dirty="0" err="1"/>
              <a:t>bychom</a:t>
            </a:r>
            <a:r>
              <a:rPr lang="es-ES" sz="2000" b="1" dirty="0"/>
              <a:t> si </a:t>
            </a:r>
            <a:r>
              <a:rPr lang="es-ES" sz="2000" b="1" dirty="0" err="1"/>
              <a:t>měli</a:t>
            </a:r>
            <a:r>
              <a:rPr lang="es-ES" sz="2000" b="1" dirty="0"/>
              <a:t> </a:t>
            </a:r>
            <a:r>
              <a:rPr lang="es-ES" sz="2000" b="1" dirty="0" err="1"/>
              <a:t>položit</a:t>
            </a:r>
            <a:r>
              <a:rPr lang="es-ES" sz="2000" b="1" dirty="0"/>
              <a:t>, </a:t>
            </a:r>
            <a:r>
              <a:rPr lang="es-ES" sz="2000" b="1" dirty="0" err="1"/>
              <a:t>zní</a:t>
            </a:r>
            <a:r>
              <a:rPr lang="es-ES" sz="2000" b="1" dirty="0"/>
              <a:t>: </a:t>
            </a:r>
            <a:r>
              <a:rPr lang="es-ES" sz="2000" b="1" dirty="0" err="1"/>
              <a:t>stvořil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ďábla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znamená</a:t>
            </a:r>
            <a:r>
              <a:rPr lang="es-ES" sz="2000" b="1" dirty="0"/>
              <a:t>, </a:t>
            </a:r>
            <a:r>
              <a:rPr lang="cs-CZ" sz="2000" b="1" dirty="0"/>
              <a:t>            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stvořil</a:t>
            </a:r>
            <a:r>
              <a:rPr lang="es-ES" sz="2000" b="1" dirty="0"/>
              <a:t> </a:t>
            </a:r>
            <a:r>
              <a:rPr lang="es-ES" sz="2000" b="1" dirty="0" err="1"/>
              <a:t>zlou</a:t>
            </a:r>
            <a:r>
              <a:rPr lang="es-ES" sz="2000" b="1" dirty="0"/>
              <a:t> </a:t>
            </a:r>
            <a:r>
              <a:rPr lang="es-ES" sz="2000" b="1" dirty="0" err="1"/>
              <a:t>bytost</a:t>
            </a:r>
            <a:r>
              <a:rPr lang="es-ES" sz="2000" b="1" dirty="0"/>
              <a:t>?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2924DE9-3184-567F-8F2A-B16DBF6841FA}"/>
              </a:ext>
            </a:extLst>
          </p:cNvPr>
          <p:cNvSpPr txBox="1"/>
          <p:nvPr/>
        </p:nvSpPr>
        <p:spPr>
          <a:xfrm>
            <a:off x="2396691" y="3932365"/>
            <a:ext cx="72113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Bible</a:t>
            </a:r>
            <a:r>
              <a:rPr lang="es-ES" sz="2000" b="1" dirty="0"/>
              <a:t> </a:t>
            </a:r>
            <a:r>
              <a:rPr lang="es-ES" sz="2000" b="1" dirty="0" err="1"/>
              <a:t>nám</a:t>
            </a:r>
            <a:r>
              <a:rPr lang="es-ES" sz="2000" b="1" dirty="0"/>
              <a:t> </a:t>
            </a:r>
            <a:r>
              <a:rPr lang="es-ES" sz="2000" b="1" dirty="0" err="1"/>
              <a:t>říká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ďábel</a:t>
            </a:r>
            <a:r>
              <a:rPr lang="es-ES" sz="2000" b="1" dirty="0"/>
              <a:t> je </a:t>
            </a:r>
            <a:r>
              <a:rPr lang="es-ES" sz="2000" b="1" dirty="0" err="1"/>
              <a:t>anděl</a:t>
            </a:r>
            <a:r>
              <a:rPr lang="es-ES" sz="2000" b="1" dirty="0"/>
              <a:t> </a:t>
            </a:r>
            <a:r>
              <a:rPr lang="es-ES" sz="2000" b="1" dirty="0" err="1"/>
              <a:t>jménem</a:t>
            </a:r>
            <a:r>
              <a:rPr lang="es-ES" sz="2000" b="1" dirty="0"/>
              <a:t> Lucifer (</a:t>
            </a:r>
            <a:r>
              <a:rPr lang="es-ES" sz="2000" b="1" dirty="0" err="1"/>
              <a:t>Izajáš</a:t>
            </a:r>
            <a:r>
              <a:rPr lang="es-ES" sz="2000" b="1" dirty="0"/>
              <a:t> 14</a:t>
            </a:r>
            <a:r>
              <a:rPr lang="cs-CZ" sz="2000" b="1" dirty="0"/>
              <a:t>,</a:t>
            </a:r>
            <a:r>
              <a:rPr lang="es-ES" sz="2000" b="1" dirty="0"/>
              <a:t>12). </a:t>
            </a:r>
            <a:r>
              <a:rPr lang="es-ES" sz="2000" b="1" dirty="0" err="1"/>
              <a:t>Tento</a:t>
            </a:r>
            <a:r>
              <a:rPr lang="es-ES" sz="2000" b="1" dirty="0"/>
              <a:t> </a:t>
            </a:r>
            <a:r>
              <a:rPr lang="es-ES" sz="2000" b="1" dirty="0" err="1"/>
              <a:t>anděl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stvořen</a:t>
            </a:r>
            <a:r>
              <a:rPr lang="es-ES" sz="2000" b="1" dirty="0"/>
              <a:t> </a:t>
            </a:r>
            <a:r>
              <a:rPr lang="es-ES" sz="2000" b="1" dirty="0" err="1"/>
              <a:t>dokonalý</a:t>
            </a:r>
            <a:r>
              <a:rPr lang="es-ES" sz="2000" b="1" dirty="0"/>
              <a:t> a </a:t>
            </a:r>
            <a:r>
              <a:rPr lang="es-ES" sz="2000" b="1" dirty="0" err="1"/>
              <a:t>krásný</a:t>
            </a:r>
            <a:r>
              <a:rPr lang="es-ES" sz="2000" b="1" dirty="0"/>
              <a:t> (Ez</a:t>
            </a:r>
            <a:r>
              <a:rPr lang="cs-CZ" sz="2000" b="1" dirty="0" err="1"/>
              <a:t>echiel</a:t>
            </a:r>
            <a:r>
              <a:rPr lang="es-ES" sz="2000" b="1" dirty="0"/>
              <a:t> 28,12).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vyvýšen</a:t>
            </a:r>
            <a:r>
              <a:rPr lang="es-ES" sz="2000" b="1" dirty="0"/>
              <a:t> do </a:t>
            </a:r>
            <a:r>
              <a:rPr lang="es-ES" sz="2000" b="1" dirty="0" err="1"/>
              <a:t>nejvyššího</a:t>
            </a:r>
            <a:r>
              <a:rPr lang="es-ES" sz="2000" b="1" dirty="0"/>
              <a:t> </a:t>
            </a:r>
            <a:r>
              <a:rPr lang="es-ES" sz="2000" b="1" dirty="0" err="1"/>
              <a:t>postavení</a:t>
            </a:r>
            <a:r>
              <a:rPr lang="es-ES" sz="2000" b="1" dirty="0"/>
              <a:t>, o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anděl</a:t>
            </a:r>
            <a:r>
              <a:rPr lang="es-ES" sz="2000" b="1" dirty="0"/>
              <a:t> </a:t>
            </a:r>
            <a:r>
              <a:rPr lang="es-ES" sz="2000" b="1" dirty="0" err="1"/>
              <a:t>usilovat</a:t>
            </a:r>
            <a:r>
              <a:rPr lang="es-ES" sz="2000" b="1" dirty="0"/>
              <a:t>: do </a:t>
            </a:r>
            <a:r>
              <a:rPr lang="es-ES" sz="2000" b="1" dirty="0" err="1"/>
              <a:t>ochranného</a:t>
            </a:r>
            <a:r>
              <a:rPr lang="es-ES" sz="2000" b="1" dirty="0"/>
              <a:t> </a:t>
            </a:r>
            <a:r>
              <a:rPr lang="es-ES" sz="2000" b="1" dirty="0" err="1"/>
              <a:t>cherubína</a:t>
            </a:r>
            <a:r>
              <a:rPr lang="es-ES" sz="2000" b="1" dirty="0"/>
              <a:t> (Ez</a:t>
            </a:r>
            <a:r>
              <a:rPr lang="cs-CZ" sz="2000" b="1" dirty="0" err="1"/>
              <a:t>echiel</a:t>
            </a:r>
            <a:r>
              <a:rPr lang="es-ES" sz="2000" b="1" dirty="0"/>
              <a:t> 28</a:t>
            </a:r>
            <a:r>
              <a:rPr lang="cs-CZ" sz="2000" b="1" dirty="0"/>
              <a:t>,</a:t>
            </a:r>
            <a:r>
              <a:rPr lang="es-ES" sz="2000" b="1" dirty="0"/>
              <a:t>13</a:t>
            </a:r>
            <a:r>
              <a:rPr lang="cs-CZ" sz="2000" b="1" dirty="0"/>
              <a:t>.</a:t>
            </a:r>
            <a:r>
              <a:rPr lang="es-ES" sz="2000" b="1" dirty="0"/>
              <a:t>14).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6418BF3-32BC-2071-E7A2-FA21A6875173}"/>
              </a:ext>
            </a:extLst>
          </p:cNvPr>
          <p:cNvSpPr txBox="1"/>
          <p:nvPr/>
        </p:nvSpPr>
        <p:spPr>
          <a:xfrm>
            <a:off x="2541068" y="2226655"/>
            <a:ext cx="68028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nazval</a:t>
            </a:r>
            <a:r>
              <a:rPr lang="es-ES" sz="2000" b="1" dirty="0"/>
              <a:t> tuto </a:t>
            </a:r>
            <a:r>
              <a:rPr lang="es-ES" sz="2000" b="1" dirty="0" err="1"/>
              <a:t>bytost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zasévá</a:t>
            </a:r>
            <a:r>
              <a:rPr lang="es-ES" sz="2000" b="1" dirty="0"/>
              <a:t> </a:t>
            </a:r>
            <a:r>
              <a:rPr lang="es-ES" sz="2000" b="1" dirty="0" err="1"/>
              <a:t>nedůvěru</a:t>
            </a:r>
            <a:r>
              <a:rPr lang="es-ES" sz="2000" b="1" dirty="0"/>
              <a:t> </a:t>
            </a:r>
            <a:r>
              <a:rPr lang="es-ES" sz="2000" b="1" dirty="0" err="1"/>
              <a:t>mezi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r>
              <a:rPr lang="es-ES" sz="2000" b="1" dirty="0"/>
              <a:t> </a:t>
            </a:r>
            <a:r>
              <a:rPr lang="cs-CZ" sz="2000" b="1" dirty="0"/>
              <a:t>         </a:t>
            </a:r>
            <a:r>
              <a:rPr lang="es-ES" sz="2000" b="1" dirty="0"/>
              <a:t>a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stvoření</a:t>
            </a:r>
            <a:r>
              <a:rPr lang="es-ES" sz="2000" b="1" dirty="0"/>
              <a:t>, "</a:t>
            </a:r>
            <a:r>
              <a:rPr lang="es-ES" sz="2000" b="1" dirty="0" err="1"/>
              <a:t>nepřítelem</a:t>
            </a:r>
            <a:r>
              <a:rPr lang="es-ES" sz="2000" b="1" dirty="0"/>
              <a:t>", </a:t>
            </a:r>
            <a:r>
              <a:rPr lang="es-ES" sz="2000" b="1" dirty="0" err="1"/>
              <a:t>kterého</a:t>
            </a:r>
            <a:r>
              <a:rPr lang="es-ES" sz="2000" b="1" dirty="0"/>
              <a:t> </a:t>
            </a:r>
            <a:r>
              <a:rPr lang="es-ES" sz="2000" b="1" dirty="0" err="1"/>
              <a:t>označil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ďábla</a:t>
            </a:r>
            <a:r>
              <a:rPr lang="cs-CZ" sz="2000" b="1" dirty="0"/>
              <a:t>     </a:t>
            </a:r>
            <a:r>
              <a:rPr lang="es-ES" sz="2000" b="1" dirty="0"/>
              <a:t> (M</a:t>
            </a:r>
            <a:r>
              <a:rPr lang="cs-CZ" sz="2000" b="1" dirty="0"/>
              <a:t>a</a:t>
            </a:r>
            <a:r>
              <a:rPr lang="es-ES" sz="2000" b="1" dirty="0"/>
              <a:t>t</a:t>
            </a:r>
            <a:r>
              <a:rPr lang="cs-CZ" sz="2000" b="1" dirty="0" err="1"/>
              <a:t>ouš</a:t>
            </a:r>
            <a:r>
              <a:rPr lang="es-ES" sz="2000" b="1" dirty="0"/>
              <a:t> 13</a:t>
            </a:r>
            <a:r>
              <a:rPr lang="cs-CZ" sz="2000" b="1" dirty="0"/>
              <a:t>,</a:t>
            </a:r>
            <a:r>
              <a:rPr lang="es-ES" sz="2000" b="1" dirty="0"/>
              <a:t>39).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FF5D2DF-4CBA-8874-C1AF-1CA5C0DB6FA2}"/>
              </a:ext>
            </a:extLst>
          </p:cNvPr>
          <p:cNvSpPr txBox="1"/>
          <p:nvPr/>
        </p:nvSpPr>
        <p:spPr>
          <a:xfrm>
            <a:off x="2440935" y="5255804"/>
            <a:ext cx="69029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Pokud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Lucifer </a:t>
            </a:r>
            <a:r>
              <a:rPr lang="es-ES" sz="2000" b="1" dirty="0" err="1"/>
              <a:t>dokonalý</a:t>
            </a:r>
            <a:r>
              <a:rPr lang="es-ES" sz="2000" b="1" dirty="0"/>
              <a:t>, </a:t>
            </a:r>
            <a:r>
              <a:rPr lang="es-ES" sz="2000" b="1" dirty="0" err="1"/>
              <a:t>jak</a:t>
            </a:r>
            <a:r>
              <a:rPr lang="es-ES" sz="2000" b="1" dirty="0"/>
              <a:t> se </a:t>
            </a:r>
            <a:r>
              <a:rPr lang="es-ES" sz="2000" b="1" dirty="0" err="1"/>
              <a:t>stal</a:t>
            </a:r>
            <a:r>
              <a:rPr lang="es-ES" sz="2000" b="1" dirty="0"/>
              <a:t> </a:t>
            </a:r>
            <a:r>
              <a:rPr lang="es-ES" sz="2000" b="1" dirty="0" err="1"/>
              <a:t>ďáblem</a:t>
            </a:r>
            <a:r>
              <a:rPr lang="es-ES" sz="2000" b="1" dirty="0"/>
              <a:t>? </a:t>
            </a:r>
            <a:r>
              <a:rPr lang="es-ES" sz="2000" b="1" dirty="0" err="1"/>
              <a:t>Jak</a:t>
            </a:r>
            <a:r>
              <a:rPr lang="es-ES" sz="2000" b="1" dirty="0"/>
              <a:t> </a:t>
            </a:r>
            <a:r>
              <a:rPr lang="es-ES" sz="2000" b="1" dirty="0" err="1"/>
              <a:t>začal</a:t>
            </a:r>
            <a:r>
              <a:rPr lang="es-ES" sz="2000" b="1" dirty="0"/>
              <a:t> </a:t>
            </a:r>
            <a:r>
              <a:rPr lang="es-ES" sz="2000" b="1" dirty="0" err="1"/>
              <a:t>konflikt</a:t>
            </a:r>
            <a:r>
              <a:rPr lang="es-ES" sz="2000" b="1" dirty="0"/>
              <a:t> </a:t>
            </a:r>
            <a:r>
              <a:rPr lang="es-ES" sz="2000" b="1" dirty="0" err="1"/>
              <a:t>mezi</a:t>
            </a:r>
            <a:r>
              <a:rPr lang="es-ES" sz="2000" b="1" dirty="0"/>
              <a:t> </a:t>
            </a:r>
            <a:r>
              <a:rPr lang="es-ES" sz="2000" b="1" dirty="0" err="1"/>
              <a:t>Bohem</a:t>
            </a:r>
            <a:r>
              <a:rPr lang="es-ES" sz="2000" b="1" dirty="0"/>
              <a:t> a </a:t>
            </a:r>
            <a:r>
              <a:rPr lang="es-ES" sz="2000" b="1" dirty="0" err="1"/>
              <a:t>ním</a:t>
            </a:r>
            <a:r>
              <a:rPr lang="es-ES" sz="2000" b="1" dirty="0"/>
              <a:t>?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jemu</a:t>
            </a:r>
            <a:r>
              <a:rPr lang="es-ES" sz="2000" b="1" dirty="0"/>
              <a:t>, </a:t>
            </a:r>
            <a:r>
              <a:rPr lang="es-ES" sz="2000" b="1" dirty="0" err="1"/>
              <a:t>stejně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všem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stvořeným</a:t>
            </a:r>
            <a:r>
              <a:rPr lang="es-ES" sz="2000" b="1" dirty="0"/>
              <a:t> </a:t>
            </a:r>
            <a:r>
              <a:rPr lang="es-ES" sz="2000" b="1" dirty="0" err="1"/>
              <a:t>bytostem</a:t>
            </a:r>
            <a:r>
              <a:rPr lang="es-ES" sz="2000" b="1" dirty="0"/>
              <a:t>, </a:t>
            </a:r>
            <a:r>
              <a:rPr lang="es-ES" sz="2000" b="1" dirty="0" err="1"/>
              <a:t>udělil</a:t>
            </a:r>
            <a:r>
              <a:rPr lang="es-ES" sz="2000" b="1" dirty="0"/>
              <a:t> </a:t>
            </a:r>
            <a:r>
              <a:rPr lang="es-ES" sz="2000" b="1" dirty="0" err="1"/>
              <a:t>svobodu</a:t>
            </a:r>
            <a:r>
              <a:rPr lang="es-ES" sz="2000" b="1" dirty="0"/>
              <a:t> </a:t>
            </a:r>
            <a:r>
              <a:rPr lang="es-ES" sz="2000" b="1" dirty="0" err="1"/>
              <a:t>volby</a:t>
            </a:r>
            <a:r>
              <a:rPr lang="es-ES" sz="2000" b="1" dirty="0"/>
              <a:t> a Lucifer se </a:t>
            </a:r>
            <a:r>
              <a:rPr lang="es-ES" sz="2000" b="1" dirty="0" err="1"/>
              <a:t>nevysvětlitelně</a:t>
            </a:r>
            <a:r>
              <a:rPr lang="es-ES" sz="2000" b="1" dirty="0"/>
              <a:t> </a:t>
            </a:r>
            <a:r>
              <a:rPr lang="es-ES" sz="2000" b="1" dirty="0" err="1"/>
              <a:t>rozhodl</a:t>
            </a:r>
            <a:r>
              <a:rPr lang="es-ES" sz="2000" b="1" dirty="0"/>
              <a:t> </a:t>
            </a:r>
            <a:r>
              <a:rPr lang="es-ES" sz="2000" b="1" dirty="0" err="1"/>
              <a:t>vzbouřit</a:t>
            </a:r>
            <a:r>
              <a:rPr lang="es-ES" sz="2000" b="1" dirty="0"/>
              <a:t> a </a:t>
            </a:r>
            <a:r>
              <a:rPr lang="es-ES" sz="2000" b="1" dirty="0" err="1"/>
              <a:t>toužil</a:t>
            </a:r>
            <a:r>
              <a:rPr lang="es-ES" sz="2000" b="1" dirty="0"/>
              <a:t> </a:t>
            </a:r>
            <a:r>
              <a:rPr lang="es-ES" sz="2000" b="1" dirty="0" err="1"/>
              <a:t>usednout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trůn</a:t>
            </a:r>
            <a:r>
              <a:rPr lang="es-ES" sz="2000" b="1" dirty="0"/>
              <a:t> (Ez</a:t>
            </a:r>
            <a:r>
              <a:rPr lang="cs-CZ" sz="2000" b="1" dirty="0" err="1"/>
              <a:t>echiel</a:t>
            </a:r>
            <a:r>
              <a:rPr lang="es-ES" sz="2000" b="1" dirty="0"/>
              <a:t> 28</a:t>
            </a:r>
            <a:r>
              <a:rPr lang="cs-CZ" sz="2000" b="1" dirty="0"/>
              <a:t>,</a:t>
            </a:r>
            <a:r>
              <a:rPr lang="es-ES" sz="2000" b="1" dirty="0"/>
              <a:t>15; I</a:t>
            </a:r>
            <a:r>
              <a:rPr lang="cs-CZ" sz="2000" b="1" dirty="0" err="1"/>
              <a:t>zajáš</a:t>
            </a:r>
            <a:r>
              <a:rPr lang="es-ES" sz="2000" b="1" dirty="0"/>
              <a:t> 14</a:t>
            </a:r>
            <a:r>
              <a:rPr lang="cs-CZ" sz="2000" b="1" dirty="0"/>
              <a:t>,</a:t>
            </a:r>
            <a:r>
              <a:rPr lang="es-ES" sz="2000" b="1" dirty="0"/>
              <a:t>13</a:t>
            </a:r>
            <a:r>
              <a:rPr lang="cs-CZ" sz="2000" b="1" dirty="0"/>
              <a:t>.</a:t>
            </a:r>
            <a:r>
              <a:rPr lang="es-ES" sz="2000" b="1" dirty="0"/>
              <a:t>14).</a:t>
            </a:r>
          </a:p>
        </p:txBody>
      </p:sp>
    </p:spTree>
    <p:extLst>
      <p:ext uri="{BB962C8B-B14F-4D97-AF65-F5344CB8AC3E}">
        <p14:creationId xmlns:p14="http://schemas.microsoft.com/office/powerpoint/2010/main" val="4939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16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F43A6AE-8595-51E6-F43A-FCAE21CE731E}"/>
              </a:ext>
            </a:extLst>
          </p:cNvPr>
          <p:cNvSpPr txBox="1"/>
          <p:nvPr/>
        </p:nvSpPr>
        <p:spPr>
          <a:xfrm>
            <a:off x="0" y="0"/>
            <a:ext cx="91037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LUCIFERŮV SVOD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1C6524-AD94-733A-0A3C-C63F3C2F4D2B}"/>
              </a:ext>
            </a:extLst>
          </p:cNvPr>
          <p:cNvSpPr txBox="1"/>
          <p:nvPr/>
        </p:nvSpPr>
        <p:spPr>
          <a:xfrm>
            <a:off x="799036" y="586977"/>
            <a:ext cx="7505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Ocasem svrhl třetinu hvězd z nebe a svrhl je na zem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cs-CZ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Zjevení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</a:t>
            </a:r>
            <a:r>
              <a:rPr lang="cs-CZ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A84429-C2F7-99B2-7FEC-D4C287892965}"/>
              </a:ext>
            </a:extLst>
          </p:cNvPr>
          <p:cNvSpPr txBox="1"/>
          <p:nvPr/>
        </p:nvSpPr>
        <p:spPr>
          <a:xfrm>
            <a:off x="3889740" y="1307809"/>
            <a:ext cx="4933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Ve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touze</a:t>
            </a:r>
            <a:r>
              <a:rPr lang="es-ES" sz="2000" b="1" dirty="0"/>
              <a:t> </a:t>
            </a:r>
            <a:r>
              <a:rPr lang="es-ES" sz="2000" b="1" dirty="0" err="1"/>
              <a:t>uchvátit</a:t>
            </a:r>
            <a:r>
              <a:rPr lang="es-ES" sz="2000" b="1" dirty="0"/>
              <a:t> </a:t>
            </a:r>
            <a:r>
              <a:rPr lang="es-ES" sz="2000" b="1" dirty="0" err="1"/>
              <a:t>nebeský</a:t>
            </a:r>
            <a:r>
              <a:rPr lang="es-ES" sz="2000" b="1" dirty="0"/>
              <a:t> </a:t>
            </a:r>
            <a:r>
              <a:rPr lang="es-ES" sz="2000" b="1" dirty="0" err="1"/>
              <a:t>trůn</a:t>
            </a:r>
            <a:r>
              <a:rPr lang="es-ES" sz="2000" b="1" dirty="0"/>
              <a:t> </a:t>
            </a:r>
            <a:r>
              <a:rPr lang="es-ES" sz="2000" b="1" dirty="0" err="1"/>
              <a:t>zasel</a:t>
            </a:r>
            <a:r>
              <a:rPr lang="es-ES" sz="2000" b="1" dirty="0"/>
              <a:t> Lucifer do </a:t>
            </a:r>
            <a:r>
              <a:rPr lang="es-ES" sz="2000" b="1" dirty="0" err="1"/>
              <a:t>andělů</a:t>
            </a:r>
            <a:r>
              <a:rPr lang="es-ES" sz="2000" b="1" dirty="0"/>
              <a:t> </a:t>
            </a:r>
            <a:r>
              <a:rPr lang="es-ES" sz="2000" b="1" dirty="0" err="1"/>
              <a:t>pochybnosti</a:t>
            </a:r>
            <a:r>
              <a:rPr lang="es-ES" sz="2000" b="1" dirty="0"/>
              <a:t> o </a:t>
            </a:r>
            <a:r>
              <a:rPr lang="es-ES" sz="2000" b="1" dirty="0" err="1"/>
              <a:t>spravedl</a:t>
            </a:r>
            <a:r>
              <a:rPr lang="cs-CZ" sz="2000" b="1" dirty="0"/>
              <a:t>-</a:t>
            </a:r>
            <a:r>
              <a:rPr lang="es-ES" sz="2000" b="1" dirty="0" err="1"/>
              <a:t>nosti</a:t>
            </a:r>
            <a:r>
              <a:rPr lang="es-ES" sz="2000" b="1" dirty="0"/>
              <a:t> </a:t>
            </a:r>
            <a:r>
              <a:rPr lang="es-ES" sz="2000" b="1" dirty="0" err="1"/>
              <a:t>božské</a:t>
            </a:r>
            <a:r>
              <a:rPr lang="es-ES" sz="2000" b="1" dirty="0"/>
              <a:t> </a:t>
            </a:r>
            <a:r>
              <a:rPr lang="es-ES" sz="2000" b="1" dirty="0" err="1"/>
              <a:t>vlády</a:t>
            </a:r>
            <a:r>
              <a:rPr lang="es-ES" sz="2000" b="1" dirty="0"/>
              <a:t>. </a:t>
            </a:r>
            <a:r>
              <a:rPr lang="es-ES" sz="2000" b="1" dirty="0" err="1"/>
              <a:t>Nebyli</a:t>
            </a:r>
            <a:r>
              <a:rPr lang="es-ES" sz="2000" b="1" dirty="0"/>
              <a:t> </a:t>
            </a:r>
            <a:r>
              <a:rPr lang="es-ES" sz="2000" b="1" dirty="0" err="1"/>
              <a:t>snad</a:t>
            </a:r>
            <a:r>
              <a:rPr lang="es-ES" sz="2000" b="1" dirty="0"/>
              <a:t> </a:t>
            </a:r>
            <a:r>
              <a:rPr lang="es-ES" sz="2000" b="1" dirty="0" err="1"/>
              <a:t>všichni</a:t>
            </a:r>
            <a:r>
              <a:rPr lang="es-ES" sz="2000" b="1" dirty="0"/>
              <a:t> </a:t>
            </a:r>
            <a:r>
              <a:rPr lang="es-ES" sz="2000" b="1" dirty="0" err="1"/>
              <a:t>svobodní</a:t>
            </a:r>
            <a:r>
              <a:rPr lang="es-ES" sz="2000" b="1" dirty="0"/>
              <a:t>? </a:t>
            </a:r>
            <a:r>
              <a:rPr lang="es-ES" sz="2000" b="1" dirty="0" err="1"/>
              <a:t>Proč</a:t>
            </a:r>
            <a:r>
              <a:rPr lang="es-ES" sz="2000" b="1" dirty="0"/>
              <a:t> se </a:t>
            </a:r>
            <a:r>
              <a:rPr lang="es-ES" sz="2000" b="1" dirty="0" err="1"/>
              <a:t>podřizovat</a:t>
            </a:r>
            <a:r>
              <a:rPr lang="es-ES" sz="2000" b="1" dirty="0"/>
              <a:t> </a:t>
            </a:r>
            <a:r>
              <a:rPr lang="es-ES" sz="2000" b="1" dirty="0" err="1"/>
              <a:t>tvrdým</a:t>
            </a:r>
            <a:r>
              <a:rPr lang="es-ES" sz="2000" b="1" dirty="0"/>
              <a:t> a </a:t>
            </a:r>
            <a:r>
              <a:rPr lang="es-ES" sz="2000" b="1" dirty="0" err="1"/>
              <a:t>možná</a:t>
            </a:r>
            <a:r>
              <a:rPr lang="es-ES" sz="2000" b="1" dirty="0"/>
              <a:t> </a:t>
            </a:r>
            <a:r>
              <a:rPr lang="es-ES" sz="2000" b="1" dirty="0" err="1"/>
              <a:t>nespravedlivým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vrtošivým</a:t>
            </a:r>
            <a:r>
              <a:rPr lang="es-ES" sz="2000" b="1" dirty="0"/>
              <a:t> </a:t>
            </a:r>
            <a:r>
              <a:rPr lang="es-ES" sz="2000" b="1" dirty="0" err="1"/>
              <a:t>zákonům</a:t>
            </a:r>
            <a:r>
              <a:rPr lang="es-ES" sz="2000" b="1" dirty="0"/>
              <a:t>?</a:t>
            </a:r>
          </a:p>
        </p:txBody>
      </p:sp>
      <p:pic>
        <p:nvPicPr>
          <p:cNvPr id="6" name="Imagen 5" descr="Imagen que contiene tabla, alimentos&#10;&#10;Descripción generada automáticamente">
            <a:extLst>
              <a:ext uri="{FF2B5EF4-FFF2-40B4-BE49-F238E27FC236}">
                <a16:creationId xmlns:a16="http://schemas.microsoft.com/office/drawing/2014/main" id="{0C0D24BE-5152-4276-7EF9-45FC1AB4C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773" y="122259"/>
            <a:ext cx="2607342" cy="1545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BDD9E4"/>
            </a:contourClr>
          </a:sp3d>
        </p:spPr>
      </p:pic>
      <p:pic>
        <p:nvPicPr>
          <p:cNvPr id="8" name="Imagen 7" descr="Un par de mujeres con vestidos largos&#10;&#10;Descripción generada automáticamente con confianza baja">
            <a:extLst>
              <a:ext uri="{FF2B5EF4-FFF2-40B4-BE49-F238E27FC236}">
                <a16:creationId xmlns:a16="http://schemas.microsoft.com/office/drawing/2014/main" id="{92483582-60EE-97A0-170E-C8F6327D02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76" y="1344360"/>
            <a:ext cx="3689713" cy="3162272"/>
          </a:xfrm>
          <a:prstGeom prst="roundRect">
            <a:avLst>
              <a:gd name="adj" fmla="val 87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68A00CDA-44E3-11AD-3795-5DCD9B968E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2915" y="1847863"/>
            <a:ext cx="3169059" cy="2706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C4D50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59EB62A-C2BF-BC10-27A8-DA35750FE9CD}"/>
              </a:ext>
            </a:extLst>
          </p:cNvPr>
          <p:cNvSpPr txBox="1"/>
          <p:nvPr/>
        </p:nvSpPr>
        <p:spPr>
          <a:xfrm>
            <a:off x="3599848" y="4554852"/>
            <a:ext cx="8449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Vzpoura</a:t>
            </a:r>
            <a:r>
              <a:rPr lang="es-ES" sz="2000" b="1" dirty="0"/>
              <a:t> se </a:t>
            </a:r>
            <a:r>
              <a:rPr lang="es-ES" sz="2000" b="1" dirty="0" err="1"/>
              <a:t>změnila</a:t>
            </a:r>
            <a:r>
              <a:rPr lang="es-ES" sz="2000" b="1" dirty="0"/>
              <a:t> v </a:t>
            </a:r>
            <a:r>
              <a:rPr lang="es-ES" sz="2000" b="1" dirty="0" err="1"/>
              <a:t>otevřený</a:t>
            </a:r>
            <a:r>
              <a:rPr lang="es-ES" sz="2000" b="1" dirty="0"/>
              <a:t> </a:t>
            </a:r>
            <a:r>
              <a:rPr lang="es-ES" sz="2000" b="1" dirty="0" err="1"/>
              <a:t>konflikt</a:t>
            </a:r>
            <a:r>
              <a:rPr lang="es-ES" sz="2000" b="1" dirty="0"/>
              <a:t>, ve </a:t>
            </a:r>
            <a:r>
              <a:rPr lang="es-ES" sz="2000" b="1" dirty="0" err="1"/>
              <a:t>válku</a:t>
            </a:r>
            <a:r>
              <a:rPr lang="es-ES" sz="2000" b="1" dirty="0"/>
              <a:t>, </a:t>
            </a:r>
            <a:r>
              <a:rPr lang="es-ES" sz="2000" b="1" dirty="0" err="1"/>
              <a:t>kde</a:t>
            </a:r>
            <a:r>
              <a:rPr lang="es-ES" sz="2000" b="1" dirty="0"/>
              <a:t> se </a:t>
            </a:r>
            <a:r>
              <a:rPr lang="es-ES" sz="2000" b="1" dirty="0" err="1"/>
              <a:t>každý</a:t>
            </a:r>
            <a:r>
              <a:rPr lang="es-ES" sz="2000" b="1" dirty="0"/>
              <a:t> </a:t>
            </a:r>
            <a:r>
              <a:rPr lang="es-ES" sz="2000" b="1" dirty="0" err="1"/>
              <a:t>anděl</a:t>
            </a:r>
            <a:r>
              <a:rPr lang="es-ES" sz="2000" b="1" dirty="0"/>
              <a:t> </a:t>
            </a:r>
            <a:r>
              <a:rPr lang="es-ES" sz="2000" b="1" dirty="0" err="1"/>
              <a:t>musel</a:t>
            </a:r>
            <a:r>
              <a:rPr lang="es-ES" sz="2000" b="1" dirty="0"/>
              <a:t> </a:t>
            </a:r>
            <a:r>
              <a:rPr lang="es-ES" sz="2000" b="1" dirty="0" err="1"/>
              <a:t>rozhodnout</a:t>
            </a:r>
            <a:r>
              <a:rPr lang="es-ES" sz="2000" b="1" dirty="0"/>
              <a:t> </a:t>
            </a:r>
            <a:r>
              <a:rPr lang="es-ES" sz="2000" b="1" dirty="0" err="1"/>
              <a:t>sám</a:t>
            </a:r>
            <a:r>
              <a:rPr lang="es-ES" sz="2000" b="1" dirty="0"/>
              <a:t>. 1/3 </a:t>
            </a:r>
            <a:r>
              <a:rPr lang="es-ES" sz="2000" b="1" dirty="0" err="1"/>
              <a:t>andělů</a:t>
            </a:r>
            <a:r>
              <a:rPr lang="es-ES" sz="2000" b="1" dirty="0"/>
              <a:t> </a:t>
            </a:r>
            <a:r>
              <a:rPr lang="es-ES" sz="2000" b="1" dirty="0" err="1"/>
              <a:t>následovala</a:t>
            </a:r>
            <a:r>
              <a:rPr lang="es-ES" sz="2000" b="1" dirty="0"/>
              <a:t> </a:t>
            </a:r>
            <a:r>
              <a:rPr lang="es-ES" sz="2000" b="1" dirty="0" err="1"/>
              <a:t>Satana</a:t>
            </a:r>
            <a:r>
              <a:rPr lang="es-ES" sz="2000" b="1" dirty="0"/>
              <a:t>, </a:t>
            </a:r>
            <a:r>
              <a:rPr lang="es-ES" sz="2000" b="1" dirty="0" err="1"/>
              <a:t>zatímco</a:t>
            </a:r>
            <a:r>
              <a:rPr lang="es-ES" sz="2000" b="1" dirty="0"/>
              <a:t> </a:t>
            </a:r>
            <a:r>
              <a:rPr lang="es-ES" sz="2000" b="1" dirty="0" err="1"/>
              <a:t>zbytek</a:t>
            </a:r>
            <a:r>
              <a:rPr lang="es-ES" sz="2000" b="1" dirty="0"/>
              <a:t> </a:t>
            </a:r>
            <a:r>
              <a:rPr lang="es-ES" sz="2000" b="1" dirty="0" err="1"/>
              <a:t>zůstal</a:t>
            </a:r>
            <a:r>
              <a:rPr lang="es-ES" sz="2000" b="1" dirty="0"/>
              <a:t> </a:t>
            </a:r>
            <a:r>
              <a:rPr lang="cs-CZ" sz="2000" b="1" dirty="0"/>
              <a:t> </a:t>
            </a:r>
            <a:r>
              <a:rPr lang="es-ES" sz="2000" b="1" dirty="0" err="1"/>
              <a:t>věrný</a:t>
            </a:r>
            <a:r>
              <a:rPr lang="es-ES" sz="2000" b="1" dirty="0"/>
              <a:t> </a:t>
            </a:r>
            <a:r>
              <a:rPr lang="es-ES" sz="2000" b="1" dirty="0" err="1"/>
              <a:t>Bohu</a:t>
            </a:r>
            <a:r>
              <a:rPr lang="es-ES" sz="2000" b="1" dirty="0"/>
              <a:t> (</a:t>
            </a:r>
            <a:r>
              <a:rPr lang="cs-CZ" sz="2000" b="1" dirty="0"/>
              <a:t>Zjevení</a:t>
            </a:r>
            <a:r>
              <a:rPr lang="es-ES" sz="2000" b="1" dirty="0"/>
              <a:t> 12</a:t>
            </a:r>
            <a:r>
              <a:rPr lang="cs-CZ" sz="2000" b="1" dirty="0"/>
              <a:t>,</a:t>
            </a:r>
            <a:r>
              <a:rPr lang="es-ES" sz="2000" b="1" dirty="0"/>
              <a:t>4a).</a:t>
            </a:r>
          </a:p>
        </p:txBody>
      </p:sp>
      <p:pic>
        <p:nvPicPr>
          <p:cNvPr id="16" name="Imagen 15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B6941F9C-6B9F-683F-4434-343729FB6F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75" y="4581133"/>
            <a:ext cx="3457573" cy="2288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0BF00-F2EE-4197-37D3-25D6A6CDFCB8}"/>
              </a:ext>
            </a:extLst>
          </p:cNvPr>
          <p:cNvSpPr txBox="1"/>
          <p:nvPr/>
        </p:nvSpPr>
        <p:spPr>
          <a:xfrm>
            <a:off x="3889740" y="3201357"/>
            <a:ext cx="49331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Lucifer se </a:t>
            </a:r>
            <a:r>
              <a:rPr lang="es-ES" sz="2000" b="1" dirty="0" err="1"/>
              <a:t>stal</a:t>
            </a:r>
            <a:r>
              <a:rPr lang="es-ES" sz="2000" b="1" dirty="0"/>
              <a:t> </a:t>
            </a:r>
            <a:r>
              <a:rPr lang="es-ES" sz="2000" b="1" dirty="0" err="1"/>
              <a:t>Satanem</a:t>
            </a:r>
            <a:r>
              <a:rPr lang="es-ES" sz="2000" b="1" dirty="0"/>
              <a:t>, </a:t>
            </a:r>
            <a:r>
              <a:rPr lang="es-ES" sz="2000" b="1" dirty="0" err="1"/>
              <a:t>žalobcem</a:t>
            </a:r>
            <a:r>
              <a:rPr lang="es-ES" sz="2000" b="1" dirty="0"/>
              <a:t> (</a:t>
            </a:r>
            <a:r>
              <a:rPr lang="es-ES" sz="2000" b="1" dirty="0" err="1"/>
              <a:t>Zj</a:t>
            </a:r>
            <a:r>
              <a:rPr lang="cs-CZ" sz="2000" b="1" dirty="0" err="1"/>
              <a:t>evení</a:t>
            </a:r>
            <a:r>
              <a:rPr lang="es-ES" sz="2000" b="1" dirty="0"/>
              <a:t> 12,10; </a:t>
            </a:r>
            <a:r>
              <a:rPr lang="es-ES" sz="2000" b="1" dirty="0" err="1"/>
              <a:t>Jób</a:t>
            </a:r>
            <a:r>
              <a:rPr lang="es-ES" sz="2000" b="1" dirty="0"/>
              <a:t> 1:6, 9–10). </a:t>
            </a:r>
            <a:r>
              <a:rPr lang="es-ES" sz="2000" b="1" dirty="0" err="1"/>
              <a:t>Odmítl</a:t>
            </a:r>
            <a:r>
              <a:rPr lang="es-ES" sz="2000" b="1" dirty="0"/>
              <a:t> </a:t>
            </a:r>
            <a:r>
              <a:rPr lang="es-ES" sz="2000" b="1" dirty="0" err="1"/>
              <a:t>všechny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láskyplné</a:t>
            </a:r>
            <a:r>
              <a:rPr lang="es-ES" sz="2000" b="1" dirty="0"/>
              <a:t> </a:t>
            </a:r>
            <a:r>
              <a:rPr lang="es-ES" sz="2000" b="1" dirty="0" err="1"/>
              <a:t>výzvy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změnil</a:t>
            </a:r>
            <a:r>
              <a:rPr lang="es-ES" sz="2000" b="1" dirty="0"/>
              <a:t> </a:t>
            </a:r>
            <a:r>
              <a:rPr lang="es-ES" sz="2000" b="1" dirty="0" err="1"/>
              <a:t>svůj</a:t>
            </a:r>
            <a:r>
              <a:rPr lang="es-ES" sz="2000" b="1" dirty="0"/>
              <a:t> </a:t>
            </a:r>
            <a:r>
              <a:rPr lang="es-ES" sz="2000" b="1" dirty="0" err="1"/>
              <a:t>postoj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A1DA002-89D6-5038-2506-9CA02A5AAE19}"/>
              </a:ext>
            </a:extLst>
          </p:cNvPr>
          <p:cNvSpPr txBox="1"/>
          <p:nvPr/>
        </p:nvSpPr>
        <p:spPr>
          <a:xfrm>
            <a:off x="3599847" y="5570515"/>
            <a:ext cx="85921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Dnes</a:t>
            </a:r>
            <a:r>
              <a:rPr lang="es-ES" sz="2000" b="1" dirty="0"/>
              <a:t> </a:t>
            </a:r>
            <a:r>
              <a:rPr lang="es-ES" sz="2000" b="1" dirty="0" err="1"/>
              <a:t>válka</a:t>
            </a:r>
            <a:r>
              <a:rPr lang="es-ES" sz="2000" b="1" dirty="0"/>
              <a:t> </a:t>
            </a:r>
            <a:r>
              <a:rPr lang="es-ES" sz="2000" b="1" dirty="0" err="1"/>
              <a:t>pokračuje</a:t>
            </a:r>
            <a:r>
              <a:rPr lang="es-ES" sz="2000" b="1" dirty="0"/>
              <a:t>. </a:t>
            </a:r>
            <a:r>
              <a:rPr lang="es-ES" sz="2000" b="1" dirty="0" err="1"/>
              <a:t>Satan</a:t>
            </a:r>
            <a:r>
              <a:rPr lang="es-ES" sz="2000" b="1" dirty="0"/>
              <a:t> je </a:t>
            </a:r>
            <a:r>
              <a:rPr lang="es-ES" sz="2000" b="1" dirty="0" err="1"/>
              <a:t>stále</a:t>
            </a:r>
            <a:r>
              <a:rPr lang="es-ES" sz="2000" b="1" dirty="0"/>
              <a:t> </a:t>
            </a:r>
            <a:r>
              <a:rPr lang="es-ES" sz="2000" b="1" dirty="0" err="1"/>
              <a:t>aktivní</a:t>
            </a:r>
            <a:r>
              <a:rPr lang="es-ES" sz="2000" b="1" dirty="0"/>
              <a:t>. </a:t>
            </a:r>
            <a:r>
              <a:rPr lang="es-ES" sz="2000" b="1" dirty="0" err="1"/>
              <a:t>Snaží</a:t>
            </a:r>
            <a:r>
              <a:rPr lang="es-ES" sz="2000" b="1" dirty="0"/>
              <a:t> se </a:t>
            </a:r>
            <a:r>
              <a:rPr lang="es-ES" sz="2000" b="1" dirty="0" err="1"/>
              <a:t>zatáhnout</a:t>
            </a:r>
            <a:r>
              <a:rPr lang="es-ES" sz="2000" b="1" dirty="0"/>
              <a:t> </a:t>
            </a:r>
            <a:r>
              <a:rPr lang="es-ES" sz="2000" b="1" dirty="0" err="1"/>
              <a:t>každého</a:t>
            </a:r>
            <a:r>
              <a:rPr lang="es-ES" sz="2000" b="1" dirty="0"/>
              <a:t> </a:t>
            </a:r>
            <a:r>
              <a:rPr lang="es-ES" sz="2000" b="1" dirty="0" err="1"/>
              <a:t>člověka</a:t>
            </a:r>
            <a:r>
              <a:rPr lang="es-ES" sz="2000" b="1" dirty="0"/>
              <a:t> do </a:t>
            </a:r>
            <a:r>
              <a:rPr lang="es-ES" sz="2000" b="1" dirty="0" err="1"/>
              <a:t>vzpoury</a:t>
            </a:r>
            <a:r>
              <a:rPr lang="es-ES" sz="2000" b="1" dirty="0"/>
              <a:t> </a:t>
            </a:r>
            <a:r>
              <a:rPr lang="es-ES" sz="2000" b="1" dirty="0" err="1"/>
              <a:t>proti</a:t>
            </a:r>
            <a:r>
              <a:rPr lang="es-ES" sz="2000" b="1" dirty="0"/>
              <a:t> </a:t>
            </a:r>
            <a:r>
              <a:rPr lang="es-ES" sz="2000" b="1" dirty="0" err="1"/>
              <a:t>Bohu</a:t>
            </a:r>
            <a:r>
              <a:rPr lang="es-ES" sz="2000" b="1" dirty="0"/>
              <a:t>. </a:t>
            </a:r>
            <a:r>
              <a:rPr lang="es-ES" sz="2000" b="1" dirty="0" err="1"/>
              <a:t>Existují</a:t>
            </a:r>
            <a:r>
              <a:rPr lang="es-ES" sz="2000" b="1" dirty="0"/>
              <a:t> </a:t>
            </a:r>
            <a:r>
              <a:rPr lang="es-ES" sz="2000" b="1" dirty="0" err="1"/>
              <a:t>pouze</a:t>
            </a:r>
            <a:r>
              <a:rPr lang="es-ES" sz="2000" b="1" dirty="0"/>
              <a:t> </a:t>
            </a:r>
            <a:r>
              <a:rPr lang="es-ES" sz="2000" b="1" dirty="0" err="1"/>
              <a:t>dvě</a:t>
            </a:r>
            <a:r>
              <a:rPr lang="es-ES" sz="2000" b="1" dirty="0"/>
              <a:t> </a:t>
            </a:r>
            <a:r>
              <a:rPr lang="es-ES" sz="2000" b="1" dirty="0" err="1"/>
              <a:t>strany</a:t>
            </a:r>
            <a:r>
              <a:rPr lang="es-ES" sz="2000" b="1" dirty="0"/>
              <a:t>. Ti, </a:t>
            </a:r>
            <a:r>
              <a:rPr lang="es-ES" sz="2000" b="1" dirty="0" err="1"/>
              <a:t>kteří</a:t>
            </a:r>
            <a:r>
              <a:rPr lang="es-ES" sz="2000" b="1" dirty="0"/>
              <a:t> </a:t>
            </a:r>
            <a:r>
              <a:rPr lang="es-ES" sz="2000" b="1" dirty="0" err="1"/>
              <a:t>chtějí</a:t>
            </a:r>
            <a:r>
              <a:rPr lang="es-ES" sz="2000" b="1" dirty="0"/>
              <a:t> </a:t>
            </a:r>
            <a:r>
              <a:rPr lang="es-ES" sz="2000" b="1" dirty="0" err="1"/>
              <a:t>poslouchat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zákon</a:t>
            </a:r>
            <a:r>
              <a:rPr lang="es-ES" sz="2000" b="1" dirty="0"/>
              <a:t>, </a:t>
            </a:r>
            <a:r>
              <a:rPr lang="es-ES" sz="2000" b="1" dirty="0" err="1"/>
              <a:t>nebo</a:t>
            </a:r>
            <a:r>
              <a:rPr lang="es-ES" sz="2000" b="1" dirty="0"/>
              <a:t> ti, </a:t>
            </a:r>
            <a:r>
              <a:rPr lang="es-ES" sz="2000" b="1" dirty="0" err="1"/>
              <a:t>kteří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odmítají</a:t>
            </a:r>
            <a:r>
              <a:rPr lang="es-ES" sz="2000" b="1" dirty="0"/>
              <a:t>. </a:t>
            </a:r>
            <a:r>
              <a:rPr lang="es-ES" sz="2000" b="1" dirty="0" err="1"/>
              <a:t>Volba</a:t>
            </a:r>
            <a:r>
              <a:rPr lang="es-ES" sz="2000" b="1" dirty="0"/>
              <a:t> je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cs-CZ" sz="2000" b="1" dirty="0"/>
              <a:t>                                  </a:t>
            </a:r>
            <a:r>
              <a:rPr lang="es-ES" sz="2000" b="1" dirty="0"/>
              <a:t>(</a:t>
            </a:r>
            <a:r>
              <a:rPr lang="cs-CZ" sz="2000" b="1" dirty="0"/>
              <a:t>5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30</a:t>
            </a:r>
            <a:r>
              <a:rPr lang="cs-CZ" sz="2000" b="1" dirty="0"/>
              <a:t>,</a:t>
            </a:r>
            <a:r>
              <a:rPr lang="es-ES" sz="2000" b="1" dirty="0"/>
              <a:t>11</a:t>
            </a:r>
            <a:r>
              <a:rPr lang="cs-CZ" sz="2000" b="1" dirty="0"/>
              <a:t>,</a:t>
            </a:r>
            <a:r>
              <a:rPr lang="es-ES" sz="2000" b="1" dirty="0"/>
              <a:t>16</a:t>
            </a:r>
            <a:r>
              <a:rPr lang="cs-CZ" sz="2000" b="1" dirty="0"/>
              <a:t>,</a:t>
            </a:r>
            <a:r>
              <a:rPr lang="es-ES" sz="2000" b="1" dirty="0"/>
              <a:t>19; </a:t>
            </a:r>
            <a:r>
              <a:rPr lang="cs-CZ" sz="2000" b="1" dirty="0"/>
              <a:t>Jozue</a:t>
            </a:r>
            <a:r>
              <a:rPr lang="es-ES" sz="2000" b="1" dirty="0"/>
              <a:t>. 24</a:t>
            </a:r>
            <a:r>
              <a:rPr lang="cs-CZ" sz="2000" b="1" dirty="0"/>
              <a:t>,</a:t>
            </a:r>
            <a:r>
              <a:rPr lang="es-ES" sz="2000" b="1" dirty="0"/>
              <a:t>15).</a:t>
            </a:r>
          </a:p>
        </p:txBody>
      </p:sp>
    </p:spTree>
    <p:extLst>
      <p:ext uri="{BB962C8B-B14F-4D97-AF65-F5344CB8AC3E}">
        <p14:creationId xmlns:p14="http://schemas.microsoft.com/office/powerpoint/2010/main" val="34740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5988625-5BE6-578E-B04F-5E89DAD4360B}"/>
              </a:ext>
            </a:extLst>
          </p:cNvPr>
          <p:cNvSpPr txBox="1"/>
          <p:nvPr/>
        </p:nvSpPr>
        <p:spPr>
          <a:xfrm>
            <a:off x="1475924" y="1422907"/>
            <a:ext cx="1051715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Velký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Bůh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mohl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okamžitě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vyhnat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tohoto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arcipodvodníka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cs-CZ" sz="2800" b="1" dirty="0">
                <a:latin typeface="Constantia" panose="02030602050306030303" pitchFamily="18" charset="0"/>
              </a:rPr>
              <a:t>             </a:t>
            </a:r>
            <a:r>
              <a:rPr lang="es-ES" sz="2800" b="1" dirty="0">
                <a:latin typeface="Constantia" panose="02030602050306030303" pitchFamily="18" charset="0"/>
              </a:rPr>
              <a:t>z </a:t>
            </a:r>
            <a:r>
              <a:rPr lang="es-ES" sz="2800" b="1" dirty="0" err="1">
                <a:latin typeface="Constantia" panose="02030602050306030303" pitchFamily="18" charset="0"/>
              </a:rPr>
              <a:t>nebe</a:t>
            </a:r>
            <a:r>
              <a:rPr lang="es-ES" sz="2800" b="1" dirty="0">
                <a:latin typeface="Constantia" panose="02030602050306030303" pitchFamily="18" charset="0"/>
              </a:rPr>
              <a:t>, ale </a:t>
            </a:r>
            <a:r>
              <a:rPr lang="es-ES" sz="2800" b="1" dirty="0" err="1">
                <a:latin typeface="Constantia" panose="02030602050306030303" pitchFamily="18" charset="0"/>
              </a:rPr>
              <a:t>to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nebylo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jeho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záměrem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Dá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vzbouřencům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spravedlivou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příležitost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aby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změřili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svou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sílu</a:t>
            </a:r>
            <a:r>
              <a:rPr lang="es-ES" sz="2800" b="1" dirty="0">
                <a:latin typeface="Constantia" panose="02030602050306030303" pitchFamily="18" charset="0"/>
              </a:rPr>
              <a:t> s </a:t>
            </a:r>
            <a:r>
              <a:rPr lang="es-ES" sz="2800" b="1" dirty="0" err="1">
                <a:latin typeface="Constantia" panose="02030602050306030303" pitchFamily="18" charset="0"/>
              </a:rPr>
              <a:t>jeho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vlastním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Synem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jeho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věrnými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anděly</a:t>
            </a:r>
            <a:r>
              <a:rPr lang="es-ES" sz="2800" b="1" dirty="0">
                <a:latin typeface="Constantia" panose="02030602050306030303" pitchFamily="18" charset="0"/>
              </a:rPr>
              <a:t>. V </a:t>
            </a:r>
            <a:r>
              <a:rPr lang="es-ES" sz="2800" b="1" dirty="0" err="1">
                <a:latin typeface="Constantia" panose="02030602050306030303" pitchFamily="18" charset="0"/>
              </a:rPr>
              <a:t>této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bitvě</a:t>
            </a:r>
            <a:r>
              <a:rPr lang="es-ES" sz="2800" b="1" dirty="0">
                <a:latin typeface="Constantia" panose="02030602050306030303" pitchFamily="18" charset="0"/>
              </a:rPr>
              <a:t> si </a:t>
            </a:r>
            <a:r>
              <a:rPr lang="es-ES" sz="2800" b="1" dirty="0" err="1">
                <a:latin typeface="Constantia" panose="02030602050306030303" pitchFamily="18" charset="0"/>
              </a:rPr>
              <a:t>každý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anděl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vybral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svou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vlastní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stranu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dal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všem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jasně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najevo</a:t>
            </a:r>
            <a:r>
              <a:rPr lang="es-ES" sz="2800" b="1" dirty="0">
                <a:latin typeface="Constantia" panose="02030602050306030303" pitchFamily="18" charset="0"/>
              </a:rPr>
              <a:t>. […] </a:t>
            </a:r>
            <a:r>
              <a:rPr lang="es-ES" sz="2800" b="1" dirty="0" err="1">
                <a:latin typeface="Constantia" panose="02030602050306030303" pitchFamily="18" charset="0"/>
              </a:rPr>
              <a:t>Kdyby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Bůh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uplatnil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svou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moc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potrestal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tohoto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vzpurného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náčelníka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podvratní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andělé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by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nebyli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odhaleni</a:t>
            </a:r>
            <a:r>
              <a:rPr lang="es-ES" sz="2800" b="1" dirty="0">
                <a:latin typeface="Constantia" panose="02030602050306030303" pitchFamily="18" charset="0"/>
              </a:rPr>
              <a:t>; Proto se </a:t>
            </a:r>
            <a:r>
              <a:rPr lang="es-ES" sz="2800" b="1" dirty="0" err="1">
                <a:latin typeface="Constantia" panose="02030602050306030303" pitchFamily="18" charset="0"/>
              </a:rPr>
              <a:t>Bůh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vydal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jinou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cestou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protože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chtěl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definitivně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zjevit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svou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spravedlnost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soud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celému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nebeskému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zástupu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09F5B5-FAFD-B5E4-DDAD-C6235185F207}"/>
              </a:ext>
            </a:extLst>
          </p:cNvPr>
          <p:cNvSpPr txBox="1"/>
          <p:nvPr/>
        </p:nvSpPr>
        <p:spPr>
          <a:xfrm>
            <a:off x="5049440" y="6214110"/>
            <a:ext cx="628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es-ES" sz="1600" b="1" dirty="0"/>
              <a:t> </a:t>
            </a:r>
            <a:r>
              <a:rPr lang="cs-CZ" sz="1600" b="1" dirty="0" err="1"/>
              <a:t>The</a:t>
            </a:r>
            <a:r>
              <a:rPr lang="cs-CZ" sz="1600" b="1" dirty="0"/>
              <a:t> Story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Redemption</a:t>
            </a:r>
            <a:r>
              <a:rPr lang="cs-CZ" sz="1600" b="1" dirty="0"/>
              <a:t> strana</a:t>
            </a:r>
            <a:r>
              <a:rPr lang="es-ES" sz="1600" b="1" dirty="0"/>
              <a:t> 17</a:t>
            </a:r>
            <a:r>
              <a:rPr lang="cs-CZ" sz="1600" b="1" dirty="0"/>
              <a:t> </a:t>
            </a:r>
            <a:r>
              <a:rPr lang="cs-CZ" sz="105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749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C9AE25A-0F0F-86CF-0C6C-BF558602BD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3722" y="1371294"/>
            <a:ext cx="3972022" cy="1936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EB4846B-25CB-9741-78E5-CC064958AE84}"/>
              </a:ext>
            </a:extLst>
          </p:cNvPr>
          <p:cNvSpPr txBox="1"/>
          <p:nvPr/>
        </p:nvSpPr>
        <p:spPr>
          <a:xfrm>
            <a:off x="2117558" y="0"/>
            <a:ext cx="100744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2700">
                  <a:solidFill>
                    <a:srgbClr val="A17301"/>
                  </a:solidFill>
                  <a:prstDash val="solid"/>
                </a:ln>
                <a:pattFill prst="dkUpDiag">
                  <a:fgClr>
                    <a:srgbClr val="E09F01"/>
                  </a:fgClr>
                  <a:bgClr>
                    <a:srgbClr val="FFD15D"/>
                  </a:bgClr>
                </a:pattFill>
                <a:effectLst>
                  <a:outerShdw dist="38100" dir="2640000" algn="bl" rotWithShape="0">
                    <a:srgbClr val="A17301"/>
                  </a:outerShdw>
                </a:effectLst>
              </a:rPr>
              <a:t>ZLO NA PLANETĚ ZEMI</a:t>
            </a:r>
            <a:endParaRPr lang="es-ES" sz="4400" b="1" spc="300" dirty="0">
              <a:ln w="12700">
                <a:solidFill>
                  <a:srgbClr val="A17301"/>
                </a:solidFill>
                <a:prstDash val="solid"/>
              </a:ln>
              <a:pattFill prst="dkUpDiag">
                <a:fgClr>
                  <a:srgbClr val="E09F01"/>
                </a:fgClr>
                <a:bgClr>
                  <a:srgbClr val="FFD15D"/>
                </a:bgClr>
              </a:pattFill>
              <a:effectLst>
                <a:outerShdw dist="38100" dir="2640000" algn="bl" rotWithShape="0">
                  <a:srgbClr val="A1730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C96F50E-F20A-A8D5-FC38-2F6C20C4EBC9}"/>
              </a:ext>
            </a:extLst>
          </p:cNvPr>
          <p:cNvSpPr txBox="1"/>
          <p:nvPr/>
        </p:nvSpPr>
        <p:spPr>
          <a:xfrm>
            <a:off x="2549440" y="609092"/>
            <a:ext cx="9210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Bůh mu řekl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Kdo ti pověděl, že jsi nahý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?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Nejedl jsi z toho stromu,              z něhož jsem ti zakázal jíst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?”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1. Mojžíšova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80EB75-2C0E-1DA1-9355-9BFEA36E873C}"/>
              </a:ext>
            </a:extLst>
          </p:cNvPr>
          <p:cNvSpPr txBox="1"/>
          <p:nvPr/>
        </p:nvSpPr>
        <p:spPr>
          <a:xfrm>
            <a:off x="202402" y="1416706"/>
            <a:ext cx="782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stvořil</a:t>
            </a:r>
            <a:r>
              <a:rPr lang="es-ES" sz="2000" b="1" dirty="0"/>
              <a:t> </a:t>
            </a:r>
            <a:r>
              <a:rPr lang="es-ES" sz="2000" b="1" dirty="0" err="1"/>
              <a:t>anděly</a:t>
            </a:r>
            <a:r>
              <a:rPr lang="es-ES" sz="2000" b="1" dirty="0"/>
              <a:t> v </a:t>
            </a:r>
            <a:r>
              <a:rPr lang="es-ES" sz="2000" b="1" dirty="0" err="1"/>
              <a:t>bezhříšném</a:t>
            </a:r>
            <a:r>
              <a:rPr lang="es-ES" sz="2000" b="1" dirty="0"/>
              <a:t>, </a:t>
            </a:r>
            <a:r>
              <a:rPr lang="es-ES" sz="2000" b="1" dirty="0" err="1"/>
              <a:t>dokonalém</a:t>
            </a:r>
            <a:r>
              <a:rPr lang="es-ES" sz="2000" b="1" dirty="0"/>
              <a:t> </a:t>
            </a:r>
            <a:r>
              <a:rPr lang="es-ES" sz="2000" b="1" dirty="0" err="1"/>
              <a:t>prostředí</a:t>
            </a:r>
            <a:r>
              <a:rPr lang="es-ES" sz="2000" b="1" dirty="0"/>
              <a:t>. </a:t>
            </a:r>
            <a:r>
              <a:rPr lang="es-ES" sz="2000" b="1" dirty="0" err="1"/>
              <a:t>Stejně</a:t>
            </a:r>
            <a:r>
              <a:rPr lang="es-ES" sz="2000" b="1" dirty="0"/>
              <a:t> </a:t>
            </a: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stvořil</a:t>
            </a:r>
            <a:r>
              <a:rPr lang="es-ES" sz="2000" b="1" dirty="0"/>
              <a:t> </a:t>
            </a:r>
            <a:r>
              <a:rPr lang="es-ES" sz="2000" b="1" dirty="0" err="1"/>
              <a:t>lidstvo</a:t>
            </a:r>
            <a:r>
              <a:rPr lang="es-ES" sz="2000" b="1" dirty="0"/>
              <a:t> v </a:t>
            </a:r>
            <a:r>
              <a:rPr lang="es-ES" sz="2000" b="1" dirty="0" err="1"/>
              <a:t>dokonalém</a:t>
            </a:r>
            <a:r>
              <a:rPr lang="es-ES" sz="2000" b="1" dirty="0"/>
              <a:t>, </a:t>
            </a:r>
            <a:r>
              <a:rPr lang="es-ES" sz="2000" b="1" dirty="0" err="1"/>
              <a:t>bezhříšném</a:t>
            </a:r>
            <a:r>
              <a:rPr lang="es-ES" sz="2000" b="1" dirty="0"/>
              <a:t> </a:t>
            </a:r>
            <a:r>
              <a:rPr lang="es-ES" sz="2000" b="1" dirty="0" err="1"/>
              <a:t>prostředí</a:t>
            </a:r>
            <a:r>
              <a:rPr lang="es-ES" sz="2000" b="1" dirty="0"/>
              <a:t> (</a:t>
            </a:r>
            <a:r>
              <a:rPr lang="cs-CZ" sz="2000" b="1" dirty="0"/>
              <a:t>1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31).</a:t>
            </a:r>
          </a:p>
        </p:txBody>
      </p:sp>
      <p:pic>
        <p:nvPicPr>
          <p:cNvPr id="8" name="Imagen 7" descr="Un dibujo de un árbol&#10;&#10;Descripción generada automáticamente con confianza media">
            <a:extLst>
              <a:ext uri="{FF2B5EF4-FFF2-40B4-BE49-F238E27FC236}">
                <a16:creationId xmlns:a16="http://schemas.microsoft.com/office/drawing/2014/main" id="{8EE45EBF-D13B-CBE7-FF02-54F70930F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03" y="3608370"/>
            <a:ext cx="1915155" cy="1773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9FF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24AF282-6875-6042-77F3-2802058B3226}"/>
              </a:ext>
            </a:extLst>
          </p:cNvPr>
          <p:cNvSpPr txBox="1"/>
          <p:nvPr/>
        </p:nvSpPr>
        <p:spPr>
          <a:xfrm>
            <a:off x="2259530" y="3545788"/>
            <a:ext cx="682671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jediný</a:t>
            </a:r>
            <a:r>
              <a:rPr lang="es-ES" sz="2000" b="1" dirty="0"/>
              <a:t> </a:t>
            </a:r>
            <a:r>
              <a:rPr lang="es-ES" sz="2000" b="1" dirty="0" err="1"/>
              <a:t>bod</a:t>
            </a:r>
            <a:r>
              <a:rPr lang="es-ES" sz="2000" b="1" dirty="0"/>
              <a:t>, </a:t>
            </a:r>
            <a:r>
              <a:rPr lang="es-ES" sz="2000" b="1" dirty="0" err="1"/>
              <a:t>kde</a:t>
            </a:r>
            <a:r>
              <a:rPr lang="es-ES" sz="2000" b="1" dirty="0"/>
              <a:t> je </a:t>
            </a:r>
            <a:r>
              <a:rPr lang="es-ES" sz="2000" b="1" dirty="0" err="1"/>
              <a:t>Satan</a:t>
            </a:r>
            <a:r>
              <a:rPr lang="es-ES" sz="2000" b="1" dirty="0"/>
              <a:t> </a:t>
            </a:r>
            <a:r>
              <a:rPr lang="es-ES" sz="2000" b="1" dirty="0" err="1"/>
              <a:t>mohl</a:t>
            </a:r>
            <a:r>
              <a:rPr lang="es-ES" sz="2000" b="1" dirty="0"/>
              <a:t> </a:t>
            </a:r>
            <a:r>
              <a:rPr lang="es-ES" sz="2000" b="1" dirty="0" err="1"/>
              <a:t>přimět</a:t>
            </a:r>
            <a:r>
              <a:rPr lang="es-ES" sz="2000" b="1" dirty="0"/>
              <a:t> k </a:t>
            </a:r>
            <a:r>
              <a:rPr lang="es-ES" sz="2000" b="1" dirty="0" err="1"/>
              <a:t>pochybnostem</a:t>
            </a:r>
            <a:r>
              <a:rPr lang="es-ES" sz="2000" b="1" dirty="0"/>
              <a:t>. </a:t>
            </a:r>
            <a:r>
              <a:rPr lang="es-ES" sz="2000" b="1" dirty="0" err="1"/>
              <a:t>Lstivě</a:t>
            </a:r>
            <a:r>
              <a:rPr lang="es-ES" sz="2000" b="1" dirty="0"/>
              <a:t> </a:t>
            </a:r>
            <a:r>
              <a:rPr lang="es-ES" sz="2000" b="1" dirty="0" err="1"/>
              <a:t>dosáhl</a:t>
            </a:r>
            <a:r>
              <a:rPr lang="es-ES" sz="2000" b="1" dirty="0"/>
              <a:t>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cíle</a:t>
            </a:r>
            <a:r>
              <a:rPr lang="es-ES" sz="2000" b="1" dirty="0"/>
              <a:t>. Adam a Eva </a:t>
            </a:r>
            <a:r>
              <a:rPr lang="es-ES" sz="2000" b="1" dirty="0" err="1"/>
              <a:t>pochybovali</a:t>
            </a:r>
            <a:r>
              <a:rPr lang="es-ES" sz="2000" b="1" dirty="0"/>
              <a:t> o </a:t>
            </a:r>
            <a:r>
              <a:rPr lang="es-ES" sz="2000" b="1" dirty="0" err="1"/>
              <a:t>Bohu</a:t>
            </a:r>
            <a:r>
              <a:rPr lang="es-ES" sz="2000" b="1" dirty="0"/>
              <a:t>, </a:t>
            </a:r>
            <a:r>
              <a:rPr lang="es-ES" sz="2000" b="1" dirty="0" err="1"/>
              <a:t>neposlouchali</a:t>
            </a:r>
            <a:r>
              <a:rPr lang="es-ES" sz="2000" b="1" dirty="0"/>
              <a:t> Ho a </a:t>
            </a:r>
            <a:r>
              <a:rPr lang="es-ES" sz="2000" b="1" dirty="0" err="1"/>
              <a:t>odvrátili</a:t>
            </a:r>
            <a:r>
              <a:rPr lang="es-ES" sz="2000" b="1" dirty="0"/>
              <a:t> se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zdroje</a:t>
            </a:r>
            <a:r>
              <a:rPr lang="es-ES" sz="2000" b="1" dirty="0"/>
              <a:t> </a:t>
            </a:r>
            <a:r>
              <a:rPr lang="es-ES" sz="2000" b="1" dirty="0" err="1"/>
              <a:t>života</a:t>
            </a:r>
            <a:r>
              <a:rPr lang="es-ES" sz="2000" b="1" dirty="0"/>
              <a:t> (</a:t>
            </a:r>
            <a:r>
              <a:rPr lang="cs-CZ" sz="2000" b="1" dirty="0"/>
              <a:t>1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6</a:t>
            </a:r>
            <a:r>
              <a:rPr lang="cs-CZ" sz="2000" b="1" dirty="0"/>
              <a:t>.</a:t>
            </a:r>
            <a:r>
              <a:rPr lang="es-ES" sz="2000" b="1" dirty="0"/>
              <a:t>9-13</a:t>
            </a:r>
            <a:r>
              <a:rPr lang="cs-CZ" sz="2000" b="1" dirty="0"/>
              <a:t>.</a:t>
            </a:r>
            <a:r>
              <a:rPr lang="es-ES" sz="2000" b="1" dirty="0"/>
              <a:t>19). Adam </a:t>
            </a:r>
            <a:r>
              <a:rPr lang="es-ES" sz="2000" b="1" dirty="0" err="1"/>
              <a:t>otevřel</a:t>
            </a:r>
            <a:r>
              <a:rPr lang="es-ES" sz="2000" b="1" dirty="0"/>
              <a:t> </a:t>
            </a:r>
            <a:r>
              <a:rPr lang="es-ES" sz="2000" b="1" dirty="0" err="1"/>
              <a:t>dveře</a:t>
            </a:r>
            <a:r>
              <a:rPr lang="es-ES" sz="2000" b="1" dirty="0"/>
              <a:t> </a:t>
            </a:r>
            <a:r>
              <a:rPr lang="es-ES" sz="2000" b="1" dirty="0" err="1"/>
              <a:t>hříchu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mohl</a:t>
            </a:r>
            <a:r>
              <a:rPr lang="es-ES" sz="2000" b="1" dirty="0"/>
              <a:t> </a:t>
            </a:r>
            <a:r>
              <a:rPr lang="es-ES" sz="2000" b="1" dirty="0" err="1"/>
              <a:t>vstoupit</a:t>
            </a:r>
            <a:r>
              <a:rPr lang="es-ES" sz="2000" b="1" dirty="0"/>
              <a:t>, </a:t>
            </a:r>
            <a:r>
              <a:rPr lang="cs-CZ" sz="2000" b="1" dirty="0"/>
              <a:t> </a:t>
            </a:r>
            <a:r>
              <a:rPr lang="es-ES" sz="2000" b="1" dirty="0"/>
              <a:t>a </a:t>
            </a: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smrt</a:t>
            </a:r>
            <a:r>
              <a:rPr lang="es-ES" sz="2000" b="1" dirty="0"/>
              <a:t> </a:t>
            </a:r>
            <a:r>
              <a:rPr lang="es-ES" sz="2000" b="1" dirty="0" err="1"/>
              <a:t>přešla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všechny</a:t>
            </a:r>
            <a:r>
              <a:rPr lang="es-ES" sz="2000" b="1" dirty="0"/>
              <a:t> </a:t>
            </a:r>
            <a:r>
              <a:rPr lang="es-ES" sz="2000" b="1" dirty="0" err="1"/>
              <a:t>lidi</a:t>
            </a:r>
            <a:r>
              <a:rPr lang="es-ES" sz="2000" b="1" dirty="0"/>
              <a:t> (</a:t>
            </a:r>
            <a:r>
              <a:rPr lang="cs-CZ" sz="2000" b="1" dirty="0"/>
              <a:t>list Římanům </a:t>
            </a:r>
            <a:r>
              <a:rPr lang="es-ES" sz="2000" b="1" dirty="0"/>
              <a:t>5</a:t>
            </a:r>
            <a:r>
              <a:rPr lang="cs-CZ" sz="2000" b="1" dirty="0"/>
              <a:t>,</a:t>
            </a:r>
            <a:r>
              <a:rPr lang="es-ES" sz="2000" b="1" dirty="0"/>
              <a:t>12).</a:t>
            </a:r>
          </a:p>
        </p:txBody>
      </p:sp>
      <p:pic>
        <p:nvPicPr>
          <p:cNvPr id="14" name="Imagen 13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F4FE59E-7FE6-5D4C-C4B2-C19065A09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4417" y="3336985"/>
            <a:ext cx="2544201" cy="32870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F5C2958-4204-6291-5C16-BCEF0DBD2934}"/>
              </a:ext>
            </a:extLst>
          </p:cNvPr>
          <p:cNvSpPr txBox="1"/>
          <p:nvPr/>
        </p:nvSpPr>
        <p:spPr>
          <a:xfrm>
            <a:off x="96256" y="5440959"/>
            <a:ext cx="88841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Od</a:t>
            </a:r>
            <a:r>
              <a:rPr lang="es-ES" sz="2000" b="1" dirty="0"/>
              <a:t> té </a:t>
            </a:r>
            <a:r>
              <a:rPr lang="es-ES" sz="2000" b="1" dirty="0" err="1"/>
              <a:t>doby</a:t>
            </a:r>
            <a:r>
              <a:rPr lang="es-ES" sz="2000" b="1" dirty="0"/>
              <a:t> </a:t>
            </a:r>
            <a:r>
              <a:rPr lang="es-ES" sz="2000" b="1" dirty="0" err="1"/>
              <a:t>žijeme</a:t>
            </a:r>
            <a:r>
              <a:rPr lang="es-ES" sz="2000" b="1" dirty="0"/>
              <a:t> ve </a:t>
            </a:r>
            <a:r>
              <a:rPr lang="es-ES" sz="2000" b="1" dirty="0" err="1"/>
              <a:t>světě</a:t>
            </a:r>
            <a:r>
              <a:rPr lang="es-ES" sz="2000" b="1" dirty="0"/>
              <a:t> </a:t>
            </a:r>
            <a:r>
              <a:rPr lang="es-ES" sz="2000" b="1" dirty="0" err="1"/>
              <a:t>poznamenaném</a:t>
            </a:r>
            <a:r>
              <a:rPr lang="es-ES" sz="2000" b="1" dirty="0"/>
              <a:t> </a:t>
            </a:r>
            <a:r>
              <a:rPr lang="es-ES" sz="2000" b="1" dirty="0" err="1"/>
              <a:t>bolestí</a:t>
            </a:r>
            <a:r>
              <a:rPr lang="es-ES" sz="2000" b="1" dirty="0"/>
              <a:t>, </a:t>
            </a:r>
            <a:r>
              <a:rPr lang="es-ES" sz="2000" b="1" dirty="0" err="1"/>
              <a:t>nemocemi</a:t>
            </a:r>
            <a:r>
              <a:rPr lang="es-ES" sz="2000" b="1" dirty="0"/>
              <a:t> a </a:t>
            </a:r>
            <a:r>
              <a:rPr lang="es-ES" sz="2000" b="1" dirty="0" err="1"/>
              <a:t>smrtí</a:t>
            </a:r>
            <a:r>
              <a:rPr lang="es-ES" sz="2000" b="1" dirty="0"/>
              <a:t>. </a:t>
            </a:r>
            <a:r>
              <a:rPr lang="es-ES" sz="2000" b="1" dirty="0" err="1"/>
              <a:t>Platíme</a:t>
            </a:r>
            <a:r>
              <a:rPr lang="es-ES" sz="2000" b="1" dirty="0"/>
              <a:t> </a:t>
            </a:r>
            <a:r>
              <a:rPr lang="es-ES" sz="2000" b="1" dirty="0" err="1"/>
              <a:t>všichni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Adamův</a:t>
            </a:r>
            <a:r>
              <a:rPr lang="es-ES" sz="2000" b="1" dirty="0"/>
              <a:t> </a:t>
            </a:r>
            <a:r>
              <a:rPr lang="es-ES" sz="2000" b="1" dirty="0" err="1"/>
              <a:t>hřích</a:t>
            </a:r>
            <a:r>
              <a:rPr lang="es-ES" sz="2000" b="1" dirty="0"/>
              <a:t>?</a:t>
            </a:r>
          </a:p>
        </p:txBody>
      </p:sp>
      <p:pic>
        <p:nvPicPr>
          <p:cNvPr id="18" name="Imagen 17" descr="Imagen que contiene mujer, parado, niña, frente&#10;&#10;Descripción generada automáticamente">
            <a:extLst>
              <a:ext uri="{FF2B5EF4-FFF2-40B4-BE49-F238E27FC236}">
                <a16:creationId xmlns:a16="http://schemas.microsoft.com/office/drawing/2014/main" id="{697E3400-EC19-AD3D-8C23-2B5AAD35234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06" y="102105"/>
            <a:ext cx="1915155" cy="1076923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012E307-6094-E33B-CB13-3B5C2478DB18}"/>
              </a:ext>
            </a:extLst>
          </p:cNvPr>
          <p:cNvSpPr txBox="1"/>
          <p:nvPr/>
        </p:nvSpPr>
        <p:spPr>
          <a:xfrm>
            <a:off x="202402" y="2266170"/>
            <a:ext cx="79213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Stejně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andělé</a:t>
            </a:r>
            <a:r>
              <a:rPr lang="es-ES" sz="2000" b="1" dirty="0"/>
              <a:t>, i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stvořil</a:t>
            </a:r>
            <a:r>
              <a:rPr lang="es-ES" sz="2000" b="1" dirty="0"/>
              <a:t> se </a:t>
            </a:r>
            <a:r>
              <a:rPr lang="es-ES" sz="2000" b="1" dirty="0" err="1"/>
              <a:t>schopností</a:t>
            </a:r>
            <a:r>
              <a:rPr lang="es-ES" sz="2000" b="1" dirty="0"/>
              <a:t> </a:t>
            </a:r>
            <a:r>
              <a:rPr lang="es-ES" sz="2000" b="1" dirty="0" err="1"/>
              <a:t>svobodně</a:t>
            </a:r>
            <a:r>
              <a:rPr lang="es-ES" sz="2000" b="1" dirty="0"/>
              <a:t> se </a:t>
            </a:r>
            <a:r>
              <a:rPr lang="es-ES" sz="2000" b="1" dirty="0" err="1"/>
              <a:t>rozhodovat</a:t>
            </a:r>
            <a:r>
              <a:rPr lang="es-ES" sz="2000" b="1" dirty="0"/>
              <a:t>. Aby Adam a Eva </a:t>
            </a:r>
            <a:r>
              <a:rPr lang="es-ES" sz="2000" b="1" dirty="0" err="1"/>
              <a:t>mohli</a:t>
            </a:r>
            <a:r>
              <a:rPr lang="es-ES" sz="2000" b="1" dirty="0"/>
              <a:t> tuto </a:t>
            </a:r>
            <a:r>
              <a:rPr lang="es-ES" sz="2000" b="1" dirty="0" err="1"/>
              <a:t>svobodu</a:t>
            </a:r>
            <a:r>
              <a:rPr lang="es-ES" sz="2000" b="1" dirty="0"/>
              <a:t> </a:t>
            </a:r>
            <a:r>
              <a:rPr lang="es-ES" sz="2000" b="1" dirty="0" err="1"/>
              <a:t>uplatňovat</a:t>
            </a:r>
            <a:r>
              <a:rPr lang="es-ES" sz="2000" b="1" dirty="0"/>
              <a:t>, </a:t>
            </a:r>
            <a:r>
              <a:rPr lang="es-ES" sz="2000" b="1" dirty="0" err="1"/>
              <a:t>dal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jednoduchý</a:t>
            </a:r>
            <a:r>
              <a:rPr lang="es-ES" sz="2000" b="1" dirty="0"/>
              <a:t> </a:t>
            </a:r>
            <a:r>
              <a:rPr lang="es-ES" sz="2000" b="1" dirty="0" err="1"/>
              <a:t>příkaz</a:t>
            </a:r>
            <a:r>
              <a:rPr lang="es-ES" sz="2000" b="1" dirty="0"/>
              <a:t>: "</a:t>
            </a:r>
            <a:r>
              <a:rPr lang="es-ES" sz="2000" b="1" dirty="0" err="1"/>
              <a:t>Nebudeš</a:t>
            </a:r>
            <a:r>
              <a:rPr lang="es-ES" sz="2000" b="1" dirty="0"/>
              <a:t> </a:t>
            </a:r>
            <a:r>
              <a:rPr lang="es-ES" sz="2000" b="1" dirty="0" err="1"/>
              <a:t>jíst</a:t>
            </a:r>
            <a:r>
              <a:rPr lang="es-ES" sz="2000" b="1" dirty="0"/>
              <a:t> </a:t>
            </a:r>
            <a:r>
              <a:rPr lang="es-ES" sz="2000" b="1" dirty="0" err="1"/>
              <a:t>ze</a:t>
            </a:r>
            <a:r>
              <a:rPr lang="es-ES" sz="2000" b="1" dirty="0"/>
              <a:t> </a:t>
            </a:r>
            <a:r>
              <a:rPr lang="es-ES" sz="2000" b="1" dirty="0" err="1"/>
              <a:t>stromu</a:t>
            </a:r>
            <a:r>
              <a:rPr lang="es-ES" sz="2000" b="1" dirty="0"/>
              <a:t> </a:t>
            </a:r>
            <a:r>
              <a:rPr lang="es-ES" sz="2000" b="1" dirty="0" err="1"/>
              <a:t>poznání</a:t>
            </a:r>
            <a:r>
              <a:rPr lang="es-ES" sz="2000" b="1" dirty="0"/>
              <a:t> </a:t>
            </a:r>
            <a:r>
              <a:rPr lang="es-ES" sz="2000" b="1" dirty="0" err="1"/>
              <a:t>dobrého</a:t>
            </a:r>
            <a:r>
              <a:rPr lang="es-ES" sz="2000" b="1" dirty="0"/>
              <a:t> a </a:t>
            </a:r>
            <a:r>
              <a:rPr lang="es-ES" sz="2000" b="1" dirty="0" err="1"/>
              <a:t>zlého</a:t>
            </a:r>
            <a:r>
              <a:rPr lang="es-ES" sz="2000" b="1" dirty="0"/>
              <a:t>." (</a:t>
            </a:r>
            <a:r>
              <a:rPr lang="cs-CZ" sz="2000" b="1" dirty="0"/>
              <a:t>1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17).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07E058D-5BEB-E9C9-6EA4-C050BE067C81}"/>
              </a:ext>
            </a:extLst>
          </p:cNvPr>
          <p:cNvSpPr txBox="1"/>
          <p:nvPr/>
        </p:nvSpPr>
        <p:spPr>
          <a:xfrm>
            <a:off x="115506" y="6105025"/>
            <a:ext cx="85617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Každý</a:t>
            </a:r>
            <a:r>
              <a:rPr lang="es-ES" sz="2000" b="1" dirty="0"/>
              <a:t> z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platí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svůj</a:t>
            </a:r>
            <a:r>
              <a:rPr lang="es-ES" sz="2000" b="1" dirty="0"/>
              <a:t> </a:t>
            </a:r>
            <a:r>
              <a:rPr lang="es-ES" sz="2000" b="1" dirty="0" err="1"/>
              <a:t>vlastní</a:t>
            </a:r>
            <a:r>
              <a:rPr lang="es-ES" sz="2000" b="1" dirty="0"/>
              <a:t> </a:t>
            </a:r>
            <a:r>
              <a:rPr lang="es-ES" sz="2000" b="1" dirty="0" err="1"/>
              <a:t>hřích</a:t>
            </a:r>
            <a:r>
              <a:rPr lang="es-ES" sz="2000" b="1" dirty="0"/>
              <a:t>: "</a:t>
            </a:r>
            <a:r>
              <a:rPr lang="es-ES" sz="2000" b="1" dirty="0" err="1"/>
              <a:t>všichni</a:t>
            </a:r>
            <a:r>
              <a:rPr lang="es-ES" sz="2000" b="1" dirty="0"/>
              <a:t> </a:t>
            </a:r>
            <a:r>
              <a:rPr lang="es-ES" sz="2000" b="1" dirty="0" err="1"/>
              <a:t>zhřešili</a:t>
            </a:r>
            <a:r>
              <a:rPr lang="es-ES" sz="2000" b="1" dirty="0"/>
              <a:t> a </a:t>
            </a: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daleko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slávy</a:t>
            </a:r>
            <a:r>
              <a:rPr lang="es-ES" sz="2000" b="1" dirty="0"/>
              <a:t>".</a:t>
            </a:r>
            <a:r>
              <a:rPr lang="cs-CZ" sz="2000" b="1" dirty="0"/>
              <a:t> </a:t>
            </a:r>
            <a:r>
              <a:rPr lang="es-ES" sz="2000" b="1" dirty="0"/>
              <a:t>(</a:t>
            </a:r>
            <a:r>
              <a:rPr lang="cs-CZ" sz="2000" b="1" dirty="0"/>
              <a:t>list Římanům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23).</a:t>
            </a:r>
          </a:p>
        </p:txBody>
      </p:sp>
    </p:spTree>
    <p:extLst>
      <p:ext uri="{BB962C8B-B14F-4D97-AF65-F5344CB8AC3E}">
        <p14:creationId xmlns:p14="http://schemas.microsoft.com/office/powerpoint/2010/main" val="31749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16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E91116-386D-D176-DBE8-8BEC1D24F10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LÁSKA, KTERÁ DÁVÁ NADĚJI</a:t>
            </a:r>
            <a:endParaRPr lang="es-E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DA96CF-2747-9481-EB82-E366262F2A7F}"/>
              </a:ext>
            </a:extLst>
          </p:cNvPr>
          <p:cNvSpPr txBox="1"/>
          <p:nvPr/>
        </p:nvSpPr>
        <p:spPr>
          <a:xfrm>
            <a:off x="771525" y="647997"/>
            <a:ext cx="10648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 tom je láska: ne že my jsme si zamilovali Boha, ale že on si zamiloval nás a poslal svého Syna jako oběť smíření za naše hříchy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1. list Janův</a:t>
            </a:r>
            <a:r>
              <a:rPr lang="es-ES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A333EEA-E7F8-521C-F7E2-12526677AE0A}"/>
              </a:ext>
            </a:extLst>
          </p:cNvPr>
          <p:cNvSpPr txBox="1"/>
          <p:nvPr/>
        </p:nvSpPr>
        <p:spPr>
          <a:xfrm>
            <a:off x="3291840" y="1381462"/>
            <a:ext cx="8797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Ještě</a:t>
            </a:r>
            <a:r>
              <a:rPr lang="es-ES" sz="2000" b="1" dirty="0"/>
              <a:t> </a:t>
            </a:r>
            <a:r>
              <a:rPr lang="es-ES" sz="2000" b="1" dirty="0" err="1"/>
              <a:t>předtím</a:t>
            </a:r>
            <a:r>
              <a:rPr lang="es-ES" sz="2000" b="1" dirty="0"/>
              <a:t>, </a:t>
            </a:r>
            <a:r>
              <a:rPr lang="es-ES" sz="2000" b="1" dirty="0" err="1"/>
              <a:t>než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oznámil</a:t>
            </a:r>
            <a:r>
              <a:rPr lang="es-ES" sz="2000" b="1" dirty="0"/>
              <a:t> </a:t>
            </a:r>
            <a:r>
              <a:rPr lang="es-ES" sz="2000" b="1" dirty="0" err="1"/>
              <a:t>následky</a:t>
            </a:r>
            <a:r>
              <a:rPr lang="es-ES" sz="2000" b="1" dirty="0"/>
              <a:t> </a:t>
            </a:r>
            <a:r>
              <a:rPr lang="es-ES" sz="2000" b="1" dirty="0" err="1"/>
              <a:t>neposlušnosti</a:t>
            </a:r>
            <a:r>
              <a:rPr lang="es-ES" sz="2000" b="1" dirty="0"/>
              <a:t>, </a:t>
            </a:r>
            <a:r>
              <a:rPr lang="es-ES" sz="2000" b="1" dirty="0" err="1"/>
              <a:t>sdělil</a:t>
            </a:r>
            <a:r>
              <a:rPr lang="es-ES" sz="2000" b="1" dirty="0"/>
              <a:t> </a:t>
            </a:r>
            <a:r>
              <a:rPr lang="es-ES" sz="2000" b="1" dirty="0" err="1"/>
              <a:t>Adamovi</a:t>
            </a:r>
            <a:r>
              <a:rPr lang="es-ES" sz="2000" b="1" dirty="0"/>
              <a:t> a </a:t>
            </a:r>
            <a:r>
              <a:rPr lang="es-ES" sz="2000" b="1" dirty="0" err="1"/>
              <a:t>Evě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existuje</a:t>
            </a:r>
            <a:r>
              <a:rPr lang="es-ES" sz="2000" b="1" dirty="0"/>
              <a:t> </a:t>
            </a:r>
            <a:r>
              <a:rPr lang="es-ES" sz="2000" b="1" dirty="0" err="1"/>
              <a:t>plán</a:t>
            </a:r>
            <a:r>
              <a:rPr lang="es-ES" sz="2000" b="1" dirty="0"/>
              <a:t> pro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vykoupení</a:t>
            </a:r>
            <a:r>
              <a:rPr lang="es-ES" sz="2000" b="1" dirty="0"/>
              <a:t> (</a:t>
            </a:r>
            <a:r>
              <a:rPr lang="cs-CZ" sz="2000" b="1" dirty="0"/>
              <a:t>1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15).</a:t>
            </a:r>
          </a:p>
        </p:txBody>
      </p:sp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CBB08273-8B05-36F9-3FE4-736D5A2E3A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213" y="1157420"/>
            <a:ext cx="2825818" cy="275516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Imagen 8" descr="Imagen que contiene parado, frente, hombre, oscuro&#10;&#10;Descripción generada automáticamente">
            <a:extLst>
              <a:ext uri="{FF2B5EF4-FFF2-40B4-BE49-F238E27FC236}">
                <a16:creationId xmlns:a16="http://schemas.microsoft.com/office/drawing/2014/main" id="{F57C5520-45F7-66DC-8B19-070CBF1409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3777" y="3106610"/>
            <a:ext cx="6451334" cy="3586758"/>
          </a:xfrm>
          <a:prstGeom prst="rect">
            <a:avLst/>
          </a:prstGeom>
          <a:ln w="38100" cap="sq">
            <a:solidFill>
              <a:srgbClr val="D2ECB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A8BD6D8-006B-805E-075B-78A7BD384F07}"/>
              </a:ext>
            </a:extLst>
          </p:cNvPr>
          <p:cNvSpPr txBox="1"/>
          <p:nvPr/>
        </p:nvSpPr>
        <p:spPr>
          <a:xfrm>
            <a:off x="137160" y="5476811"/>
            <a:ext cx="52393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Není</a:t>
            </a:r>
            <a:r>
              <a:rPr lang="es-ES" sz="2000" b="1" dirty="0"/>
              <a:t> v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nic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činilo</a:t>
            </a:r>
            <a:r>
              <a:rPr lang="es-ES" sz="2000" b="1" dirty="0"/>
              <a:t> </a:t>
            </a:r>
            <a:r>
              <a:rPr lang="es-ES" sz="2000" b="1" dirty="0" err="1"/>
              <a:t>hodnými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lásky</a:t>
            </a:r>
            <a:r>
              <a:rPr lang="es-ES" sz="2000" b="1" dirty="0"/>
              <a:t>. </a:t>
            </a:r>
            <a:r>
              <a:rPr lang="es-ES" sz="2000" b="1" dirty="0" err="1"/>
              <a:t>Přesto</a:t>
            </a:r>
            <a:r>
              <a:rPr lang="es-ES" sz="2000" b="1" dirty="0"/>
              <a:t> </a:t>
            </a:r>
            <a:r>
              <a:rPr lang="es-ES" sz="2000" b="1" dirty="0" err="1"/>
              <a:t>nám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každou</a:t>
            </a:r>
            <a:r>
              <a:rPr lang="es-ES" sz="2000" b="1" dirty="0"/>
              <a:t> </a:t>
            </a:r>
            <a:r>
              <a:rPr lang="es-ES" sz="2000" b="1" dirty="0" err="1"/>
              <a:t>kapkou</a:t>
            </a:r>
            <a:r>
              <a:rPr lang="es-ES" sz="2000" b="1" dirty="0"/>
              <a:t> </a:t>
            </a:r>
            <a:r>
              <a:rPr lang="es-ES" sz="2000" b="1" dirty="0" err="1"/>
              <a:t>krve</a:t>
            </a:r>
            <a:r>
              <a:rPr lang="es-ES" sz="2000" b="1" dirty="0"/>
              <a:t>, </a:t>
            </a:r>
            <a:r>
              <a:rPr lang="es-ES" sz="2000" b="1" dirty="0" err="1"/>
              <a:t>kterou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prolil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Kalvárii</a:t>
            </a:r>
            <a:r>
              <a:rPr lang="es-ES" sz="2000" b="1" dirty="0"/>
              <a:t>, </a:t>
            </a:r>
            <a:r>
              <a:rPr lang="es-ES" sz="2000" b="1" dirty="0" err="1"/>
              <a:t>říká</a:t>
            </a:r>
            <a:r>
              <a:rPr lang="es-ES" sz="2000" b="1" dirty="0"/>
              <a:t>: "</a:t>
            </a:r>
            <a:r>
              <a:rPr lang="es-ES" sz="2000" b="1" dirty="0" err="1"/>
              <a:t>Miluji</a:t>
            </a:r>
            <a:r>
              <a:rPr lang="es-ES" sz="2000" b="1" dirty="0"/>
              <a:t> </a:t>
            </a:r>
            <a:r>
              <a:rPr lang="es-ES" sz="2000" b="1" dirty="0" err="1"/>
              <a:t>tě</a:t>
            </a:r>
            <a:r>
              <a:rPr lang="es-ES" sz="2000" b="1" dirty="0"/>
              <a:t>."</a:t>
            </a:r>
          </a:p>
        </p:txBody>
      </p:sp>
      <p:pic>
        <p:nvPicPr>
          <p:cNvPr id="13" name="Imagen 12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C84C56-252C-B913-B5E7-35591C05A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414" y="3017935"/>
            <a:ext cx="1455468" cy="2458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6408EAE-E534-C459-CAC4-0B7DCBABA26F}"/>
              </a:ext>
            </a:extLst>
          </p:cNvPr>
          <p:cNvSpPr txBox="1"/>
          <p:nvPr/>
        </p:nvSpPr>
        <p:spPr>
          <a:xfrm>
            <a:off x="137160" y="3845459"/>
            <a:ext cx="37033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Smrt</a:t>
            </a:r>
            <a:r>
              <a:rPr lang="es-ES" sz="2000" b="1" dirty="0"/>
              <a:t> </a:t>
            </a:r>
            <a:r>
              <a:rPr lang="es-ES" sz="2000" b="1" dirty="0" err="1"/>
              <a:t>nemusela</a:t>
            </a:r>
            <a:r>
              <a:rPr lang="es-ES" sz="2000" b="1" dirty="0"/>
              <a:t> </a:t>
            </a:r>
            <a:r>
              <a:rPr lang="es-ES" sz="2000" b="1" dirty="0" err="1"/>
              <a:t>být</a:t>
            </a:r>
            <a:r>
              <a:rPr lang="es-ES" sz="2000" b="1" dirty="0"/>
              <a:t> </a:t>
            </a:r>
            <a:r>
              <a:rPr lang="es-ES" sz="2000" b="1" dirty="0" err="1"/>
              <a:t>věčným</a:t>
            </a:r>
            <a:r>
              <a:rPr lang="es-ES" sz="2000" b="1" dirty="0"/>
              <a:t> </a:t>
            </a:r>
            <a:r>
              <a:rPr lang="es-ES" sz="2000" b="1" dirty="0" err="1"/>
              <a:t>osudem</a:t>
            </a:r>
            <a:r>
              <a:rPr lang="es-ES" sz="2000" b="1" dirty="0"/>
              <a:t> </a:t>
            </a:r>
            <a:r>
              <a:rPr lang="es-ES" sz="2000" b="1" dirty="0" err="1"/>
              <a:t>hříšníka</a:t>
            </a:r>
            <a:r>
              <a:rPr lang="es-ES" sz="2000" b="1" dirty="0"/>
              <a:t>.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projevil</a:t>
            </a:r>
            <a:r>
              <a:rPr lang="es-ES" sz="2000" b="1" dirty="0"/>
              <a:t>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lásku</a:t>
            </a:r>
            <a:r>
              <a:rPr lang="es-ES" sz="2000" b="1" dirty="0"/>
              <a:t> </a:t>
            </a:r>
            <a:r>
              <a:rPr lang="es-ES" sz="2000" b="1" dirty="0" err="1"/>
              <a:t>tím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zaplatil</a:t>
            </a:r>
            <a:r>
              <a:rPr lang="es-ES" sz="2000" b="1" dirty="0"/>
              <a:t> </a:t>
            </a:r>
            <a:r>
              <a:rPr lang="es-ES" sz="2000" b="1" dirty="0" err="1"/>
              <a:t>cenu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hřích</a:t>
            </a:r>
            <a:r>
              <a:rPr lang="es-ES" sz="2000" b="1" dirty="0"/>
              <a:t> </a:t>
            </a:r>
            <a:r>
              <a:rPr lang="es-ES" sz="2000" b="1" dirty="0" err="1"/>
              <a:t>svým</a:t>
            </a:r>
            <a:r>
              <a:rPr lang="es-ES" sz="2000" b="1" dirty="0"/>
              <a:t> </a:t>
            </a:r>
            <a:r>
              <a:rPr lang="es-ES" sz="2000" b="1" dirty="0" err="1"/>
              <a:t>životem</a:t>
            </a:r>
            <a:r>
              <a:rPr lang="cs-CZ" sz="2000" b="1" dirty="0"/>
              <a:t>                             </a:t>
            </a:r>
            <a:r>
              <a:rPr lang="es-ES" sz="2000" b="1" dirty="0"/>
              <a:t>(</a:t>
            </a:r>
            <a:r>
              <a:rPr lang="cs-CZ" sz="2000" b="1" dirty="0"/>
              <a:t>list Římanům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8).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698689-3B2D-C509-4590-6E6BBF2D2E9F}"/>
              </a:ext>
            </a:extLst>
          </p:cNvPr>
          <p:cNvSpPr txBox="1"/>
          <p:nvPr/>
        </p:nvSpPr>
        <p:spPr>
          <a:xfrm>
            <a:off x="3291839" y="2060773"/>
            <a:ext cx="87132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Lidstvo</a:t>
            </a:r>
            <a:r>
              <a:rPr lang="es-ES" sz="2000" b="1" dirty="0"/>
              <a:t> se </a:t>
            </a:r>
            <a:r>
              <a:rPr lang="es-ES" sz="2000" b="1" dirty="0" err="1"/>
              <a:t>dobrovolně</a:t>
            </a:r>
            <a:r>
              <a:rPr lang="es-ES" sz="2000" b="1" dirty="0"/>
              <a:t> </a:t>
            </a:r>
            <a:r>
              <a:rPr lang="es-ES" sz="2000" b="1" dirty="0" err="1"/>
              <a:t>oddělilo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Stvořitele</a:t>
            </a:r>
            <a:r>
              <a:rPr lang="es-ES" sz="2000" b="1" dirty="0"/>
              <a:t>.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nevděčné</a:t>
            </a:r>
            <a:r>
              <a:rPr lang="es-ES" sz="2000" b="1" dirty="0"/>
              <a:t> </a:t>
            </a:r>
            <a:r>
              <a:rPr lang="es-ES" sz="2000" b="1" dirty="0" err="1"/>
              <a:t>děti</a:t>
            </a:r>
            <a:r>
              <a:rPr lang="es-ES" sz="2000" b="1" dirty="0"/>
              <a:t> </a:t>
            </a:r>
            <a:r>
              <a:rPr lang="es-ES" sz="2000" b="1" dirty="0" err="1"/>
              <a:t>ani</a:t>
            </a:r>
            <a:r>
              <a:rPr lang="es-ES" sz="2000" b="1" dirty="0"/>
              <a:t> </a:t>
            </a:r>
            <a:r>
              <a:rPr lang="es-ES" sz="2000" b="1" dirty="0" err="1"/>
              <a:t>zdaleka</a:t>
            </a:r>
            <a:r>
              <a:rPr lang="es-ES" sz="2000" b="1" dirty="0"/>
              <a:t> </a:t>
            </a:r>
            <a:r>
              <a:rPr lang="es-ES" sz="2000" b="1" dirty="0" err="1"/>
              <a:t>neopustil</a:t>
            </a:r>
            <a:r>
              <a:rPr lang="es-ES" sz="2000" b="1" dirty="0"/>
              <a:t>, ale </a:t>
            </a:r>
            <a:r>
              <a:rPr lang="es-ES" sz="2000" b="1" dirty="0" err="1"/>
              <a:t>zjevil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svůj</a:t>
            </a:r>
            <a:r>
              <a:rPr lang="es-ES" sz="2000" b="1" dirty="0"/>
              <a:t> </a:t>
            </a:r>
            <a:r>
              <a:rPr lang="es-ES" sz="2000" b="1" dirty="0" err="1"/>
              <a:t>pravý</a:t>
            </a:r>
            <a:r>
              <a:rPr lang="es-ES" sz="2000" b="1" dirty="0"/>
              <a:t> </a:t>
            </a:r>
            <a:r>
              <a:rPr lang="es-ES" sz="2000" b="1" dirty="0" err="1"/>
              <a:t>charakter</a:t>
            </a:r>
            <a:r>
              <a:rPr lang="es-ES" sz="2000" b="1" dirty="0"/>
              <a:t> </a:t>
            </a:r>
            <a:r>
              <a:rPr lang="es-ES" sz="2000" b="1" dirty="0" err="1"/>
              <a:t>tím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je </a:t>
            </a:r>
            <a:r>
              <a:rPr lang="es-ES" sz="2000" b="1" dirty="0" err="1"/>
              <a:t>neuvěřitelně</a:t>
            </a:r>
            <a:r>
              <a:rPr lang="es-ES" sz="2000" b="1" dirty="0"/>
              <a:t> </a:t>
            </a:r>
            <a:r>
              <a:rPr lang="es-ES" sz="2000" b="1" dirty="0" err="1"/>
              <a:t>miloval</a:t>
            </a:r>
            <a:r>
              <a:rPr lang="es-ES" sz="2000" b="1" dirty="0"/>
              <a:t> (Jan 3</a:t>
            </a:r>
            <a:r>
              <a:rPr lang="cs-CZ" sz="2000" b="1" dirty="0"/>
              <a:t>,</a:t>
            </a:r>
            <a:r>
              <a:rPr lang="es-ES" sz="2000" b="1" dirty="0"/>
              <a:t>16).</a:t>
            </a:r>
          </a:p>
        </p:txBody>
      </p:sp>
    </p:spTree>
    <p:extLst>
      <p:ext uri="{BB962C8B-B14F-4D97-AF65-F5344CB8AC3E}">
        <p14:creationId xmlns:p14="http://schemas.microsoft.com/office/powerpoint/2010/main" val="338237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11" grpId="0"/>
      <p:bldP spid="1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A333EEA-E7F8-521C-F7E2-12526677AE0A}"/>
              </a:ext>
            </a:extLst>
          </p:cNvPr>
          <p:cNvSpPr txBox="1"/>
          <p:nvPr/>
        </p:nvSpPr>
        <p:spPr>
          <a:xfrm>
            <a:off x="134754" y="1359688"/>
            <a:ext cx="1193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 err="1"/>
              <a:t>Jak</a:t>
            </a:r>
            <a:r>
              <a:rPr lang="es-ES" sz="2000" b="1" dirty="0"/>
              <a:t> </a:t>
            </a:r>
            <a:r>
              <a:rPr lang="es-ES" sz="2000" b="1" dirty="0" err="1"/>
              <a:t>nám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ukázal</a:t>
            </a:r>
            <a:r>
              <a:rPr lang="es-ES" sz="2000" b="1" dirty="0"/>
              <a:t>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lásku</a:t>
            </a:r>
            <a:r>
              <a:rPr lang="es-ES" sz="2000" b="1" dirty="0"/>
              <a:t>?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78B68EB-C985-2CC3-31DD-E98323D571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3293624"/>
              </p:ext>
            </p:extLst>
          </p:nvPr>
        </p:nvGraphicFramePr>
        <p:xfrm>
          <a:off x="295275" y="1742173"/>
          <a:ext cx="11620801" cy="4947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A6A552CE-C13E-2B79-15E9-4179B46C0B0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LÁSKA, KTERÁ DÁVÁ NADĚJI</a:t>
            </a:r>
            <a:endParaRPr lang="es-E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98499BE-6257-8638-2FBC-E95CFF6474C2}"/>
              </a:ext>
            </a:extLst>
          </p:cNvPr>
          <p:cNvSpPr txBox="1"/>
          <p:nvPr/>
        </p:nvSpPr>
        <p:spPr>
          <a:xfrm>
            <a:off x="771525" y="647997"/>
            <a:ext cx="10648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 tom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 </a:t>
            </a:r>
            <a:r>
              <a:rPr lang="es-ES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láska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že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my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jsme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si </a:t>
            </a:r>
            <a:r>
              <a:rPr lang="es-ES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zamilovali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Boha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ale </a:t>
            </a:r>
            <a:r>
              <a:rPr lang="es-ES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že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si </a:t>
            </a:r>
            <a:r>
              <a:rPr lang="es-ES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zamiloval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nás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poslal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svého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Syna</a:t>
            </a:r>
            <a:r>
              <a:rPr lang="cs-CZ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jako oběť smíření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naše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hříchy</a:t>
            </a:r>
            <a:r>
              <a:rPr lang="es-ES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list </a:t>
            </a:r>
            <a:r>
              <a:rPr lang="es-ES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</a:t>
            </a:r>
            <a:r>
              <a:rPr lang="cs-CZ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cs-CZ" sz="1400" b="1" dirty="0" err="1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ův</a:t>
            </a:r>
            <a:r>
              <a:rPr lang="es-ES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D2E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10)</a:t>
            </a:r>
          </a:p>
        </p:txBody>
      </p:sp>
    </p:spTree>
    <p:extLst>
      <p:ext uri="{BB962C8B-B14F-4D97-AF65-F5344CB8AC3E}">
        <p14:creationId xmlns:p14="http://schemas.microsoft.com/office/powerpoint/2010/main" val="253884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425B0F2-C3C8-4125-87C3-98F6D97C0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3425B0F2-C3C8-4125-87C3-98F6D97C0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3425B0F2-C3C8-4125-87C3-98F6D97C0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3425B0F2-C3C8-4125-87C3-98F6D97C08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3425B0F2-C3C8-4125-87C3-98F6D97C0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graphicEl>
                                              <a:dgm id="{3425B0F2-C3C8-4125-87C3-98F6D97C0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A75FEE0-12CA-4BA1-BAA0-346A38023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graphicEl>
                                              <a:dgm id="{4A75FEE0-12CA-4BA1-BAA0-346A38023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4A75FEE0-12CA-4BA1-BAA0-346A38023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4A75FEE0-12CA-4BA1-BAA0-346A38023E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4A75FEE0-12CA-4BA1-BAA0-346A38023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4A75FEE0-12CA-4BA1-BAA0-346A38023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F41995C-22B0-421C-8230-891191E1E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graphicEl>
                                              <a:dgm id="{2F41995C-22B0-421C-8230-891191E1E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2F41995C-22B0-421C-8230-891191E1E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2F41995C-22B0-421C-8230-891191E1E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graphicEl>
                                              <a:dgm id="{2F41995C-22B0-421C-8230-891191E1E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graphicEl>
                                              <a:dgm id="{2F41995C-22B0-421C-8230-891191E1E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2C37650-D275-4B9D-9E2D-9D7401BA3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72C37650-D275-4B9D-9E2D-9D7401BA3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graphicEl>
                                              <a:dgm id="{72C37650-D275-4B9D-9E2D-9D7401BA3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graphicEl>
                                              <a:dgm id="{72C37650-D275-4B9D-9E2D-9D7401BA3D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graphicEl>
                                              <a:dgm id="{72C37650-D275-4B9D-9E2D-9D7401BA3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graphicEl>
                                              <a:dgm id="{72C37650-D275-4B9D-9E2D-9D7401BA3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BA62EDB-871E-40DE-B429-17C783811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graphicEl>
                                              <a:dgm id="{DBA62EDB-871E-40DE-B429-17C783811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graphicEl>
                                              <a:dgm id="{DBA62EDB-871E-40DE-B429-17C783811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graphicEl>
                                              <a:dgm id="{DBA62EDB-871E-40DE-B429-17C783811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DBA62EDB-871E-40DE-B429-17C783811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graphicEl>
                                              <a:dgm id="{DBA62EDB-871E-40DE-B429-17C783811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79FEEF2-A183-4219-8981-FB5DBB4F3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graphicEl>
                                              <a:dgm id="{F79FEEF2-A183-4219-8981-FB5DBB4F3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graphicEl>
                                              <a:dgm id="{F79FEEF2-A183-4219-8981-FB5DBB4F3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F79FEEF2-A183-4219-8981-FB5DBB4F39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graphicEl>
                                              <a:dgm id="{F79FEEF2-A183-4219-8981-FB5DBB4F3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graphicEl>
                                              <a:dgm id="{F79FEEF2-A183-4219-8981-FB5DBB4F3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9585A44-E233-4086-BB1B-031CB0C55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graphicEl>
                                              <a:dgm id="{89585A44-E233-4086-BB1B-031CB0C55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graphicEl>
                                              <a:dgm id="{89585A44-E233-4086-BB1B-031CB0C55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graphicEl>
                                              <a:dgm id="{89585A44-E233-4086-BB1B-031CB0C559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graphicEl>
                                              <a:dgm id="{89585A44-E233-4086-BB1B-031CB0C55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graphicEl>
                                              <a:dgm id="{89585A44-E233-4086-BB1B-031CB0C55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D95D6BB-787B-4B1F-9474-902198FD8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graphicEl>
                                              <a:dgm id="{4D95D6BB-787B-4B1F-9474-902198FD8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graphicEl>
                                              <a:dgm id="{4D95D6BB-787B-4B1F-9474-902198FD8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graphicEl>
                                              <a:dgm id="{4D95D6BB-787B-4B1F-9474-902198FD81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4D95D6BB-787B-4B1F-9474-902198FD8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4D95D6BB-787B-4B1F-9474-902198FD8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75ED61E-E34C-49AE-AB8E-3966E0F09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graphicEl>
                                              <a:dgm id="{475ED61E-E34C-49AE-AB8E-3966E0F09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graphicEl>
                                              <a:dgm id="{475ED61E-E34C-49AE-AB8E-3966E0F09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graphicEl>
                                              <a:dgm id="{475ED61E-E34C-49AE-AB8E-3966E0F093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graphicEl>
                                              <a:dgm id="{475ED61E-E34C-49AE-AB8E-3966E0F09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graphicEl>
                                              <a:dgm id="{475ED61E-E34C-49AE-AB8E-3966E0F093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2D3DC0-21BB-4B11-8F49-6AFF1271C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>
                                            <p:graphicEl>
                                              <a:dgm id="{C02D3DC0-21BB-4B11-8F49-6AFF1271C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graphicEl>
                                              <a:dgm id="{C02D3DC0-21BB-4B11-8F49-6AFF1271C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graphicEl>
                                              <a:dgm id="{C02D3DC0-21BB-4B11-8F49-6AFF1271CD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graphicEl>
                                              <a:dgm id="{C02D3DC0-21BB-4B11-8F49-6AFF1271C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>
                                            <p:graphicEl>
                                              <a:dgm id="{C02D3DC0-21BB-4B11-8F49-6AFF1271C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5F1CBFD-6BDB-4629-9C06-78B8EDC96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>
                                            <p:graphicEl>
                                              <a:dgm id="{A5F1CBFD-6BDB-4629-9C06-78B8EDC96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">
                                            <p:graphicEl>
                                              <a:dgm id="{A5F1CBFD-6BDB-4629-9C06-78B8EDC96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">
                                            <p:graphicEl>
                                              <a:dgm id="{A5F1CBFD-6BDB-4629-9C06-78B8EDC96F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">
                                            <p:graphicEl>
                                              <a:dgm id="{A5F1CBFD-6BDB-4629-9C06-78B8EDC96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graphicEl>
                                              <a:dgm id="{A5F1CBFD-6BDB-4629-9C06-78B8EDC96F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B052712-857B-452D-AEE2-B6AE847FA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>
                                            <p:graphicEl>
                                              <a:dgm id="{5B052712-857B-452D-AEE2-B6AE847FA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">
                                            <p:graphicEl>
                                              <a:dgm id="{5B052712-857B-452D-AEE2-B6AE847FA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>
                                            <p:graphicEl>
                                              <a:dgm id="{5B052712-857B-452D-AEE2-B6AE847FA3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">
                                            <p:graphicEl>
                                              <a:dgm id="{5B052712-857B-452D-AEE2-B6AE847FA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>
                                            <p:graphicEl>
                                              <a:dgm id="{5B052712-857B-452D-AEE2-B6AE847FA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08E34B-A19F-437D-8DE7-54BA144AC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">
                                            <p:graphicEl>
                                              <a:dgm id="{F408E34B-A19F-437D-8DE7-54BA144AC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graphicEl>
                                              <a:dgm id="{F408E34B-A19F-437D-8DE7-54BA144AC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">
                                            <p:graphicEl>
                                              <a:dgm id="{F408E34B-A19F-437D-8DE7-54BA144AC0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">
                                            <p:graphicEl>
                                              <a:dgm id="{F408E34B-A19F-437D-8DE7-54BA144AC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>
                                            <p:graphicEl>
                                              <a:dgm id="{F408E34B-A19F-437D-8DE7-54BA144AC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57ACB4E-4DC4-4E82-BA70-4D0847941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">
                                            <p:graphicEl>
                                              <a:dgm id="{557ACB4E-4DC4-4E82-BA70-4D0847941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">
                                            <p:graphicEl>
                                              <a:dgm id="{557ACB4E-4DC4-4E82-BA70-4D0847941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">
                                            <p:graphicEl>
                                              <a:dgm id="{557ACB4E-4DC4-4E82-BA70-4D0847941B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">
                                            <p:graphicEl>
                                              <a:dgm id="{557ACB4E-4DC4-4E82-BA70-4D0847941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">
                                            <p:graphicEl>
                                              <a:dgm id="{557ACB4E-4DC4-4E82-BA70-4D0847941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1489</Words>
  <Application>Microsoft Office PowerPoint</Application>
  <PresentationFormat>Panorámica</PresentationFormat>
  <Paragraphs>62</Paragraphs>
  <Slides>11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Constantia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134</cp:revision>
  <dcterms:created xsi:type="dcterms:W3CDTF">2024-03-24T10:47:51Z</dcterms:created>
  <dcterms:modified xsi:type="dcterms:W3CDTF">2024-03-30T14:39:31Z</dcterms:modified>
</cp:coreProperties>
</file>