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90" r:id="rId8"/>
    <p:sldId id="261" r:id="rId9"/>
    <p:sldId id="289" r:id="rId10"/>
    <p:sldId id="263" r:id="rId11"/>
    <p:sldId id="264" r:id="rId12"/>
    <p:sldId id="28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0B9"/>
    <a:srgbClr val="D9EFDB"/>
    <a:srgbClr val="E8F5E9"/>
    <a:srgbClr val="63D37D"/>
    <a:srgbClr val="CDEBD1"/>
    <a:srgbClr val="EDE4CC"/>
    <a:srgbClr val="F2DB51"/>
    <a:srgbClr val="29A045"/>
    <a:srgbClr val="A8A400"/>
    <a:srgbClr val="B0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DB225-1005-4F29-8F14-A69C4A73B38B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9F92ABD-1E06-491A-8A59-7BFFC995D695}">
      <dgm:prSet custT="1"/>
      <dgm:spPr>
        <a:ln w="38100">
          <a:solidFill>
            <a:schemeClr val="accent2">
              <a:lumMod val="50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V</a:t>
          </a:r>
          <a:r>
            <a:rPr lang="cs-CZ" sz="2000" b="1" dirty="0">
              <a:solidFill>
                <a:schemeClr val="accent2">
                  <a:lumMod val="50000"/>
                </a:schemeClr>
              </a:solidFill>
            </a:rPr>
            <a:t>IDĚL</a:t>
          </a:r>
          <a:r>
            <a:rPr lang="es-ES" sz="2000" b="1" dirty="0"/>
            <a:t>: </a:t>
          </a:r>
          <a:r>
            <a:rPr lang="es-ES" sz="2000" b="1" dirty="0" err="1"/>
            <a:t>Bůh</a:t>
          </a:r>
          <a:r>
            <a:rPr lang="es-ES" sz="2000" b="1" dirty="0"/>
            <a:t> </a:t>
          </a:r>
          <a:r>
            <a:rPr lang="es-ES" sz="2000" b="1" dirty="0" err="1"/>
            <a:t>není</a:t>
          </a:r>
          <a:r>
            <a:rPr lang="es-ES" sz="2000" b="1" dirty="0"/>
            <a:t> </a:t>
          </a:r>
          <a:r>
            <a:rPr lang="es-ES" sz="2000" b="1" dirty="0" err="1"/>
            <a:t>lhostejný</a:t>
          </a:r>
          <a:r>
            <a:rPr lang="es-ES" sz="2000" b="1" dirty="0"/>
            <a:t> </a:t>
          </a:r>
          <a:r>
            <a:rPr lang="cs-CZ" sz="2000" b="1" dirty="0"/>
            <a:t>           </a:t>
          </a:r>
          <a:r>
            <a:rPr lang="es-ES" sz="2000" b="1" dirty="0"/>
            <a:t>k </a:t>
          </a:r>
          <a:r>
            <a:rPr lang="es-ES" sz="2000" b="1" dirty="0" err="1"/>
            <a:t>utrpení</a:t>
          </a:r>
          <a:r>
            <a:rPr lang="es-ES" sz="2000" b="1" dirty="0"/>
            <a:t>. </a:t>
          </a:r>
          <a:r>
            <a:rPr lang="es-ES" sz="2000" b="1" dirty="0" err="1"/>
            <a:t>Vidí</a:t>
          </a:r>
          <a:r>
            <a:rPr lang="es-ES" sz="2000" b="1" dirty="0"/>
            <a:t> </a:t>
          </a:r>
          <a:r>
            <a:rPr lang="es-ES" sz="2000" b="1" dirty="0" err="1"/>
            <a:t>všechno</a:t>
          </a:r>
          <a:r>
            <a:rPr lang="es-ES" sz="2000" b="1" dirty="0"/>
            <a:t>. </a:t>
          </a:r>
          <a:r>
            <a:rPr lang="es-ES" sz="2000" b="1" dirty="0" err="1"/>
            <a:t>Zvláště</a:t>
          </a:r>
          <a:r>
            <a:rPr lang="es-ES" sz="2000" b="1" dirty="0"/>
            <a:t> </a:t>
          </a:r>
          <a:r>
            <a:rPr lang="es-ES" sz="2000" b="1" dirty="0" err="1"/>
            <a:t>vidí</a:t>
          </a:r>
          <a:r>
            <a:rPr lang="es-ES" sz="2000" b="1" dirty="0"/>
            <a:t> </a:t>
          </a:r>
          <a:r>
            <a:rPr lang="es-ES" sz="2000" b="1" dirty="0" err="1"/>
            <a:t>bolest</a:t>
          </a:r>
          <a:r>
            <a:rPr lang="es-ES" sz="2000" b="1" dirty="0"/>
            <a:t> a </a:t>
          </a:r>
          <a:r>
            <a:rPr lang="es-ES" sz="2000" b="1" dirty="0" err="1"/>
            <a:t>nespravedlnost</a:t>
          </a:r>
          <a:r>
            <a:rPr lang="es-ES" sz="2000" b="1" dirty="0"/>
            <a:t> </a:t>
          </a:r>
          <a:r>
            <a:rPr lang="es-ES" sz="2000" b="1" dirty="0" err="1"/>
            <a:t>spáchanou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svém</a:t>
          </a:r>
          <a:r>
            <a:rPr lang="es-ES" sz="2000" b="1" dirty="0"/>
            <a:t> </a:t>
          </a:r>
          <a:r>
            <a:rPr lang="es-ES" sz="2000" b="1" dirty="0" err="1"/>
            <a:t>lidu</a:t>
          </a:r>
          <a:r>
            <a:rPr lang="es-ES" sz="2000" b="1" dirty="0"/>
            <a:t> </a:t>
          </a:r>
          <a:r>
            <a:rPr lang="cs-CZ" sz="2000" b="1" dirty="0"/>
            <a:t>                                          </a:t>
          </a:r>
          <a:r>
            <a:rPr lang="es-ES" sz="2000" b="1" dirty="0"/>
            <a:t>(2 </a:t>
          </a:r>
          <a:r>
            <a:rPr lang="es-ES" sz="2000" b="1" dirty="0" err="1"/>
            <a:t>Královská</a:t>
          </a:r>
          <a:r>
            <a:rPr lang="es-ES" sz="2000" b="1" dirty="0"/>
            <a:t> 9</a:t>
          </a:r>
          <a:r>
            <a:rPr lang="cs-CZ" sz="2000" b="1" dirty="0"/>
            <a:t>,</a:t>
          </a:r>
          <a:r>
            <a:rPr lang="es-ES" sz="2000" b="1" dirty="0"/>
            <a:t>26)</a:t>
          </a:r>
          <a:endParaRPr lang="es-ES" sz="2000" dirty="0"/>
        </a:p>
      </dgm:t>
    </dgm:pt>
    <dgm:pt modelId="{01278C7D-57E8-4666-BEA9-08329EBD78DA}" type="parTrans" cxnId="{C2CF78F7-6CEA-49F7-84BF-2C9526F46690}">
      <dgm:prSet/>
      <dgm:spPr/>
      <dgm:t>
        <a:bodyPr/>
        <a:lstStyle/>
        <a:p>
          <a:endParaRPr lang="es-ES" sz="2000"/>
        </a:p>
      </dgm:t>
    </dgm:pt>
    <dgm:pt modelId="{93304584-F568-46C9-A44D-E1A09BCCE358}" type="sibTrans" cxnId="{C2CF78F7-6CEA-49F7-84BF-2C9526F46690}">
      <dgm:prSet/>
      <dgm:spPr/>
      <dgm:t>
        <a:bodyPr/>
        <a:lstStyle/>
        <a:p>
          <a:endParaRPr lang="es-ES" sz="2000"/>
        </a:p>
      </dgm:t>
    </dgm:pt>
    <dgm:pt modelId="{65B9A114-D38F-42B8-B891-B31CEE910472}">
      <dgm:prSet custT="1"/>
      <dgm:spPr>
        <a:ln w="38100">
          <a:solidFill>
            <a:schemeClr val="accent4">
              <a:lumMod val="50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cs-CZ" sz="2000" b="1" dirty="0">
              <a:solidFill>
                <a:schemeClr val="accent4">
                  <a:lumMod val="50000"/>
                </a:schemeClr>
              </a:solidFill>
            </a:rPr>
            <a:t>SESTOUPIL</a:t>
          </a:r>
          <a:r>
            <a:rPr lang="es-ES" sz="2000" b="1" dirty="0"/>
            <a:t>: </a:t>
          </a:r>
          <a:r>
            <a:rPr lang="es-ES" sz="2000" b="1" dirty="0" err="1"/>
            <a:t>Bůh</a:t>
          </a:r>
          <a:r>
            <a:rPr lang="es-ES" sz="2000" b="1" dirty="0"/>
            <a:t> </a:t>
          </a:r>
          <a:r>
            <a:rPr lang="es-ES" sz="2000" b="1" dirty="0" err="1"/>
            <a:t>nestojí</a:t>
          </a:r>
          <a:r>
            <a:rPr lang="cs-CZ" sz="2000" b="1" dirty="0"/>
            <a:t>            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místě</a:t>
          </a:r>
          <a:r>
            <a:rPr lang="es-ES" sz="2000" b="1" dirty="0"/>
            <a:t>. </a:t>
          </a:r>
          <a:r>
            <a:rPr lang="es-ES" sz="2000" b="1" dirty="0" err="1"/>
            <a:t>Sestupte</a:t>
          </a:r>
          <a:r>
            <a:rPr lang="es-ES" sz="2000" b="1" dirty="0"/>
            <a:t> a </a:t>
          </a:r>
          <a:r>
            <a:rPr lang="es-ES" sz="2000" b="1" dirty="0" err="1"/>
            <a:t>projděte</a:t>
          </a:r>
          <a:r>
            <a:rPr lang="es-ES" sz="2000" b="1" dirty="0"/>
            <a:t> se </a:t>
          </a:r>
          <a:r>
            <a:rPr lang="es-ES" sz="2000" b="1" dirty="0" err="1"/>
            <a:t>mezi</a:t>
          </a:r>
          <a:r>
            <a:rPr lang="es-ES" sz="2000" b="1" dirty="0"/>
            <a:t> </a:t>
          </a:r>
          <a:r>
            <a:rPr lang="es-ES" sz="2000" b="1" dirty="0" err="1"/>
            <a:t>námi</a:t>
          </a:r>
          <a:r>
            <a:rPr lang="es-ES" sz="2000" b="1" dirty="0"/>
            <a:t>. </a:t>
          </a:r>
          <a:r>
            <a:rPr lang="es-ES" sz="2000" b="1" dirty="0" err="1"/>
            <a:t>Přebývá</a:t>
          </a:r>
          <a:r>
            <a:rPr lang="es-ES" sz="2000" b="1" dirty="0"/>
            <a:t> </a:t>
          </a:r>
          <a:r>
            <a:rPr lang="es-ES" sz="2000" b="1" dirty="0" err="1"/>
            <a:t>mezi</a:t>
          </a:r>
          <a:r>
            <a:rPr lang="es-ES" sz="2000" b="1" dirty="0"/>
            <a:t> </a:t>
          </a:r>
          <a:r>
            <a:rPr lang="es-ES" sz="2000" b="1" dirty="0" err="1"/>
            <a:t>lidmi</a:t>
          </a:r>
          <a:br>
            <a:rPr lang="es-ES" sz="2000" b="1" dirty="0"/>
          </a:br>
          <a:r>
            <a:rPr lang="es-ES" sz="2000" b="1" dirty="0"/>
            <a:t>(</a:t>
          </a:r>
          <a:r>
            <a:rPr lang="cs-CZ" sz="2000" b="1" dirty="0"/>
            <a:t>2</a:t>
          </a:r>
          <a:r>
            <a:rPr lang="es-ES" sz="2000" b="1" dirty="0"/>
            <a:t>.</a:t>
          </a:r>
          <a:r>
            <a:rPr lang="cs-CZ" sz="2000" b="1" dirty="0"/>
            <a:t> Mojžíšova</a:t>
          </a:r>
          <a:r>
            <a:rPr lang="es-ES" sz="2000" b="1" dirty="0"/>
            <a:t> 29</a:t>
          </a:r>
          <a:r>
            <a:rPr lang="cs-CZ" sz="2000" b="1" dirty="0"/>
            <a:t>,</a:t>
          </a:r>
          <a:r>
            <a:rPr lang="es-ES" sz="2000" b="1" dirty="0"/>
            <a:t>45; </a:t>
          </a:r>
          <a:r>
            <a:rPr lang="cs-CZ" sz="2000" b="1" dirty="0"/>
            <a:t>                </a:t>
          </a:r>
          <a:r>
            <a:rPr lang="es-ES" sz="2000" b="1" dirty="0"/>
            <a:t>J</a:t>
          </a:r>
          <a:r>
            <a:rPr lang="cs-CZ" sz="2000" b="1" dirty="0"/>
            <a:t>a</a:t>
          </a:r>
          <a:r>
            <a:rPr lang="es-ES" sz="2000" b="1" dirty="0"/>
            <a:t>n 14</a:t>
          </a:r>
          <a:r>
            <a:rPr lang="cs-CZ" sz="2000" b="1" dirty="0"/>
            <a:t>,</a:t>
          </a:r>
          <a:r>
            <a:rPr lang="es-ES" sz="2000" b="1" dirty="0"/>
            <a:t>16</a:t>
          </a:r>
          <a:r>
            <a:rPr lang="cs-CZ" sz="2000" b="1" dirty="0"/>
            <a:t>.</a:t>
          </a:r>
          <a:r>
            <a:rPr lang="es-ES" sz="2000" b="1" dirty="0"/>
            <a:t>17)</a:t>
          </a:r>
          <a:endParaRPr lang="es-ES" sz="2000" dirty="0"/>
        </a:p>
      </dgm:t>
    </dgm:pt>
    <dgm:pt modelId="{A5855C3B-F51B-48A1-9EC3-D8531464CB44}" type="parTrans" cxnId="{75E84018-6BD2-4D44-AEE8-70CC63B6B989}">
      <dgm:prSet/>
      <dgm:spPr/>
      <dgm:t>
        <a:bodyPr/>
        <a:lstStyle/>
        <a:p>
          <a:endParaRPr lang="es-ES" sz="2000"/>
        </a:p>
      </dgm:t>
    </dgm:pt>
    <dgm:pt modelId="{3CBAD9DE-1594-4FF3-B88F-1BEA16484D0B}" type="sibTrans" cxnId="{75E84018-6BD2-4D44-AEE8-70CC63B6B989}">
      <dgm:prSet/>
      <dgm:spPr/>
      <dgm:t>
        <a:bodyPr/>
        <a:lstStyle/>
        <a:p>
          <a:endParaRPr lang="es-ES" sz="2000"/>
        </a:p>
      </dgm:t>
    </dgm:pt>
    <dgm:pt modelId="{F2B6D1BB-F7F7-4623-A08F-E5685867016A}">
      <dgm:prSet custT="1"/>
      <dgm:spPr>
        <a:ln w="381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cs-CZ" sz="2000" b="1" dirty="0" err="1">
              <a:solidFill>
                <a:schemeClr val="accent3">
                  <a:lumMod val="50000"/>
                </a:schemeClr>
              </a:solidFill>
            </a:rPr>
            <a:t>VYSVOBODIl</a:t>
          </a:r>
          <a:r>
            <a:rPr lang="es-ES" sz="2000" b="1" dirty="0"/>
            <a:t>: </a:t>
          </a:r>
          <a:r>
            <a:rPr lang="es-ES" sz="2000" b="1" dirty="0" err="1"/>
            <a:t>Bůh</a:t>
          </a:r>
          <a:r>
            <a:rPr lang="es-ES" sz="2000" b="1" dirty="0"/>
            <a:t> ve </a:t>
          </a:r>
          <a:r>
            <a:rPr lang="es-ES" sz="2000" b="1" dirty="0" err="1"/>
            <a:t>svém</a:t>
          </a:r>
          <a:r>
            <a:rPr lang="es-ES" sz="2000" b="1" dirty="0"/>
            <a:t> </a:t>
          </a:r>
          <a:r>
            <a:rPr lang="es-ES" sz="2000" b="1" dirty="0" err="1"/>
            <a:t>čase</a:t>
          </a:r>
          <a:r>
            <a:rPr lang="es-ES" sz="2000" b="1" dirty="0"/>
            <a:t> </a:t>
          </a:r>
          <a:r>
            <a:rPr lang="es-ES" sz="2000" b="1" dirty="0" err="1"/>
            <a:t>jedná</a:t>
          </a:r>
          <a:r>
            <a:rPr lang="es-ES" sz="2000" b="1" dirty="0"/>
            <a:t>, </a:t>
          </a:r>
          <a:r>
            <a:rPr lang="es-ES" sz="2000" b="1" dirty="0" err="1"/>
            <a:t>aby</a:t>
          </a:r>
          <a:r>
            <a:rPr lang="es-ES" sz="2000" b="1" dirty="0"/>
            <a:t> </a:t>
          </a:r>
          <a:r>
            <a:rPr lang="es-ES" sz="2000" b="1" dirty="0" err="1"/>
            <a:t>nás</a:t>
          </a:r>
          <a:r>
            <a:rPr lang="es-ES" sz="2000" b="1" dirty="0"/>
            <a:t> </a:t>
          </a:r>
          <a:r>
            <a:rPr lang="es-ES" sz="2000" b="1" dirty="0" err="1"/>
            <a:t>vysvobodil</a:t>
          </a:r>
          <a:r>
            <a:rPr lang="es-ES" sz="2000" b="1" dirty="0"/>
            <a:t> z </a:t>
          </a:r>
          <a:r>
            <a:rPr lang="es-ES" sz="2000" b="1" dirty="0" err="1"/>
            <a:t>utrpení</a:t>
          </a:r>
          <a:r>
            <a:rPr lang="es-ES" sz="2000" b="1" dirty="0"/>
            <a:t> a </a:t>
          </a:r>
          <a:r>
            <a:rPr lang="es-ES" sz="2000" b="1" dirty="0" err="1"/>
            <a:t>naplnil</a:t>
          </a:r>
          <a:r>
            <a:rPr lang="es-ES" sz="2000" b="1" dirty="0"/>
            <a:t> </a:t>
          </a:r>
          <a:r>
            <a:rPr lang="es-ES" sz="2000" b="1" dirty="0" err="1"/>
            <a:t>svá</a:t>
          </a:r>
          <a:r>
            <a:rPr lang="es-ES" sz="2000" b="1" dirty="0"/>
            <a:t> </a:t>
          </a:r>
          <a:r>
            <a:rPr lang="es-ES" sz="2000" b="1" dirty="0" err="1"/>
            <a:t>zaslíbení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Jer</a:t>
          </a:r>
          <a:r>
            <a:rPr lang="cs-CZ" sz="2000" b="1" dirty="0" err="1"/>
            <a:t>emiáš</a:t>
          </a:r>
          <a:r>
            <a:rPr lang="es-ES" sz="2000" b="1" dirty="0"/>
            <a:t> 29</a:t>
          </a:r>
          <a:r>
            <a:rPr lang="cs-CZ" sz="2000" b="1" dirty="0"/>
            <a:t>,</a:t>
          </a:r>
          <a:r>
            <a:rPr lang="es-ES" sz="2000" b="1" dirty="0"/>
            <a:t>11)</a:t>
          </a:r>
          <a:endParaRPr lang="es-ES" sz="2000" dirty="0"/>
        </a:p>
      </dgm:t>
    </dgm:pt>
    <dgm:pt modelId="{3F4AFA4B-382E-449B-93F5-C94D50698218}" type="parTrans" cxnId="{8FE6CD90-7B24-4EAF-B932-770EE0E4D197}">
      <dgm:prSet/>
      <dgm:spPr/>
      <dgm:t>
        <a:bodyPr/>
        <a:lstStyle/>
        <a:p>
          <a:endParaRPr lang="es-ES" sz="2000"/>
        </a:p>
      </dgm:t>
    </dgm:pt>
    <dgm:pt modelId="{210EAB51-A7B3-40BA-9BA7-3BDDF6AFC4DB}" type="sibTrans" cxnId="{8FE6CD90-7B24-4EAF-B932-770EE0E4D197}">
      <dgm:prSet/>
      <dgm:spPr/>
      <dgm:t>
        <a:bodyPr/>
        <a:lstStyle/>
        <a:p>
          <a:endParaRPr lang="es-ES" sz="2000"/>
        </a:p>
      </dgm:t>
    </dgm:pt>
    <dgm:pt modelId="{7D7C4CE1-5C7D-4237-94BE-437E5EE34D8E}" type="pres">
      <dgm:prSet presAssocID="{677DB225-1005-4F29-8F14-A69C4A73B38B}" presName="CompostProcess" presStyleCnt="0">
        <dgm:presLayoutVars>
          <dgm:dir/>
          <dgm:resizeHandles val="exact"/>
        </dgm:presLayoutVars>
      </dgm:prSet>
      <dgm:spPr/>
    </dgm:pt>
    <dgm:pt modelId="{B5574814-E0CD-4457-A488-DF16CA565BEA}" type="pres">
      <dgm:prSet presAssocID="{677DB225-1005-4F29-8F14-A69C4A73B38B}" presName="arrow" presStyleLbl="bgShp" presStyleIdx="0" presStyleCnt="1" custScaleX="116674"/>
      <dgm:spPr>
        <a:prstGeom prst="quadArrowCallout">
          <a:avLst/>
        </a:prstGeom>
        <a:scene3d>
          <a:camera prst="orthographicFront"/>
          <a:lightRig rig="threePt" dir="t"/>
        </a:scene3d>
        <a:sp3d>
          <a:bevelT/>
        </a:sp3d>
      </dgm:spPr>
    </dgm:pt>
    <dgm:pt modelId="{F045FBC6-9898-47E0-BA3A-4ED1270339F1}" type="pres">
      <dgm:prSet presAssocID="{677DB225-1005-4F29-8F14-A69C4A73B38B}" presName="linearProcess" presStyleCnt="0"/>
      <dgm:spPr/>
    </dgm:pt>
    <dgm:pt modelId="{94D1E227-41BF-433C-96AC-C9EF8410215C}" type="pres">
      <dgm:prSet presAssocID="{59F92ABD-1E06-491A-8A59-7BFFC995D695}" presName="textNode" presStyleLbl="node1" presStyleIdx="0" presStyleCnt="3" custScaleY="184192" custLinFactNeighborX="76779">
        <dgm:presLayoutVars>
          <dgm:bulletEnabled val="1"/>
        </dgm:presLayoutVars>
      </dgm:prSet>
      <dgm:spPr/>
    </dgm:pt>
    <dgm:pt modelId="{180C53CF-35E6-44B7-B3BB-D05153041CBC}" type="pres">
      <dgm:prSet presAssocID="{93304584-F568-46C9-A44D-E1A09BCCE358}" presName="sibTrans" presStyleCnt="0"/>
      <dgm:spPr/>
    </dgm:pt>
    <dgm:pt modelId="{AC825C12-AF42-4BA1-AA13-23C63E1A3627}" type="pres">
      <dgm:prSet presAssocID="{65B9A114-D38F-42B8-B891-B31CEE910472}" presName="textNode" presStyleLbl="node1" presStyleIdx="1" presStyleCnt="3" custScaleY="184192" custLinFactNeighborX="-2032">
        <dgm:presLayoutVars>
          <dgm:bulletEnabled val="1"/>
        </dgm:presLayoutVars>
      </dgm:prSet>
      <dgm:spPr/>
    </dgm:pt>
    <dgm:pt modelId="{FF9FF2A5-D338-41B7-BC20-8410AB5F3728}" type="pres">
      <dgm:prSet presAssocID="{3CBAD9DE-1594-4FF3-B88F-1BEA16484D0B}" presName="sibTrans" presStyleCnt="0"/>
      <dgm:spPr/>
    </dgm:pt>
    <dgm:pt modelId="{A6E77D58-24DC-441B-B8F3-E72D2F642819}" type="pres">
      <dgm:prSet presAssocID="{F2B6D1BB-F7F7-4623-A08F-E5685867016A}" presName="textNode" presStyleLbl="node1" presStyleIdx="2" presStyleCnt="3" custScaleY="184192" custLinFactNeighborX="-81454">
        <dgm:presLayoutVars>
          <dgm:bulletEnabled val="1"/>
        </dgm:presLayoutVars>
      </dgm:prSet>
      <dgm:spPr/>
    </dgm:pt>
  </dgm:ptLst>
  <dgm:cxnLst>
    <dgm:cxn modelId="{75E84018-6BD2-4D44-AEE8-70CC63B6B989}" srcId="{677DB225-1005-4F29-8F14-A69C4A73B38B}" destId="{65B9A114-D38F-42B8-B891-B31CEE910472}" srcOrd="1" destOrd="0" parTransId="{A5855C3B-F51B-48A1-9EC3-D8531464CB44}" sibTransId="{3CBAD9DE-1594-4FF3-B88F-1BEA16484D0B}"/>
    <dgm:cxn modelId="{8B869031-5BCF-4A10-97E9-4BAC875EB198}" type="presOf" srcId="{F2B6D1BB-F7F7-4623-A08F-E5685867016A}" destId="{A6E77D58-24DC-441B-B8F3-E72D2F642819}" srcOrd="0" destOrd="0" presId="urn:microsoft.com/office/officeart/2005/8/layout/hProcess9"/>
    <dgm:cxn modelId="{1BDD4260-139F-49FB-AA7F-A78480C9F2B8}" type="presOf" srcId="{59F92ABD-1E06-491A-8A59-7BFFC995D695}" destId="{94D1E227-41BF-433C-96AC-C9EF8410215C}" srcOrd="0" destOrd="0" presId="urn:microsoft.com/office/officeart/2005/8/layout/hProcess9"/>
    <dgm:cxn modelId="{8FE6CD90-7B24-4EAF-B932-770EE0E4D197}" srcId="{677DB225-1005-4F29-8F14-A69C4A73B38B}" destId="{F2B6D1BB-F7F7-4623-A08F-E5685867016A}" srcOrd="2" destOrd="0" parTransId="{3F4AFA4B-382E-449B-93F5-C94D50698218}" sibTransId="{210EAB51-A7B3-40BA-9BA7-3BDDF6AFC4DB}"/>
    <dgm:cxn modelId="{13A87EA3-131A-4FF0-951E-D032F986B7FE}" type="presOf" srcId="{677DB225-1005-4F29-8F14-A69C4A73B38B}" destId="{7D7C4CE1-5C7D-4237-94BE-437E5EE34D8E}" srcOrd="0" destOrd="0" presId="urn:microsoft.com/office/officeart/2005/8/layout/hProcess9"/>
    <dgm:cxn modelId="{8A5292E0-B557-4CB8-95CF-C490314F0CD9}" type="presOf" srcId="{65B9A114-D38F-42B8-B891-B31CEE910472}" destId="{AC825C12-AF42-4BA1-AA13-23C63E1A3627}" srcOrd="0" destOrd="0" presId="urn:microsoft.com/office/officeart/2005/8/layout/hProcess9"/>
    <dgm:cxn modelId="{C2CF78F7-6CEA-49F7-84BF-2C9526F46690}" srcId="{677DB225-1005-4F29-8F14-A69C4A73B38B}" destId="{59F92ABD-1E06-491A-8A59-7BFFC995D695}" srcOrd="0" destOrd="0" parTransId="{01278C7D-57E8-4666-BEA9-08329EBD78DA}" sibTransId="{93304584-F568-46C9-A44D-E1A09BCCE358}"/>
    <dgm:cxn modelId="{4DC6E260-A237-493D-A7C3-49B0C3AEFD40}" type="presParOf" srcId="{7D7C4CE1-5C7D-4237-94BE-437E5EE34D8E}" destId="{B5574814-E0CD-4457-A488-DF16CA565BEA}" srcOrd="0" destOrd="0" presId="urn:microsoft.com/office/officeart/2005/8/layout/hProcess9"/>
    <dgm:cxn modelId="{4A32E4BE-7D84-46CB-ACDF-3AFF9B862DCB}" type="presParOf" srcId="{7D7C4CE1-5C7D-4237-94BE-437E5EE34D8E}" destId="{F045FBC6-9898-47E0-BA3A-4ED1270339F1}" srcOrd="1" destOrd="0" presId="urn:microsoft.com/office/officeart/2005/8/layout/hProcess9"/>
    <dgm:cxn modelId="{2D485DD8-D3E4-491E-B811-2687D45C5B21}" type="presParOf" srcId="{F045FBC6-9898-47E0-BA3A-4ED1270339F1}" destId="{94D1E227-41BF-433C-96AC-C9EF8410215C}" srcOrd="0" destOrd="0" presId="urn:microsoft.com/office/officeart/2005/8/layout/hProcess9"/>
    <dgm:cxn modelId="{C762EDB8-AE29-4E7C-931D-1289996EDD7D}" type="presParOf" srcId="{F045FBC6-9898-47E0-BA3A-4ED1270339F1}" destId="{180C53CF-35E6-44B7-B3BB-D05153041CBC}" srcOrd="1" destOrd="0" presId="urn:microsoft.com/office/officeart/2005/8/layout/hProcess9"/>
    <dgm:cxn modelId="{AC5062B3-9C9E-447E-845A-EEEF2905BECD}" type="presParOf" srcId="{F045FBC6-9898-47E0-BA3A-4ED1270339F1}" destId="{AC825C12-AF42-4BA1-AA13-23C63E1A3627}" srcOrd="2" destOrd="0" presId="urn:microsoft.com/office/officeart/2005/8/layout/hProcess9"/>
    <dgm:cxn modelId="{2E2AA17A-A605-45DE-AF99-6D1B77B7989E}" type="presParOf" srcId="{F045FBC6-9898-47E0-BA3A-4ED1270339F1}" destId="{FF9FF2A5-D338-41B7-BC20-8410AB5F3728}" srcOrd="3" destOrd="0" presId="urn:microsoft.com/office/officeart/2005/8/layout/hProcess9"/>
    <dgm:cxn modelId="{F37D3084-0688-4B8E-BA5E-A0390763D288}" type="presParOf" srcId="{F045FBC6-9898-47E0-BA3A-4ED1270339F1}" destId="{A6E77D58-24DC-441B-B8F3-E72D2F64281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74814-E0CD-4457-A488-DF16CA565BEA}">
      <dsp:nvSpPr>
        <dsp:cNvPr id="0" name=""/>
        <dsp:cNvSpPr/>
      </dsp:nvSpPr>
      <dsp:spPr>
        <a:xfrm>
          <a:off x="49096" y="0"/>
          <a:ext cx="11773867" cy="2554544"/>
        </a:xfrm>
        <a:prstGeom prst="quadArrowCallou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D1E227-41BF-433C-96AC-C9EF8410215C}">
      <dsp:nvSpPr>
        <dsp:cNvPr id="0" name=""/>
        <dsp:cNvSpPr/>
      </dsp:nvSpPr>
      <dsp:spPr>
        <a:xfrm>
          <a:off x="581042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V</a:t>
          </a:r>
          <a:r>
            <a:rPr lang="cs-CZ" sz="2000" b="1" kern="1200" dirty="0">
              <a:solidFill>
                <a:schemeClr val="accent2">
                  <a:lumMod val="50000"/>
                </a:schemeClr>
              </a:solidFill>
            </a:rPr>
            <a:t>IDĚL</a:t>
          </a:r>
          <a:r>
            <a:rPr lang="es-ES" sz="2000" b="1" kern="1200" dirty="0"/>
            <a:t>: </a:t>
          </a:r>
          <a:r>
            <a:rPr lang="es-ES" sz="2000" b="1" kern="1200" dirty="0" err="1"/>
            <a:t>Bůh</a:t>
          </a:r>
          <a:r>
            <a:rPr lang="es-ES" sz="2000" b="1" kern="1200" dirty="0"/>
            <a:t> </a:t>
          </a:r>
          <a:r>
            <a:rPr lang="es-ES" sz="2000" b="1" kern="1200" dirty="0" err="1"/>
            <a:t>není</a:t>
          </a:r>
          <a:r>
            <a:rPr lang="es-ES" sz="2000" b="1" kern="1200" dirty="0"/>
            <a:t> </a:t>
          </a:r>
          <a:r>
            <a:rPr lang="es-ES" sz="2000" b="1" kern="1200" dirty="0" err="1"/>
            <a:t>lhostejný</a:t>
          </a:r>
          <a:r>
            <a:rPr lang="es-ES" sz="2000" b="1" kern="1200" dirty="0"/>
            <a:t> </a:t>
          </a:r>
          <a:r>
            <a:rPr lang="cs-CZ" sz="2000" b="1" kern="1200" dirty="0"/>
            <a:t>           </a:t>
          </a:r>
          <a:r>
            <a:rPr lang="es-ES" sz="2000" b="1" kern="1200" dirty="0"/>
            <a:t>k </a:t>
          </a:r>
          <a:r>
            <a:rPr lang="es-ES" sz="2000" b="1" kern="1200" dirty="0" err="1"/>
            <a:t>utrpení</a:t>
          </a:r>
          <a:r>
            <a:rPr lang="es-ES" sz="2000" b="1" kern="1200" dirty="0"/>
            <a:t>. </a:t>
          </a:r>
          <a:r>
            <a:rPr lang="es-ES" sz="2000" b="1" kern="1200" dirty="0" err="1"/>
            <a:t>Vidí</a:t>
          </a:r>
          <a:r>
            <a:rPr lang="es-ES" sz="2000" b="1" kern="1200" dirty="0"/>
            <a:t> </a:t>
          </a:r>
          <a:r>
            <a:rPr lang="es-ES" sz="2000" b="1" kern="1200" dirty="0" err="1"/>
            <a:t>všechno</a:t>
          </a:r>
          <a:r>
            <a:rPr lang="es-ES" sz="2000" b="1" kern="1200" dirty="0"/>
            <a:t>. </a:t>
          </a:r>
          <a:r>
            <a:rPr lang="es-ES" sz="2000" b="1" kern="1200" dirty="0" err="1"/>
            <a:t>Zvláště</a:t>
          </a:r>
          <a:r>
            <a:rPr lang="es-ES" sz="2000" b="1" kern="1200" dirty="0"/>
            <a:t> </a:t>
          </a:r>
          <a:r>
            <a:rPr lang="es-ES" sz="2000" b="1" kern="1200" dirty="0" err="1"/>
            <a:t>vidí</a:t>
          </a:r>
          <a:r>
            <a:rPr lang="es-ES" sz="2000" b="1" kern="1200" dirty="0"/>
            <a:t> </a:t>
          </a:r>
          <a:r>
            <a:rPr lang="es-ES" sz="2000" b="1" kern="1200" dirty="0" err="1"/>
            <a:t>bolest</a:t>
          </a:r>
          <a:r>
            <a:rPr lang="es-ES" sz="2000" b="1" kern="1200" dirty="0"/>
            <a:t> a </a:t>
          </a:r>
          <a:r>
            <a:rPr lang="es-ES" sz="2000" b="1" kern="1200" dirty="0" err="1"/>
            <a:t>nespravedlnost</a:t>
          </a:r>
          <a:r>
            <a:rPr lang="es-ES" sz="2000" b="1" kern="1200" dirty="0"/>
            <a:t> </a:t>
          </a:r>
          <a:r>
            <a:rPr lang="es-ES" sz="2000" b="1" kern="1200" dirty="0" err="1"/>
            <a:t>spáchanou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svém</a:t>
          </a:r>
          <a:r>
            <a:rPr lang="es-ES" sz="2000" b="1" kern="1200" dirty="0"/>
            <a:t> </a:t>
          </a:r>
          <a:r>
            <a:rPr lang="es-ES" sz="2000" b="1" kern="1200" dirty="0" err="1"/>
            <a:t>lidu</a:t>
          </a:r>
          <a:r>
            <a:rPr lang="es-ES" sz="2000" b="1" kern="1200" dirty="0"/>
            <a:t> </a:t>
          </a:r>
          <a:r>
            <a:rPr lang="cs-CZ" sz="2000" b="1" kern="1200" dirty="0"/>
            <a:t>                                          </a:t>
          </a:r>
          <a:r>
            <a:rPr lang="es-ES" sz="2000" b="1" kern="1200" dirty="0"/>
            <a:t>(2 </a:t>
          </a:r>
          <a:r>
            <a:rPr lang="es-ES" sz="2000" b="1" kern="1200" dirty="0" err="1"/>
            <a:t>Královská</a:t>
          </a:r>
          <a:r>
            <a:rPr lang="es-ES" sz="2000" b="1" kern="1200" dirty="0"/>
            <a:t> 9</a:t>
          </a:r>
          <a:r>
            <a:rPr lang="cs-CZ" sz="2000" b="1" kern="1200" dirty="0"/>
            <a:t>,</a:t>
          </a:r>
          <a:r>
            <a:rPr lang="es-ES" sz="2000" b="1" kern="1200" dirty="0"/>
            <a:t>26)</a:t>
          </a:r>
          <a:endParaRPr lang="es-ES" sz="2000" kern="1200" dirty="0"/>
        </a:p>
      </dsp:txBody>
      <dsp:txXfrm>
        <a:off x="672919" y="428095"/>
        <a:ext cx="3319023" cy="1698353"/>
      </dsp:txXfrm>
    </dsp:sp>
    <dsp:sp modelId="{AC825C12-AF42-4BA1-AA13-23C63E1A3627}">
      <dsp:nvSpPr>
        <dsp:cNvPr id="0" name=""/>
        <dsp:cNvSpPr/>
      </dsp:nvSpPr>
      <dsp:spPr>
        <a:xfrm>
          <a:off x="4175819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4">
              <a:lumMod val="50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4">
                  <a:lumMod val="50000"/>
                </a:schemeClr>
              </a:solidFill>
            </a:rPr>
            <a:t>SESTOUPIL</a:t>
          </a:r>
          <a:r>
            <a:rPr lang="es-ES" sz="2000" b="1" kern="1200" dirty="0"/>
            <a:t>: </a:t>
          </a:r>
          <a:r>
            <a:rPr lang="es-ES" sz="2000" b="1" kern="1200" dirty="0" err="1"/>
            <a:t>Bůh</a:t>
          </a:r>
          <a:r>
            <a:rPr lang="es-ES" sz="2000" b="1" kern="1200" dirty="0"/>
            <a:t> </a:t>
          </a:r>
          <a:r>
            <a:rPr lang="es-ES" sz="2000" b="1" kern="1200" dirty="0" err="1"/>
            <a:t>nestojí</a:t>
          </a:r>
          <a:r>
            <a:rPr lang="cs-CZ" sz="2000" b="1" kern="1200" dirty="0"/>
            <a:t>            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místě</a:t>
          </a:r>
          <a:r>
            <a:rPr lang="es-ES" sz="2000" b="1" kern="1200" dirty="0"/>
            <a:t>. </a:t>
          </a:r>
          <a:r>
            <a:rPr lang="es-ES" sz="2000" b="1" kern="1200" dirty="0" err="1"/>
            <a:t>Sestupte</a:t>
          </a:r>
          <a:r>
            <a:rPr lang="es-ES" sz="2000" b="1" kern="1200" dirty="0"/>
            <a:t> a </a:t>
          </a:r>
          <a:r>
            <a:rPr lang="es-ES" sz="2000" b="1" kern="1200" dirty="0" err="1"/>
            <a:t>projděte</a:t>
          </a:r>
          <a:r>
            <a:rPr lang="es-ES" sz="2000" b="1" kern="1200" dirty="0"/>
            <a:t> se </a:t>
          </a:r>
          <a:r>
            <a:rPr lang="es-ES" sz="2000" b="1" kern="1200" dirty="0" err="1"/>
            <a:t>mezi</a:t>
          </a:r>
          <a:r>
            <a:rPr lang="es-ES" sz="2000" b="1" kern="1200" dirty="0"/>
            <a:t> </a:t>
          </a:r>
          <a:r>
            <a:rPr lang="es-ES" sz="2000" b="1" kern="1200" dirty="0" err="1"/>
            <a:t>námi</a:t>
          </a:r>
          <a:r>
            <a:rPr lang="es-ES" sz="2000" b="1" kern="1200" dirty="0"/>
            <a:t>. </a:t>
          </a:r>
          <a:r>
            <a:rPr lang="es-ES" sz="2000" b="1" kern="1200" dirty="0" err="1"/>
            <a:t>Přebývá</a:t>
          </a:r>
          <a:r>
            <a:rPr lang="es-ES" sz="2000" b="1" kern="1200" dirty="0"/>
            <a:t> </a:t>
          </a:r>
          <a:r>
            <a:rPr lang="es-ES" sz="2000" b="1" kern="1200" dirty="0" err="1"/>
            <a:t>mezi</a:t>
          </a:r>
          <a:r>
            <a:rPr lang="es-ES" sz="2000" b="1" kern="1200" dirty="0"/>
            <a:t> </a:t>
          </a:r>
          <a:r>
            <a:rPr lang="es-ES" sz="2000" b="1" kern="1200" dirty="0" err="1"/>
            <a:t>lidmi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cs-CZ" sz="2000" b="1" kern="1200" dirty="0"/>
            <a:t>2</a:t>
          </a:r>
          <a:r>
            <a:rPr lang="es-ES" sz="2000" b="1" kern="1200" dirty="0"/>
            <a:t>.</a:t>
          </a:r>
          <a:r>
            <a:rPr lang="cs-CZ" sz="2000" b="1" kern="1200" dirty="0"/>
            <a:t> Mojžíšova</a:t>
          </a:r>
          <a:r>
            <a:rPr lang="es-ES" sz="2000" b="1" kern="1200" dirty="0"/>
            <a:t> 29</a:t>
          </a:r>
          <a:r>
            <a:rPr lang="cs-CZ" sz="2000" b="1" kern="1200" dirty="0"/>
            <a:t>,</a:t>
          </a:r>
          <a:r>
            <a:rPr lang="es-ES" sz="2000" b="1" kern="1200" dirty="0"/>
            <a:t>45; </a:t>
          </a:r>
          <a:r>
            <a:rPr lang="cs-CZ" sz="2000" b="1" kern="1200" dirty="0"/>
            <a:t>                </a:t>
          </a:r>
          <a:r>
            <a:rPr lang="es-ES" sz="2000" b="1" kern="1200" dirty="0"/>
            <a:t>J</a:t>
          </a:r>
          <a:r>
            <a:rPr lang="cs-CZ" sz="2000" b="1" kern="1200" dirty="0"/>
            <a:t>a</a:t>
          </a:r>
          <a:r>
            <a:rPr lang="es-ES" sz="2000" b="1" kern="1200" dirty="0"/>
            <a:t>n 14</a:t>
          </a:r>
          <a:r>
            <a:rPr lang="cs-CZ" sz="2000" b="1" kern="1200" dirty="0"/>
            <a:t>,</a:t>
          </a:r>
          <a:r>
            <a:rPr lang="es-ES" sz="2000" b="1" kern="1200" dirty="0"/>
            <a:t>16</a:t>
          </a:r>
          <a:r>
            <a:rPr lang="cs-CZ" sz="2000" b="1" kern="1200" dirty="0"/>
            <a:t>.</a:t>
          </a:r>
          <a:r>
            <a:rPr lang="es-ES" sz="2000" b="1" kern="1200" dirty="0"/>
            <a:t>17)</a:t>
          </a:r>
          <a:endParaRPr lang="es-ES" sz="2000" kern="1200" dirty="0"/>
        </a:p>
      </dsp:txBody>
      <dsp:txXfrm>
        <a:off x="4267696" y="428095"/>
        <a:ext cx="3319023" cy="1698353"/>
      </dsp:txXfrm>
    </dsp:sp>
    <dsp:sp modelId="{A6E77D58-24DC-441B-B8F3-E72D2F642819}">
      <dsp:nvSpPr>
        <dsp:cNvPr id="0" name=""/>
        <dsp:cNvSpPr/>
      </dsp:nvSpPr>
      <dsp:spPr>
        <a:xfrm>
          <a:off x="7767943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3">
              <a:lumMod val="75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solidFill>
                <a:schemeClr val="accent3">
                  <a:lumMod val="50000"/>
                </a:schemeClr>
              </a:solidFill>
            </a:rPr>
            <a:t>VYSVOBODIl</a:t>
          </a:r>
          <a:r>
            <a:rPr lang="es-ES" sz="2000" b="1" kern="1200" dirty="0"/>
            <a:t>: </a:t>
          </a:r>
          <a:r>
            <a:rPr lang="es-ES" sz="2000" b="1" kern="1200" dirty="0" err="1"/>
            <a:t>Bůh</a:t>
          </a:r>
          <a:r>
            <a:rPr lang="es-ES" sz="2000" b="1" kern="1200" dirty="0"/>
            <a:t> ve </a:t>
          </a:r>
          <a:r>
            <a:rPr lang="es-ES" sz="2000" b="1" kern="1200" dirty="0" err="1"/>
            <a:t>svém</a:t>
          </a:r>
          <a:r>
            <a:rPr lang="es-ES" sz="2000" b="1" kern="1200" dirty="0"/>
            <a:t> </a:t>
          </a:r>
          <a:r>
            <a:rPr lang="es-ES" sz="2000" b="1" kern="1200" dirty="0" err="1"/>
            <a:t>čase</a:t>
          </a:r>
          <a:r>
            <a:rPr lang="es-ES" sz="2000" b="1" kern="1200" dirty="0"/>
            <a:t> </a:t>
          </a:r>
          <a:r>
            <a:rPr lang="es-ES" sz="2000" b="1" kern="1200" dirty="0" err="1"/>
            <a:t>jedná</a:t>
          </a:r>
          <a:r>
            <a:rPr lang="es-ES" sz="2000" b="1" kern="1200" dirty="0"/>
            <a:t>, </a:t>
          </a:r>
          <a:r>
            <a:rPr lang="es-ES" sz="2000" b="1" kern="1200" dirty="0" err="1"/>
            <a:t>aby</a:t>
          </a:r>
          <a:r>
            <a:rPr lang="es-ES" sz="2000" b="1" kern="1200" dirty="0"/>
            <a:t> </a:t>
          </a:r>
          <a:r>
            <a:rPr lang="es-ES" sz="2000" b="1" kern="1200" dirty="0" err="1"/>
            <a:t>nás</a:t>
          </a:r>
          <a:r>
            <a:rPr lang="es-ES" sz="2000" b="1" kern="1200" dirty="0"/>
            <a:t> </a:t>
          </a:r>
          <a:r>
            <a:rPr lang="es-ES" sz="2000" b="1" kern="1200" dirty="0" err="1"/>
            <a:t>vysvobodil</a:t>
          </a:r>
          <a:r>
            <a:rPr lang="es-ES" sz="2000" b="1" kern="1200" dirty="0"/>
            <a:t> z </a:t>
          </a:r>
          <a:r>
            <a:rPr lang="es-ES" sz="2000" b="1" kern="1200" dirty="0" err="1"/>
            <a:t>utrpení</a:t>
          </a:r>
          <a:r>
            <a:rPr lang="es-ES" sz="2000" b="1" kern="1200" dirty="0"/>
            <a:t> a </a:t>
          </a:r>
          <a:r>
            <a:rPr lang="es-ES" sz="2000" b="1" kern="1200" dirty="0" err="1"/>
            <a:t>naplnil</a:t>
          </a:r>
          <a:r>
            <a:rPr lang="es-ES" sz="2000" b="1" kern="1200" dirty="0"/>
            <a:t> </a:t>
          </a:r>
          <a:r>
            <a:rPr lang="es-ES" sz="2000" b="1" kern="1200" dirty="0" err="1"/>
            <a:t>svá</a:t>
          </a:r>
          <a:r>
            <a:rPr lang="es-ES" sz="2000" b="1" kern="1200" dirty="0"/>
            <a:t> </a:t>
          </a:r>
          <a:r>
            <a:rPr lang="es-ES" sz="2000" b="1" kern="1200" dirty="0" err="1"/>
            <a:t>zaslíbení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Jer</a:t>
          </a:r>
          <a:r>
            <a:rPr lang="cs-CZ" sz="2000" b="1" kern="1200" dirty="0" err="1"/>
            <a:t>emiáš</a:t>
          </a:r>
          <a:r>
            <a:rPr lang="es-ES" sz="2000" b="1" kern="1200" dirty="0"/>
            <a:t> 29</a:t>
          </a:r>
          <a:r>
            <a:rPr lang="cs-CZ" sz="2000" b="1" kern="1200" dirty="0"/>
            <a:t>,</a:t>
          </a:r>
          <a:r>
            <a:rPr lang="es-ES" sz="2000" b="1" kern="1200" dirty="0"/>
            <a:t>11)</a:t>
          </a:r>
          <a:endParaRPr lang="es-ES" sz="2000" kern="1200" dirty="0"/>
        </a:p>
      </dsp:txBody>
      <dsp:txXfrm>
        <a:off x="7859820" y="428095"/>
        <a:ext cx="3319023" cy="1698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5749A-AEDD-9D2F-AC84-3911FDD5A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F1D06-3694-75B5-DBC5-D59FE5C63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1FD40-FCEA-3B56-7810-BBEB4706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DCBDBE-B479-6C33-0093-64D6C130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D914D-B48C-2DD3-5724-3680F2EA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2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9D63F-ED42-1B69-BF1E-A631BB61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6DE282-E367-F77D-22FD-6A13B5730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13EA1F-59F0-4FE9-1ACD-9DE1F1BA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33A0C-AF51-0DE5-02FD-9DCDB730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846491-8199-29BA-D36C-CAEFC36C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8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18A53C-FF75-9D99-EF9D-3D65D6E63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BB3D25-312D-308B-C801-E30DE56F1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8A34B-DF3C-E03A-1C87-5585C9E6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E39552-FD3C-7986-2692-A12DA094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B41D93-074A-6141-CF55-A0741806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4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4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5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4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1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5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0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2F492-8DAB-A879-7CAD-FDDD6018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014EB8-23EC-B1F9-B5ED-9A15AA21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9E676-4F7D-306A-93E6-E8996F4C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BB6AA-10EB-EF6F-092C-50DE2B1C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D9874-8E10-DEA7-B2B1-299EDECF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1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6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9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140EE-ADA3-9B7B-0810-9DE2D708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94A920-B546-59D6-3F62-FCA55F700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29D53B-669B-70E0-364B-E94F81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4751C-FE4D-0226-9FCF-5A91353D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44479-18E5-73AB-1303-17AD823D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3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D2A45-EE5E-1404-5921-5E100F68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50483-BC1A-1947-A176-DE04F48D2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39CECE-323A-44EF-12F7-6C479C6AB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0A4515-185E-1140-EF81-E26BA181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7C071-E578-BB37-304D-B7B47B53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BFB21F-2E63-0DEF-BAE4-5F31EA2D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8AC88-048A-F8B7-4CE0-0FE608B2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B13B6-D6A8-36F6-B726-23C49793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1ADBFD-4213-297D-C67A-96B63AE9B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FED2D4-7BD8-5E4A-8672-60D3A9EA0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8A3627-A390-89AD-ED94-7F51DA981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96C642-FE11-608B-87C7-40F545B6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F071A5-4789-3B5A-A7CD-AE32AA3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B1EDC0-247B-850B-9E6C-2D340050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45243-B6D0-80F5-9DF7-65D19E8C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A1DE0B-EF4B-7B6B-16A1-AD18E9A8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CA4020-A969-1F51-3106-29846C4D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D5976F-979D-68F9-CDDC-10298698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4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CA352C-9709-BB01-4C96-9E51FE24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3EA281-F2C1-DC7A-EC80-25EE5691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ABCF8-F926-9367-FA2D-A7B582AC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5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05053-A7C5-9393-A0B2-5F2F3769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A661B-B5DC-A7D1-BBC3-A9E3287C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84FE52-45AA-9DF2-808E-42CD7FDA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62BC3-40B2-1AF7-DEEC-F676164A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17DD54-FBBC-9159-F134-2C9197AB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32C301-BCF6-E096-A1B3-B56CC9DB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6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604CE-29F7-E219-86E3-51909B28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AEA6A7-036B-324D-81BD-038664D2C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CD811C-AF5C-E7D8-0BAA-F9CA422C8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128B20-4E5A-8EE1-EE7A-756DD8FF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BDF626-1024-D62F-F942-1D479729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475AF7-970F-96F6-B8C7-D6864DFE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7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1C8C26-3DE4-FF3D-D53D-04882F28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F12CA8-A333-6561-6159-E721CECCA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E350B-BCD3-045F-E020-D44ABBF8F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27DE2E-6DF9-4C2C-91B2-056FD293D0ED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2A9736-FA4B-937B-CBA0-84AF82EBA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F89182-0799-62AD-F380-0F417736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1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2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F6E4D6-E0EA-1E47-75C4-B0AEB5360FC1}"/>
              </a:ext>
            </a:extLst>
          </p:cNvPr>
          <p:cNvSpPr txBox="1"/>
          <p:nvPr/>
        </p:nvSpPr>
        <p:spPr>
          <a:xfrm>
            <a:off x="7103444" y="219456"/>
            <a:ext cx="5088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spc="300" dirty="0">
                <a:ln w="22225" cmpd="sng">
                  <a:solidFill>
                    <a:srgbClr val="F4EE0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HOŘÍCÍ KEŘ</a:t>
            </a:r>
            <a:endParaRPr lang="es-ES" sz="6000" b="1" spc="300" dirty="0">
              <a:ln w="22225" cmpd="sng">
                <a:solidFill>
                  <a:srgbClr val="F4EE00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5A41F5-8B81-0E78-73A3-174A790C27FA}"/>
              </a:ext>
            </a:extLst>
          </p:cNvPr>
          <p:cNvSpPr txBox="1"/>
          <p:nvPr/>
        </p:nvSpPr>
        <p:spPr>
          <a:xfrm>
            <a:off x="28875" y="6519446"/>
            <a:ext cx="3267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cs-CZ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6. do</a:t>
            </a:r>
            <a:r>
              <a:rPr lang="es-ES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cs-CZ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července</a:t>
            </a:r>
            <a:r>
              <a:rPr lang="es-ES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08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1CB3411-54FF-BCD6-A6C2-8D483CE9B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63" y="1563946"/>
            <a:ext cx="3606041" cy="2704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A196DD7-0174-D06F-4EBB-DD635500F9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8423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45C666-BB8B-96FC-9229-767E1A104DDD}"/>
              </a:ext>
            </a:extLst>
          </p:cNvPr>
          <p:cNvSpPr txBox="1"/>
          <p:nvPr/>
        </p:nvSpPr>
        <p:spPr>
          <a:xfrm>
            <a:off x="3274142" y="0"/>
            <a:ext cx="8917857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r>
              <a:rPr lang="cs-CZ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BŘÍZKA</a:t>
            </a:r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546CE7-A01E-1168-3243-593F388758E1}"/>
              </a:ext>
            </a:extLst>
          </p:cNvPr>
          <p:cNvSpPr txBox="1"/>
          <p:nvPr/>
        </p:nvSpPr>
        <p:spPr>
          <a:xfrm>
            <a:off x="3510730" y="692118"/>
            <a:ext cx="8572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Když se na cestě chystali nocovat, střetl se s ním Hospodin                              a chtěl ho usmrtit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6C2D1C-1824-B2D6-B0F0-4A05A71CB11C}"/>
              </a:ext>
            </a:extLst>
          </p:cNvPr>
          <p:cNvSpPr txBox="1"/>
          <p:nvPr/>
        </p:nvSpPr>
        <p:spPr>
          <a:xfrm>
            <a:off x="3811280" y="1490765"/>
            <a:ext cx="83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Mojžíšovým</a:t>
            </a:r>
            <a:r>
              <a:rPr lang="es-ES" sz="2000" b="1" dirty="0"/>
              <a:t> </a:t>
            </a:r>
            <a:r>
              <a:rPr lang="es-ES" sz="2000" b="1" dirty="0" err="1"/>
              <a:t>prvním</a:t>
            </a:r>
            <a:r>
              <a:rPr lang="es-ES" sz="2000" b="1" dirty="0"/>
              <a:t> </a:t>
            </a:r>
            <a:r>
              <a:rPr lang="es-ES" sz="2000" b="1" dirty="0" err="1"/>
              <a:t>krokem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návratu</a:t>
            </a:r>
            <a:r>
              <a:rPr lang="es-ES" sz="2000" b="1" dirty="0"/>
              <a:t> do </a:t>
            </a:r>
            <a:r>
              <a:rPr lang="es-ES" sz="2000" b="1" dirty="0" err="1"/>
              <a:t>Egypta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požádal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tchána</a:t>
            </a:r>
            <a:r>
              <a:rPr lang="es-ES" sz="2000" b="1" dirty="0"/>
              <a:t> o </a:t>
            </a:r>
            <a:r>
              <a:rPr lang="es-ES" sz="2000" b="1" dirty="0" err="1"/>
              <a:t>svolení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18). </a:t>
            </a:r>
            <a:r>
              <a:rPr lang="es-ES" sz="2000" b="1" dirty="0" err="1"/>
              <a:t>Vzal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rodinu</a:t>
            </a:r>
            <a:r>
              <a:rPr lang="es-ES" sz="2000" b="1" dirty="0"/>
              <a:t> a </a:t>
            </a:r>
            <a:r>
              <a:rPr lang="es-ES" sz="2000" b="1" dirty="0" err="1"/>
              <a:t>vydal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cestu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20). </a:t>
            </a:r>
            <a:r>
              <a:rPr lang="es-ES" sz="2000" b="1" dirty="0" err="1"/>
              <a:t>Stalo</a:t>
            </a:r>
            <a:r>
              <a:rPr lang="es-ES" sz="2000" b="1" dirty="0"/>
              <a:t> se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něco</a:t>
            </a:r>
            <a:r>
              <a:rPr lang="es-ES" sz="2000" b="1" dirty="0"/>
              <a:t> </a:t>
            </a:r>
            <a:r>
              <a:rPr lang="es-ES" sz="2000" b="1" dirty="0" err="1"/>
              <a:t>překvapivého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cestě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chtěl</a:t>
            </a:r>
            <a:r>
              <a:rPr lang="es-ES" sz="2000" b="1" dirty="0"/>
              <a:t> </a:t>
            </a:r>
            <a:r>
              <a:rPr lang="es-ES" sz="2000" b="1" dirty="0" err="1"/>
              <a:t>zabít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5A092A-62A7-5732-AFE3-88118299F050}"/>
              </a:ext>
            </a:extLst>
          </p:cNvPr>
          <p:cNvSpPr txBox="1"/>
          <p:nvPr/>
        </p:nvSpPr>
        <p:spPr>
          <a:xfrm>
            <a:off x="137863" y="4659674"/>
            <a:ext cx="74468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</a:t>
            </a:r>
            <a:r>
              <a:rPr lang="es-ES" sz="2000" b="1" dirty="0"/>
              <a:t> (</a:t>
            </a:r>
            <a:r>
              <a:rPr lang="es-ES" sz="2000" b="1" dirty="0" err="1"/>
              <a:t>ovlivněn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ženou</a:t>
            </a:r>
            <a:r>
              <a:rPr lang="es-ES" sz="2000" b="1" dirty="0"/>
              <a:t>)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syna</a:t>
            </a:r>
            <a:r>
              <a:rPr lang="es-ES" sz="2000" b="1" dirty="0"/>
              <a:t> </a:t>
            </a:r>
            <a:r>
              <a:rPr lang="es-ES" sz="2000" b="1" dirty="0" err="1"/>
              <a:t>neobřezal</a:t>
            </a:r>
            <a:r>
              <a:rPr lang="es-ES" sz="2000" b="1" dirty="0"/>
              <a:t>. Proto </a:t>
            </a:r>
            <a:r>
              <a:rPr lang="es-ES" sz="2000" b="1" dirty="0" err="1"/>
              <a:t>nepos</a:t>
            </a:r>
            <a:r>
              <a:rPr lang="cs-CZ" sz="2000" b="1" dirty="0"/>
              <a:t>-</a:t>
            </a:r>
            <a:r>
              <a:rPr lang="es-ES" sz="2000" b="1" dirty="0" err="1"/>
              <a:t>louchal</a:t>
            </a:r>
            <a:r>
              <a:rPr lang="es-ES" sz="2000" b="1" dirty="0"/>
              <a:t> </a:t>
            </a:r>
            <a:r>
              <a:rPr lang="es-ES" sz="2000" b="1" dirty="0" err="1"/>
              <a:t>podmínky</a:t>
            </a:r>
            <a:r>
              <a:rPr lang="es-ES" sz="2000" b="1" dirty="0"/>
              <a:t> </a:t>
            </a:r>
            <a:r>
              <a:rPr lang="es-ES" sz="2000" b="1" dirty="0" err="1"/>
              <a:t>smlouvy</a:t>
            </a:r>
            <a:r>
              <a:rPr lang="es-ES" sz="2000" b="1" dirty="0"/>
              <a:t>,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uzavřel</a:t>
            </a:r>
            <a:r>
              <a:rPr lang="es-ES" sz="2000" b="1" dirty="0"/>
              <a:t> s </a:t>
            </a:r>
            <a:r>
              <a:rPr lang="es-ES" sz="2000" b="1" dirty="0" err="1"/>
              <a:t>Abrahamem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16" name="Imagen 15" descr="Una persona en un campo de pasto seco&#10;&#10;El contenido generado por IA puede ser incorrecto.">
            <a:extLst>
              <a:ext uri="{FF2B5EF4-FFF2-40B4-BE49-F238E27FC236}">
                <a16:creationId xmlns:a16="http://schemas.microsoft.com/office/drawing/2014/main" id="{BEC094A7-81F4-2698-C42F-6BF577BEB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94" t="217" r="1272" b="-217"/>
          <a:stretch>
            <a:fillRect/>
          </a:stretch>
        </p:blipFill>
        <p:spPr>
          <a:xfrm>
            <a:off x="7661708" y="2767280"/>
            <a:ext cx="4317329" cy="3936831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5AEA134-05D9-C2ED-5F1D-0AA4C716AE36}"/>
              </a:ext>
            </a:extLst>
          </p:cNvPr>
          <p:cNvSpPr txBox="1"/>
          <p:nvPr/>
        </p:nvSpPr>
        <p:spPr>
          <a:xfrm>
            <a:off x="3811280" y="2921331"/>
            <a:ext cx="360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S</a:t>
            </a:r>
            <a:r>
              <a:rPr lang="es-ES" sz="2000" b="1" dirty="0" err="1"/>
              <a:t>ipora</a:t>
            </a:r>
            <a:r>
              <a:rPr lang="es-ES" sz="2000" b="1" dirty="0"/>
              <a:t> </a:t>
            </a:r>
            <a:r>
              <a:rPr lang="es-ES" sz="2000" b="1" dirty="0" err="1"/>
              <a:t>pochopila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se </a:t>
            </a:r>
            <a:r>
              <a:rPr lang="es-ES" sz="2000" b="1" dirty="0" err="1"/>
              <a:t>děje</a:t>
            </a:r>
            <a:r>
              <a:rPr lang="es-ES" sz="2000" b="1" dirty="0"/>
              <a:t>, </a:t>
            </a:r>
            <a:r>
              <a:rPr lang="cs-CZ" sz="2000" b="1" dirty="0"/>
              <a:t>          </a:t>
            </a:r>
            <a:r>
              <a:rPr lang="es-ES" sz="2000" b="1" dirty="0"/>
              <a:t>a </a:t>
            </a:r>
            <a:r>
              <a:rPr lang="es-ES" sz="2000" b="1" dirty="0" err="1"/>
              <a:t>přijala</a:t>
            </a:r>
            <a:r>
              <a:rPr lang="es-ES" sz="2000" b="1" dirty="0"/>
              <a:t> </a:t>
            </a:r>
            <a:r>
              <a:rPr lang="es-ES" sz="2000" b="1" dirty="0" err="1"/>
              <a:t>nezbytná</a:t>
            </a:r>
            <a:r>
              <a:rPr lang="es-ES" sz="2000" b="1" dirty="0"/>
              <a:t> </a:t>
            </a:r>
            <a:r>
              <a:rPr lang="es-ES" sz="2000" b="1" dirty="0" err="1"/>
              <a:t>opatření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vyhnula</a:t>
            </a:r>
            <a:r>
              <a:rPr lang="es-ES" sz="2000" b="1" dirty="0"/>
              <a:t> </a:t>
            </a:r>
            <a:r>
              <a:rPr lang="es-ES" sz="2000" b="1" dirty="0" err="1"/>
              <a:t>fatálnímu</a:t>
            </a:r>
            <a:r>
              <a:rPr lang="es-ES" sz="2000" b="1" dirty="0"/>
              <a:t> </a:t>
            </a:r>
            <a:r>
              <a:rPr lang="es-ES" sz="2000" b="1" dirty="0" err="1"/>
              <a:t>následku</a:t>
            </a:r>
            <a:r>
              <a:rPr lang="es-ES" sz="2000" b="1" dirty="0"/>
              <a:t>: </a:t>
            </a:r>
            <a:r>
              <a:rPr lang="es-ES" sz="2000" b="1" dirty="0" err="1"/>
              <a:t>obřezala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syna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957A90-6360-7D82-F2CB-BC5764C7C313}"/>
              </a:ext>
            </a:extLst>
          </p:cNvPr>
          <p:cNvSpPr txBox="1"/>
          <p:nvPr/>
        </p:nvSpPr>
        <p:spPr>
          <a:xfrm>
            <a:off x="137863" y="5782463"/>
            <a:ext cx="74468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Vědomé</a:t>
            </a:r>
            <a:r>
              <a:rPr lang="es-ES" sz="2000" b="1" dirty="0"/>
              <a:t> </a:t>
            </a:r>
            <a:r>
              <a:rPr lang="es-ES" sz="2000" b="1" dirty="0" err="1"/>
              <a:t>odmítnutí</a:t>
            </a:r>
            <a:r>
              <a:rPr lang="es-ES" sz="2000" b="1" dirty="0"/>
              <a:t> </a:t>
            </a:r>
            <a:r>
              <a:rPr lang="es-ES" sz="2000" b="1" dirty="0" err="1"/>
              <a:t>podřídit</a:t>
            </a:r>
            <a:r>
              <a:rPr lang="es-ES" sz="2000" b="1" dirty="0"/>
              <a:t> se </a:t>
            </a:r>
            <a:r>
              <a:rPr lang="es-ES" sz="2000" b="1" dirty="0" err="1"/>
              <a:t>jasnému</a:t>
            </a:r>
            <a:r>
              <a:rPr lang="es-ES" sz="2000" b="1" dirty="0"/>
              <a:t> </a:t>
            </a:r>
            <a:r>
              <a:rPr lang="es-ES" sz="2000" b="1" dirty="0" err="1"/>
              <a:t>Božímu</a:t>
            </a:r>
            <a:r>
              <a:rPr lang="es-ES" sz="2000" b="1" dirty="0"/>
              <a:t> </a:t>
            </a:r>
            <a:r>
              <a:rPr lang="es-ES" sz="2000" b="1" dirty="0" err="1"/>
              <a:t>příkazu</a:t>
            </a:r>
            <a:r>
              <a:rPr lang="es-ES" sz="2000" b="1" dirty="0"/>
              <a:t> </a:t>
            </a:r>
            <a:r>
              <a:rPr lang="es-ES" sz="2000" b="1" dirty="0" err="1"/>
              <a:t>diskvali</a:t>
            </a:r>
            <a:r>
              <a:rPr lang="cs-CZ" sz="2000" b="1" dirty="0"/>
              <a:t>-</a:t>
            </a:r>
            <a:r>
              <a:rPr lang="es-ES" sz="2000" b="1" dirty="0" err="1"/>
              <a:t>fikovalo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vůdce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. Tato </a:t>
            </a:r>
            <a:r>
              <a:rPr lang="es-ES" sz="2000" b="1" dirty="0" err="1"/>
              <a:t>situace</a:t>
            </a:r>
            <a:r>
              <a:rPr lang="es-ES" sz="2000" b="1" dirty="0"/>
              <a:t> </a:t>
            </a:r>
            <a:r>
              <a:rPr lang="es-ES" sz="2000" b="1" dirty="0" err="1"/>
              <a:t>musela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napra</a:t>
            </a:r>
            <a:r>
              <a:rPr lang="cs-CZ" sz="2000" b="1" dirty="0"/>
              <a:t>-</a:t>
            </a:r>
            <a:r>
              <a:rPr lang="es-ES" sz="2000" b="1" dirty="0"/>
              <a:t>vena,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splnit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24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0984F-A561-0FFC-406E-095D4C3F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CA399B-D9AB-97CA-FA5D-9D32CC8B5A43}"/>
              </a:ext>
            </a:extLst>
          </p:cNvPr>
          <p:cNvSpPr txBox="1"/>
          <p:nvPr/>
        </p:nvSpPr>
        <p:spPr>
          <a:xfrm>
            <a:off x="1847738" y="589672"/>
            <a:ext cx="883992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Člověk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získá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sílu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schopnost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když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přijme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odpovědnost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již</a:t>
            </a:r>
            <a:r>
              <a:rPr lang="es-ES" sz="2600" b="1" dirty="0">
                <a:latin typeface="Constantia" panose="02030602050306030303" pitchFamily="18" charset="0"/>
              </a:rPr>
              <a:t> mu </a:t>
            </a:r>
            <a:r>
              <a:rPr lang="es-ES" sz="2600" b="1" dirty="0" err="1">
                <a:latin typeface="Constantia" panose="02030602050306030303" pitchFamily="18" charset="0"/>
              </a:rPr>
              <a:t>Bůh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uloží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snaží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jí</a:t>
            </a:r>
            <a:r>
              <a:rPr lang="es-ES" sz="2600" b="1" dirty="0">
                <a:latin typeface="Constantia" panose="02030602050306030303" pitchFamily="18" charset="0"/>
              </a:rPr>
              <a:t> s </a:t>
            </a:r>
            <a:r>
              <a:rPr lang="es-ES" sz="2600" b="1" dirty="0" err="1">
                <a:latin typeface="Constantia" panose="02030602050306030303" pitchFamily="18" charset="0"/>
              </a:rPr>
              <a:t>celou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duší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co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nejlépe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zhostit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Ať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zastává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sebeskromnější</a:t>
            </a:r>
            <a:r>
              <a:rPr lang="es-ES" sz="2600" b="1" dirty="0">
                <a:latin typeface="Constantia" panose="02030602050306030303" pitchFamily="18" charset="0"/>
              </a:rPr>
              <a:t> posta</a:t>
            </a:r>
            <a:r>
              <a:rPr lang="cs-CZ" sz="2600" b="1" dirty="0">
                <a:latin typeface="Constantia" panose="02030602050306030303" pitchFamily="18" charset="0"/>
              </a:rPr>
              <a:t>-</a:t>
            </a:r>
            <a:r>
              <a:rPr lang="es-ES" sz="2600" b="1" dirty="0" err="1">
                <a:latin typeface="Constantia" panose="02030602050306030303" pitchFamily="18" charset="0"/>
              </a:rPr>
              <a:t>vení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nebo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ať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jsou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schopnosti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sebeomezenější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dosáhne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opravdové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velikosti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bude-li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věřit</a:t>
            </a:r>
            <a:r>
              <a:rPr lang="es-ES" sz="2600" b="1" dirty="0">
                <a:latin typeface="Constantia" panose="02030602050306030303" pitchFamily="18" charset="0"/>
              </a:rPr>
              <a:t> v </a:t>
            </a:r>
            <a:r>
              <a:rPr lang="es-ES" sz="2600" b="1" dirty="0" err="1">
                <a:latin typeface="Constantia" panose="02030602050306030303" pitchFamily="18" charset="0"/>
              </a:rPr>
              <a:t>božskou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sílu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snažit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věrně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splnit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svůj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úkol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Kdyby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byl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Mojžíš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spolehl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vlastní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sílu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svůj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vlastní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rozum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cs-CZ" sz="2600" b="1" dirty="0">
                <a:latin typeface="Constantia" panose="02030602050306030303" pitchFamily="18" charset="0"/>
              </a:rPr>
              <a:t>                   </a:t>
            </a:r>
            <a:r>
              <a:rPr lang="es-ES" sz="2600" b="1" dirty="0">
                <a:latin typeface="Constantia" panose="02030602050306030303" pitchFamily="18" charset="0"/>
              </a:rPr>
              <a:t>a </a:t>
            </a:r>
            <a:r>
              <a:rPr lang="es-ES" sz="2600" b="1" dirty="0" err="1">
                <a:latin typeface="Constantia" panose="02030602050306030303" pitchFamily="18" charset="0"/>
              </a:rPr>
              <a:t>bez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váhání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přijal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velké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poslání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byl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by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projevil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že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naprosto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nevhodný</a:t>
            </a:r>
            <a:r>
              <a:rPr lang="es-ES" sz="2600" b="1" dirty="0">
                <a:latin typeface="Constantia" panose="02030602050306030303" pitchFamily="18" charset="0"/>
              </a:rPr>
              <a:t> pro </a:t>
            </a:r>
            <a:r>
              <a:rPr lang="es-ES" sz="2600" b="1" dirty="0" err="1">
                <a:latin typeface="Constantia" panose="02030602050306030303" pitchFamily="18" charset="0"/>
              </a:rPr>
              <a:t>takový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úkol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že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člověk</a:t>
            </a:r>
            <a:r>
              <a:rPr lang="es-ES" sz="2600" b="1" dirty="0">
                <a:latin typeface="Constantia" panose="02030602050306030303" pitchFamily="18" charset="0"/>
              </a:rPr>
              <a:t> si </a:t>
            </a:r>
            <a:r>
              <a:rPr lang="es-ES" sz="2600" b="1" dirty="0" err="1">
                <a:latin typeface="Constantia" panose="02030602050306030303" pitchFamily="18" charset="0"/>
              </a:rPr>
              <a:t>uvědomuje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slabost</a:t>
            </a:r>
            <a:r>
              <a:rPr lang="es-ES" sz="2600" b="1" dirty="0">
                <a:latin typeface="Constantia" panose="02030602050306030303" pitchFamily="18" charset="0"/>
              </a:rPr>
              <a:t>, je </a:t>
            </a:r>
            <a:r>
              <a:rPr lang="es-ES" sz="2600" b="1" dirty="0" err="1">
                <a:latin typeface="Constantia" panose="02030602050306030303" pitchFamily="18" charset="0"/>
              </a:rPr>
              <a:t>přinejmenším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důkazem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cs-CZ" sz="2600" b="1" dirty="0">
                <a:latin typeface="Constantia" panose="02030602050306030303" pitchFamily="18" charset="0"/>
              </a:rPr>
              <a:t>          </a:t>
            </a:r>
            <a:r>
              <a:rPr lang="es-ES" sz="2600" b="1" dirty="0" err="1">
                <a:latin typeface="Constantia" panose="02030602050306030303" pitchFamily="18" charset="0"/>
              </a:rPr>
              <a:t>že</a:t>
            </a:r>
            <a:r>
              <a:rPr lang="es-ES" sz="2600" b="1" dirty="0">
                <a:latin typeface="Constantia" panose="02030602050306030303" pitchFamily="18" charset="0"/>
              </a:rPr>
              <a:t> si </a:t>
            </a:r>
            <a:r>
              <a:rPr lang="es-ES" sz="2600" b="1" dirty="0" err="1">
                <a:latin typeface="Constantia" panose="02030602050306030303" pitchFamily="18" charset="0"/>
              </a:rPr>
              <a:t>uvědomuje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velikost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úkolu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který</a:t>
            </a:r>
            <a:r>
              <a:rPr lang="es-ES" sz="2600" b="1" dirty="0">
                <a:latin typeface="Constantia" panose="02030602050306030303" pitchFamily="18" charset="0"/>
              </a:rPr>
              <a:t> mu </a:t>
            </a:r>
            <a:r>
              <a:rPr lang="es-ES" sz="2600" b="1" dirty="0" err="1">
                <a:latin typeface="Constantia" panose="02030602050306030303" pitchFamily="18" charset="0"/>
              </a:rPr>
              <a:t>byl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svěřen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cs-CZ" sz="2600" b="1" dirty="0">
                <a:latin typeface="Constantia" panose="02030602050306030303" pitchFamily="18" charset="0"/>
              </a:rPr>
              <a:t>     </a:t>
            </a:r>
            <a:r>
              <a:rPr lang="es-ES" sz="2600" b="1" dirty="0">
                <a:latin typeface="Constantia" panose="02030602050306030303" pitchFamily="18" charset="0"/>
              </a:rPr>
              <a:t>a </a:t>
            </a:r>
            <a:r>
              <a:rPr lang="es-ES" sz="2600" b="1" dirty="0" err="1">
                <a:latin typeface="Constantia" panose="02030602050306030303" pitchFamily="18" charset="0"/>
              </a:rPr>
              <a:t>že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bude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obracet</a:t>
            </a:r>
            <a:r>
              <a:rPr lang="es-ES" sz="2600" b="1" dirty="0">
                <a:latin typeface="Constantia" panose="02030602050306030303" pitchFamily="18" charset="0"/>
              </a:rPr>
              <a:t> k </a:t>
            </a:r>
            <a:r>
              <a:rPr lang="es-ES" sz="2600" b="1" dirty="0" err="1">
                <a:latin typeface="Constantia" panose="02030602050306030303" pitchFamily="18" charset="0"/>
              </a:rPr>
              <a:t>Bohu</a:t>
            </a:r>
            <a:r>
              <a:rPr lang="es-ES" sz="2600" b="1" dirty="0">
                <a:latin typeface="Constantia" panose="02030602050306030303" pitchFamily="18" charset="0"/>
              </a:rPr>
              <a:t> o </a:t>
            </a:r>
            <a:r>
              <a:rPr lang="es-ES" sz="2600" b="1" dirty="0" err="1">
                <a:latin typeface="Constantia" panose="02030602050306030303" pitchFamily="18" charset="0"/>
              </a:rPr>
              <a:t>radu</a:t>
            </a:r>
            <a:r>
              <a:rPr lang="es-ES" sz="2600" b="1" dirty="0">
                <a:latin typeface="Constantia" panose="02030602050306030303" pitchFamily="18" charset="0"/>
              </a:rPr>
              <a:t> a pro </a:t>
            </a:r>
            <a:r>
              <a:rPr lang="es-ES" sz="2600" b="1" dirty="0" err="1">
                <a:latin typeface="Constantia" panose="02030602050306030303" pitchFamily="18" charset="0"/>
              </a:rPr>
              <a:t>posilu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918280-5035-2CBA-C3AA-7616D0163545}"/>
              </a:ext>
            </a:extLst>
          </p:cNvPr>
          <p:cNvSpPr txBox="1"/>
          <p:nvPr/>
        </p:nvSpPr>
        <p:spPr>
          <a:xfrm>
            <a:off x="6622833" y="6099051"/>
            <a:ext cx="4064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(</a:t>
            </a:r>
            <a:r>
              <a:rPr lang="es-ES" sz="1600" b="1" dirty="0" err="1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 proroci strana 183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0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6D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AD844362-9475-94EB-8106-5EA82E427D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32" b="24100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9727F2-8F2A-EC65-27C2-3F3D7CEA9627}"/>
              </a:ext>
            </a:extLst>
          </p:cNvPr>
          <p:cNvSpPr txBox="1"/>
          <p:nvPr/>
        </p:nvSpPr>
        <p:spPr>
          <a:xfrm>
            <a:off x="-3048" y="4590812"/>
            <a:ext cx="12191999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cs-CZ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Hospodin dále řekl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‘</a:t>
            </a:r>
            <a:r>
              <a:rPr kumimoji="0" lang="cs-CZ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Dobře jsem viděl ujařmení svého lidu, který je v Egyptě. Slyšel jsem jeho úpění pro bezohlednost jeho poháněčů. Znám jeho bolesti. Sestoupil jsem, abych jej vysvobodil z moci Egypta a vyvedl jej z oné země do země dobré a prostorné, oplývající mlékem a medem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’” </a:t>
            </a: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</a:t>
            </a: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465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0A9E2B5-053E-23B2-62F9-BE5FAA755A86}"/>
              </a:ext>
            </a:extLst>
          </p:cNvPr>
          <p:cNvSpPr txBox="1"/>
          <p:nvPr/>
        </p:nvSpPr>
        <p:spPr>
          <a:xfrm>
            <a:off x="6701710" y="3858628"/>
            <a:ext cx="545339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Výzva</a:t>
            </a:r>
            <a:r>
              <a:rPr lang="es-ES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Hořácí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kež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1-6)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Hospodinův posel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7-12)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 Páně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13-22)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Splň své poslání</a:t>
            </a:r>
            <a:r>
              <a:rPr lang="es-ES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Čtyři výmluvy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1-17)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Obřízka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18-31)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8B8CBC-2E9A-DB6F-49CD-6BEF710B85C3}"/>
              </a:ext>
            </a:extLst>
          </p:cNvPr>
          <p:cNvSpPr txBox="1"/>
          <p:nvPr/>
        </p:nvSpPr>
        <p:spPr>
          <a:xfrm>
            <a:off x="239026" y="185884"/>
            <a:ext cx="7193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Poté,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Mojžíšovi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nepodařilo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vysvobodit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lid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strávil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mnidjánské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poušti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pastýř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ovcí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Během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pokračoval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důvěrném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opustil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vysvoboditelem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agua, pasto, parado, mujer&#10;&#10;El contenido generado por IA puede ser incorrecto.">
            <a:extLst>
              <a:ext uri="{FF2B5EF4-FFF2-40B4-BE49-F238E27FC236}">
                <a16:creationId xmlns:a16="http://schemas.microsoft.com/office/drawing/2014/main" id="{34ADEEC1-E7A8-35A6-9C90-09E2420B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22"/>
          <a:stretch>
            <a:fillRect/>
          </a:stretch>
        </p:blipFill>
        <p:spPr>
          <a:xfrm>
            <a:off x="7546208" y="123926"/>
            <a:ext cx="4493392" cy="3081288"/>
          </a:xfrm>
          <a:prstGeom prst="rect">
            <a:avLst/>
          </a:prstGeom>
          <a:ln w="38100" cap="sq">
            <a:solidFill>
              <a:srgbClr val="87A8C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17ECFAD-BF07-6ECF-9EDA-BA2F1D500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16" y="3722451"/>
            <a:ext cx="3810000" cy="3038475"/>
          </a:xfrm>
          <a:prstGeom prst="rect">
            <a:avLst/>
          </a:prstGeom>
          <a:ln w="38100" cap="sq">
            <a:solidFill>
              <a:srgbClr val="43ECB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3A332A79-1D09-008F-14F6-749AA67DA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8" r="17948"/>
          <a:stretch>
            <a:fillRect/>
          </a:stretch>
        </p:blipFill>
        <p:spPr>
          <a:xfrm>
            <a:off x="152400" y="3722451"/>
            <a:ext cx="1512771" cy="3038475"/>
          </a:xfrm>
          <a:prstGeom prst="rect">
            <a:avLst/>
          </a:prstGeom>
          <a:ln w="38100" cap="sq">
            <a:solidFill>
              <a:srgbClr val="43ECB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85AA44A-D031-D656-2684-ACE699DB6A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4306959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8FA01F73-DF38-ECFD-72F3-5A39413449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4688054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4C54DEF9-1557-7822-3281-0EA8CAC882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6291021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pod&#10;&#10;El contenido generado por IA puede ser incorrecto.">
            <a:extLst>
              <a:ext uri="{FF2B5EF4-FFF2-40B4-BE49-F238E27FC236}">
                <a16:creationId xmlns:a16="http://schemas.microsoft.com/office/drawing/2014/main" id="{1C18E1BC-1A0B-7040-2A40-FA3A76891C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5909161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E9AEB55-F36F-B330-1809-D5C979FC88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5070840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19EBC397-270C-E03D-9D70-D2BBBD29491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97" y="5464517"/>
            <a:ext cx="531913" cy="415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Icono&#10;&#10;El contenido generado por IA puede ser incorrecto.">
            <a:extLst>
              <a:ext uri="{FF2B5EF4-FFF2-40B4-BE49-F238E27FC236}">
                <a16:creationId xmlns:a16="http://schemas.microsoft.com/office/drawing/2014/main" id="{63077559-38E3-E083-F633-B6197E79839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97" y="3854146"/>
            <a:ext cx="531913" cy="415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4A5281-1F66-A03E-C376-9360D091A156}"/>
              </a:ext>
            </a:extLst>
          </p:cNvPr>
          <p:cNvSpPr txBox="1"/>
          <p:nvPr/>
        </p:nvSpPr>
        <p:spPr>
          <a:xfrm>
            <a:off x="239025" y="1888320"/>
            <a:ext cx="71939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však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tuto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myšlenku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neopustil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něj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ještě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vyvoleným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vysvoboditelem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nezapomněl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utrpení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nadešel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vyvést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tvrdého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otroctví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44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1224B4-12EB-0526-91A9-43E51401A654}"/>
              </a:ext>
            </a:extLst>
          </p:cNvPr>
          <p:cNvSpPr txBox="1"/>
          <p:nvPr/>
        </p:nvSpPr>
        <p:spPr>
          <a:xfrm>
            <a:off x="2107934" y="5671975"/>
            <a:ext cx="7122694" cy="1107996"/>
          </a:xfrm>
          <a:prstGeom prst="rect">
            <a:avLst/>
          </a:prstGeom>
          <a:noFill/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algn="ctr"/>
            <a:r>
              <a:rPr lang="cs-CZ" sz="66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bg2">
                      <a:lumMod val="20000"/>
                      <a:lumOff val="8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VÝZVA</a:t>
            </a:r>
            <a:endParaRPr lang="es-ES" sz="6600" b="1" spc="50" dirty="0">
              <a:ln w="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bg2">
                    <a:lumMod val="20000"/>
                    <a:lumOff val="8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40000" t="-1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 descr="Llamas de fuego sobre fondo negro">
            <a:extLst>
              <a:ext uri="{FF2B5EF4-FFF2-40B4-BE49-F238E27FC236}">
                <a16:creationId xmlns:a16="http://schemas.microsoft.com/office/drawing/2014/main" id="{97240143-F816-C8C5-0019-E068193EC9DB}"/>
              </a:ext>
            </a:extLst>
          </p:cNvPr>
          <p:cNvSpPr txBox="1"/>
          <p:nvPr/>
        </p:nvSpPr>
        <p:spPr>
          <a:xfrm>
            <a:off x="149994" y="-19849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016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4200000" algn="tl" rotWithShape="0">
                    <a:srgbClr val="000000"/>
                  </a:outerShdw>
                </a:effectLst>
              </a:rPr>
              <a:t>HOŘÍCÍ KEŘ</a:t>
            </a:r>
            <a:r>
              <a:rPr lang="es-ES" sz="4400" b="1" spc="600" dirty="0">
                <a:ln w="1016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42000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68A33-5461-98AE-A904-5AF743EB419A}"/>
              </a:ext>
            </a:extLst>
          </p:cNvPr>
          <p:cNvSpPr txBox="1"/>
          <p:nvPr/>
        </p:nvSpPr>
        <p:spPr>
          <a:xfrm>
            <a:off x="149994" y="575444"/>
            <a:ext cx="96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Tu se mu ukázal Hospodinův posel v plápolajícím ohni uprostřed trnitého keře. Mojžíš viděl, jak keř v ohni hoří, ale není jím stráven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9498DB-FFA9-00EE-610F-B68B877B1705}"/>
              </a:ext>
            </a:extLst>
          </p:cNvPr>
          <p:cNvSpPr txBox="1"/>
          <p:nvPr/>
        </p:nvSpPr>
        <p:spPr>
          <a:xfrm>
            <a:off x="2346258" y="1303590"/>
            <a:ext cx="9742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Čtyřicet</a:t>
            </a:r>
            <a:r>
              <a:rPr lang="es-ES" sz="2000" b="1" dirty="0"/>
              <a:t> </a:t>
            </a:r>
            <a:r>
              <a:rPr lang="es-ES" sz="2000" b="1" dirty="0" err="1"/>
              <a:t>let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žil</a:t>
            </a:r>
            <a:r>
              <a:rPr lang="es-ES" sz="2000" b="1" dirty="0"/>
              <a:t> v </a:t>
            </a:r>
            <a:r>
              <a:rPr lang="cs-CZ" sz="2000" b="1" dirty="0"/>
              <a:t>m</a:t>
            </a:r>
            <a:r>
              <a:rPr lang="es-ES" sz="2000" b="1" dirty="0" err="1"/>
              <a:t>idján</a:t>
            </a:r>
            <a:r>
              <a:rPr lang="cs-CZ" sz="2000" b="1" dirty="0" err="1"/>
              <a:t>ské</a:t>
            </a:r>
            <a:r>
              <a:rPr lang="cs-CZ" sz="2000" b="1" dirty="0"/>
              <a:t> zemi</a:t>
            </a:r>
            <a:r>
              <a:rPr lang="es-ES" sz="2000" b="1" dirty="0"/>
              <a:t>, </a:t>
            </a:r>
            <a:r>
              <a:rPr lang="es-ES" sz="2000" b="1" dirty="0" err="1"/>
              <a:t>lze</a:t>
            </a:r>
            <a:r>
              <a:rPr lang="es-ES" sz="2000" b="1" dirty="0"/>
              <a:t> </a:t>
            </a:r>
            <a:r>
              <a:rPr lang="es-ES" sz="2000" b="1" dirty="0" err="1"/>
              <a:t>shrnout</a:t>
            </a:r>
            <a:r>
              <a:rPr lang="es-ES" sz="2000" b="1" dirty="0"/>
              <a:t> </a:t>
            </a:r>
            <a:r>
              <a:rPr lang="es-ES" sz="2000" b="1" dirty="0" err="1"/>
              <a:t>takto</a:t>
            </a:r>
            <a:r>
              <a:rPr lang="es-ES" sz="2000" b="1" dirty="0"/>
              <a:t>: </a:t>
            </a:r>
            <a:r>
              <a:rPr lang="es-ES" sz="2000" b="1" dirty="0" err="1"/>
              <a:t>oženil</a:t>
            </a:r>
            <a:r>
              <a:rPr lang="es-ES" sz="2000" b="1" dirty="0"/>
              <a:t> se,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dvě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 a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pastorem</a:t>
            </a:r>
            <a:r>
              <a:rPr lang="es-ES" sz="2000" b="1" dirty="0"/>
              <a:t> ve </a:t>
            </a:r>
            <a:r>
              <a:rPr lang="es-ES" sz="2000" b="1" dirty="0" err="1"/>
              <a:t>službách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tchána</a:t>
            </a:r>
            <a:r>
              <a:rPr lang="es-ES" sz="2000" b="1" dirty="0"/>
              <a:t>.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strávil</a:t>
            </a:r>
            <a:r>
              <a:rPr lang="es-ES" sz="2000" b="1" dirty="0"/>
              <a:t> </a:t>
            </a:r>
            <a:r>
              <a:rPr lang="es-ES" sz="2000" b="1" dirty="0" err="1"/>
              <a:t>psaním</a:t>
            </a:r>
            <a:r>
              <a:rPr lang="es-ES" sz="2000" b="1" dirty="0"/>
              <a:t> </a:t>
            </a:r>
            <a:r>
              <a:rPr lang="es-ES" sz="2000" b="1" dirty="0" err="1"/>
              <a:t>dvou</a:t>
            </a:r>
            <a:r>
              <a:rPr lang="es-ES" sz="2000" b="1" dirty="0"/>
              <a:t> </a:t>
            </a:r>
            <a:r>
              <a:rPr lang="es-ES" sz="2000" b="1" dirty="0" err="1"/>
              <a:t>knih</a:t>
            </a:r>
            <a:r>
              <a:rPr lang="es-ES" sz="2000" b="1" dirty="0"/>
              <a:t>: J</a:t>
            </a:r>
            <a:r>
              <a:rPr lang="cs-CZ" sz="2000" b="1" dirty="0"/>
              <a:t>ó</a:t>
            </a:r>
            <a:r>
              <a:rPr lang="es-ES" sz="2000" b="1" dirty="0"/>
              <a:t>b</a:t>
            </a:r>
            <a:r>
              <a:rPr lang="cs-CZ" sz="2000" b="1" dirty="0"/>
              <a:t>a</a:t>
            </a:r>
            <a:r>
              <a:rPr lang="es-ES" sz="2000" b="1" dirty="0"/>
              <a:t> a </a:t>
            </a:r>
            <a:r>
              <a:rPr lang="cs-CZ" sz="2000" b="1" dirty="0"/>
              <a:t>1. knihy Mojžíšovy</a:t>
            </a:r>
            <a:r>
              <a:rPr lang="es-ES" sz="2000" b="1" dirty="0"/>
              <a:t>; </a:t>
            </a:r>
            <a:r>
              <a:rPr lang="es-ES" sz="2000" b="1" dirty="0" err="1"/>
              <a:t>nezbytné</a:t>
            </a:r>
            <a:r>
              <a:rPr lang="es-ES" sz="2000" b="1" dirty="0"/>
              <a:t> pro </a:t>
            </a:r>
            <a:r>
              <a:rPr lang="es-ES" sz="2000" b="1" dirty="0" err="1"/>
              <a:t>pochopení</a:t>
            </a:r>
            <a:r>
              <a:rPr lang="es-ES" sz="2000" b="1" dirty="0"/>
              <a:t> </a:t>
            </a:r>
            <a:r>
              <a:rPr lang="es-ES" sz="2000" b="1" dirty="0" err="1"/>
              <a:t>zásadních</a:t>
            </a:r>
            <a:r>
              <a:rPr lang="es-ES" sz="2000" b="1" dirty="0"/>
              <a:t> </a:t>
            </a:r>
            <a:r>
              <a:rPr lang="es-ES" sz="2000" b="1" dirty="0" err="1"/>
              <a:t>otázek</a:t>
            </a:r>
            <a:r>
              <a:rPr lang="es-ES" sz="2000" b="1" dirty="0"/>
              <a:t> </a:t>
            </a:r>
            <a:r>
              <a:rPr lang="es-ES" sz="2000" b="1" dirty="0" err="1"/>
              <a:t>spasení</a:t>
            </a:r>
            <a:r>
              <a:rPr lang="es-ES" sz="2000" b="1" dirty="0"/>
              <a:t>. </a:t>
            </a:r>
            <a:r>
              <a:rPr lang="es-ES" sz="2000" b="1" dirty="0" err="1"/>
              <a:t>Vše</a:t>
            </a:r>
            <a:r>
              <a:rPr lang="es-ES" sz="2000" b="1" dirty="0"/>
              <a:t> se ale </a:t>
            </a: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okamžiku</a:t>
            </a:r>
            <a:r>
              <a:rPr lang="es-ES" sz="2000" b="1" dirty="0"/>
              <a:t> </a:t>
            </a:r>
            <a:r>
              <a:rPr lang="es-ES" sz="2000" b="1" dirty="0" err="1"/>
              <a:t>změnilo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751E5F0-C83A-A693-303D-C2B933D45D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" y="3994482"/>
            <a:ext cx="4919579" cy="2767263"/>
          </a:xfrm>
          <a:prstGeom prst="roundRect">
            <a:avLst>
              <a:gd name="adj" fmla="val 114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4A2669C2-6331-D5B9-26C9-8EE4CC9D8C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45" b="597"/>
          <a:stretch>
            <a:fillRect/>
          </a:stretch>
        </p:blipFill>
        <p:spPr>
          <a:xfrm>
            <a:off x="219075" y="1303590"/>
            <a:ext cx="2056051" cy="2503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4C5EB2E-7866-91BA-3E9C-B8D25D751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3936732"/>
            <a:ext cx="2753729" cy="277208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53748-82C6-D13F-5152-65A69E2A9060}"/>
              </a:ext>
            </a:extLst>
          </p:cNvPr>
          <p:cNvSpPr txBox="1"/>
          <p:nvPr/>
        </p:nvSpPr>
        <p:spPr>
          <a:xfrm>
            <a:off x="5252986" y="3947986"/>
            <a:ext cx="38717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mluvil</a:t>
            </a:r>
            <a:r>
              <a:rPr lang="es-ES" sz="2000" b="1" dirty="0"/>
              <a:t> k </a:t>
            </a:r>
            <a:r>
              <a:rPr lang="es-ES" sz="2000" b="1" dirty="0" err="1"/>
              <a:t>Mojžíšovi</a:t>
            </a:r>
            <a:r>
              <a:rPr lang="es-ES" sz="2000" b="1" dirty="0"/>
              <a:t>, </a:t>
            </a:r>
            <a:r>
              <a:rPr lang="es-ES" sz="2000" b="1" dirty="0" err="1"/>
              <a:t>představil</a:t>
            </a:r>
            <a:r>
              <a:rPr lang="es-ES" sz="2000" b="1" dirty="0"/>
              <a:t> se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Abrahamův</a:t>
            </a:r>
            <a:r>
              <a:rPr lang="es-ES" sz="2000" b="1" dirty="0"/>
              <a:t>, </a:t>
            </a:r>
            <a:r>
              <a:rPr lang="es-ES" sz="2000" b="1" dirty="0" err="1"/>
              <a:t>Izákův</a:t>
            </a:r>
            <a:r>
              <a:rPr lang="es-ES" sz="2000" b="1" dirty="0"/>
              <a:t> a </a:t>
            </a:r>
            <a:r>
              <a:rPr lang="es-ES" sz="2000" b="1" dirty="0" err="1"/>
              <a:t>Jákobův</a:t>
            </a:r>
            <a:r>
              <a:rPr lang="es-ES" sz="2000" b="1" dirty="0"/>
              <a:t>. </a:t>
            </a:r>
            <a:r>
              <a:rPr lang="es-ES" sz="2000" b="1" dirty="0" err="1"/>
              <a:t>Myšlenka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jasná</a:t>
            </a:r>
            <a:r>
              <a:rPr lang="es-ES" sz="2000" b="1" dirty="0"/>
              <a:t>: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sestoupil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naplnil</a:t>
            </a:r>
            <a:r>
              <a:rPr lang="es-ES" sz="2000" b="1" dirty="0"/>
              <a:t> </a:t>
            </a:r>
            <a:r>
              <a:rPr lang="es-ES" sz="2000" b="1" dirty="0" err="1"/>
              <a:t>zaslíbení</a:t>
            </a:r>
            <a:r>
              <a:rPr lang="es-ES" sz="2000" b="1" dirty="0"/>
              <a:t> </a:t>
            </a:r>
            <a:r>
              <a:rPr lang="es-ES" sz="2000" b="1" dirty="0" err="1"/>
              <a:t>dané</a:t>
            </a:r>
            <a:r>
              <a:rPr lang="es-ES" sz="2000" b="1" dirty="0"/>
              <a:t> </a:t>
            </a:r>
            <a:r>
              <a:rPr lang="es-ES" sz="2000" b="1" dirty="0" err="1"/>
              <a:t>těmto</a:t>
            </a:r>
            <a:r>
              <a:rPr lang="es-ES" sz="2000" b="1" dirty="0"/>
              <a:t> </a:t>
            </a:r>
            <a:r>
              <a:rPr lang="es-ES" sz="2000" b="1" dirty="0" err="1"/>
              <a:t>patriarchům</a:t>
            </a:r>
            <a:r>
              <a:rPr lang="es-ES" sz="2000" b="1" dirty="0"/>
              <a:t> a </a:t>
            </a:r>
            <a:r>
              <a:rPr lang="es-ES" sz="2000" b="1" dirty="0" err="1"/>
              <a:t>předal</a:t>
            </a:r>
            <a:r>
              <a:rPr lang="es-ES" sz="2000" b="1" dirty="0"/>
              <a:t> </a:t>
            </a:r>
            <a:r>
              <a:rPr lang="es-ES" sz="2000" b="1" dirty="0" err="1"/>
              <a:t>Izraeli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 </a:t>
            </a:r>
            <a:r>
              <a:rPr lang="es-ES" sz="2000" b="1" dirty="0" err="1"/>
              <a:t>Kanaán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1. Mojžíšova</a:t>
            </a:r>
            <a:r>
              <a:rPr lang="es-ES" sz="2000" b="1" dirty="0"/>
              <a:t> 12,7; 26,3; 48,3</a:t>
            </a:r>
            <a:r>
              <a:rPr lang="cs-CZ" sz="2000" b="1" dirty="0"/>
              <a:t>.</a:t>
            </a:r>
            <a:r>
              <a:rPr lang="es-ES" sz="2000" b="1" dirty="0"/>
              <a:t>4).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96E3D82-835C-9FFB-CA88-21799D07D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417" y="129931"/>
            <a:ext cx="2029339" cy="11415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D6EA6E-5D55-B384-B160-B22BDFA4D5EB}"/>
              </a:ext>
            </a:extLst>
          </p:cNvPr>
          <p:cNvSpPr txBox="1"/>
          <p:nvPr/>
        </p:nvSpPr>
        <p:spPr>
          <a:xfrm>
            <a:off x="2346258" y="2627029"/>
            <a:ext cx="98457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Chor</a:t>
            </a:r>
            <a:r>
              <a:rPr lang="cs-CZ" sz="2000" b="1" dirty="0"/>
              <a:t>é</a:t>
            </a:r>
            <a:r>
              <a:rPr lang="es-ES" sz="2000" b="1" dirty="0"/>
              <a:t>bu (</a:t>
            </a:r>
            <a:r>
              <a:rPr lang="es-ES" sz="2000" b="1" dirty="0" err="1"/>
              <a:t>hoře</a:t>
            </a:r>
            <a:r>
              <a:rPr lang="es-ES" sz="2000" b="1" dirty="0"/>
              <a:t> </a:t>
            </a:r>
            <a:r>
              <a:rPr lang="es-ES" sz="2000" b="1" dirty="0" err="1"/>
              <a:t>Sinaj</a:t>
            </a:r>
            <a:r>
              <a:rPr lang="es-ES" sz="2000" b="1" dirty="0"/>
              <a:t>) se </a:t>
            </a:r>
            <a:r>
              <a:rPr lang="es-ES" sz="2000" b="1" dirty="0" err="1"/>
              <a:t>Mojžíšovi</a:t>
            </a:r>
            <a:r>
              <a:rPr lang="es-ES" sz="2000" b="1" dirty="0"/>
              <a:t> </a:t>
            </a:r>
            <a:r>
              <a:rPr lang="es-ES" sz="2000" b="1" dirty="0" err="1"/>
              <a:t>zjevil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 v </a:t>
            </a:r>
            <a:r>
              <a:rPr lang="es-ES" sz="2000" b="1" dirty="0" err="1"/>
              <a:t>keři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hořel</a:t>
            </a:r>
            <a:r>
              <a:rPr lang="es-ES" sz="2000" b="1" dirty="0"/>
              <a:t>, </a:t>
            </a: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stráven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1-3).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?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4). </a:t>
            </a:r>
            <a:r>
              <a:rPr lang="es-ES" sz="2000" b="1" dirty="0" err="1"/>
              <a:t>Než</a:t>
            </a:r>
            <a:r>
              <a:rPr lang="es-ES" sz="2000" b="1" dirty="0"/>
              <a:t> se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vtělil</a:t>
            </a:r>
            <a:r>
              <a:rPr lang="es-ES" sz="2000" b="1" dirty="0"/>
              <a:t>, </a:t>
            </a:r>
            <a:r>
              <a:rPr lang="es-ES" sz="2000" b="1" dirty="0" err="1"/>
              <a:t>objevil</a:t>
            </a:r>
            <a:r>
              <a:rPr lang="es-ES" sz="2000" b="1" dirty="0"/>
              <a:t> se </a:t>
            </a:r>
            <a:r>
              <a:rPr lang="es-ES" sz="2000" b="1" dirty="0" err="1"/>
              <a:t>několikrát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„</a:t>
            </a:r>
            <a:r>
              <a:rPr lang="cs-CZ" sz="2000" b="1" dirty="0"/>
              <a:t>Hospodin</a:t>
            </a:r>
            <a:r>
              <a:rPr lang="es-ES" sz="2000" b="1" dirty="0" err="1"/>
              <a:t>ův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". (1. </a:t>
            </a:r>
            <a:r>
              <a:rPr lang="es-ES" sz="2000" b="1" dirty="0" err="1"/>
              <a:t>Mojžíšova</a:t>
            </a:r>
            <a:r>
              <a:rPr lang="es-ES" sz="2000" b="1" dirty="0"/>
              <a:t> 22</a:t>
            </a:r>
            <a:r>
              <a:rPr lang="cs-CZ" sz="2000" b="1" dirty="0"/>
              <a:t>,</a:t>
            </a:r>
            <a:r>
              <a:rPr lang="es-ES" sz="2000" b="1" dirty="0"/>
              <a:t>11</a:t>
            </a:r>
            <a:r>
              <a:rPr lang="cs-CZ" sz="2000" b="1" dirty="0"/>
              <a:t>-</a:t>
            </a:r>
            <a:r>
              <a:rPr lang="es-ES" sz="2000" b="1" dirty="0"/>
              <a:t>17; </a:t>
            </a:r>
            <a:r>
              <a:rPr lang="cs-CZ" sz="2000" b="1" dirty="0"/>
              <a:t>                    </a:t>
            </a:r>
            <a:r>
              <a:rPr lang="es-ES" sz="2000" b="1" dirty="0" err="1"/>
              <a:t>Soud</a:t>
            </a:r>
            <a:r>
              <a:rPr lang="cs-CZ" sz="2000" b="1" dirty="0" err="1"/>
              <a:t>ců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11</a:t>
            </a:r>
            <a:r>
              <a:rPr lang="cs-CZ" sz="2000" b="1" dirty="0"/>
              <a:t>.</a:t>
            </a:r>
            <a:r>
              <a:rPr lang="es-ES" sz="2000" b="1" dirty="0"/>
              <a:t>16; 13:17–22; </a:t>
            </a:r>
            <a:r>
              <a:rPr lang="es-ES" sz="2000" b="1" dirty="0" err="1"/>
              <a:t>Za</a:t>
            </a:r>
            <a:r>
              <a:rPr lang="cs-CZ" sz="2000" b="1" dirty="0" err="1"/>
              <a:t>chariáš</a:t>
            </a:r>
            <a:r>
              <a:rPr lang="es-ES" sz="2000" b="1" dirty="0"/>
              <a:t> 3:1–2)</a:t>
            </a:r>
          </a:p>
        </p:txBody>
      </p:sp>
    </p:spTree>
    <p:extLst>
      <p:ext uri="{BB962C8B-B14F-4D97-AF65-F5344CB8AC3E}">
        <p14:creationId xmlns:p14="http://schemas.microsoft.com/office/powerpoint/2010/main" val="12131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32C27-A1BC-D53C-BCB9-04A3D5A0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511596-D2CE-89F0-3AD1-5D37C213BB9B}"/>
              </a:ext>
            </a:extLst>
          </p:cNvPr>
          <p:cNvSpPr txBox="1"/>
          <p:nvPr/>
        </p:nvSpPr>
        <p:spPr>
          <a:xfrm>
            <a:off x="3128211" y="0"/>
            <a:ext cx="9063788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73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HOSPODINŮV POSEL</a:t>
            </a:r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C85F6-C29F-3358-856A-6F152B6777FD}"/>
              </a:ext>
            </a:extLst>
          </p:cNvPr>
          <p:cNvSpPr txBox="1"/>
          <p:nvPr/>
        </p:nvSpPr>
        <p:spPr>
          <a:xfrm>
            <a:off x="3128211" y="730983"/>
            <a:ext cx="8957912" cy="5448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Nuže pojď, pošlu tě k faraonovi a vyvedeš můj lid,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rael</a:t>
            </a:r>
            <a:r>
              <a:rPr lang="cs-CZ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z Egypta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E6FD85-72DF-19EB-6D3F-82CF196FCC29}"/>
              </a:ext>
            </a:extLst>
          </p:cNvPr>
          <p:cNvSpPr txBox="1"/>
          <p:nvPr/>
        </p:nvSpPr>
        <p:spPr>
          <a:xfrm>
            <a:off x="3234088" y="1396195"/>
            <a:ext cx="895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se </a:t>
            </a:r>
            <a:r>
              <a:rPr lang="es-ES" sz="2000" b="1" dirty="0" err="1"/>
              <a:t>představuje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dynamická</a:t>
            </a:r>
            <a:r>
              <a:rPr lang="es-ES" sz="2000" b="1" dirty="0"/>
              <a:t> </a:t>
            </a:r>
            <a:r>
              <a:rPr lang="es-ES" sz="2000" b="1" dirty="0" err="1"/>
              <a:t>Osoba</a:t>
            </a:r>
            <a:r>
              <a:rPr lang="es-ES" sz="2000" b="1" dirty="0"/>
              <a:t> a </a:t>
            </a:r>
            <a:r>
              <a:rPr lang="es-ES" sz="2000" b="1" dirty="0" err="1"/>
              <a:t>používá</a:t>
            </a:r>
            <a:r>
              <a:rPr lang="es-ES" sz="2000" b="1" dirty="0"/>
              <a:t> </a:t>
            </a:r>
            <a:r>
              <a:rPr lang="es-ES" sz="2000" b="1" dirty="0" err="1"/>
              <a:t>akční</a:t>
            </a:r>
            <a:r>
              <a:rPr lang="es-ES" sz="2000" b="1" dirty="0"/>
              <a:t> </a:t>
            </a:r>
            <a:r>
              <a:rPr lang="es-ES" sz="2000" b="1" dirty="0" err="1"/>
              <a:t>slovesa</a:t>
            </a:r>
            <a:r>
              <a:rPr lang="es-ES" sz="2000" b="1" dirty="0"/>
              <a:t>: </a:t>
            </a:r>
            <a:r>
              <a:rPr lang="es-ES" sz="2000" b="1" dirty="0" err="1"/>
              <a:t>vidět</a:t>
            </a:r>
            <a:r>
              <a:rPr lang="es-ES" sz="2000" b="1" dirty="0"/>
              <a:t>, </a:t>
            </a:r>
            <a:r>
              <a:rPr lang="es-ES" sz="2000" b="1" dirty="0" err="1"/>
              <a:t>sestoupit</a:t>
            </a:r>
            <a:r>
              <a:rPr lang="es-ES" sz="2000" b="1" dirty="0"/>
              <a:t> a </a:t>
            </a:r>
            <a:r>
              <a:rPr lang="es-ES" sz="2000" b="1" dirty="0" err="1"/>
              <a:t>vy</a:t>
            </a:r>
            <a:r>
              <a:rPr lang="cs-CZ" sz="2000" b="1" dirty="0" err="1"/>
              <a:t>svobodi</a:t>
            </a:r>
            <a:r>
              <a:rPr lang="es-ES" sz="2000" b="1" dirty="0"/>
              <a:t>t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</a:t>
            </a:r>
            <a:r>
              <a:rPr lang="cs-CZ" sz="2000" b="1" dirty="0"/>
              <a:t>.</a:t>
            </a:r>
            <a:r>
              <a:rPr lang="es-ES" sz="2000" b="1" dirty="0"/>
              <a:t>8).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04372C-B24B-7C2C-1235-55174F51B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1978191"/>
              </p:ext>
            </p:extLst>
          </p:nvPr>
        </p:nvGraphicFramePr>
        <p:xfrm>
          <a:off x="159970" y="2079724"/>
          <a:ext cx="1187206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708EBEE0-8629-627C-E04E-D442BE3327E1}"/>
              </a:ext>
            </a:extLst>
          </p:cNvPr>
          <p:cNvSpPr txBox="1"/>
          <p:nvPr/>
        </p:nvSpPr>
        <p:spPr>
          <a:xfrm>
            <a:off x="73291" y="4567622"/>
            <a:ext cx="7267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</a:t>
            </a:r>
            <a:r>
              <a:rPr lang="es-ES" sz="2000" b="1" dirty="0" err="1"/>
              <a:t>požadoval</a:t>
            </a:r>
            <a:r>
              <a:rPr lang="es-ES" sz="2000" b="1" dirty="0"/>
              <a:t> </a:t>
            </a:r>
            <a:r>
              <a:rPr lang="es-ES" sz="2000" b="1" dirty="0" err="1"/>
              <a:t>určité</a:t>
            </a:r>
            <a:r>
              <a:rPr lang="es-ES" sz="2000" b="1" dirty="0"/>
              <a:t> </a:t>
            </a:r>
            <a:r>
              <a:rPr lang="es-ES" sz="2000" b="1" dirty="0" err="1"/>
              <a:t>činy</a:t>
            </a:r>
            <a:r>
              <a:rPr lang="es-ES" sz="2000" b="1" dirty="0"/>
              <a:t>: </a:t>
            </a:r>
            <a:r>
              <a:rPr lang="es-ES" sz="2000" b="1" dirty="0" err="1"/>
              <a:t>jdi</a:t>
            </a:r>
            <a:r>
              <a:rPr lang="es-ES" sz="2000" b="1" dirty="0"/>
              <a:t> do </a:t>
            </a:r>
            <a:r>
              <a:rPr lang="es-ES" sz="2000" b="1" dirty="0" err="1"/>
              <a:t>Egypta</a:t>
            </a:r>
            <a:r>
              <a:rPr lang="es-ES" sz="2000" b="1" dirty="0"/>
              <a:t>; a </a:t>
            </a:r>
            <a:r>
              <a:rPr lang="es-ES" sz="2000" b="1" dirty="0" err="1"/>
              <a:t>vyveď</a:t>
            </a:r>
            <a:r>
              <a:rPr lang="es-ES" sz="2000" b="1" dirty="0"/>
              <a:t> </a:t>
            </a:r>
            <a:r>
              <a:rPr lang="es-ES" sz="2000" b="1" dirty="0" err="1"/>
              <a:t>odtamtud</a:t>
            </a:r>
            <a:r>
              <a:rPr lang="es-ES" sz="2000" b="1" dirty="0"/>
              <a:t> </a:t>
            </a:r>
            <a:r>
              <a:rPr lang="es-ES" sz="2000" b="1" dirty="0" err="1"/>
              <a:t>můj</a:t>
            </a:r>
            <a:r>
              <a:rPr lang="es-ES" sz="2000" b="1" dirty="0"/>
              <a:t> lid (</a:t>
            </a:r>
            <a:r>
              <a:rPr lang="cs-CZ" sz="2000" b="1" dirty="0"/>
              <a:t>2.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10</a:t>
            </a:r>
            <a:r>
              <a:rPr lang="cs-CZ" sz="2000" b="1" dirty="0"/>
              <a:t>.</a:t>
            </a:r>
            <a:r>
              <a:rPr lang="es-ES" sz="2000" b="1" dirty="0"/>
              <a:t>12).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tímto</a:t>
            </a:r>
            <a:r>
              <a:rPr lang="es-ES" sz="2000" b="1" dirty="0"/>
              <a:t> </a:t>
            </a:r>
            <a:r>
              <a:rPr lang="es-ES" sz="2000" b="1" dirty="0" err="1"/>
              <a:t>úkolem</a:t>
            </a:r>
            <a:r>
              <a:rPr lang="es-ES" sz="2000" b="1" dirty="0"/>
              <a:t> </a:t>
            </a:r>
            <a:r>
              <a:rPr lang="es-ES" sz="2000" b="1" dirty="0" err="1"/>
              <a:t>naprosto</a:t>
            </a:r>
            <a:r>
              <a:rPr lang="es-ES" sz="2000" b="1" dirty="0"/>
              <a:t> </a:t>
            </a:r>
            <a:r>
              <a:rPr lang="es-ES" sz="2000" b="1" dirty="0" err="1"/>
              <a:t>ohromen</a:t>
            </a:r>
            <a:r>
              <a:rPr lang="es-ES" sz="2000" b="1" dirty="0"/>
              <a:t>. </a:t>
            </a:r>
            <a:r>
              <a:rPr lang="es-ES" sz="2000" b="1" dirty="0" err="1"/>
              <a:t>Nechtěl</a:t>
            </a:r>
            <a:r>
              <a:rPr lang="es-ES" sz="2000" b="1" dirty="0"/>
              <a:t> </a:t>
            </a:r>
            <a:r>
              <a:rPr lang="es-ES" sz="2000" b="1" dirty="0" err="1"/>
              <a:t>již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používat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síly</a:t>
            </a:r>
            <a:r>
              <a:rPr lang="es-ES" sz="2000" b="1" dirty="0"/>
              <a:t>; </a:t>
            </a:r>
            <a:r>
              <a:rPr lang="es-ES" sz="2000" b="1" dirty="0" err="1"/>
              <a:t>Necítil</a:t>
            </a:r>
            <a:r>
              <a:rPr lang="es-ES" sz="2000" b="1" dirty="0"/>
              <a:t> se </a:t>
            </a:r>
            <a:r>
              <a:rPr lang="es-ES" sz="2000" b="1" dirty="0" err="1"/>
              <a:t>již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schopen</a:t>
            </a:r>
            <a:r>
              <a:rPr lang="es-ES" sz="2000" b="1" dirty="0"/>
              <a:t> </a:t>
            </a:r>
            <a:r>
              <a:rPr lang="es-ES" sz="2000" b="1" dirty="0" err="1"/>
              <a:t>splnit</a:t>
            </a:r>
            <a:r>
              <a:rPr lang="es-ES" sz="2000" b="1" dirty="0"/>
              <a:t> toto </a:t>
            </a:r>
            <a:r>
              <a:rPr lang="es-ES" sz="2000" b="1" dirty="0" err="1"/>
              <a:t>poslání</a:t>
            </a:r>
            <a:r>
              <a:rPr lang="es-ES" sz="2000" b="1" dirty="0"/>
              <a:t>;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jen</a:t>
            </a:r>
            <a:r>
              <a:rPr lang="es-ES" sz="2000" b="1" dirty="0"/>
              <a:t> </a:t>
            </a:r>
            <a:r>
              <a:rPr lang="es-ES" sz="2000" b="1" dirty="0" err="1"/>
              <a:t>zvolat</a:t>
            </a:r>
            <a:r>
              <a:rPr lang="es-ES" sz="2000" b="1" dirty="0"/>
              <a:t>: "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?</a:t>
            </a:r>
            <a:r>
              <a:rPr lang="cs-CZ" sz="2000" b="1" dirty="0"/>
              <a:t>“  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3,11).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pýcha</a:t>
            </a:r>
            <a:r>
              <a:rPr lang="es-ES" sz="2000" b="1" dirty="0"/>
              <a:t> se </a:t>
            </a:r>
            <a:r>
              <a:rPr lang="es-ES" sz="2000" b="1" dirty="0" err="1"/>
              <a:t>proměnila</a:t>
            </a:r>
            <a:r>
              <a:rPr lang="es-ES" sz="2000" b="1" dirty="0"/>
              <a:t> v </a:t>
            </a:r>
            <a:r>
              <a:rPr lang="es-ES" sz="2000" b="1" dirty="0" err="1"/>
              <a:t>pokoru</a:t>
            </a:r>
            <a:r>
              <a:rPr lang="es-ES" sz="2000" b="1" dirty="0"/>
              <a:t>. Ve </a:t>
            </a:r>
            <a:r>
              <a:rPr lang="es-ES" sz="2000" b="1" dirty="0" err="1"/>
              <a:t>skutečnosti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okamžik</a:t>
            </a:r>
            <a:r>
              <a:rPr lang="es-ES" sz="2000" b="1" dirty="0"/>
              <a:t>, </a:t>
            </a:r>
            <a:r>
              <a:rPr lang="es-ES" sz="2000" b="1" dirty="0" err="1"/>
              <a:t>kdy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připraven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DF066D5-E61F-7761-250B-34E94D9425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5" b="16153"/>
          <a:stretch>
            <a:fillRect/>
          </a:stretch>
        </p:blipFill>
        <p:spPr>
          <a:xfrm>
            <a:off x="149892" y="154185"/>
            <a:ext cx="2843566" cy="2059625"/>
          </a:xfrm>
          <a:prstGeom prst="ellipse">
            <a:avLst/>
          </a:prstGeom>
          <a:ln w="63500" cap="rnd">
            <a:solidFill>
              <a:srgbClr val="29A045"/>
            </a:solidFill>
          </a:ln>
          <a:effectLst>
            <a:glow rad="76200">
              <a:schemeClr val="bg2">
                <a:lumMod val="60000"/>
                <a:lumOff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EF929FE-22D5-DAA3-134A-8F384B4DE0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06" b="18229"/>
          <a:stretch>
            <a:fillRect/>
          </a:stretch>
        </p:blipFill>
        <p:spPr>
          <a:xfrm>
            <a:off x="7680960" y="4467926"/>
            <a:ext cx="4369867" cy="230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5285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74814-E0CD-4457-A488-DF16CA565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B5574814-E0CD-4457-A488-DF16CA565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Graphic spid="2" grpId="0" uiExpand="1">
        <p:bldSub>
          <a:bldDgm bld="one"/>
        </p:bldSub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3000" t="-21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93B9E-557F-35F2-7B83-573811A05BB0}"/>
              </a:ext>
            </a:extLst>
          </p:cNvPr>
          <p:cNvSpPr txBox="1"/>
          <p:nvPr/>
        </p:nvSpPr>
        <p:spPr>
          <a:xfrm>
            <a:off x="269506" y="-57423"/>
            <a:ext cx="84958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317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cs-CZ" sz="5400" b="1" dirty="0">
                <a:solidFill>
                  <a:srgbClr val="F2DB51"/>
                </a:solidFill>
              </a:rPr>
              <a:t>JMÉNO PÁNĚ</a:t>
            </a:r>
            <a:r>
              <a:rPr lang="es-ES" sz="5400" b="1" dirty="0">
                <a:solidFill>
                  <a:srgbClr val="F2DB51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FC0CFC-35CA-06DA-A091-C9058ECFDA51}"/>
              </a:ext>
            </a:extLst>
          </p:cNvPr>
          <p:cNvSpPr txBox="1"/>
          <p:nvPr/>
        </p:nvSpPr>
        <p:spPr>
          <a:xfrm>
            <a:off x="498907" y="723714"/>
            <a:ext cx="803709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Bůh řekl Mojžíšovi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´JSEM, KTERÝ JSEM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´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 pokračoval:          ´Řekni Izraelcům toto: JSEM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posílý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mě k vám´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812773-8959-7201-154B-E18D661734AB}"/>
              </a:ext>
            </a:extLst>
          </p:cNvPr>
          <p:cNvSpPr txBox="1"/>
          <p:nvPr/>
        </p:nvSpPr>
        <p:spPr>
          <a:xfrm>
            <a:off x="5072567" y="1514818"/>
            <a:ext cx="6862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egyptský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, ale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uctíval</a:t>
            </a:r>
            <a:r>
              <a:rPr lang="es-ES" sz="2000" b="1" dirty="0"/>
              <a:t> "</a:t>
            </a:r>
            <a:r>
              <a:rPr lang="es-ES" sz="2000" b="1" dirty="0" err="1"/>
              <a:t>Všemohoucího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" (</a:t>
            </a:r>
            <a:r>
              <a:rPr lang="cs-CZ" sz="2000" b="1" dirty="0"/>
              <a:t>2. Mojžíšova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3). Po </a:t>
            </a:r>
            <a:r>
              <a:rPr lang="es-ES" sz="2000" b="1" dirty="0" err="1"/>
              <a:t>staletích</a:t>
            </a:r>
            <a:r>
              <a:rPr lang="es-ES" sz="2000" b="1" dirty="0"/>
              <a:t> </a:t>
            </a:r>
            <a:r>
              <a:rPr lang="es-ES" sz="2000" b="1" dirty="0" err="1"/>
              <a:t>egyptské</a:t>
            </a:r>
            <a:r>
              <a:rPr lang="es-ES" sz="2000" b="1" dirty="0"/>
              <a:t> </a:t>
            </a:r>
            <a:r>
              <a:rPr lang="es-ES" sz="2000" b="1" dirty="0" err="1"/>
              <a:t>kontaminace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Izraelité</a:t>
            </a:r>
            <a:r>
              <a:rPr lang="es-ES" sz="2000" b="1" dirty="0"/>
              <a:t> </a:t>
            </a:r>
            <a:r>
              <a:rPr lang="es-ES" sz="2000" b="1" dirty="0" err="1"/>
              <a:t>rádi</a:t>
            </a:r>
            <a:r>
              <a:rPr lang="es-ES" sz="2000" b="1" dirty="0"/>
              <a:t> </a:t>
            </a:r>
            <a:r>
              <a:rPr lang="es-ES" sz="2000" b="1" dirty="0" err="1"/>
              <a:t>znali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Osvoboditele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  <p:pic>
        <p:nvPicPr>
          <p:cNvPr id="4" name="Imagen 3" descr="Imagen que contiene tabla, celular, cerca, teléfono&#10;&#10;El contenido generado por IA puede ser incorrecto.">
            <a:extLst>
              <a:ext uri="{FF2B5EF4-FFF2-40B4-BE49-F238E27FC236}">
                <a16:creationId xmlns:a16="http://schemas.microsoft.com/office/drawing/2014/main" id="{573DE701-AAB2-3883-47AA-6CAB9B805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98" y="164694"/>
            <a:ext cx="3048389" cy="12113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8E1F12-1BC2-C364-DD41-45CE51EB6F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455" y="4788565"/>
            <a:ext cx="1443576" cy="1910615"/>
          </a:xfrm>
          <a:prstGeom prst="snip2DiagRect">
            <a:avLst>
              <a:gd name="adj1" fmla="val 16669"/>
              <a:gd name="adj2" fmla="val 18003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62064D-ABB4-29FA-F45D-957B52F173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67" y="4788566"/>
            <a:ext cx="1527298" cy="1910615"/>
          </a:xfrm>
          <a:prstGeom prst="snip2DiagRect">
            <a:avLst>
              <a:gd name="adj1" fmla="val 15125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0BC5F35-0950-C5EF-8E01-CF34BE596A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14" y="4788565"/>
            <a:ext cx="1528492" cy="1910615"/>
          </a:xfrm>
          <a:prstGeom prst="snip2DiagRect">
            <a:avLst>
              <a:gd name="adj1" fmla="val 1637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224DEC-5009-5CE7-0532-BD1F33713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68" y="1465771"/>
            <a:ext cx="4810864" cy="316931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8213CC-66EA-D534-10D0-CF576DAC11FE}"/>
              </a:ext>
            </a:extLst>
          </p:cNvPr>
          <p:cNvSpPr txBox="1"/>
          <p:nvPr/>
        </p:nvSpPr>
        <p:spPr>
          <a:xfrm>
            <a:off x="5072567" y="6069911"/>
            <a:ext cx="6862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Důležité</a:t>
            </a:r>
            <a:r>
              <a:rPr lang="es-ES" sz="2000" b="1" dirty="0"/>
              <a:t> je,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chce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cítili</a:t>
            </a:r>
            <a:r>
              <a:rPr lang="es-ES" sz="2000" b="1" dirty="0"/>
              <a:t> </a:t>
            </a:r>
            <a:r>
              <a:rPr lang="cs-CZ" sz="2000" b="1" dirty="0"/>
              <a:t>jako </a:t>
            </a:r>
            <a:r>
              <a:rPr lang="es-ES" sz="2000" b="1" dirty="0" err="1"/>
              <a:t>blízkou</a:t>
            </a:r>
            <a:r>
              <a:rPr lang="es-ES" sz="2000" b="1" dirty="0"/>
              <a:t>, </a:t>
            </a:r>
            <a:r>
              <a:rPr lang="es-ES" sz="2000" b="1" dirty="0" err="1"/>
              <a:t>přístupnou</a:t>
            </a:r>
            <a:r>
              <a:rPr lang="cs-CZ" sz="2000" b="1" dirty="0"/>
              <a:t> a</a:t>
            </a:r>
            <a:r>
              <a:rPr lang="es-ES" sz="2000" b="1" dirty="0"/>
              <a:t> </a:t>
            </a:r>
            <a:r>
              <a:rPr lang="es-ES" sz="2000" b="1" dirty="0" err="1"/>
              <a:t>potřebnou</a:t>
            </a:r>
            <a:r>
              <a:rPr lang="cs-CZ" sz="2000" b="1" dirty="0"/>
              <a:t> bytost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D04FDE-8EB8-CEFE-B990-AACEFBA94C22}"/>
              </a:ext>
            </a:extLst>
          </p:cNvPr>
          <p:cNvSpPr txBox="1"/>
          <p:nvPr/>
        </p:nvSpPr>
        <p:spPr>
          <a:xfrm>
            <a:off x="5072567" y="4454084"/>
            <a:ext cx="6830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Postupem</a:t>
            </a:r>
            <a:r>
              <a:rPr lang="es-ES" sz="2000" b="1" dirty="0"/>
              <a:t> </a:t>
            </a:r>
            <a:r>
              <a:rPr lang="es-ES" sz="2000" b="1" dirty="0" err="1"/>
              <a:t>času</a:t>
            </a:r>
            <a:r>
              <a:rPr lang="es-ES" sz="2000" b="1" dirty="0"/>
              <a:t> se </a:t>
            </a:r>
            <a:r>
              <a:rPr lang="es-ES" sz="2000" b="1" dirty="0" err="1"/>
              <a:t>výslovnost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jména</a:t>
            </a:r>
            <a:r>
              <a:rPr lang="es-ES" sz="2000" b="1" dirty="0"/>
              <a:t> </a:t>
            </a:r>
            <a:r>
              <a:rPr lang="es-ES" sz="2000" b="1" dirty="0" err="1"/>
              <a:t>ztratila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dovolil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je </a:t>
            </a:r>
            <a:r>
              <a:rPr lang="es-ES" sz="2000" b="1" dirty="0" err="1"/>
              <a:t>důležité</a:t>
            </a:r>
            <a:r>
              <a:rPr lang="es-ES" sz="2000" b="1" dirty="0"/>
              <a:t>,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 </a:t>
            </a:r>
            <a:r>
              <a:rPr lang="es-ES" sz="2000" b="1" dirty="0" err="1"/>
              <a:t>samotné</a:t>
            </a:r>
            <a:r>
              <a:rPr lang="es-ES" sz="2000" b="1" dirty="0"/>
              <a:t>, ale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charakter</a:t>
            </a:r>
            <a:r>
              <a:rPr lang="es-ES" sz="2000" b="1" dirty="0"/>
              <a:t>. </a:t>
            </a:r>
            <a:r>
              <a:rPr lang="es-ES" sz="2000" b="1" dirty="0" err="1"/>
              <a:t>Přizpůsobuje</a:t>
            </a:r>
            <a:r>
              <a:rPr lang="es-ES" sz="2000" b="1" dirty="0"/>
              <a:t> se </a:t>
            </a:r>
            <a:r>
              <a:rPr lang="es-ES" sz="2000" b="1" dirty="0" err="1"/>
              <a:t>našim</a:t>
            </a:r>
            <a:r>
              <a:rPr lang="es-ES" sz="2000" b="1" dirty="0"/>
              <a:t> </a:t>
            </a:r>
            <a:r>
              <a:rPr lang="es-ES" sz="2000" b="1" dirty="0" err="1"/>
              <a:t>potřebám</a:t>
            </a:r>
            <a:r>
              <a:rPr lang="es-ES" sz="2000" b="1" dirty="0"/>
              <a:t>. </a:t>
            </a:r>
            <a:r>
              <a:rPr lang="es-ES" sz="2000" b="1" dirty="0" err="1"/>
              <a:t>Můžeme</a:t>
            </a:r>
            <a:r>
              <a:rPr lang="es-ES" sz="2000" b="1" dirty="0"/>
              <a:t> Ho </a:t>
            </a:r>
            <a:r>
              <a:rPr lang="es-ES" sz="2000" b="1" dirty="0" err="1"/>
              <a:t>nazývat</a:t>
            </a:r>
            <a:r>
              <a:rPr lang="es-ES" sz="2000" b="1" dirty="0"/>
              <a:t> "</a:t>
            </a:r>
            <a:r>
              <a:rPr lang="es-ES" sz="2000" b="1" dirty="0" err="1"/>
              <a:t>Pastýř</a:t>
            </a:r>
            <a:r>
              <a:rPr lang="es-ES" sz="2000" b="1" dirty="0"/>
              <a:t>", "</a:t>
            </a:r>
            <a:r>
              <a:rPr lang="es-ES" sz="2000" b="1" dirty="0" err="1"/>
              <a:t>Lé</a:t>
            </a:r>
            <a:r>
              <a:rPr lang="cs-CZ" sz="2000" b="1" dirty="0" err="1"/>
              <a:t>kař</a:t>
            </a:r>
            <a:r>
              <a:rPr lang="es-ES" sz="2000" b="1" dirty="0"/>
              <a:t>", "</a:t>
            </a:r>
            <a:r>
              <a:rPr lang="es-ES" sz="2000" b="1" dirty="0" err="1"/>
              <a:t>Živitel</a:t>
            </a:r>
            <a:r>
              <a:rPr lang="es-ES" sz="2000" b="1" dirty="0"/>
              <a:t>", "</a:t>
            </a:r>
            <a:r>
              <a:rPr lang="es-ES" sz="2000" b="1" dirty="0" err="1"/>
              <a:t>Ot</a:t>
            </a:r>
            <a:r>
              <a:rPr lang="cs-CZ" sz="2000" b="1" dirty="0"/>
              <a:t>e</a:t>
            </a:r>
            <a:r>
              <a:rPr lang="es-ES" sz="2000" b="1" dirty="0"/>
              <a:t>c", ..., "</a:t>
            </a:r>
            <a:r>
              <a:rPr lang="es-ES" sz="2000" b="1" dirty="0" err="1"/>
              <a:t>Láska</a:t>
            </a:r>
            <a:r>
              <a:rPr lang="es-ES" sz="2000" b="1" dirty="0"/>
              <a:t>".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A3C665-C148-4B92-E93E-DC1742990BC7}"/>
              </a:ext>
            </a:extLst>
          </p:cNvPr>
          <p:cNvSpPr txBox="1"/>
          <p:nvPr/>
        </p:nvSpPr>
        <p:spPr>
          <a:xfrm>
            <a:off x="5072567" y="2838257"/>
            <a:ext cx="6830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Protože</a:t>
            </a:r>
            <a:r>
              <a:rPr lang="es-ES" sz="2000" b="1" dirty="0"/>
              <a:t> v té </a:t>
            </a:r>
            <a:r>
              <a:rPr lang="es-ES" sz="2000" b="1" dirty="0" err="1"/>
              <a:t>době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 </a:t>
            </a:r>
            <a:r>
              <a:rPr lang="es-ES" sz="2000" b="1" dirty="0" err="1"/>
              <a:t>souviselo</a:t>
            </a:r>
            <a:r>
              <a:rPr lang="es-ES" sz="2000" b="1" dirty="0"/>
              <a:t> s </a:t>
            </a:r>
            <a:r>
              <a:rPr lang="es-ES" sz="2000" b="1" dirty="0" err="1"/>
              <a:t>charakterem</a:t>
            </a:r>
            <a:r>
              <a:rPr lang="es-ES" sz="2000" b="1" dirty="0"/>
              <a:t> </a:t>
            </a:r>
            <a:r>
              <a:rPr lang="es-ES" sz="2000" b="1" dirty="0" err="1"/>
              <a:t>osoby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se </a:t>
            </a:r>
            <a:r>
              <a:rPr lang="es-ES" sz="2000" b="1" dirty="0" err="1"/>
              <a:t>prezentuje</a:t>
            </a:r>
            <a:r>
              <a:rPr lang="es-ES" sz="2000" b="1" dirty="0"/>
              <a:t> </a:t>
            </a:r>
            <a:r>
              <a:rPr lang="es-ES" sz="2000" b="1" dirty="0" err="1"/>
              <a:t>jedním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hlavních</a:t>
            </a:r>
            <a:r>
              <a:rPr lang="es-ES" sz="2000" b="1" dirty="0"/>
              <a:t> </a:t>
            </a:r>
            <a:r>
              <a:rPr lang="es-ES" sz="2000" b="1" dirty="0" err="1"/>
              <a:t>atributů</a:t>
            </a:r>
            <a:r>
              <a:rPr lang="es-ES" sz="2000" b="1" dirty="0"/>
              <a:t>: </a:t>
            </a:r>
            <a:r>
              <a:rPr lang="es-ES" sz="2000" b="1" i="1" dirty="0"/>
              <a:t>‘</a:t>
            </a:r>
            <a:r>
              <a:rPr lang="es-ES" sz="2000" b="1" i="1" dirty="0" err="1"/>
              <a:t>ehyeh</a:t>
            </a:r>
            <a:r>
              <a:rPr lang="es-ES" sz="2000" b="1" dirty="0"/>
              <a:t> (</a:t>
            </a:r>
            <a:r>
              <a:rPr lang="es-ES" sz="2000" b="1" dirty="0" err="1"/>
              <a:t>být</a:t>
            </a:r>
            <a:r>
              <a:rPr lang="es-ES" sz="2000" b="1" dirty="0"/>
              <a:t>). </a:t>
            </a:r>
            <a:r>
              <a:rPr lang="es-ES" sz="2000" b="1" dirty="0" err="1"/>
              <a:t>Bůh</a:t>
            </a:r>
            <a:r>
              <a:rPr lang="es-ES" sz="2000" b="1" dirty="0"/>
              <a:t> je </a:t>
            </a:r>
            <a:r>
              <a:rPr lang="es-ES" sz="2000" b="1" dirty="0" err="1"/>
              <a:t>věčný</a:t>
            </a:r>
            <a:r>
              <a:rPr lang="es-ES" sz="2000" b="1" dirty="0"/>
              <a:t>,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, je a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. </a:t>
            </a:r>
            <a:r>
              <a:rPr lang="es-ES" sz="2000" b="1" dirty="0" err="1"/>
              <a:t>On</a:t>
            </a:r>
            <a:r>
              <a:rPr lang="es-ES" sz="2000" b="1" dirty="0"/>
              <a:t> je "JÁ JSEM" (</a:t>
            </a:r>
            <a:r>
              <a:rPr lang="cs-CZ" sz="2000" b="1" dirty="0"/>
              <a:t>2.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11363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E081A-620E-E9A8-2AA8-DF3F60ED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90CBBBF-67E9-204E-1C44-F6B18B504046}"/>
              </a:ext>
            </a:extLst>
          </p:cNvPr>
          <p:cNvSpPr txBox="1"/>
          <p:nvPr/>
        </p:nvSpPr>
        <p:spPr>
          <a:xfrm>
            <a:off x="2107934" y="5633475"/>
            <a:ext cx="7122694" cy="1107996"/>
          </a:xfrm>
          <a:prstGeom prst="rect">
            <a:avLst/>
          </a:prstGeom>
          <a:noFill/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algn="ctr"/>
            <a:r>
              <a:rPr lang="cs-CZ" sz="5400" b="1" spc="50" dirty="0">
                <a:ln w="0"/>
                <a:solidFill>
                  <a:srgbClr val="A8A400"/>
                </a:solidFill>
                <a:effectLst>
                  <a:glow rad="63500">
                    <a:schemeClr val="bg2">
                      <a:lumMod val="20000"/>
                      <a:lumOff val="8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SPLŇ SVÉ POSLÁNÍ</a:t>
            </a:r>
            <a:endParaRPr lang="es-ES" sz="5400" b="1" spc="50" dirty="0">
              <a:ln w="0"/>
              <a:solidFill>
                <a:srgbClr val="A8A400"/>
              </a:solidFill>
              <a:effectLst>
                <a:glow rad="63500">
                  <a:schemeClr val="bg2">
                    <a:lumMod val="20000"/>
                    <a:lumOff val="8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0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080EB66-BA7F-96DA-67EA-6E861944C2FE}"/>
              </a:ext>
            </a:extLst>
          </p:cNvPr>
          <p:cNvSpPr/>
          <p:nvPr/>
        </p:nvSpPr>
        <p:spPr>
          <a:xfrm>
            <a:off x="314327" y="2691109"/>
            <a:ext cx="2295527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Kdo jsem</a:t>
            </a:r>
            <a:r>
              <a:rPr lang="es-ES" b="1" dirty="0">
                <a:solidFill>
                  <a:schemeClr val="tx1"/>
                </a:solidFill>
              </a:rPr>
              <a:t>?”</a:t>
            </a:r>
            <a:r>
              <a:rPr lang="cs-CZ" b="1" dirty="0">
                <a:solidFill>
                  <a:schemeClr val="tx1"/>
                </a:solidFill>
              </a:rPr>
              <a:t>                      </a:t>
            </a:r>
            <a:r>
              <a:rPr lang="es-ES" b="1" dirty="0">
                <a:solidFill>
                  <a:schemeClr val="tx1"/>
                </a:solidFill>
              </a:rPr>
              <a:t>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3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BB0ED4-C566-F2DC-73AD-8F9761FB7F7D}"/>
              </a:ext>
            </a:extLst>
          </p:cNvPr>
          <p:cNvSpPr txBox="1"/>
          <p:nvPr/>
        </p:nvSpPr>
        <p:spPr>
          <a:xfrm>
            <a:off x="1" y="0"/>
            <a:ext cx="917287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3"/>
                </a:solidFill>
              </a:rPr>
              <a:t>ČTYŘI VÝMLUVY</a:t>
            </a:r>
            <a:r>
              <a:rPr lang="es-ES" sz="4400" b="1" spc="300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5967F-311C-DA56-52F6-6D11484D980A}"/>
              </a:ext>
            </a:extLst>
          </p:cNvPr>
          <p:cNvSpPr txBox="1"/>
          <p:nvPr/>
        </p:nvSpPr>
        <p:spPr>
          <a:xfrm>
            <a:off x="0" y="645616"/>
            <a:ext cx="9991023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Ale Mojžíš odmítl: ´Prosím, Panovníku, pošli si, koho chceš´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733AF-CC39-5464-05C7-51AE8CF6782E}"/>
              </a:ext>
            </a:extLst>
          </p:cNvPr>
          <p:cNvSpPr txBox="1"/>
          <p:nvPr/>
        </p:nvSpPr>
        <p:spPr>
          <a:xfrm>
            <a:off x="3379802" y="1215835"/>
            <a:ext cx="6375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jasně</a:t>
            </a:r>
            <a:r>
              <a:rPr lang="es-ES" sz="2000" b="1" dirty="0"/>
              <a:t> </a:t>
            </a:r>
            <a:r>
              <a:rPr lang="es-ES" sz="2000" b="1" dirty="0" err="1"/>
              <a:t>přiznal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nechce</a:t>
            </a:r>
            <a:r>
              <a:rPr lang="es-ES" sz="2000" b="1" dirty="0"/>
              <a:t> </a:t>
            </a:r>
            <a:r>
              <a:rPr lang="es-ES" sz="2000" b="1" dirty="0" err="1"/>
              <a:t>splnit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mu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, </a:t>
            </a:r>
            <a:r>
              <a:rPr lang="es-ES" sz="2000" b="1" dirty="0" err="1"/>
              <a:t>přišel</a:t>
            </a:r>
            <a:r>
              <a:rPr lang="es-ES" sz="2000" b="1" dirty="0"/>
              <a:t> se </a:t>
            </a:r>
            <a:r>
              <a:rPr lang="es-ES" sz="2000" b="1" dirty="0" err="1"/>
              <a:t>čtyřmi</a:t>
            </a:r>
            <a:r>
              <a:rPr lang="es-ES" sz="2000" b="1" dirty="0"/>
              <a:t> "</a:t>
            </a:r>
            <a:r>
              <a:rPr lang="es-ES" sz="2000" b="1" dirty="0" err="1"/>
              <a:t>dokonalými</a:t>
            </a:r>
            <a:r>
              <a:rPr lang="es-ES" sz="2000" b="1" dirty="0"/>
              <a:t>" </a:t>
            </a:r>
            <a:r>
              <a:rPr lang="es-ES" sz="2000" b="1" dirty="0" err="1"/>
              <a:t>výmluvami</a:t>
            </a:r>
            <a:r>
              <a:rPr lang="es-ES" sz="2000" b="1" dirty="0"/>
              <a:t>, </a:t>
            </a: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každou</a:t>
            </a:r>
            <a:r>
              <a:rPr lang="es-ES" sz="2000" b="1" dirty="0"/>
              <a:t> </a:t>
            </a:r>
            <a:r>
              <a:rPr lang="es-ES" sz="2000" b="1" dirty="0" err="1"/>
              <a:t>záminku</a:t>
            </a:r>
            <a:r>
              <a:rPr lang="es-ES" sz="2000" b="1" dirty="0"/>
              <a:t> mu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odpověděl</a:t>
            </a:r>
            <a:r>
              <a:rPr lang="es-ES" sz="2000" b="1" dirty="0"/>
              <a:t> </a:t>
            </a:r>
            <a:r>
              <a:rPr lang="es-ES" sz="2000" b="1" dirty="0" err="1"/>
              <a:t>zaslíbením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E0B21C-812C-44CB-4936-93C7D5DE0197}"/>
              </a:ext>
            </a:extLst>
          </p:cNvPr>
          <p:cNvSpPr txBox="1"/>
          <p:nvPr/>
        </p:nvSpPr>
        <p:spPr>
          <a:xfrm>
            <a:off x="0" y="637011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Nakonec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Mojžíšovi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žádné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výmluvy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udělat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udělá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14-17).</a:t>
            </a:r>
          </a:p>
        </p:txBody>
      </p:sp>
      <p:pic>
        <p:nvPicPr>
          <p:cNvPr id="4" name="Imagen 3" descr="Imagen que contiene roca, parado, grande, rocoso&#10;&#10;El contenido generado por IA puede ser incorrecto.">
            <a:extLst>
              <a:ext uri="{FF2B5EF4-FFF2-40B4-BE49-F238E27FC236}">
                <a16:creationId xmlns:a16="http://schemas.microsoft.com/office/drawing/2014/main" id="{701B648F-8E45-2F80-34DF-C194B806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2" b="21943"/>
          <a:stretch>
            <a:fillRect/>
          </a:stretch>
        </p:blipFill>
        <p:spPr>
          <a:xfrm>
            <a:off x="535806" y="1113222"/>
            <a:ext cx="2607908" cy="1429369"/>
          </a:xfrm>
          <a:prstGeom prst="rect">
            <a:avLst/>
          </a:prstGeom>
          <a:ln w="5715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3BB8A5-2920-4C0A-9518-6B2F927C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2" t="8851" r="2352"/>
          <a:stretch>
            <a:fillRect/>
          </a:stretch>
        </p:blipFill>
        <p:spPr>
          <a:xfrm>
            <a:off x="10039148" y="173254"/>
            <a:ext cx="1986462" cy="234248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38CCAC5-FB54-CD4D-3C4C-C3953141FEDD}"/>
              </a:ext>
            </a:extLst>
          </p:cNvPr>
          <p:cNvSpPr/>
          <p:nvPr/>
        </p:nvSpPr>
        <p:spPr>
          <a:xfrm>
            <a:off x="2619384" y="2687792"/>
            <a:ext cx="2133592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Já budu s tebou</a:t>
            </a:r>
            <a:r>
              <a:rPr lang="es-ES" b="1" dirty="0">
                <a:solidFill>
                  <a:schemeClr val="tx1"/>
                </a:solidFill>
              </a:rPr>
              <a:t>”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3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12)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EDFD7E-F465-A30B-EC0E-A6E4B2C63079}"/>
              </a:ext>
            </a:extLst>
          </p:cNvPr>
          <p:cNvSpPr/>
          <p:nvPr/>
        </p:nvSpPr>
        <p:spPr>
          <a:xfrm>
            <a:off x="4772035" y="2687792"/>
            <a:ext cx="7105638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Moc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naplnit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Boží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pověření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nespočívá</a:t>
            </a:r>
            <a:r>
              <a:rPr lang="es-ES" b="1" dirty="0">
                <a:solidFill>
                  <a:schemeClr val="tx1"/>
                </a:solidFill>
              </a:rPr>
              <a:t> v </a:t>
            </a:r>
            <a:r>
              <a:rPr lang="es-ES" b="1" dirty="0" err="1">
                <a:solidFill>
                  <a:schemeClr val="tx1"/>
                </a:solidFill>
              </a:rPr>
              <a:t>nás</a:t>
            </a:r>
            <a:r>
              <a:rPr lang="es-ES" b="1" dirty="0">
                <a:solidFill>
                  <a:schemeClr val="tx1"/>
                </a:solidFill>
              </a:rPr>
              <a:t>, ale ve </a:t>
            </a:r>
            <a:r>
              <a:rPr lang="es-ES" b="1" dirty="0" err="1">
                <a:solidFill>
                  <a:schemeClr val="tx1"/>
                </a:solidFill>
              </a:rPr>
              <a:t>skutečnosti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že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nás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Bůh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zmocňuje</a:t>
            </a:r>
            <a:r>
              <a:rPr lang="es-ES" b="1" dirty="0">
                <a:solidFill>
                  <a:schemeClr val="tx1"/>
                </a:solidFill>
              </a:rPr>
              <a:t>. </a:t>
            </a:r>
            <a:r>
              <a:rPr lang="es-ES" b="1" dirty="0" err="1">
                <a:solidFill>
                  <a:schemeClr val="tx1"/>
                </a:solidFill>
              </a:rPr>
              <a:t>Bude</a:t>
            </a:r>
            <a:r>
              <a:rPr lang="es-ES" b="1" dirty="0">
                <a:solidFill>
                  <a:schemeClr val="tx1"/>
                </a:solidFill>
              </a:rPr>
              <a:t> s </a:t>
            </a:r>
            <a:r>
              <a:rPr lang="es-ES" b="1" dirty="0" err="1">
                <a:solidFill>
                  <a:schemeClr val="tx1"/>
                </a:solidFill>
              </a:rPr>
              <a:t>námi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jako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byl</a:t>
            </a:r>
            <a:r>
              <a:rPr lang="es-ES" b="1" dirty="0">
                <a:solidFill>
                  <a:schemeClr val="tx1"/>
                </a:solidFill>
              </a:rPr>
              <a:t> s </a:t>
            </a:r>
            <a:r>
              <a:rPr lang="es-ES" b="1" dirty="0" err="1">
                <a:solidFill>
                  <a:schemeClr val="tx1"/>
                </a:solidFill>
              </a:rPr>
              <a:t>Mojžíšem</a:t>
            </a:r>
            <a:r>
              <a:rPr lang="es-ES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B327682-B362-EDB2-82FA-EFC47127529C}"/>
              </a:ext>
            </a:extLst>
          </p:cNvPr>
          <p:cNvSpPr/>
          <p:nvPr/>
        </p:nvSpPr>
        <p:spPr>
          <a:xfrm>
            <a:off x="304798" y="3607346"/>
            <a:ext cx="2295527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Jak se jmenuješ</a:t>
            </a:r>
            <a:r>
              <a:rPr lang="es-ES" b="1" dirty="0">
                <a:solidFill>
                  <a:schemeClr val="tx1"/>
                </a:solidFill>
              </a:rPr>
              <a:t>?”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3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13)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E59527-4E71-4F45-4112-341FEF244066}"/>
              </a:ext>
            </a:extLst>
          </p:cNvPr>
          <p:cNvSpPr/>
          <p:nvPr/>
        </p:nvSpPr>
        <p:spPr>
          <a:xfrm>
            <a:off x="2609855" y="3604029"/>
            <a:ext cx="2133592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Jsem, který jsem</a:t>
            </a:r>
            <a:r>
              <a:rPr lang="es-ES" b="1" dirty="0">
                <a:solidFill>
                  <a:schemeClr val="tx1"/>
                </a:solidFill>
              </a:rPr>
              <a:t>”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3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14)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9960AB2-EEF8-C7E0-5113-F84FFC34197E}"/>
              </a:ext>
            </a:extLst>
          </p:cNvPr>
          <p:cNvSpPr/>
          <p:nvPr/>
        </p:nvSpPr>
        <p:spPr>
          <a:xfrm>
            <a:off x="4762506" y="3604029"/>
            <a:ext cx="7105638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Bůh</a:t>
            </a:r>
            <a:r>
              <a:rPr lang="es-ES" b="1" dirty="0">
                <a:solidFill>
                  <a:schemeClr val="tx1"/>
                </a:solidFill>
              </a:rPr>
              <a:t> je </a:t>
            </a:r>
            <a:r>
              <a:rPr lang="es-ES" b="1" dirty="0" err="1">
                <a:solidFill>
                  <a:schemeClr val="tx1"/>
                </a:solidFill>
              </a:rPr>
              <a:t>pravdivý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věčný</a:t>
            </a:r>
            <a:r>
              <a:rPr lang="es-ES" b="1" dirty="0">
                <a:solidFill>
                  <a:schemeClr val="tx1"/>
                </a:solidFill>
              </a:rPr>
              <a:t> a </a:t>
            </a:r>
            <a:r>
              <a:rPr lang="es-ES" b="1" dirty="0" err="1">
                <a:solidFill>
                  <a:schemeClr val="tx1"/>
                </a:solidFill>
              </a:rPr>
              <a:t>osobní</a:t>
            </a:r>
            <a:r>
              <a:rPr lang="es-ES" b="1" dirty="0">
                <a:solidFill>
                  <a:schemeClr val="tx1"/>
                </a:solidFill>
              </a:rPr>
              <a:t>. </a:t>
            </a:r>
            <a:r>
              <a:rPr lang="es-ES" b="1" dirty="0" err="1">
                <a:solidFill>
                  <a:schemeClr val="tx1"/>
                </a:solidFill>
              </a:rPr>
              <a:t>který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slibuje</a:t>
            </a:r>
            <a:r>
              <a:rPr lang="es-ES" b="1" dirty="0">
                <a:solidFill>
                  <a:schemeClr val="tx1"/>
                </a:solidFill>
              </a:rPr>
              <a:t> a </a:t>
            </a:r>
            <a:r>
              <a:rPr lang="es-ES" b="1" dirty="0" err="1">
                <a:solidFill>
                  <a:schemeClr val="tx1"/>
                </a:solidFill>
              </a:rPr>
              <a:t>vždy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dodržuje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své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sliby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je </a:t>
            </a:r>
            <a:r>
              <a:rPr lang="es-ES" b="1" dirty="0" err="1">
                <a:solidFill>
                  <a:schemeClr val="tx1"/>
                </a:solidFill>
              </a:rPr>
              <a:t>nadčasový</a:t>
            </a:r>
            <a:r>
              <a:rPr lang="cs-CZ" b="1" dirty="0">
                <a:solidFill>
                  <a:schemeClr val="tx1"/>
                </a:solidFill>
              </a:rPr>
              <a:t> a v</a:t>
            </a:r>
            <a:r>
              <a:rPr lang="es-ES" b="1" dirty="0" err="1">
                <a:solidFill>
                  <a:schemeClr val="tx1"/>
                </a:solidFill>
              </a:rPr>
              <a:t>ždy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spolehliv</a:t>
            </a:r>
            <a:r>
              <a:rPr lang="cs-CZ" b="1" dirty="0">
                <a:solidFill>
                  <a:schemeClr val="tx1"/>
                </a:solidFill>
              </a:rPr>
              <a:t>ý</a:t>
            </a:r>
            <a:r>
              <a:rPr lang="es-ES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2CF238-F492-56D7-5882-14FD7440F9B1}"/>
              </a:ext>
            </a:extLst>
          </p:cNvPr>
          <p:cNvSpPr/>
          <p:nvPr/>
        </p:nvSpPr>
        <p:spPr>
          <a:xfrm>
            <a:off x="304798" y="4511649"/>
            <a:ext cx="2295527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Neuvěří mi, neposlechnou mě</a:t>
            </a:r>
            <a:r>
              <a:rPr lang="es-ES" b="1" dirty="0">
                <a:solidFill>
                  <a:schemeClr val="tx1"/>
                </a:solidFill>
              </a:rPr>
              <a:t>”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 4,</a:t>
            </a:r>
            <a:r>
              <a:rPr lang="es-ES" b="1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306C756-0AF9-5657-5EA9-520D44A39307}"/>
              </a:ext>
            </a:extLst>
          </p:cNvPr>
          <p:cNvSpPr/>
          <p:nvPr/>
        </p:nvSpPr>
        <p:spPr>
          <a:xfrm>
            <a:off x="2609855" y="4508332"/>
            <a:ext cx="2133592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“</a:t>
            </a:r>
            <a:r>
              <a:rPr lang="cs-CZ" sz="1400" b="1" dirty="0">
                <a:solidFill>
                  <a:schemeClr val="tx1"/>
                </a:solidFill>
              </a:rPr>
              <a:t>Uvěří kvůli znamením, která budeš činit</a:t>
            </a:r>
            <a:r>
              <a:rPr lang="es-ES" sz="1400" b="1" dirty="0">
                <a:solidFill>
                  <a:schemeClr val="tx1"/>
                </a:solidFill>
              </a:rPr>
              <a:t>” </a:t>
            </a:r>
            <a:r>
              <a:rPr lang="cs-CZ" sz="1400" b="1" dirty="0">
                <a:solidFill>
                  <a:schemeClr val="tx1"/>
                </a:solidFill>
              </a:rPr>
              <a:t>                      </a:t>
            </a:r>
            <a:r>
              <a:rPr lang="es-ES" sz="1400" b="1" dirty="0">
                <a:solidFill>
                  <a:schemeClr val="tx1"/>
                </a:solidFill>
              </a:rPr>
              <a:t>(</a:t>
            </a:r>
            <a:r>
              <a:rPr lang="cs-CZ" sz="1400" b="1" dirty="0">
                <a:solidFill>
                  <a:schemeClr val="tx1"/>
                </a:solidFill>
              </a:rPr>
              <a:t>2</a:t>
            </a:r>
            <a:r>
              <a:rPr lang="es-ES" sz="1400" b="1" dirty="0">
                <a:solidFill>
                  <a:schemeClr val="tx1"/>
                </a:solidFill>
              </a:rPr>
              <a:t>.</a:t>
            </a:r>
            <a:r>
              <a:rPr lang="cs-CZ" sz="1400" b="1" dirty="0">
                <a:solidFill>
                  <a:schemeClr val="tx1"/>
                </a:solidFill>
              </a:rPr>
              <a:t> Mojžíšova</a:t>
            </a:r>
            <a:r>
              <a:rPr lang="es-ES" sz="1400" b="1" dirty="0">
                <a:solidFill>
                  <a:schemeClr val="tx1"/>
                </a:solidFill>
              </a:rPr>
              <a:t> 4</a:t>
            </a:r>
            <a:r>
              <a:rPr lang="cs-CZ" sz="1400" b="1" dirty="0">
                <a:solidFill>
                  <a:schemeClr val="tx1"/>
                </a:solidFill>
              </a:rPr>
              <a:t>,</a:t>
            </a:r>
            <a:r>
              <a:rPr lang="es-ES" sz="1400" b="1" dirty="0">
                <a:solidFill>
                  <a:schemeClr val="tx1"/>
                </a:solidFill>
              </a:rPr>
              <a:t>8)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9FD6A89-A096-2346-5B63-CB865F1E1AB0}"/>
              </a:ext>
            </a:extLst>
          </p:cNvPr>
          <p:cNvSpPr/>
          <p:nvPr/>
        </p:nvSpPr>
        <p:spPr>
          <a:xfrm>
            <a:off x="4762506" y="4508332"/>
            <a:ext cx="7105638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Bůh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zmocnil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Mojžíše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aby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činil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zázraky</a:t>
            </a:r>
            <a:r>
              <a:rPr lang="es-ES" b="1" dirty="0">
                <a:solidFill>
                  <a:schemeClr val="tx1"/>
                </a:solidFill>
              </a:rPr>
              <a:t>, a </a:t>
            </a:r>
            <a:r>
              <a:rPr lang="es-ES" b="1" dirty="0" err="1">
                <a:solidFill>
                  <a:schemeClr val="tx1"/>
                </a:solidFill>
              </a:rPr>
              <a:t>jednal</a:t>
            </a:r>
            <a:r>
              <a:rPr lang="es-ES" b="1" dirty="0">
                <a:solidFill>
                  <a:schemeClr val="tx1"/>
                </a:solidFill>
              </a:rPr>
              <a:t> v </a:t>
            </a:r>
            <a:r>
              <a:rPr lang="es-ES" b="1" dirty="0" err="1">
                <a:solidFill>
                  <a:schemeClr val="tx1"/>
                </a:solidFill>
              </a:rPr>
              <a:t>srdcích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lidí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aby</a:t>
            </a:r>
            <a:r>
              <a:rPr lang="es-ES" b="1" dirty="0">
                <a:solidFill>
                  <a:schemeClr val="tx1"/>
                </a:solidFill>
              </a:rPr>
              <a:t> v </a:t>
            </a:r>
            <a:r>
              <a:rPr lang="es-ES" b="1" dirty="0" err="1">
                <a:solidFill>
                  <a:schemeClr val="tx1"/>
                </a:solidFill>
              </a:rPr>
              <a:t>tyto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zázraky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věřili</a:t>
            </a:r>
            <a:r>
              <a:rPr lang="es-ES" b="1" dirty="0">
                <a:solidFill>
                  <a:schemeClr val="tx1"/>
                </a:solidFill>
              </a:rPr>
              <a:t>. </a:t>
            </a:r>
            <a:r>
              <a:rPr lang="es-ES" b="1" dirty="0" err="1">
                <a:solidFill>
                  <a:schemeClr val="tx1"/>
                </a:solidFill>
              </a:rPr>
              <a:t>Ježíš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také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slíbil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že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udělá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totéž</a:t>
            </a:r>
            <a:r>
              <a:rPr lang="es-ES" b="1" dirty="0">
                <a:solidFill>
                  <a:schemeClr val="tx1"/>
                </a:solidFill>
              </a:rPr>
              <a:t> pro </a:t>
            </a:r>
            <a:r>
              <a:rPr lang="es-ES" b="1" dirty="0" err="1">
                <a:solidFill>
                  <a:schemeClr val="tx1"/>
                </a:solidFill>
              </a:rPr>
              <a:t>nás</a:t>
            </a:r>
            <a:r>
              <a:rPr lang="es-ES" b="1" dirty="0">
                <a:solidFill>
                  <a:schemeClr val="tx1"/>
                </a:solidFill>
              </a:rPr>
              <a:t> (M</a:t>
            </a:r>
            <a:r>
              <a:rPr lang="cs-CZ" b="1" dirty="0">
                <a:solidFill>
                  <a:schemeClr val="tx1"/>
                </a:solidFill>
              </a:rPr>
              <a:t>a</a:t>
            </a:r>
            <a:r>
              <a:rPr lang="es-ES" b="1" dirty="0">
                <a:solidFill>
                  <a:schemeClr val="tx1"/>
                </a:solidFill>
              </a:rPr>
              <a:t>r</a:t>
            </a:r>
            <a:r>
              <a:rPr lang="cs-CZ" b="1" dirty="0" err="1">
                <a:solidFill>
                  <a:schemeClr val="tx1"/>
                </a:solidFill>
              </a:rPr>
              <a:t>ek</a:t>
            </a:r>
            <a:r>
              <a:rPr lang="es-ES" b="1" dirty="0">
                <a:solidFill>
                  <a:schemeClr val="tx1"/>
                </a:solidFill>
              </a:rPr>
              <a:t> 16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17</a:t>
            </a:r>
            <a:r>
              <a:rPr lang="cs-CZ" b="1" dirty="0">
                <a:solidFill>
                  <a:schemeClr val="tx1"/>
                </a:solidFill>
              </a:rPr>
              <a:t>.</a:t>
            </a:r>
            <a:r>
              <a:rPr lang="es-ES" b="1" dirty="0">
                <a:solidFill>
                  <a:schemeClr val="tx1"/>
                </a:solidFill>
              </a:rPr>
              <a:t>18)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249395-752D-C64F-968A-76790E9649AB}"/>
              </a:ext>
            </a:extLst>
          </p:cNvPr>
          <p:cNvSpPr/>
          <p:nvPr/>
        </p:nvSpPr>
        <p:spPr>
          <a:xfrm>
            <a:off x="295269" y="5427886"/>
            <a:ext cx="2295527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Nejsem člověk výmluvný</a:t>
            </a:r>
            <a:r>
              <a:rPr lang="es-ES" b="1" dirty="0">
                <a:solidFill>
                  <a:schemeClr val="tx1"/>
                </a:solidFill>
              </a:rPr>
              <a:t>” </a:t>
            </a:r>
            <a:r>
              <a:rPr lang="cs-CZ" b="1" dirty="0">
                <a:solidFill>
                  <a:schemeClr val="tx1"/>
                </a:solidFill>
              </a:rPr>
              <a:t>                   </a:t>
            </a:r>
            <a:r>
              <a:rPr lang="es-ES" b="1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4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10)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CBFE70E-9E06-5351-BC22-BF65FC7FB13E}"/>
              </a:ext>
            </a:extLst>
          </p:cNvPr>
          <p:cNvSpPr/>
          <p:nvPr/>
        </p:nvSpPr>
        <p:spPr>
          <a:xfrm>
            <a:off x="2600326" y="5424569"/>
            <a:ext cx="2133592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cs-CZ" b="1" dirty="0">
                <a:solidFill>
                  <a:schemeClr val="tx1"/>
                </a:solidFill>
              </a:rPr>
              <a:t>Budu tě učit,                  co máš mluvit</a:t>
            </a:r>
            <a:r>
              <a:rPr lang="es-ES" b="1" dirty="0">
                <a:solidFill>
                  <a:schemeClr val="tx1"/>
                </a:solidFill>
              </a:rPr>
              <a:t>” </a:t>
            </a:r>
            <a:r>
              <a:rPr lang="cs-CZ" b="1" dirty="0">
                <a:solidFill>
                  <a:schemeClr val="tx1"/>
                </a:solidFill>
              </a:rPr>
              <a:t>                    </a:t>
            </a:r>
            <a:r>
              <a:rPr lang="es-ES" b="1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4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12)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3D43C2B-AEBB-CFDB-241E-C7BA7CC84D28}"/>
              </a:ext>
            </a:extLst>
          </p:cNvPr>
          <p:cNvSpPr/>
          <p:nvPr/>
        </p:nvSpPr>
        <p:spPr>
          <a:xfrm>
            <a:off x="4752977" y="5424569"/>
            <a:ext cx="7105638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Ten, </a:t>
            </a:r>
            <a:r>
              <a:rPr lang="es-ES" b="1" dirty="0" err="1">
                <a:solidFill>
                  <a:schemeClr val="tx1"/>
                </a:solidFill>
              </a:rPr>
              <a:t>který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stvořil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jazyk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nám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dá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potřebná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slova</a:t>
            </a:r>
            <a:r>
              <a:rPr lang="es-ES" b="1" dirty="0">
                <a:solidFill>
                  <a:schemeClr val="tx1"/>
                </a:solidFill>
              </a:rPr>
              <a:t> v </a:t>
            </a:r>
            <a:r>
              <a:rPr lang="es-ES" b="1" dirty="0" err="1">
                <a:solidFill>
                  <a:schemeClr val="tx1"/>
                </a:solidFill>
              </a:rPr>
              <a:t>pravý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čas</a:t>
            </a:r>
            <a:r>
              <a:rPr lang="cs-CZ" b="1" dirty="0">
                <a:solidFill>
                  <a:schemeClr val="tx1"/>
                </a:solidFill>
              </a:rPr>
              <a:t>                                </a:t>
            </a:r>
            <a:r>
              <a:rPr lang="es-ES" b="1" dirty="0">
                <a:solidFill>
                  <a:schemeClr val="tx1"/>
                </a:solidFill>
              </a:rPr>
              <a:t> (</a:t>
            </a:r>
            <a:r>
              <a:rPr lang="cs-CZ" b="1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</a:rPr>
              <a:t> Mojžíšova</a:t>
            </a:r>
            <a:r>
              <a:rPr lang="es-ES" b="1" dirty="0">
                <a:solidFill>
                  <a:schemeClr val="tx1"/>
                </a:solidFill>
              </a:rPr>
              <a:t> 4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11; L</a:t>
            </a:r>
            <a:r>
              <a:rPr lang="cs-CZ" b="1" dirty="0" err="1">
                <a:solidFill>
                  <a:schemeClr val="tx1"/>
                </a:solidFill>
              </a:rPr>
              <a:t>ukáš</a:t>
            </a:r>
            <a:r>
              <a:rPr lang="es-ES" b="1" dirty="0">
                <a:solidFill>
                  <a:schemeClr val="tx1"/>
                </a:solidFill>
              </a:rPr>
              <a:t>. 12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11</a:t>
            </a:r>
            <a:r>
              <a:rPr lang="cs-CZ" b="1" dirty="0">
                <a:solidFill>
                  <a:schemeClr val="tx1"/>
                </a:solidFill>
              </a:rPr>
              <a:t>.</a:t>
            </a:r>
            <a:r>
              <a:rPr lang="es-ES" b="1" dirty="0">
                <a:solidFill>
                  <a:schemeClr val="tx1"/>
                </a:solidFill>
              </a:rPr>
              <a:t>12)</a:t>
            </a:r>
          </a:p>
        </p:txBody>
      </p:sp>
    </p:spTree>
    <p:extLst>
      <p:ext uri="{BB962C8B-B14F-4D97-AF65-F5344CB8AC3E}">
        <p14:creationId xmlns:p14="http://schemas.microsoft.com/office/powerpoint/2010/main" val="812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9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1530</Words>
  <Application>Microsoft Office PowerPoint</Application>
  <PresentationFormat>Panorámica</PresentationFormat>
  <Paragraphs>56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151</cp:revision>
  <dcterms:created xsi:type="dcterms:W3CDTF">2025-06-21T06:58:03Z</dcterms:created>
  <dcterms:modified xsi:type="dcterms:W3CDTF">2025-06-22T14:34:16Z</dcterms:modified>
</cp:coreProperties>
</file>