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6" r:id="rId3"/>
    <p:sldId id="300" r:id="rId4"/>
    <p:sldId id="297" r:id="rId5"/>
    <p:sldId id="264" r:id="rId6"/>
    <p:sldId id="258" r:id="rId7"/>
    <p:sldId id="299" r:id="rId8"/>
    <p:sldId id="260" r:id="rId9"/>
    <p:sldId id="261" r:id="rId10"/>
    <p:sldId id="262" r:id="rId11"/>
    <p:sldId id="263" r:id="rId12"/>
    <p:sldId id="29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A7C"/>
    <a:srgbClr val="7A007A"/>
    <a:srgbClr val="005400"/>
    <a:srgbClr val="F5403C"/>
    <a:srgbClr val="9B4039"/>
    <a:srgbClr val="008EC0"/>
    <a:srgbClr val="5DD5FF"/>
    <a:srgbClr val="EA3D39"/>
    <a:srgbClr val="785048"/>
    <a:srgbClr val="9D8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66" y="1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Hořká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Chléb z nebe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Vody ze skály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Zvednuté ruce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Mojžíšův tchán Jitro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Chléb a voda života: Ježíš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064B4-23DB-44D6-B299-ACFD3C65B1E7}" type="doc">
      <dgm:prSet loTypeId="urn:microsoft.com/office/officeart/2008/layout/CaptionedPicture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B5248C-9A9E-4EFC-851D-A7D9D2C62D81}">
      <dgm:prSet custT="1"/>
      <dgm:spPr/>
      <dgm:t>
        <a:bodyPr/>
        <a:lstStyle/>
        <a:p>
          <a:r>
            <a:rPr lang="cs-CZ" sz="1400" b="1" dirty="0"/>
            <a:t>Při</a:t>
          </a:r>
          <a:r>
            <a:rPr lang="es-ES" sz="1400" b="1" dirty="0"/>
            <a:t> v</a:t>
          </a:r>
          <a:r>
            <a:rPr lang="cs-CZ" sz="1400" b="1" dirty="0" err="1"/>
            <a:t>ýchodu</a:t>
          </a:r>
          <a:r>
            <a:rPr lang="es-ES" sz="1400" b="1" dirty="0"/>
            <a:t> </a:t>
          </a:r>
          <a:r>
            <a:rPr lang="es-ES" sz="1400" b="1" dirty="0" err="1"/>
            <a:t>slunce</a:t>
          </a:r>
          <a:r>
            <a:rPr lang="es-ES" sz="1400" b="1" dirty="0"/>
            <a:t> </a:t>
          </a:r>
          <a:r>
            <a:rPr lang="es-ES" sz="1400" b="1" dirty="0" err="1"/>
            <a:t>roztál</a:t>
          </a:r>
          <a:r>
            <a:rPr lang="es-ES" sz="1400" b="1" dirty="0"/>
            <a:t>(</a:t>
          </a:r>
          <a:r>
            <a:rPr lang="cs-CZ" sz="1400" b="1" dirty="0"/>
            <a:t>                               (2. Mojžíšova</a:t>
          </a:r>
          <a:r>
            <a:rPr lang="es-ES" sz="1400" b="1" dirty="0"/>
            <a:t> 16</a:t>
          </a:r>
          <a:r>
            <a:rPr lang="cs-CZ" sz="1400" b="1" dirty="0"/>
            <a:t>,</a:t>
          </a:r>
          <a:r>
            <a:rPr lang="es-ES" sz="1400" b="1" dirty="0"/>
            <a:t>21)</a:t>
          </a:r>
          <a:endParaRPr lang="es-ES" sz="1400" dirty="0"/>
        </a:p>
      </dgm:t>
    </dgm:pt>
    <dgm:pt modelId="{6C216B33-D242-40A4-89EE-75B18464F512}" type="parTrans" cxnId="{28B50A7C-4FFF-497B-99BC-AFF873AD4C3A}">
      <dgm:prSet/>
      <dgm:spPr/>
      <dgm:t>
        <a:bodyPr/>
        <a:lstStyle/>
        <a:p>
          <a:endParaRPr lang="es-ES" sz="1800"/>
        </a:p>
      </dgm:t>
    </dgm:pt>
    <dgm:pt modelId="{08155469-1D81-4B43-95D6-CF50C098B3C1}" type="sibTrans" cxnId="{28B50A7C-4FFF-497B-99BC-AFF873AD4C3A}">
      <dgm:prSet/>
      <dgm:spPr/>
      <dgm:t>
        <a:bodyPr/>
        <a:lstStyle/>
        <a:p>
          <a:endParaRPr lang="es-ES" sz="1800"/>
        </a:p>
      </dgm:t>
    </dgm:pt>
    <dgm:pt modelId="{E8EC5807-58F8-485F-9029-C081D4FF156D}">
      <dgm:prSet custT="1"/>
      <dgm:spPr/>
      <dgm:t>
        <a:bodyPr/>
        <a:lstStyle/>
        <a:p>
          <a:r>
            <a:rPr lang="cs-CZ" sz="1800" b="1" dirty="0"/>
            <a:t>Stejné množství padalo po pět dní     </a:t>
          </a:r>
          <a:r>
            <a:rPr lang="es-ES" sz="1800" b="1" dirty="0"/>
            <a:t> 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16</a:t>
          </a:r>
          <a:r>
            <a:rPr lang="cs-CZ" sz="1800" b="1" dirty="0"/>
            <a:t>,</a:t>
          </a:r>
          <a:r>
            <a:rPr lang="es-ES" sz="1800" b="1" dirty="0"/>
            <a:t>16)</a:t>
          </a:r>
          <a:endParaRPr lang="es-ES" sz="1800" dirty="0"/>
        </a:p>
      </dgm:t>
    </dgm:pt>
    <dgm:pt modelId="{34507EA8-92FF-45B3-98D7-388668749411}" type="parTrans" cxnId="{C7DEA47A-8517-47AB-B21D-13281B9B4053}">
      <dgm:prSet/>
      <dgm:spPr/>
      <dgm:t>
        <a:bodyPr/>
        <a:lstStyle/>
        <a:p>
          <a:endParaRPr lang="es-ES" sz="1800"/>
        </a:p>
      </dgm:t>
    </dgm:pt>
    <dgm:pt modelId="{AD342DAA-1168-44A8-856A-39F1317C645F}" type="sibTrans" cxnId="{C7DEA47A-8517-47AB-B21D-13281B9B4053}">
      <dgm:prSet/>
      <dgm:spPr/>
      <dgm:t>
        <a:bodyPr/>
        <a:lstStyle/>
        <a:p>
          <a:endParaRPr lang="es-ES" sz="1800"/>
        </a:p>
      </dgm:t>
    </dgm:pt>
    <dgm:pt modelId="{2836067A-2829-49A4-A92A-875327F3928F}">
      <dgm:prSet custT="1"/>
      <dgm:spPr/>
      <dgm:t>
        <a:bodyPr/>
        <a:lstStyle/>
        <a:p>
          <a:r>
            <a:rPr lang="cs-CZ" sz="1400" b="1" dirty="0"/>
            <a:t>Šestého dne spadlo dvakrát tolik</a:t>
          </a:r>
          <a:br>
            <a:rPr lang="es-ES" sz="1400" b="1" dirty="0"/>
          </a:br>
          <a:r>
            <a:rPr lang="es-ES" sz="1400" b="1" dirty="0"/>
            <a:t>(</a:t>
          </a:r>
          <a:r>
            <a:rPr lang="cs-CZ" sz="1400" b="1" dirty="0"/>
            <a:t>2</a:t>
          </a:r>
          <a:r>
            <a:rPr lang="es-ES" sz="1400" b="1" dirty="0"/>
            <a:t>.</a:t>
          </a:r>
          <a:r>
            <a:rPr lang="cs-CZ" sz="1400" b="1" dirty="0"/>
            <a:t> Mojžíšova</a:t>
          </a:r>
          <a:r>
            <a:rPr lang="es-ES" sz="1400" b="1" dirty="0"/>
            <a:t> 16</a:t>
          </a:r>
          <a:r>
            <a:rPr lang="cs-CZ" sz="1400" b="1" dirty="0"/>
            <a:t>,</a:t>
          </a:r>
          <a:r>
            <a:rPr lang="es-ES" sz="1400" b="1" dirty="0"/>
            <a:t>22)</a:t>
          </a:r>
          <a:endParaRPr lang="es-ES" sz="1400" dirty="0"/>
        </a:p>
      </dgm:t>
    </dgm:pt>
    <dgm:pt modelId="{7F121DDD-DB9C-449B-9E50-6D3D6F8DB5FD}" type="parTrans" cxnId="{6E53BC6A-0E26-4DCA-8EC0-F7721C9F2654}">
      <dgm:prSet/>
      <dgm:spPr/>
      <dgm:t>
        <a:bodyPr/>
        <a:lstStyle/>
        <a:p>
          <a:endParaRPr lang="es-ES" sz="1800"/>
        </a:p>
      </dgm:t>
    </dgm:pt>
    <dgm:pt modelId="{926CDD41-DBD8-4308-9399-D96B0496AAD5}" type="sibTrans" cxnId="{6E53BC6A-0E26-4DCA-8EC0-F7721C9F2654}">
      <dgm:prSet/>
      <dgm:spPr/>
      <dgm:t>
        <a:bodyPr/>
        <a:lstStyle/>
        <a:p>
          <a:endParaRPr lang="es-ES" sz="1800"/>
        </a:p>
      </dgm:t>
    </dgm:pt>
    <dgm:pt modelId="{70092954-9F0A-44B1-975E-2C20F305B58D}">
      <dgm:prSet custT="1"/>
      <dgm:spPr/>
      <dgm:t>
        <a:bodyPr/>
        <a:lstStyle/>
        <a:p>
          <a:r>
            <a:rPr lang="es-ES" sz="1800" b="1" dirty="0"/>
            <a:t>V </a:t>
          </a:r>
          <a:r>
            <a:rPr lang="es-ES" sz="1800" b="1" dirty="0" err="1"/>
            <a:t>sobotu</a:t>
          </a:r>
          <a:r>
            <a:rPr lang="es-ES" sz="1800" b="1" dirty="0"/>
            <a:t> </a:t>
          </a:r>
          <a:r>
            <a:rPr lang="es-ES" sz="1800" b="1" dirty="0" err="1"/>
            <a:t>nic</a:t>
          </a:r>
          <a:r>
            <a:rPr lang="es-ES" sz="1800" b="1" dirty="0"/>
            <a:t> </a:t>
          </a:r>
          <a:r>
            <a:rPr lang="es-ES" sz="1800" b="1" dirty="0" err="1"/>
            <a:t>nepad</a:t>
          </a:r>
          <a:r>
            <a:rPr lang="cs-CZ" sz="1800" b="1" dirty="0"/>
            <a:t>a</a:t>
          </a:r>
          <a:r>
            <a:rPr lang="es-ES" sz="1800" b="1" dirty="0"/>
            <a:t>lo</a:t>
          </a:r>
          <a:r>
            <a:rPr lang="cs-CZ" sz="1800" b="1" dirty="0"/>
            <a:t> </a:t>
          </a: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16</a:t>
          </a:r>
          <a:r>
            <a:rPr lang="cs-CZ" sz="1800" b="1" dirty="0"/>
            <a:t>,</a:t>
          </a:r>
          <a:r>
            <a:rPr lang="es-ES" sz="1800" b="1" dirty="0"/>
            <a:t>26)</a:t>
          </a:r>
          <a:endParaRPr lang="es-ES" sz="1800" dirty="0"/>
        </a:p>
      </dgm:t>
    </dgm:pt>
    <dgm:pt modelId="{65F545D0-4FBF-4B30-911F-95FA4565FB0F}" type="parTrans" cxnId="{EEE9B6D6-53DD-4712-86EA-6C50062ED42C}">
      <dgm:prSet/>
      <dgm:spPr/>
      <dgm:t>
        <a:bodyPr/>
        <a:lstStyle/>
        <a:p>
          <a:endParaRPr lang="es-ES" sz="1800"/>
        </a:p>
      </dgm:t>
    </dgm:pt>
    <dgm:pt modelId="{51CD2F8D-3AA8-489D-9597-ADC8FC840AA5}" type="sibTrans" cxnId="{EEE9B6D6-53DD-4712-86EA-6C50062ED42C}">
      <dgm:prSet/>
      <dgm:spPr/>
      <dgm:t>
        <a:bodyPr/>
        <a:lstStyle/>
        <a:p>
          <a:endParaRPr lang="es-ES" sz="1800"/>
        </a:p>
      </dgm:t>
    </dgm:pt>
    <dgm:pt modelId="{E069F2C2-5C9C-40E6-AD44-48D4442DF930}">
      <dgm:prSet custT="1"/>
      <dgm:spPr/>
      <dgm:t>
        <a:bodyPr/>
        <a:lstStyle/>
        <a:p>
          <a:r>
            <a:rPr lang="cs-CZ" sz="1800" b="1" dirty="0"/>
            <a:t>Přes noc</a:t>
          </a:r>
          <a:r>
            <a:rPr lang="es-ES" sz="1800" b="1" dirty="0"/>
            <a:t> </a:t>
          </a:r>
          <a:r>
            <a:rPr lang="cs-CZ" sz="1800" b="1" dirty="0"/>
            <a:t>z</a:t>
          </a:r>
          <a:r>
            <a:rPr lang="es-ES" sz="1800" b="1" dirty="0" err="1"/>
            <a:t>červiv</a:t>
          </a:r>
          <a:r>
            <a:rPr lang="cs-CZ" sz="1800" b="1" dirty="0" err="1"/>
            <a:t>ěl</a:t>
          </a:r>
          <a:r>
            <a:rPr lang="es-ES" sz="1800" b="1" dirty="0"/>
            <a:t> 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16</a:t>
          </a:r>
          <a:r>
            <a:rPr lang="cs-CZ" sz="1800" b="1" dirty="0"/>
            <a:t>,</a:t>
          </a:r>
          <a:r>
            <a:rPr lang="es-ES" sz="1800" b="1" dirty="0"/>
            <a:t>20)</a:t>
          </a:r>
          <a:endParaRPr lang="es-ES" sz="1800" dirty="0"/>
        </a:p>
      </dgm:t>
    </dgm:pt>
    <dgm:pt modelId="{15FBF73B-5B76-47FF-A993-B828ADC484AE}" type="parTrans" cxnId="{D00C5280-4462-4D82-9DC6-08FF593F0130}">
      <dgm:prSet/>
      <dgm:spPr/>
      <dgm:t>
        <a:bodyPr/>
        <a:lstStyle/>
        <a:p>
          <a:endParaRPr lang="es-ES" sz="1800"/>
        </a:p>
      </dgm:t>
    </dgm:pt>
    <dgm:pt modelId="{1DF084C0-3CC2-4775-8798-9313F24472DC}" type="sibTrans" cxnId="{D00C5280-4462-4D82-9DC6-08FF593F0130}">
      <dgm:prSet/>
      <dgm:spPr/>
      <dgm:t>
        <a:bodyPr/>
        <a:lstStyle/>
        <a:p>
          <a:endParaRPr lang="es-ES" sz="1800"/>
        </a:p>
      </dgm:t>
    </dgm:pt>
    <dgm:pt modelId="{31B9E851-6CFD-492F-B0D9-86C70597B672}">
      <dgm:prSet custT="1"/>
      <dgm:spPr/>
      <dgm:t>
        <a:bodyPr/>
        <a:lstStyle/>
        <a:p>
          <a:r>
            <a:rPr lang="cs-CZ" sz="1800" b="1" dirty="0"/>
            <a:t>Od pátku do soboty se nezkazil</a:t>
          </a:r>
          <a:r>
            <a:rPr lang="es-ES" sz="1800" b="1" dirty="0"/>
            <a:t> 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16</a:t>
          </a:r>
          <a:r>
            <a:rPr lang="cs-CZ" sz="1800" b="1" dirty="0"/>
            <a:t>,</a:t>
          </a:r>
          <a:r>
            <a:rPr lang="es-ES" sz="1800" b="1" dirty="0"/>
            <a:t>23</a:t>
          </a:r>
          <a:r>
            <a:rPr lang="cs-CZ" sz="1800" b="1" dirty="0"/>
            <a:t>.</a:t>
          </a:r>
          <a:r>
            <a:rPr lang="es-ES" sz="1800" b="1" dirty="0"/>
            <a:t>24)</a:t>
          </a:r>
          <a:endParaRPr lang="es-ES" sz="1800" dirty="0"/>
        </a:p>
      </dgm:t>
    </dgm:pt>
    <dgm:pt modelId="{DBA09E39-1C72-4111-8C51-FE5FE03AA238}" type="parTrans" cxnId="{224188FF-DA26-401E-A1DD-C6F934520F5F}">
      <dgm:prSet/>
      <dgm:spPr/>
      <dgm:t>
        <a:bodyPr/>
        <a:lstStyle/>
        <a:p>
          <a:endParaRPr lang="es-ES" sz="1800"/>
        </a:p>
      </dgm:t>
    </dgm:pt>
    <dgm:pt modelId="{4C13BC8D-F8FF-44D8-A508-A39E5789EAE4}" type="sibTrans" cxnId="{224188FF-DA26-401E-A1DD-C6F934520F5F}">
      <dgm:prSet/>
      <dgm:spPr/>
      <dgm:t>
        <a:bodyPr/>
        <a:lstStyle/>
        <a:p>
          <a:endParaRPr lang="es-ES" sz="1800"/>
        </a:p>
      </dgm:t>
    </dgm:pt>
    <dgm:pt modelId="{7E179C4D-7A78-4751-B82D-D32E8EE259AE}" type="pres">
      <dgm:prSet presAssocID="{108064B4-23DB-44D6-B299-ACFD3C65B1E7}" presName="Name0" presStyleCnt="0">
        <dgm:presLayoutVars>
          <dgm:chMax/>
          <dgm:chPref/>
          <dgm:dir/>
        </dgm:presLayoutVars>
      </dgm:prSet>
      <dgm:spPr/>
    </dgm:pt>
    <dgm:pt modelId="{04F48081-43D1-447F-A7CF-56EA6AC7B4C9}" type="pres">
      <dgm:prSet presAssocID="{56B5248C-9A9E-4EFC-851D-A7D9D2C62D81}" presName="composite" presStyleCnt="0">
        <dgm:presLayoutVars>
          <dgm:chMax val="1"/>
          <dgm:chPref val="1"/>
        </dgm:presLayoutVars>
      </dgm:prSet>
      <dgm:spPr/>
    </dgm:pt>
    <dgm:pt modelId="{22AE23DC-79BE-45F9-8A1D-C92D577BBB99}" type="pres">
      <dgm:prSet presAssocID="{56B5248C-9A9E-4EFC-851D-A7D9D2C62D81}" presName="Accent" presStyleLbl="trAlignAcc1" presStyleIdx="0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81198823-CF85-4ED1-B09C-89E3A7D21569}" type="pres">
      <dgm:prSet presAssocID="{56B5248C-9A9E-4EFC-851D-A7D9D2C62D81}" presName="Image" presStyleLbl="alignImgPlace1" presStyleIdx="0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A01930C-F0B6-460A-82E7-A71A8382BE14}" type="pres">
      <dgm:prSet presAssocID="{56B5248C-9A9E-4EFC-851D-A7D9D2C62D81}" presName="ChildComposite" presStyleCnt="0"/>
      <dgm:spPr/>
    </dgm:pt>
    <dgm:pt modelId="{DB1AC592-79BD-4BA8-B448-EE308A19B739}" type="pres">
      <dgm:prSet presAssocID="{56B5248C-9A9E-4EFC-851D-A7D9D2C62D8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EC3DBC-8F25-46A3-9BBC-A19356225752}" type="pres">
      <dgm:prSet presAssocID="{56B5248C-9A9E-4EFC-851D-A7D9D2C62D81}" presName="Parent" presStyleLbl="revTx" presStyleIdx="0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4542E6B1-B378-43F9-98FC-4AC6AFFE361D}" type="pres">
      <dgm:prSet presAssocID="{08155469-1D81-4B43-95D6-CF50C098B3C1}" presName="sibTrans" presStyleCnt="0"/>
      <dgm:spPr/>
    </dgm:pt>
    <dgm:pt modelId="{982BAF05-D89F-49F7-B886-9DD1EC5FC1B0}" type="pres">
      <dgm:prSet presAssocID="{E8EC5807-58F8-485F-9029-C081D4FF156D}" presName="composite" presStyleCnt="0">
        <dgm:presLayoutVars>
          <dgm:chMax val="1"/>
          <dgm:chPref val="1"/>
        </dgm:presLayoutVars>
      </dgm:prSet>
      <dgm:spPr/>
    </dgm:pt>
    <dgm:pt modelId="{3AFC8898-54C6-4D7A-9045-E8D2F769CCE8}" type="pres">
      <dgm:prSet presAssocID="{E8EC5807-58F8-485F-9029-C081D4FF156D}" presName="Accent" presStyleLbl="trAlignAcc1" presStyleIdx="1" presStyleCnt="6" custScaleX="111243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9CFC6A43-375E-47EC-B8B7-92B292F0B6F2}" type="pres">
      <dgm:prSet presAssocID="{E8EC5807-58F8-485F-9029-C081D4FF156D}" presName="Image" presStyleLbl="alignImgPlace1" presStyleIdx="1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BD5C54-C305-4099-B7AE-570BCADFDBBA}" type="pres">
      <dgm:prSet presAssocID="{E8EC5807-58F8-485F-9029-C081D4FF156D}" presName="ChildComposite" presStyleCnt="0"/>
      <dgm:spPr/>
    </dgm:pt>
    <dgm:pt modelId="{03832EC5-FA84-4F3F-9355-D2A08CC527D5}" type="pres">
      <dgm:prSet presAssocID="{E8EC5807-58F8-485F-9029-C081D4FF156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A73C11-29D4-4646-89D3-CC909D7FD8EA}" type="pres">
      <dgm:prSet presAssocID="{E8EC5807-58F8-485F-9029-C081D4FF156D}" presName="Parent" presStyleLbl="revTx" presStyleIdx="1" presStyleCnt="6" custScaleX="128928" custLinFactNeighborY="6152">
        <dgm:presLayoutVars>
          <dgm:chMax val="1"/>
          <dgm:chPref val="0"/>
          <dgm:bulletEnabled val="1"/>
        </dgm:presLayoutVars>
      </dgm:prSet>
      <dgm:spPr/>
    </dgm:pt>
    <dgm:pt modelId="{2255DDD7-97FE-4DC1-9682-969ABE2FF76D}" type="pres">
      <dgm:prSet presAssocID="{AD342DAA-1168-44A8-856A-39F1317C645F}" presName="sibTrans" presStyleCnt="0"/>
      <dgm:spPr/>
    </dgm:pt>
    <dgm:pt modelId="{B1D65440-7E82-4B71-9339-52F2871CA3E4}" type="pres">
      <dgm:prSet presAssocID="{2836067A-2829-49A4-A92A-875327F3928F}" presName="composite" presStyleCnt="0">
        <dgm:presLayoutVars>
          <dgm:chMax val="1"/>
          <dgm:chPref val="1"/>
        </dgm:presLayoutVars>
      </dgm:prSet>
      <dgm:spPr/>
    </dgm:pt>
    <dgm:pt modelId="{31450C52-4752-4349-976E-250B8A68E6E7}" type="pres">
      <dgm:prSet presAssocID="{2836067A-2829-49A4-A92A-875327F3928F}" presName="Accent" presStyleLbl="trAlignAcc1" presStyleIdx="2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3E94C50E-A886-445A-B918-8126D85934E9}" type="pres">
      <dgm:prSet presAssocID="{2836067A-2829-49A4-A92A-875327F3928F}" presName="Image" presStyleLbl="alignImgPlace1" presStyleIdx="2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EAC7481-B1C3-44FB-8C0D-6FC4D07C9F3F}" type="pres">
      <dgm:prSet presAssocID="{2836067A-2829-49A4-A92A-875327F3928F}" presName="ChildComposite" presStyleCnt="0"/>
      <dgm:spPr/>
    </dgm:pt>
    <dgm:pt modelId="{2C3B41DF-72F9-4DF2-8D9A-09C75F50A242}" type="pres">
      <dgm:prSet presAssocID="{2836067A-2829-49A4-A92A-875327F3928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1B53F70-0B95-4F80-B93B-A448E8CCC627}" type="pres">
      <dgm:prSet presAssocID="{2836067A-2829-49A4-A92A-875327F3928F}" presName="Parent" presStyleLbl="revTx" presStyleIdx="2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E7D7DD3B-4843-4553-B6AA-3B46C4EBF790}" type="pres">
      <dgm:prSet presAssocID="{926CDD41-DBD8-4308-9399-D96B0496AAD5}" presName="sibTrans" presStyleCnt="0"/>
      <dgm:spPr/>
    </dgm:pt>
    <dgm:pt modelId="{BBA85002-B40D-438A-B22F-28491211B262}" type="pres">
      <dgm:prSet presAssocID="{70092954-9F0A-44B1-975E-2C20F305B58D}" presName="composite" presStyleCnt="0">
        <dgm:presLayoutVars>
          <dgm:chMax val="1"/>
          <dgm:chPref val="1"/>
        </dgm:presLayoutVars>
      </dgm:prSet>
      <dgm:spPr/>
    </dgm:pt>
    <dgm:pt modelId="{98FC0FB8-8F53-4199-9E3B-CCDE9A1B73C9}" type="pres">
      <dgm:prSet presAssocID="{70092954-9F0A-44B1-975E-2C20F305B58D}" presName="Accent" presStyleLbl="trAlignAcc1" presStyleIdx="3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66E9358D-0828-488E-9582-DA843CCC7E24}" type="pres">
      <dgm:prSet presAssocID="{70092954-9F0A-44B1-975E-2C20F305B58D}" presName="Image" presStyleLbl="alignImgPlace1" presStyleIdx="3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A95BA7-0859-4CF9-A1FC-7B4F24615B05}" type="pres">
      <dgm:prSet presAssocID="{70092954-9F0A-44B1-975E-2C20F305B58D}" presName="ChildComposite" presStyleCnt="0"/>
      <dgm:spPr/>
    </dgm:pt>
    <dgm:pt modelId="{F1643922-AE26-4817-8D07-B56DFB77A405}" type="pres">
      <dgm:prSet presAssocID="{70092954-9F0A-44B1-975E-2C20F305B58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EBCBCE7-27DF-4D65-9F16-61DC36C72157}" type="pres">
      <dgm:prSet presAssocID="{70092954-9F0A-44B1-975E-2C20F305B58D}" presName="Parent" presStyleLbl="revTx" presStyleIdx="3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72BE60E1-57D1-4976-9877-30C357C35B03}" type="pres">
      <dgm:prSet presAssocID="{51CD2F8D-3AA8-489D-9597-ADC8FC840AA5}" presName="sibTrans" presStyleCnt="0"/>
      <dgm:spPr/>
    </dgm:pt>
    <dgm:pt modelId="{08A9927F-AE86-4A3A-8717-83DF1A15F941}" type="pres">
      <dgm:prSet presAssocID="{E069F2C2-5C9C-40E6-AD44-48D4442DF930}" presName="composite" presStyleCnt="0">
        <dgm:presLayoutVars>
          <dgm:chMax val="1"/>
          <dgm:chPref val="1"/>
        </dgm:presLayoutVars>
      </dgm:prSet>
      <dgm:spPr/>
    </dgm:pt>
    <dgm:pt modelId="{66DA79FB-539D-4658-9909-FEEDDB7EC834}" type="pres">
      <dgm:prSet presAssocID="{E069F2C2-5C9C-40E6-AD44-48D4442DF930}" presName="Accent" presStyleLbl="trAlignAcc1" presStyleIdx="4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EDCC1B7-1DA8-4FF4-B628-AF544988E87A}" type="pres">
      <dgm:prSet presAssocID="{E069F2C2-5C9C-40E6-AD44-48D4442DF930}" presName="Image" presStyleLbl="alignImgPlace1" presStyleIdx="4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5C707F-6075-4714-8320-C1FAEAE64C67}" type="pres">
      <dgm:prSet presAssocID="{E069F2C2-5C9C-40E6-AD44-48D4442DF930}" presName="ChildComposite" presStyleCnt="0"/>
      <dgm:spPr/>
    </dgm:pt>
    <dgm:pt modelId="{235FEEEB-E74E-4D28-954C-6C1B0647574D}" type="pres">
      <dgm:prSet presAssocID="{E069F2C2-5C9C-40E6-AD44-48D4442DF9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50A990-44F6-4D76-86C5-7B0F6C17A27B}" type="pres">
      <dgm:prSet presAssocID="{E069F2C2-5C9C-40E6-AD44-48D4442DF930}" presName="Parent" presStyleLbl="revTx" presStyleIdx="4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51A5386B-3107-4E5E-8E84-7784DC4F5798}" type="pres">
      <dgm:prSet presAssocID="{1DF084C0-3CC2-4775-8798-9313F24472DC}" presName="sibTrans" presStyleCnt="0"/>
      <dgm:spPr/>
    </dgm:pt>
    <dgm:pt modelId="{86868631-1177-4B44-8638-BB4345385A5A}" type="pres">
      <dgm:prSet presAssocID="{31B9E851-6CFD-492F-B0D9-86C70597B672}" presName="composite" presStyleCnt="0">
        <dgm:presLayoutVars>
          <dgm:chMax val="1"/>
          <dgm:chPref val="1"/>
        </dgm:presLayoutVars>
      </dgm:prSet>
      <dgm:spPr/>
    </dgm:pt>
    <dgm:pt modelId="{8799F4C3-4AC8-4534-830E-6A19BB4909A6}" type="pres">
      <dgm:prSet presAssocID="{31B9E851-6CFD-492F-B0D9-86C70597B672}" presName="Accent" presStyleLbl="trAlignAcc1" presStyleIdx="5" presStyleCnt="6" custScaleX="12525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705C158-7D8E-40F5-A429-A97F9DF54B04}" type="pres">
      <dgm:prSet presAssocID="{31B9E851-6CFD-492F-B0D9-86C70597B672}" presName="Image" presStyleLbl="alignImgPlace1" presStyleIdx="5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503E84-9D4D-422F-A11E-2D92B568A4EF}" type="pres">
      <dgm:prSet presAssocID="{31B9E851-6CFD-492F-B0D9-86C70597B672}" presName="ChildComposite" presStyleCnt="0"/>
      <dgm:spPr/>
    </dgm:pt>
    <dgm:pt modelId="{F9D733FD-0E26-4B6C-8E41-E245F907C5ED}" type="pres">
      <dgm:prSet presAssocID="{31B9E851-6CFD-492F-B0D9-86C70597B6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05048E5-3625-4F58-AD62-78AA6180DBBE}" type="pres">
      <dgm:prSet presAssocID="{31B9E851-6CFD-492F-B0D9-86C70597B672}" presName="Parent" presStyleLbl="revTx" presStyleIdx="5" presStyleCnt="6" custScaleX="132753" custLinFactNeighborY="6152">
        <dgm:presLayoutVars>
          <dgm:chMax val="1"/>
          <dgm:chPref val="0"/>
          <dgm:bulletEnabled val="1"/>
        </dgm:presLayoutVars>
      </dgm:prSet>
      <dgm:spPr/>
    </dgm:pt>
  </dgm:ptLst>
  <dgm:cxnLst>
    <dgm:cxn modelId="{B9CD1437-DECE-4CAE-9E47-B7D731946D98}" type="presOf" srcId="{70092954-9F0A-44B1-975E-2C20F305B58D}" destId="{CEBCBCE7-27DF-4D65-9F16-61DC36C72157}" srcOrd="0" destOrd="0" presId="urn:microsoft.com/office/officeart/2008/layout/CaptionedPictures"/>
    <dgm:cxn modelId="{6E53BC6A-0E26-4DCA-8EC0-F7721C9F2654}" srcId="{108064B4-23DB-44D6-B299-ACFD3C65B1E7}" destId="{2836067A-2829-49A4-A92A-875327F3928F}" srcOrd="2" destOrd="0" parTransId="{7F121DDD-DB9C-449B-9E50-6D3D6F8DB5FD}" sibTransId="{926CDD41-DBD8-4308-9399-D96B0496AAD5}"/>
    <dgm:cxn modelId="{B127CF4B-9AFC-4E7A-B25F-C61CD947AA4F}" type="presOf" srcId="{108064B4-23DB-44D6-B299-ACFD3C65B1E7}" destId="{7E179C4D-7A78-4751-B82D-D32E8EE259AE}" srcOrd="0" destOrd="0" presId="urn:microsoft.com/office/officeart/2008/layout/CaptionedPictures"/>
    <dgm:cxn modelId="{C7DEA47A-8517-47AB-B21D-13281B9B4053}" srcId="{108064B4-23DB-44D6-B299-ACFD3C65B1E7}" destId="{E8EC5807-58F8-485F-9029-C081D4FF156D}" srcOrd="1" destOrd="0" parTransId="{34507EA8-92FF-45B3-98D7-388668749411}" sibTransId="{AD342DAA-1168-44A8-856A-39F1317C645F}"/>
    <dgm:cxn modelId="{00C1D35A-FD11-4864-8021-F7F6B75FB326}" type="presOf" srcId="{31B9E851-6CFD-492F-B0D9-86C70597B672}" destId="{F05048E5-3625-4F58-AD62-78AA6180DBBE}" srcOrd="0" destOrd="0" presId="urn:microsoft.com/office/officeart/2008/layout/CaptionedPictures"/>
    <dgm:cxn modelId="{28B50A7C-4FFF-497B-99BC-AFF873AD4C3A}" srcId="{108064B4-23DB-44D6-B299-ACFD3C65B1E7}" destId="{56B5248C-9A9E-4EFC-851D-A7D9D2C62D81}" srcOrd="0" destOrd="0" parTransId="{6C216B33-D242-40A4-89EE-75B18464F512}" sibTransId="{08155469-1D81-4B43-95D6-CF50C098B3C1}"/>
    <dgm:cxn modelId="{D00C5280-4462-4D82-9DC6-08FF593F0130}" srcId="{108064B4-23DB-44D6-B299-ACFD3C65B1E7}" destId="{E069F2C2-5C9C-40E6-AD44-48D4442DF930}" srcOrd="4" destOrd="0" parTransId="{15FBF73B-5B76-47FF-A993-B828ADC484AE}" sibTransId="{1DF084C0-3CC2-4775-8798-9313F24472DC}"/>
    <dgm:cxn modelId="{81707A92-46B8-43F1-8691-C2ACC4191994}" type="presOf" srcId="{E8EC5807-58F8-485F-9029-C081D4FF156D}" destId="{74A73C11-29D4-4646-89D3-CC909D7FD8EA}" srcOrd="0" destOrd="0" presId="urn:microsoft.com/office/officeart/2008/layout/CaptionedPictures"/>
    <dgm:cxn modelId="{C3EBF6D4-6AE9-45AF-BFFC-9374CC98E82A}" type="presOf" srcId="{56B5248C-9A9E-4EFC-851D-A7D9D2C62D81}" destId="{01EC3DBC-8F25-46A3-9BBC-A19356225752}" srcOrd="0" destOrd="0" presId="urn:microsoft.com/office/officeart/2008/layout/CaptionedPictures"/>
    <dgm:cxn modelId="{EEE9B6D6-53DD-4712-86EA-6C50062ED42C}" srcId="{108064B4-23DB-44D6-B299-ACFD3C65B1E7}" destId="{70092954-9F0A-44B1-975E-2C20F305B58D}" srcOrd="3" destOrd="0" parTransId="{65F545D0-4FBF-4B30-911F-95FA4565FB0F}" sibTransId="{51CD2F8D-3AA8-489D-9597-ADC8FC840AA5}"/>
    <dgm:cxn modelId="{16F7E7D6-68A7-45D9-92D6-2D0B8A3C9EE8}" type="presOf" srcId="{2836067A-2829-49A4-A92A-875327F3928F}" destId="{11B53F70-0B95-4F80-B93B-A448E8CCC627}" srcOrd="0" destOrd="0" presId="urn:microsoft.com/office/officeart/2008/layout/CaptionedPictures"/>
    <dgm:cxn modelId="{DBF4B1D8-4C59-42A8-8CAC-12E94CAB9399}" type="presOf" srcId="{E069F2C2-5C9C-40E6-AD44-48D4442DF930}" destId="{3050A990-44F6-4D76-86C5-7B0F6C17A27B}" srcOrd="0" destOrd="0" presId="urn:microsoft.com/office/officeart/2008/layout/CaptionedPictures"/>
    <dgm:cxn modelId="{224188FF-DA26-401E-A1DD-C6F934520F5F}" srcId="{108064B4-23DB-44D6-B299-ACFD3C65B1E7}" destId="{31B9E851-6CFD-492F-B0D9-86C70597B672}" srcOrd="5" destOrd="0" parTransId="{DBA09E39-1C72-4111-8C51-FE5FE03AA238}" sibTransId="{4C13BC8D-F8FF-44D8-A508-A39E5789EAE4}"/>
    <dgm:cxn modelId="{4707826A-3E97-47B4-849B-568FAA35E90B}" type="presParOf" srcId="{7E179C4D-7A78-4751-B82D-D32E8EE259AE}" destId="{04F48081-43D1-447F-A7CF-56EA6AC7B4C9}" srcOrd="0" destOrd="0" presId="urn:microsoft.com/office/officeart/2008/layout/CaptionedPictures"/>
    <dgm:cxn modelId="{47BAE55E-CE4A-4BC0-8EE6-F7E82567433F}" type="presParOf" srcId="{04F48081-43D1-447F-A7CF-56EA6AC7B4C9}" destId="{22AE23DC-79BE-45F9-8A1D-C92D577BBB99}" srcOrd="0" destOrd="0" presId="urn:microsoft.com/office/officeart/2008/layout/CaptionedPictures"/>
    <dgm:cxn modelId="{2DC907D9-C9A5-4957-97B0-A938DF054FBA}" type="presParOf" srcId="{04F48081-43D1-447F-A7CF-56EA6AC7B4C9}" destId="{81198823-CF85-4ED1-B09C-89E3A7D21569}" srcOrd="1" destOrd="0" presId="urn:microsoft.com/office/officeart/2008/layout/CaptionedPictures"/>
    <dgm:cxn modelId="{E72FB077-D8E5-4E0C-8779-89F77AA6D487}" type="presParOf" srcId="{04F48081-43D1-447F-A7CF-56EA6AC7B4C9}" destId="{DA01930C-F0B6-460A-82E7-A71A8382BE14}" srcOrd="2" destOrd="0" presId="urn:microsoft.com/office/officeart/2008/layout/CaptionedPictures"/>
    <dgm:cxn modelId="{1AB9318A-1522-474A-8541-ACFC11954667}" type="presParOf" srcId="{DA01930C-F0B6-460A-82E7-A71A8382BE14}" destId="{DB1AC592-79BD-4BA8-B448-EE308A19B739}" srcOrd="0" destOrd="0" presId="urn:microsoft.com/office/officeart/2008/layout/CaptionedPictures"/>
    <dgm:cxn modelId="{D27111AA-CBE8-4D17-B6B6-B09DCD833DDB}" type="presParOf" srcId="{DA01930C-F0B6-460A-82E7-A71A8382BE14}" destId="{01EC3DBC-8F25-46A3-9BBC-A19356225752}" srcOrd="1" destOrd="0" presId="urn:microsoft.com/office/officeart/2008/layout/CaptionedPictures"/>
    <dgm:cxn modelId="{9A75935B-70BF-4CCE-BD24-FFCB6C426F48}" type="presParOf" srcId="{7E179C4D-7A78-4751-B82D-D32E8EE259AE}" destId="{4542E6B1-B378-43F9-98FC-4AC6AFFE361D}" srcOrd="1" destOrd="0" presId="urn:microsoft.com/office/officeart/2008/layout/CaptionedPictures"/>
    <dgm:cxn modelId="{AFDEEA3C-4C4E-454A-B6DA-0F878CC6B28A}" type="presParOf" srcId="{7E179C4D-7A78-4751-B82D-D32E8EE259AE}" destId="{982BAF05-D89F-49F7-B886-9DD1EC5FC1B0}" srcOrd="2" destOrd="0" presId="urn:microsoft.com/office/officeart/2008/layout/CaptionedPictures"/>
    <dgm:cxn modelId="{96C45917-940E-4DDE-BF46-CEEDE8D109A4}" type="presParOf" srcId="{982BAF05-D89F-49F7-B886-9DD1EC5FC1B0}" destId="{3AFC8898-54C6-4D7A-9045-E8D2F769CCE8}" srcOrd="0" destOrd="0" presId="urn:microsoft.com/office/officeart/2008/layout/CaptionedPictures"/>
    <dgm:cxn modelId="{D70F7ECC-6933-4EB8-9409-2C367F4D2004}" type="presParOf" srcId="{982BAF05-D89F-49F7-B886-9DD1EC5FC1B0}" destId="{9CFC6A43-375E-47EC-B8B7-92B292F0B6F2}" srcOrd="1" destOrd="0" presId="urn:microsoft.com/office/officeart/2008/layout/CaptionedPictures"/>
    <dgm:cxn modelId="{F00A8A3B-6CF9-494A-AC87-6AB154EBD8FB}" type="presParOf" srcId="{982BAF05-D89F-49F7-B886-9DD1EC5FC1B0}" destId="{23BD5C54-C305-4099-B7AE-570BCADFDBBA}" srcOrd="2" destOrd="0" presId="urn:microsoft.com/office/officeart/2008/layout/CaptionedPictures"/>
    <dgm:cxn modelId="{95585E0B-5CC6-4039-9AED-E36B4D5A7887}" type="presParOf" srcId="{23BD5C54-C305-4099-B7AE-570BCADFDBBA}" destId="{03832EC5-FA84-4F3F-9355-D2A08CC527D5}" srcOrd="0" destOrd="0" presId="urn:microsoft.com/office/officeart/2008/layout/CaptionedPictures"/>
    <dgm:cxn modelId="{E75A7039-8A78-4B69-BE30-40DE3BC7D70D}" type="presParOf" srcId="{23BD5C54-C305-4099-B7AE-570BCADFDBBA}" destId="{74A73C11-29D4-4646-89D3-CC909D7FD8EA}" srcOrd="1" destOrd="0" presId="urn:microsoft.com/office/officeart/2008/layout/CaptionedPictures"/>
    <dgm:cxn modelId="{AA7B709F-2417-4B14-A281-0D9CC73B6ADC}" type="presParOf" srcId="{7E179C4D-7A78-4751-B82D-D32E8EE259AE}" destId="{2255DDD7-97FE-4DC1-9682-969ABE2FF76D}" srcOrd="3" destOrd="0" presId="urn:microsoft.com/office/officeart/2008/layout/CaptionedPictures"/>
    <dgm:cxn modelId="{431B4A5A-51B2-43F5-9399-322CAA13FB92}" type="presParOf" srcId="{7E179C4D-7A78-4751-B82D-D32E8EE259AE}" destId="{B1D65440-7E82-4B71-9339-52F2871CA3E4}" srcOrd="4" destOrd="0" presId="urn:microsoft.com/office/officeart/2008/layout/CaptionedPictures"/>
    <dgm:cxn modelId="{F76710E6-9B35-449E-B463-662CD0A060A6}" type="presParOf" srcId="{B1D65440-7E82-4B71-9339-52F2871CA3E4}" destId="{31450C52-4752-4349-976E-250B8A68E6E7}" srcOrd="0" destOrd="0" presId="urn:microsoft.com/office/officeart/2008/layout/CaptionedPictures"/>
    <dgm:cxn modelId="{7CA26F28-3507-442D-9F05-FA7BA44AFE83}" type="presParOf" srcId="{B1D65440-7E82-4B71-9339-52F2871CA3E4}" destId="{3E94C50E-A886-445A-B918-8126D85934E9}" srcOrd="1" destOrd="0" presId="urn:microsoft.com/office/officeart/2008/layout/CaptionedPictures"/>
    <dgm:cxn modelId="{5D9A7575-ED2A-416C-A6CD-DE03B3741A76}" type="presParOf" srcId="{B1D65440-7E82-4B71-9339-52F2871CA3E4}" destId="{1EAC7481-B1C3-44FB-8C0D-6FC4D07C9F3F}" srcOrd="2" destOrd="0" presId="urn:microsoft.com/office/officeart/2008/layout/CaptionedPictures"/>
    <dgm:cxn modelId="{689E61FF-1C73-4757-9C59-F7E81C7E91A3}" type="presParOf" srcId="{1EAC7481-B1C3-44FB-8C0D-6FC4D07C9F3F}" destId="{2C3B41DF-72F9-4DF2-8D9A-09C75F50A242}" srcOrd="0" destOrd="0" presId="urn:microsoft.com/office/officeart/2008/layout/CaptionedPictures"/>
    <dgm:cxn modelId="{0DD1589C-108C-42FF-B74D-1D580E8DD95A}" type="presParOf" srcId="{1EAC7481-B1C3-44FB-8C0D-6FC4D07C9F3F}" destId="{11B53F70-0B95-4F80-B93B-A448E8CCC627}" srcOrd="1" destOrd="0" presId="urn:microsoft.com/office/officeart/2008/layout/CaptionedPictures"/>
    <dgm:cxn modelId="{77D2E67F-AF17-4F3C-AACC-D95A8825C262}" type="presParOf" srcId="{7E179C4D-7A78-4751-B82D-D32E8EE259AE}" destId="{E7D7DD3B-4843-4553-B6AA-3B46C4EBF790}" srcOrd="5" destOrd="0" presId="urn:microsoft.com/office/officeart/2008/layout/CaptionedPictures"/>
    <dgm:cxn modelId="{C73D3B65-70E0-43DF-B847-29396809E936}" type="presParOf" srcId="{7E179C4D-7A78-4751-B82D-D32E8EE259AE}" destId="{BBA85002-B40D-438A-B22F-28491211B262}" srcOrd="6" destOrd="0" presId="urn:microsoft.com/office/officeart/2008/layout/CaptionedPictures"/>
    <dgm:cxn modelId="{910B75BB-C9EF-4DC6-B41E-87885CD27266}" type="presParOf" srcId="{BBA85002-B40D-438A-B22F-28491211B262}" destId="{98FC0FB8-8F53-4199-9E3B-CCDE9A1B73C9}" srcOrd="0" destOrd="0" presId="urn:microsoft.com/office/officeart/2008/layout/CaptionedPictures"/>
    <dgm:cxn modelId="{CC020A00-D649-4BFB-9C9B-DEFE42AB4186}" type="presParOf" srcId="{BBA85002-B40D-438A-B22F-28491211B262}" destId="{66E9358D-0828-488E-9582-DA843CCC7E24}" srcOrd="1" destOrd="0" presId="urn:microsoft.com/office/officeart/2008/layout/CaptionedPictures"/>
    <dgm:cxn modelId="{4965F062-8003-464C-B586-074F891D379E}" type="presParOf" srcId="{BBA85002-B40D-438A-B22F-28491211B262}" destId="{BDA95BA7-0859-4CF9-A1FC-7B4F24615B05}" srcOrd="2" destOrd="0" presId="urn:microsoft.com/office/officeart/2008/layout/CaptionedPictures"/>
    <dgm:cxn modelId="{65D2DB12-795E-4C38-B5A2-A9724C157720}" type="presParOf" srcId="{BDA95BA7-0859-4CF9-A1FC-7B4F24615B05}" destId="{F1643922-AE26-4817-8D07-B56DFB77A405}" srcOrd="0" destOrd="0" presId="urn:microsoft.com/office/officeart/2008/layout/CaptionedPictures"/>
    <dgm:cxn modelId="{3BB9514B-40F7-47FE-9C03-235EBF1B1346}" type="presParOf" srcId="{BDA95BA7-0859-4CF9-A1FC-7B4F24615B05}" destId="{CEBCBCE7-27DF-4D65-9F16-61DC36C72157}" srcOrd="1" destOrd="0" presId="urn:microsoft.com/office/officeart/2008/layout/CaptionedPictures"/>
    <dgm:cxn modelId="{9DB88659-244C-4C2B-A46D-64477556DD1E}" type="presParOf" srcId="{7E179C4D-7A78-4751-B82D-D32E8EE259AE}" destId="{72BE60E1-57D1-4976-9877-30C357C35B03}" srcOrd="7" destOrd="0" presId="urn:microsoft.com/office/officeart/2008/layout/CaptionedPictures"/>
    <dgm:cxn modelId="{4ABFD873-1A57-4329-9054-9C4F5931EE8F}" type="presParOf" srcId="{7E179C4D-7A78-4751-B82D-D32E8EE259AE}" destId="{08A9927F-AE86-4A3A-8717-83DF1A15F941}" srcOrd="8" destOrd="0" presId="urn:microsoft.com/office/officeart/2008/layout/CaptionedPictures"/>
    <dgm:cxn modelId="{51ED5413-589A-4720-8486-AF6DFC3F05D4}" type="presParOf" srcId="{08A9927F-AE86-4A3A-8717-83DF1A15F941}" destId="{66DA79FB-539D-4658-9909-FEEDDB7EC834}" srcOrd="0" destOrd="0" presId="urn:microsoft.com/office/officeart/2008/layout/CaptionedPictures"/>
    <dgm:cxn modelId="{6A38ABB3-2771-4672-95B4-5AD2846776D4}" type="presParOf" srcId="{08A9927F-AE86-4A3A-8717-83DF1A15F941}" destId="{CEDCC1B7-1DA8-4FF4-B628-AF544988E87A}" srcOrd="1" destOrd="0" presId="urn:microsoft.com/office/officeart/2008/layout/CaptionedPictures"/>
    <dgm:cxn modelId="{878C5190-2673-44BB-AD4A-EAC1FCDA413D}" type="presParOf" srcId="{08A9927F-AE86-4A3A-8717-83DF1A15F941}" destId="{C95C707F-6075-4714-8320-C1FAEAE64C67}" srcOrd="2" destOrd="0" presId="urn:microsoft.com/office/officeart/2008/layout/CaptionedPictures"/>
    <dgm:cxn modelId="{2CA618D9-1B2A-4F35-B658-B4764A6CD044}" type="presParOf" srcId="{C95C707F-6075-4714-8320-C1FAEAE64C67}" destId="{235FEEEB-E74E-4D28-954C-6C1B0647574D}" srcOrd="0" destOrd="0" presId="urn:microsoft.com/office/officeart/2008/layout/CaptionedPictures"/>
    <dgm:cxn modelId="{CBE72C08-E92F-4544-B721-C5EE25627CC6}" type="presParOf" srcId="{C95C707F-6075-4714-8320-C1FAEAE64C67}" destId="{3050A990-44F6-4D76-86C5-7B0F6C17A27B}" srcOrd="1" destOrd="0" presId="urn:microsoft.com/office/officeart/2008/layout/CaptionedPictures"/>
    <dgm:cxn modelId="{5B398897-4A18-4DE4-A9B9-F30DDAC223A0}" type="presParOf" srcId="{7E179C4D-7A78-4751-B82D-D32E8EE259AE}" destId="{51A5386B-3107-4E5E-8E84-7784DC4F5798}" srcOrd="9" destOrd="0" presId="urn:microsoft.com/office/officeart/2008/layout/CaptionedPictures"/>
    <dgm:cxn modelId="{4334DBEB-836F-4E5D-9779-F435F714D2BC}" type="presParOf" srcId="{7E179C4D-7A78-4751-B82D-D32E8EE259AE}" destId="{86868631-1177-4B44-8638-BB4345385A5A}" srcOrd="10" destOrd="0" presId="urn:microsoft.com/office/officeart/2008/layout/CaptionedPictures"/>
    <dgm:cxn modelId="{16B7DE00-2039-44E1-A949-41572D5B4CE7}" type="presParOf" srcId="{86868631-1177-4B44-8638-BB4345385A5A}" destId="{8799F4C3-4AC8-4534-830E-6A19BB4909A6}" srcOrd="0" destOrd="0" presId="urn:microsoft.com/office/officeart/2008/layout/CaptionedPictures"/>
    <dgm:cxn modelId="{3187B7EF-FB98-4503-B1F5-0300FF6FFE50}" type="presParOf" srcId="{86868631-1177-4B44-8638-BB4345385A5A}" destId="{C705C158-7D8E-40F5-A429-A97F9DF54B04}" srcOrd="1" destOrd="0" presId="urn:microsoft.com/office/officeart/2008/layout/CaptionedPictures"/>
    <dgm:cxn modelId="{22FB0E3D-A7FA-4B3C-999B-C209D4779A2F}" type="presParOf" srcId="{86868631-1177-4B44-8638-BB4345385A5A}" destId="{85503E84-9D4D-422F-A11E-2D92B568A4EF}" srcOrd="2" destOrd="0" presId="urn:microsoft.com/office/officeart/2008/layout/CaptionedPictures"/>
    <dgm:cxn modelId="{9353C6F8-71BB-4C6F-85D1-49147F7F1BC2}" type="presParOf" srcId="{85503E84-9D4D-422F-A11E-2D92B568A4EF}" destId="{F9D733FD-0E26-4B6C-8E41-E245F907C5ED}" srcOrd="0" destOrd="0" presId="urn:microsoft.com/office/officeart/2008/layout/CaptionedPictures"/>
    <dgm:cxn modelId="{FE9E1A8A-CFD0-4A04-B9DF-48A1593A0730}" type="presParOf" srcId="{85503E84-9D4D-422F-A11E-2D92B568A4EF}" destId="{F05048E5-3625-4F58-AD62-78AA6180DBB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Zapomněli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minulost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pt-B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Zaměřili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na </a:t>
          </a:r>
          <a:r>
            <a:rPr lang="pt-B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obtíže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současnosti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Ztratili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zřetele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zaslíbenou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budoucnost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Jejich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aracterísti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Bohabojnost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Důvěryhodnost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Nenávist k úplatkářství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Chléb a voda života: Ježíš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Mojžíšův tchán Jitro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Zvednuté ruce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Vody ze skály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Chléb z nebe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Hořká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23DC-79BE-45F9-8A1D-C92D577BBB99}">
      <dsp:nvSpPr>
        <dsp:cNvPr id="0" name=""/>
        <dsp:cNvSpPr/>
      </dsp:nvSpPr>
      <dsp:spPr>
        <a:xfrm>
          <a:off x="94524" y="128896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198823-CF85-4ED1-B09C-89E3A7D21569}">
      <dsp:nvSpPr>
        <dsp:cNvPr id="0" name=""/>
        <dsp:cNvSpPr/>
      </dsp:nvSpPr>
      <dsp:spPr>
        <a:xfrm>
          <a:off x="196234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C3DBC-8F25-46A3-9BBC-A19356225752}">
      <dsp:nvSpPr>
        <dsp:cNvPr id="0" name=""/>
        <dsp:cNvSpPr/>
      </dsp:nvSpPr>
      <dsp:spPr>
        <a:xfrm>
          <a:off x="196234" y="1819947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Při</a:t>
          </a:r>
          <a:r>
            <a:rPr lang="es-ES" sz="1400" b="1" kern="1200" dirty="0"/>
            <a:t> v</a:t>
          </a:r>
          <a:r>
            <a:rPr lang="cs-CZ" sz="1400" b="1" kern="1200" dirty="0" err="1"/>
            <a:t>ýchodu</a:t>
          </a:r>
          <a:r>
            <a:rPr lang="es-ES" sz="1400" b="1" kern="1200" dirty="0"/>
            <a:t> </a:t>
          </a:r>
          <a:r>
            <a:rPr lang="es-ES" sz="1400" b="1" kern="1200" dirty="0" err="1"/>
            <a:t>slunce</a:t>
          </a:r>
          <a:r>
            <a:rPr lang="es-ES" sz="1400" b="1" kern="1200" dirty="0"/>
            <a:t> </a:t>
          </a:r>
          <a:r>
            <a:rPr lang="es-ES" sz="1400" b="1" kern="1200" dirty="0" err="1"/>
            <a:t>roztál</a:t>
          </a:r>
          <a:r>
            <a:rPr lang="es-ES" sz="1400" b="1" kern="1200" dirty="0"/>
            <a:t>(</a:t>
          </a:r>
          <a:r>
            <a:rPr lang="cs-CZ" sz="1400" b="1" kern="1200" dirty="0"/>
            <a:t>                               (2. Mojžíšova</a:t>
          </a:r>
          <a:r>
            <a:rPr lang="es-ES" sz="1400" b="1" kern="1200" dirty="0"/>
            <a:t> 16</a:t>
          </a:r>
          <a:r>
            <a:rPr lang="cs-CZ" sz="1400" b="1" kern="1200" dirty="0"/>
            <a:t>,</a:t>
          </a:r>
          <a:r>
            <a:rPr lang="es-ES" sz="1400" b="1" kern="1200" dirty="0"/>
            <a:t>21)</a:t>
          </a:r>
          <a:endParaRPr lang="es-ES" sz="1400" kern="1200" dirty="0"/>
        </a:p>
      </dsp:txBody>
      <dsp:txXfrm>
        <a:off x="196234" y="1819947"/>
        <a:ext cx="1830788" cy="646160"/>
      </dsp:txXfrm>
    </dsp:sp>
    <dsp:sp modelId="{3AFC8898-54C6-4D7A-9045-E8D2F769CCE8}">
      <dsp:nvSpPr>
        <dsp:cNvPr id="0" name=""/>
        <dsp:cNvSpPr/>
      </dsp:nvSpPr>
      <dsp:spPr>
        <a:xfrm>
          <a:off x="2509577" y="128896"/>
          <a:ext cx="2262915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FC6A43-375E-47EC-B8B7-92B292F0B6F2}">
      <dsp:nvSpPr>
        <dsp:cNvPr id="0" name=""/>
        <dsp:cNvSpPr/>
      </dsp:nvSpPr>
      <dsp:spPr>
        <a:xfrm>
          <a:off x="2725641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A73C11-29D4-4646-89D3-CC909D7FD8EA}">
      <dsp:nvSpPr>
        <dsp:cNvPr id="0" name=""/>
        <dsp:cNvSpPr/>
      </dsp:nvSpPr>
      <dsp:spPr>
        <a:xfrm>
          <a:off x="2460836" y="1819947"/>
          <a:ext cx="236039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Stejné množství padalo po pět dní     </a:t>
          </a:r>
          <a:r>
            <a:rPr lang="es-ES" sz="1800" b="1" kern="1200" dirty="0"/>
            <a:t> 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16</a:t>
          </a:r>
          <a:r>
            <a:rPr lang="cs-CZ" sz="1800" b="1" kern="1200" dirty="0"/>
            <a:t>,</a:t>
          </a:r>
          <a:r>
            <a:rPr lang="es-ES" sz="1800" b="1" kern="1200" dirty="0"/>
            <a:t>16)</a:t>
          </a:r>
          <a:endParaRPr lang="es-ES" sz="1800" kern="1200" dirty="0"/>
        </a:p>
      </dsp:txBody>
      <dsp:txXfrm>
        <a:off x="2460836" y="1819947"/>
        <a:ext cx="2360398" cy="646160"/>
      </dsp:txXfrm>
    </dsp:sp>
    <dsp:sp modelId="{31450C52-4752-4349-976E-250B8A68E6E7}">
      <dsp:nvSpPr>
        <dsp:cNvPr id="0" name=""/>
        <dsp:cNvSpPr/>
      </dsp:nvSpPr>
      <dsp:spPr>
        <a:xfrm>
          <a:off x="5153337" y="128896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4C50E-A886-445A-B918-8126D85934E9}">
      <dsp:nvSpPr>
        <dsp:cNvPr id="0" name=""/>
        <dsp:cNvSpPr/>
      </dsp:nvSpPr>
      <dsp:spPr>
        <a:xfrm>
          <a:off x="5255047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B53F70-0B95-4F80-B93B-A448E8CCC627}">
      <dsp:nvSpPr>
        <dsp:cNvPr id="0" name=""/>
        <dsp:cNvSpPr/>
      </dsp:nvSpPr>
      <dsp:spPr>
        <a:xfrm>
          <a:off x="5255047" y="1819947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Šestého dne spadlo dvakrát tolik</a:t>
          </a:r>
          <a:br>
            <a:rPr lang="es-ES" sz="1400" b="1" kern="1200" dirty="0"/>
          </a:br>
          <a:r>
            <a:rPr lang="es-ES" sz="1400" b="1" kern="1200" dirty="0"/>
            <a:t>(</a:t>
          </a:r>
          <a:r>
            <a:rPr lang="cs-CZ" sz="1400" b="1" kern="1200" dirty="0"/>
            <a:t>2</a:t>
          </a:r>
          <a:r>
            <a:rPr lang="es-ES" sz="1400" b="1" kern="1200" dirty="0"/>
            <a:t>.</a:t>
          </a:r>
          <a:r>
            <a:rPr lang="cs-CZ" sz="1400" b="1" kern="1200" dirty="0"/>
            <a:t> Mojžíšova</a:t>
          </a:r>
          <a:r>
            <a:rPr lang="es-ES" sz="1400" b="1" kern="1200" dirty="0"/>
            <a:t> 16</a:t>
          </a:r>
          <a:r>
            <a:rPr lang="cs-CZ" sz="1400" b="1" kern="1200" dirty="0"/>
            <a:t>,</a:t>
          </a:r>
          <a:r>
            <a:rPr lang="es-ES" sz="1400" b="1" kern="1200" dirty="0"/>
            <a:t>22)</a:t>
          </a:r>
          <a:endParaRPr lang="es-ES" sz="1400" kern="1200" dirty="0"/>
        </a:p>
      </dsp:txBody>
      <dsp:txXfrm>
        <a:off x="5255047" y="1819947"/>
        <a:ext cx="1830788" cy="646160"/>
      </dsp:txXfrm>
    </dsp:sp>
    <dsp:sp modelId="{98FC0FB8-8F53-4199-9E3B-CCDE9A1B73C9}">
      <dsp:nvSpPr>
        <dsp:cNvPr id="0" name=""/>
        <dsp:cNvSpPr/>
      </dsp:nvSpPr>
      <dsp:spPr>
        <a:xfrm>
          <a:off x="739" y="2725504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E9358D-0828-488E-9582-DA843CCC7E24}">
      <dsp:nvSpPr>
        <dsp:cNvPr id="0" name=""/>
        <dsp:cNvSpPr/>
      </dsp:nvSpPr>
      <dsp:spPr>
        <a:xfrm>
          <a:off x="102449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BCBCE7-27DF-4D65-9F16-61DC36C72157}">
      <dsp:nvSpPr>
        <dsp:cNvPr id="0" name=""/>
        <dsp:cNvSpPr/>
      </dsp:nvSpPr>
      <dsp:spPr>
        <a:xfrm>
          <a:off x="102449" y="4416556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V </a:t>
          </a:r>
          <a:r>
            <a:rPr lang="es-ES" sz="1800" b="1" kern="1200" dirty="0" err="1"/>
            <a:t>sobotu</a:t>
          </a:r>
          <a:r>
            <a:rPr lang="es-ES" sz="1800" b="1" kern="1200" dirty="0"/>
            <a:t> </a:t>
          </a:r>
          <a:r>
            <a:rPr lang="es-ES" sz="1800" b="1" kern="1200" dirty="0" err="1"/>
            <a:t>nic</a:t>
          </a:r>
          <a:r>
            <a:rPr lang="es-ES" sz="1800" b="1" kern="1200" dirty="0"/>
            <a:t> </a:t>
          </a:r>
          <a:r>
            <a:rPr lang="es-ES" sz="1800" b="1" kern="1200" dirty="0" err="1"/>
            <a:t>nepad</a:t>
          </a:r>
          <a:r>
            <a:rPr lang="cs-CZ" sz="1800" b="1" kern="1200" dirty="0"/>
            <a:t>a</a:t>
          </a:r>
          <a:r>
            <a:rPr lang="es-ES" sz="1800" b="1" kern="1200" dirty="0"/>
            <a:t>lo</a:t>
          </a:r>
          <a:r>
            <a:rPr lang="cs-CZ" sz="1800" b="1" kern="1200" dirty="0"/>
            <a:t> </a:t>
          </a: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16</a:t>
          </a:r>
          <a:r>
            <a:rPr lang="cs-CZ" sz="1800" b="1" kern="1200" dirty="0"/>
            <a:t>,</a:t>
          </a:r>
          <a:r>
            <a:rPr lang="es-ES" sz="1800" b="1" kern="1200" dirty="0"/>
            <a:t>26)</a:t>
          </a:r>
          <a:endParaRPr lang="es-ES" sz="1800" kern="1200" dirty="0"/>
        </a:p>
      </dsp:txBody>
      <dsp:txXfrm>
        <a:off x="102449" y="4416556"/>
        <a:ext cx="1830788" cy="646160"/>
      </dsp:txXfrm>
    </dsp:sp>
    <dsp:sp modelId="{66DA79FB-539D-4658-9909-FEEDDB7EC834}">
      <dsp:nvSpPr>
        <dsp:cNvPr id="0" name=""/>
        <dsp:cNvSpPr/>
      </dsp:nvSpPr>
      <dsp:spPr>
        <a:xfrm>
          <a:off x="2367050" y="2725504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DCC1B7-1DA8-4FF4-B628-AF544988E87A}">
      <dsp:nvSpPr>
        <dsp:cNvPr id="0" name=""/>
        <dsp:cNvSpPr/>
      </dsp:nvSpPr>
      <dsp:spPr>
        <a:xfrm>
          <a:off x="2468761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50A990-44F6-4D76-86C5-7B0F6C17A27B}">
      <dsp:nvSpPr>
        <dsp:cNvPr id="0" name=""/>
        <dsp:cNvSpPr/>
      </dsp:nvSpPr>
      <dsp:spPr>
        <a:xfrm>
          <a:off x="2468761" y="4416556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Přes noc</a:t>
          </a:r>
          <a:r>
            <a:rPr lang="es-ES" sz="1800" b="1" kern="1200" dirty="0"/>
            <a:t> </a:t>
          </a:r>
          <a:r>
            <a:rPr lang="cs-CZ" sz="1800" b="1" kern="1200" dirty="0"/>
            <a:t>z</a:t>
          </a:r>
          <a:r>
            <a:rPr lang="es-ES" sz="1800" b="1" kern="1200" dirty="0" err="1"/>
            <a:t>červiv</a:t>
          </a:r>
          <a:r>
            <a:rPr lang="cs-CZ" sz="1800" b="1" kern="1200" dirty="0" err="1"/>
            <a:t>ěl</a:t>
          </a:r>
          <a:r>
            <a:rPr lang="es-ES" sz="1800" b="1" kern="1200" dirty="0"/>
            <a:t> 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16</a:t>
          </a:r>
          <a:r>
            <a:rPr lang="cs-CZ" sz="1800" b="1" kern="1200" dirty="0"/>
            <a:t>,</a:t>
          </a:r>
          <a:r>
            <a:rPr lang="es-ES" sz="1800" b="1" kern="1200" dirty="0"/>
            <a:t>20)</a:t>
          </a:r>
          <a:endParaRPr lang="es-ES" sz="1800" kern="1200" dirty="0"/>
        </a:p>
      </dsp:txBody>
      <dsp:txXfrm>
        <a:off x="2468761" y="4416556"/>
        <a:ext cx="1830788" cy="646160"/>
      </dsp:txXfrm>
    </dsp:sp>
    <dsp:sp modelId="{8799F4C3-4AC8-4534-830E-6A19BB4909A6}">
      <dsp:nvSpPr>
        <dsp:cNvPr id="0" name=""/>
        <dsp:cNvSpPr/>
      </dsp:nvSpPr>
      <dsp:spPr>
        <a:xfrm>
          <a:off x="4733362" y="2725504"/>
          <a:ext cx="254796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05C158-7D8E-40F5-A429-A97F9DF54B04}">
      <dsp:nvSpPr>
        <dsp:cNvPr id="0" name=""/>
        <dsp:cNvSpPr/>
      </dsp:nvSpPr>
      <dsp:spPr>
        <a:xfrm>
          <a:off x="5091952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5048E5-3625-4F58-AD62-78AA6180DBBE}">
      <dsp:nvSpPr>
        <dsp:cNvPr id="0" name=""/>
        <dsp:cNvSpPr/>
      </dsp:nvSpPr>
      <dsp:spPr>
        <a:xfrm>
          <a:off x="4792133" y="4416556"/>
          <a:ext cx="2430426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Od pátku do soboty se nezkazil</a:t>
          </a:r>
          <a:r>
            <a:rPr lang="es-ES" sz="1800" b="1" kern="1200" dirty="0"/>
            <a:t> 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16</a:t>
          </a:r>
          <a:r>
            <a:rPr lang="cs-CZ" sz="1800" b="1" kern="1200" dirty="0"/>
            <a:t>,</a:t>
          </a:r>
          <a:r>
            <a:rPr lang="es-ES" sz="1800" b="1" kern="1200" dirty="0"/>
            <a:t>23</a:t>
          </a:r>
          <a:r>
            <a:rPr lang="cs-CZ" sz="1800" b="1" kern="1200" dirty="0"/>
            <a:t>.</a:t>
          </a:r>
          <a:r>
            <a:rPr lang="es-ES" sz="1800" b="1" kern="1200" dirty="0"/>
            <a:t>24)</a:t>
          </a:r>
          <a:endParaRPr lang="es-ES" sz="1800" kern="1200" dirty="0"/>
        </a:p>
      </dsp:txBody>
      <dsp:txXfrm>
        <a:off x="4792133" y="4416556"/>
        <a:ext cx="2430426" cy="64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Zapomněli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minulost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Zaměřili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na </a:t>
          </a:r>
          <a:r>
            <a:rPr lang="pt-B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obtíže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současnosti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Ztratili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zřetele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zaslíbenou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budoucnost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546"/>
          <a:ext cx="4987173" cy="328402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Jejich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aracterísti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519" y="10165"/>
        <a:ext cx="4967935" cy="309164"/>
      </dsp:txXfrm>
    </dsp:sp>
    <dsp:sp modelId="{A5BC1136-7AB0-4B0C-A76E-5ADA0EC67691}">
      <dsp:nvSpPr>
        <dsp:cNvPr id="0" name=""/>
        <dsp:cNvSpPr/>
      </dsp:nvSpPr>
      <dsp:spPr>
        <a:xfrm>
          <a:off x="263900" y="388061"/>
          <a:ext cx="328402" cy="32840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12006" y="388061"/>
          <a:ext cx="4639066" cy="328402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Bohabojnost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404095"/>
        <a:ext cx="4606998" cy="296334"/>
      </dsp:txXfrm>
    </dsp:sp>
    <dsp:sp modelId="{B3D9C14E-83C8-4248-BED5-4F63A04A2943}">
      <dsp:nvSpPr>
        <dsp:cNvPr id="0" name=""/>
        <dsp:cNvSpPr/>
      </dsp:nvSpPr>
      <dsp:spPr>
        <a:xfrm>
          <a:off x="263900" y="755872"/>
          <a:ext cx="328402" cy="328402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12006" y="755872"/>
          <a:ext cx="4639066" cy="328402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Důvěryhodnost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771906"/>
        <a:ext cx="4606998" cy="296334"/>
      </dsp:txXfrm>
    </dsp:sp>
    <dsp:sp modelId="{22CA8874-A2BE-4681-8FD8-D91CAE23CEBD}">
      <dsp:nvSpPr>
        <dsp:cNvPr id="0" name=""/>
        <dsp:cNvSpPr/>
      </dsp:nvSpPr>
      <dsp:spPr>
        <a:xfrm>
          <a:off x="263900" y="1123683"/>
          <a:ext cx="328402" cy="328402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12006" y="1123683"/>
          <a:ext cx="4639066" cy="328402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Nenávist k úplatkářství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1139717"/>
        <a:ext cx="4606998" cy="296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7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0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9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5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8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7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2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6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1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B4233-282D-4213-8E52-6D925F04AC05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9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3.jpeg"/><Relationship Id="rId5" Type="http://schemas.openxmlformats.org/officeDocument/2006/relationships/diagramData" Target="../diagrams/data4.xml"/><Relationship Id="rId10" Type="http://schemas.openxmlformats.org/officeDocument/2006/relationships/image" Target="../media/image32.jpg"/><Relationship Id="rId4" Type="http://schemas.openxmlformats.org/officeDocument/2006/relationships/image" Target="../media/image31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364775" y="821275"/>
            <a:ext cx="332013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algn="ctr"/>
            <a:r>
              <a:rPr lang="cs-CZ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CHLÉB A VODA ŽIVOTA</a:t>
            </a:r>
            <a:endParaRPr lang="es-E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39288" y="6253518"/>
            <a:ext cx="322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2060"/>
                </a:solidFill>
              </a:rPr>
              <a:t>Le</a:t>
            </a:r>
            <a:r>
              <a:rPr lang="cs-CZ" sz="1600" b="1" dirty="0">
                <a:solidFill>
                  <a:srgbClr val="002060"/>
                </a:solidFill>
              </a:rPr>
              <a:t>k</a:t>
            </a:r>
            <a:r>
              <a:rPr lang="es-ES" sz="1600" b="1" dirty="0">
                <a:solidFill>
                  <a:srgbClr val="002060"/>
                </a:solidFill>
              </a:rPr>
              <a:t>c</a:t>
            </a:r>
            <a:r>
              <a:rPr lang="cs-CZ" sz="1600" b="1" dirty="0">
                <a:solidFill>
                  <a:srgbClr val="002060"/>
                </a:solidFill>
              </a:rPr>
              <a:t>e</a:t>
            </a:r>
            <a:r>
              <a:rPr lang="es-ES" sz="1600" b="1" dirty="0">
                <a:solidFill>
                  <a:srgbClr val="002060"/>
                </a:solidFill>
              </a:rPr>
              <a:t> 7 </a:t>
            </a:r>
            <a:r>
              <a:rPr lang="cs-CZ" sz="1600" b="1" dirty="0">
                <a:solidFill>
                  <a:srgbClr val="002060"/>
                </a:solidFill>
              </a:rPr>
              <a:t>od 10. do</a:t>
            </a:r>
            <a:r>
              <a:rPr lang="es-ES" sz="1600" b="1" dirty="0">
                <a:solidFill>
                  <a:srgbClr val="002060"/>
                </a:solidFill>
              </a:rPr>
              <a:t> 16</a:t>
            </a:r>
            <a:r>
              <a:rPr lang="cs-CZ" sz="1600" b="1" dirty="0">
                <a:solidFill>
                  <a:srgbClr val="002060"/>
                </a:solidFill>
              </a:rPr>
              <a:t>. srpna</a:t>
            </a:r>
            <a:r>
              <a:rPr lang="es-ES" sz="1600" b="1" dirty="0">
                <a:solidFill>
                  <a:srgbClr val="002060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0109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CHLÉB </a:t>
            </a:r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cs-CZ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</a:t>
            </a:r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cs-CZ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cs-CZ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Ž</a:t>
            </a:r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cs-CZ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VOTA</a:t>
            </a:r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JE</a:t>
            </a:r>
            <a:r>
              <a:rPr lang="cs-CZ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ŽÍŠ</a:t>
            </a:r>
            <a:endParaRPr lang="es-ES" sz="4400" b="1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Já jsem ten chléb živý, který sestoupil z nebe; kdo jí z toho chleba, živ bude na věky.            A chléb, který já dám, je mé tělo, dané za život světa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6</a:t>
            </a:r>
            <a:r>
              <a:rPr lang="cs-CZ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611802" y="1399999"/>
            <a:ext cx="684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říká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zprávy</a:t>
            </a:r>
            <a:r>
              <a:rPr lang="es-ES" sz="2000" b="1" dirty="0"/>
              <a:t> o </a:t>
            </a:r>
            <a:r>
              <a:rPr lang="cs-CZ" sz="2000" b="1" dirty="0"/>
              <a:t>vyjití z Egypta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napsány</a:t>
            </a:r>
            <a:r>
              <a:rPr lang="es-ES" sz="2000" b="1" dirty="0"/>
              <a:t> pro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mají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uplatnění</a:t>
            </a:r>
            <a:r>
              <a:rPr lang="es-ES" sz="2000" b="1" dirty="0"/>
              <a:t> pro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životy</a:t>
            </a:r>
            <a:r>
              <a:rPr lang="es-ES" sz="2000" b="1" dirty="0"/>
              <a:t> (1</a:t>
            </a:r>
            <a:r>
              <a:rPr lang="cs-CZ" sz="2000" b="1" dirty="0"/>
              <a:t>. list K</a:t>
            </a:r>
            <a:r>
              <a:rPr lang="es-ES" sz="2000" b="1" dirty="0"/>
              <a:t>o</a:t>
            </a:r>
            <a:r>
              <a:rPr lang="cs-CZ" sz="2000" b="1" dirty="0" err="1"/>
              <a:t>rintským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611792" y="4831708"/>
            <a:ext cx="68484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řekl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je ten </a:t>
            </a:r>
            <a:r>
              <a:rPr lang="es-ES" sz="2000" b="1" dirty="0" err="1"/>
              <a:t>pravý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sestoupil</a:t>
            </a:r>
            <a:r>
              <a:rPr lang="es-ES" sz="2000" b="1" dirty="0"/>
              <a:t> z </a:t>
            </a:r>
            <a:r>
              <a:rPr lang="es-ES" sz="2000" b="1" dirty="0" err="1"/>
              <a:t>nebe</a:t>
            </a:r>
            <a:r>
              <a:rPr lang="es-ES" sz="2000" b="1" dirty="0"/>
              <a:t>. </a:t>
            </a:r>
            <a:r>
              <a:rPr lang="es-ES" sz="2000" b="1" dirty="0" err="1"/>
              <a:t>Tímto</a:t>
            </a:r>
            <a:r>
              <a:rPr lang="es-ES" sz="2000" b="1" dirty="0"/>
              <a:t> </a:t>
            </a:r>
            <a:r>
              <a:rPr lang="es-ES" sz="2000" b="1" dirty="0" err="1"/>
              <a:t>chlebem</a:t>
            </a:r>
            <a:r>
              <a:rPr lang="es-ES" sz="2000" b="1" dirty="0"/>
              <a:t> je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vlastní</a:t>
            </a:r>
            <a:r>
              <a:rPr lang="es-ES" sz="2000" b="1" dirty="0"/>
              <a:t> </a:t>
            </a:r>
            <a:r>
              <a:rPr lang="es-ES" sz="2000" b="1" dirty="0" err="1"/>
              <a:t>tělo</a:t>
            </a:r>
            <a:r>
              <a:rPr lang="es-ES" sz="2000" b="1" dirty="0"/>
              <a:t> (Jan 6</a:t>
            </a:r>
            <a:r>
              <a:rPr lang="cs-CZ" sz="2000" b="1" dirty="0"/>
              <a:t>,</a:t>
            </a:r>
            <a:r>
              <a:rPr lang="es-ES" sz="2000" b="1" dirty="0"/>
              <a:t>51).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tělo</a:t>
            </a:r>
            <a:r>
              <a:rPr lang="es-ES" sz="2000" b="1" dirty="0"/>
              <a:t>, </a:t>
            </a:r>
            <a:r>
              <a:rPr lang="es-ES" sz="2000" b="1" dirty="0" err="1"/>
              <a:t>zlomené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kříži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poskytlo</a:t>
            </a:r>
            <a:r>
              <a:rPr lang="es-ES" sz="2000" b="1" dirty="0"/>
              <a:t> </a:t>
            </a:r>
            <a:r>
              <a:rPr lang="es-ES" sz="2000" b="1" dirty="0" err="1"/>
              <a:t>spásu</a:t>
            </a:r>
            <a:r>
              <a:rPr lang="es-ES" sz="2000" b="1" dirty="0"/>
              <a:t> </a:t>
            </a:r>
            <a:r>
              <a:rPr lang="es-ES" sz="2000" b="1" dirty="0" err="1"/>
              <a:t>všem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Ho </a:t>
            </a:r>
            <a:r>
              <a:rPr lang="es-ES" sz="2000" b="1" dirty="0" err="1"/>
              <a:t>chtěli</a:t>
            </a:r>
            <a:r>
              <a:rPr lang="es-ES" sz="2000" b="1" dirty="0"/>
              <a:t> "</a:t>
            </a:r>
            <a:r>
              <a:rPr lang="es-ES" sz="2000" b="1" dirty="0" err="1"/>
              <a:t>jíst</a:t>
            </a:r>
            <a:r>
              <a:rPr lang="es-ES" sz="2000" b="1" dirty="0"/>
              <a:t>" –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Ho </a:t>
            </a:r>
            <a:r>
              <a:rPr lang="es-ES" sz="2000" b="1" dirty="0" err="1"/>
              <a:t>přijali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Spasitele</a:t>
            </a:r>
            <a:r>
              <a:rPr lang="es-ES" sz="2000" b="1" dirty="0"/>
              <a:t> a </a:t>
            </a:r>
            <a:r>
              <a:rPr lang="es-ES" sz="2000" b="1" dirty="0" err="1"/>
              <a:t>měli</a:t>
            </a:r>
            <a:r>
              <a:rPr lang="es-ES" sz="2000" b="1" dirty="0"/>
              <a:t> s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každodenní</a:t>
            </a:r>
            <a:r>
              <a:rPr lang="es-ES" sz="2000" b="1" dirty="0"/>
              <a:t> </a:t>
            </a:r>
            <a:r>
              <a:rPr lang="es-ES" sz="2000" b="1" dirty="0" err="1"/>
              <a:t>vztah</a:t>
            </a:r>
            <a:r>
              <a:rPr lang="es-ES" sz="2000" b="1" dirty="0"/>
              <a:t>. </a:t>
            </a:r>
            <a:r>
              <a:rPr lang="es-ES" sz="2000" b="1" dirty="0" err="1"/>
              <a:t>Pouze</a:t>
            </a:r>
            <a:r>
              <a:rPr lang="es-ES" sz="2000" b="1" dirty="0"/>
              <a:t> </a:t>
            </a:r>
            <a:r>
              <a:rPr lang="es-ES" sz="2000" b="1" dirty="0" err="1"/>
              <a:t>Kristus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utišit</a:t>
            </a:r>
            <a:r>
              <a:rPr lang="es-ES" sz="2000" b="1" dirty="0"/>
              <a:t> </a:t>
            </a:r>
            <a:r>
              <a:rPr lang="es-ES" sz="2000" b="1" dirty="0" err="1"/>
              <a:t>naši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žízeň</a:t>
            </a:r>
            <a:r>
              <a:rPr lang="es-ES" sz="2000" b="1" dirty="0"/>
              <a:t> a </a:t>
            </a:r>
            <a:r>
              <a:rPr lang="es-ES" sz="2000" b="1" dirty="0" err="1"/>
              <a:t>hlad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611793" y="3816045"/>
            <a:ext cx="6848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poskytuje</a:t>
            </a:r>
            <a:r>
              <a:rPr lang="es-ES" sz="2000" b="1" dirty="0"/>
              <a:t> </a:t>
            </a:r>
            <a:r>
              <a:rPr lang="es-ES" sz="2000" b="1" dirty="0" err="1"/>
              <a:t>vodu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, symbol Ducha </a:t>
            </a:r>
            <a:r>
              <a:rPr lang="es-ES" sz="2000" b="1" dirty="0" err="1"/>
              <a:t>svatého</a:t>
            </a:r>
            <a:r>
              <a:rPr lang="es-ES" sz="2000" b="1" dirty="0"/>
              <a:t> (Jan 4</a:t>
            </a:r>
            <a:r>
              <a:rPr lang="cs-CZ" sz="2000" b="1" dirty="0"/>
              <a:t>,</a:t>
            </a:r>
            <a:r>
              <a:rPr lang="es-ES" sz="2000" b="1" dirty="0"/>
              <a:t>14; 7</a:t>
            </a:r>
            <a:r>
              <a:rPr lang="cs-CZ" sz="2000" b="1" dirty="0"/>
              <a:t>,</a:t>
            </a:r>
            <a:r>
              <a:rPr lang="es-ES" sz="2000" b="1" dirty="0"/>
              <a:t>37-39).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jediný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utišit</a:t>
            </a:r>
            <a:r>
              <a:rPr lang="es-ES" sz="2000" b="1" dirty="0"/>
              <a:t> </a:t>
            </a:r>
            <a:r>
              <a:rPr lang="es-ES" sz="2000" b="1" dirty="0" err="1"/>
              <a:t>naši</a:t>
            </a:r>
            <a:r>
              <a:rPr lang="es-ES" sz="2000" b="1" dirty="0"/>
              <a:t> </a:t>
            </a:r>
            <a:r>
              <a:rPr lang="es-ES" sz="2000" b="1" dirty="0" err="1"/>
              <a:t>vnitřní</a:t>
            </a:r>
            <a:r>
              <a:rPr lang="es-ES" sz="2000" b="1" dirty="0"/>
              <a:t> </a:t>
            </a:r>
            <a:r>
              <a:rPr lang="es-ES" sz="2000" b="1" dirty="0" err="1"/>
              <a:t>žízeň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míru</a:t>
            </a:r>
            <a:r>
              <a:rPr lang="es-ES" sz="2000" b="1" dirty="0"/>
              <a:t>, </a:t>
            </a:r>
            <a:r>
              <a:rPr lang="es-ES" sz="2000" b="1" dirty="0" err="1"/>
              <a:t>radosti</a:t>
            </a:r>
            <a:r>
              <a:rPr lang="es-ES" sz="2000" b="1" dirty="0"/>
              <a:t> a </a:t>
            </a:r>
            <a:r>
              <a:rPr lang="es-ES" sz="2000" b="1" dirty="0" err="1"/>
              <a:t>štěstí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611793" y="3108159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navíc</a:t>
            </a:r>
            <a:r>
              <a:rPr lang="es-ES" sz="2000" b="1" dirty="0"/>
              <a:t> </a:t>
            </a:r>
            <a:r>
              <a:rPr lang="es-ES" sz="2000" b="1" dirty="0" err="1"/>
              <a:t>zvláště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sebe </a:t>
            </a:r>
            <a:r>
              <a:rPr lang="es-ES" sz="2000" b="1" dirty="0" err="1"/>
              <a:t>vztahoval</a:t>
            </a:r>
            <a:r>
              <a:rPr lang="es-ES" sz="2000" b="1" dirty="0"/>
              <a:t> </a:t>
            </a:r>
            <a:r>
              <a:rPr lang="es-ES" sz="2000" b="1" dirty="0" err="1"/>
              <a:t>příběhy</a:t>
            </a:r>
            <a:r>
              <a:rPr lang="es-ES" sz="2000" b="1" dirty="0"/>
              <a:t> o </a:t>
            </a:r>
            <a:r>
              <a:rPr lang="cs-CZ" sz="2000" b="1" dirty="0"/>
              <a:t>vodě ze </a:t>
            </a:r>
            <a:r>
              <a:rPr lang="es-ES" sz="2000" b="1" dirty="0" err="1"/>
              <a:t>sk</a:t>
            </a:r>
            <a:r>
              <a:rPr lang="cs-CZ" sz="2000" b="1" dirty="0" err="1"/>
              <a:t>ály</a:t>
            </a:r>
            <a:r>
              <a:rPr lang="cs-CZ" sz="2000" b="1" dirty="0"/>
              <a:t>        </a:t>
            </a:r>
            <a:r>
              <a:rPr lang="es-ES" sz="2000" b="1" dirty="0"/>
              <a:t> a </a:t>
            </a:r>
            <a:r>
              <a:rPr lang="es-ES" sz="2000" b="1" dirty="0" err="1"/>
              <a:t>chlebu</a:t>
            </a:r>
            <a:r>
              <a:rPr lang="es-ES" sz="2000" b="1" dirty="0"/>
              <a:t> z </a:t>
            </a:r>
            <a:r>
              <a:rPr lang="es-ES" sz="2000" b="1" dirty="0" err="1"/>
              <a:t>nebe</a:t>
            </a:r>
            <a:r>
              <a:rPr lang="es-ES" sz="2000" b="1" dirty="0"/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611795" y="2400273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příběhy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varují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cs-CZ" sz="2000" b="1" dirty="0"/>
              <a:t> </a:t>
            </a:r>
            <a:r>
              <a:rPr lang="es-ES" sz="2000" b="1" dirty="0" err="1"/>
              <a:t>chamtivostí</a:t>
            </a:r>
            <a:r>
              <a:rPr lang="cs-CZ" sz="2000" b="1" dirty="0"/>
              <a:t>, </a:t>
            </a:r>
            <a:r>
              <a:rPr lang="es-ES" sz="2000" b="1" dirty="0" err="1"/>
              <a:t>modlářství</a:t>
            </a:r>
            <a:r>
              <a:rPr lang="cs-CZ" sz="2000" b="1" dirty="0"/>
              <a:t>m, </a:t>
            </a:r>
            <a:r>
              <a:rPr lang="es-ES" sz="2000" b="1" dirty="0" err="1"/>
              <a:t>smilstv</a:t>
            </a:r>
            <a:r>
              <a:rPr lang="cs-CZ" sz="2000" b="1" dirty="0" err="1"/>
              <a:t>em</a:t>
            </a:r>
            <a:r>
              <a:rPr lang="cs-CZ" sz="2000" b="1" dirty="0"/>
              <a:t>,</a:t>
            </a:r>
            <a:r>
              <a:rPr lang="es-ES" sz="2000" b="1" dirty="0"/>
              <a:t> </a:t>
            </a:r>
            <a:r>
              <a:rPr lang="es-ES" sz="2000" b="1" dirty="0" err="1"/>
              <a:t>pokouše</a:t>
            </a:r>
            <a:r>
              <a:rPr lang="cs-CZ" sz="2000" b="1" dirty="0"/>
              <a:t>ním </a:t>
            </a:r>
            <a:r>
              <a:rPr lang="es-ES" sz="2000" b="1" dirty="0" err="1"/>
              <a:t>Boha</a:t>
            </a:r>
            <a:r>
              <a:rPr lang="es-ES" sz="2000" b="1" dirty="0"/>
              <a:t> a </a:t>
            </a:r>
            <a:r>
              <a:rPr lang="cs-CZ" sz="2000" b="1" dirty="0"/>
              <a:t>reptáním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378912"/>
            <a:ext cx="10087864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Vykupitel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světa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zná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potřeby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každé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duše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Když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jsme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utlačováni</a:t>
            </a:r>
            <a:r>
              <a:rPr lang="cs-CZ" sz="2400" b="1" dirty="0">
                <a:latin typeface="Constantia" panose="02030602050306030303" pitchFamily="18" charset="0"/>
              </a:rPr>
              <a:t>                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unaveni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ví</a:t>
            </a:r>
            <a:r>
              <a:rPr lang="es-ES" sz="2400" b="1" dirty="0">
                <a:latin typeface="Constantia" panose="02030602050306030303" pitchFamily="18" charset="0"/>
              </a:rPr>
              <a:t> a je </a:t>
            </a:r>
            <a:r>
              <a:rPr lang="es-ES" sz="2400" b="1" dirty="0" err="1">
                <a:latin typeface="Constantia" panose="02030602050306030303" pitchFamily="18" charset="0"/>
              </a:rPr>
              <a:t>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On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kdo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nám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poskytuje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duchovní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občerstvení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cs-CZ" sz="2400" b="1" dirty="0">
                <a:latin typeface="Constantia" panose="02030602050306030303" pitchFamily="18" charset="0"/>
              </a:rPr>
              <a:t>Pro</a:t>
            </a:r>
            <a:r>
              <a:rPr lang="es-ES" sz="2400" b="1" dirty="0">
                <a:latin typeface="Constantia" panose="02030602050306030303" pitchFamily="18" charset="0"/>
              </a:rPr>
              <a:t>s</a:t>
            </a:r>
            <a:r>
              <a:rPr lang="cs-CZ" sz="2400" b="1" dirty="0">
                <a:latin typeface="Constantia" panose="02030602050306030303" pitchFamily="18" charset="0"/>
              </a:rPr>
              <a:t>t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ho</a:t>
            </a:r>
            <a:r>
              <a:rPr lang="cs-CZ" sz="2400" b="1" dirty="0">
                <a:latin typeface="Constantia" panose="02030602050306030303" pitchFamily="18" charset="0"/>
              </a:rPr>
              <a:t>, b</a:t>
            </a:r>
            <a:r>
              <a:rPr lang="es-ES" sz="2400" b="1" dirty="0" err="1">
                <a:latin typeface="Constantia" panose="02030602050306030303" pitchFamily="18" charset="0"/>
              </a:rPr>
              <a:t>děte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cs-CZ" sz="2400" b="1" dirty="0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modlitb</a:t>
            </a:r>
            <a:r>
              <a:rPr lang="cs-CZ" sz="2400" b="1" dirty="0" err="1">
                <a:latin typeface="Constantia" panose="02030602050306030303" pitchFamily="18" charset="0"/>
              </a:rPr>
              <a:t>ách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přijde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Ježíš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chléb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života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který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má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jíst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každý</a:t>
            </a:r>
            <a:r>
              <a:rPr lang="es-ES" sz="2400" b="1" dirty="0">
                <a:latin typeface="Constantia" panose="02030602050306030303" pitchFamily="18" charset="0"/>
              </a:rPr>
              <a:t> den; </a:t>
            </a:r>
            <a:r>
              <a:rPr lang="cs-CZ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>
                <a:latin typeface="Constantia" panose="02030602050306030303" pitchFamily="18" charset="0"/>
              </a:rPr>
              <a:t>je </a:t>
            </a:r>
            <a:r>
              <a:rPr lang="es-ES" sz="2400" b="1" dirty="0" err="1">
                <a:latin typeface="Constantia" panose="02030602050306030303" pitchFamily="18" charset="0"/>
              </a:rPr>
              <a:t>vodou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života</a:t>
            </a:r>
            <a:r>
              <a:rPr lang="es-ES" sz="2400" b="1" dirty="0">
                <a:latin typeface="Constantia" panose="02030602050306030303" pitchFamily="18" charset="0"/>
              </a:rPr>
              <a:t> pro </a:t>
            </a:r>
            <a:r>
              <a:rPr lang="es-ES" sz="2400" b="1" dirty="0" err="1">
                <a:latin typeface="Constantia" panose="02030602050306030303" pitchFamily="18" charset="0"/>
              </a:rPr>
              <a:t>žíznivou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umdlévající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duši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všichni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mohou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mít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podíl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milosti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  <a:endParaRPr lang="cs-CZ" sz="24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2400" b="1" dirty="0" err="1">
                <a:latin typeface="Constantia" panose="02030602050306030303" pitchFamily="18" charset="0"/>
              </a:rPr>
              <a:t>Cisterny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zemi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jsou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často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prázdné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jejich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rybníky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vysychají</a:t>
            </a:r>
            <a:r>
              <a:rPr lang="es-ES" sz="2400" b="1" dirty="0">
                <a:latin typeface="Constantia" panose="02030602050306030303" pitchFamily="18" charset="0"/>
              </a:rPr>
              <a:t>; ale </a:t>
            </a:r>
            <a:r>
              <a:rPr lang="cs-CZ" sz="2400" b="1" dirty="0">
                <a:latin typeface="Constantia" panose="02030602050306030303" pitchFamily="18" charset="0"/>
              </a:rPr>
              <a:t>           </a:t>
            </a:r>
            <a:r>
              <a:rPr lang="es-ES" sz="2400" b="1" dirty="0">
                <a:latin typeface="Constantia" panose="02030602050306030303" pitchFamily="18" charset="0"/>
              </a:rPr>
              <a:t>v </a:t>
            </a:r>
            <a:r>
              <a:rPr lang="es-ES" sz="2400" b="1" dirty="0" err="1">
                <a:latin typeface="Constantia" panose="02030602050306030303" pitchFamily="18" charset="0"/>
              </a:rPr>
              <a:t>Kristu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živý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pramen</a:t>
            </a:r>
            <a:r>
              <a:rPr lang="es-ES" sz="2400" b="1" dirty="0">
                <a:latin typeface="Constantia" panose="02030602050306030303" pitchFamily="18" charset="0"/>
              </a:rPr>
              <a:t>, z </a:t>
            </a:r>
            <a:r>
              <a:rPr lang="es-ES" sz="2400" b="1" dirty="0" err="1">
                <a:latin typeface="Constantia" panose="02030602050306030303" pitchFamily="18" charset="0"/>
              </a:rPr>
              <a:t>něhož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můžeme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neustále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pít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Bez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ohledu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cs-CZ" sz="2400" b="1" dirty="0">
                <a:latin typeface="Constantia" panose="02030602050306030303" pitchFamily="18" charset="0"/>
              </a:rPr>
              <a:t>    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kolik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bereme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dáváme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druhým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stále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hojnost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Nehrozí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nebezpečí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by</a:t>
            </a:r>
            <a:r>
              <a:rPr lang="es-ES" sz="2400" b="1" dirty="0">
                <a:latin typeface="Constantia" panose="02030602050306030303" pitchFamily="18" charset="0"/>
              </a:rPr>
              <a:t> se tato </a:t>
            </a:r>
            <a:r>
              <a:rPr lang="es-ES" sz="2400" b="1" dirty="0" err="1">
                <a:latin typeface="Constantia" panose="02030602050306030303" pitchFamily="18" charset="0"/>
              </a:rPr>
              <a:t>zásoba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vyčerpala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neboť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Kristus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nevyčerpatelný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zdroj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pravdy</a:t>
            </a:r>
            <a:r>
              <a:rPr lang="es-E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4297613" y="5587058"/>
            <a:ext cx="6979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/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n-US" sz="1600" b="1" noProof="0" dirty="0"/>
              <a:t>The Signs of the Times</a:t>
            </a:r>
            <a:r>
              <a:rPr lang="es-ES" sz="1600" b="1" dirty="0"/>
              <a:t>, 22</a:t>
            </a:r>
            <a:r>
              <a:rPr lang="cs-CZ" sz="1600" b="1" dirty="0"/>
              <a:t>. dubna</a:t>
            </a:r>
            <a:r>
              <a:rPr lang="es-ES" sz="1600" b="1" dirty="0"/>
              <a:t> 1897</a:t>
            </a:r>
            <a:r>
              <a:rPr lang="cs-CZ" sz="1600" b="1" dirty="0"/>
              <a:t>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80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699262-4FC5-8B2F-E89A-99BE506C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147484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Konečně</a:t>
            </a:r>
            <a:r>
              <a:rPr lang="es-ES" sz="2000" b="1" dirty="0"/>
              <a:t> </a:t>
            </a:r>
            <a:r>
              <a:rPr lang="es-ES" sz="2000" b="1" dirty="0" err="1"/>
              <a:t>překročili</a:t>
            </a:r>
            <a:r>
              <a:rPr lang="es-ES" sz="2000" b="1" dirty="0"/>
              <a:t> </a:t>
            </a:r>
            <a:r>
              <a:rPr lang="es-ES" sz="2000" b="1" dirty="0" err="1"/>
              <a:t>hranice</a:t>
            </a:r>
            <a:r>
              <a:rPr lang="es-ES" sz="2000" b="1" dirty="0"/>
              <a:t> </a:t>
            </a:r>
            <a:r>
              <a:rPr lang="es-ES" sz="2000" b="1" dirty="0" err="1"/>
              <a:t>Egypta</a:t>
            </a:r>
            <a:r>
              <a:rPr lang="es-ES" sz="2000" b="1" dirty="0"/>
              <a:t>.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již</a:t>
            </a:r>
            <a:r>
              <a:rPr lang="es-ES" sz="2000" b="1" dirty="0"/>
              <a:t> </a:t>
            </a:r>
            <a:r>
              <a:rPr lang="es-ES" sz="2000" b="1" dirty="0" err="1"/>
              <a:t>definitivně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cestě</a:t>
            </a:r>
            <a:r>
              <a:rPr lang="es-ES" sz="2000" b="1" dirty="0"/>
              <a:t> do </a:t>
            </a:r>
            <a:r>
              <a:rPr lang="es-ES" sz="2000" b="1" dirty="0" err="1"/>
              <a:t>Kanaánu</a:t>
            </a:r>
            <a:r>
              <a:rPr lang="es-ES" sz="2000" b="1" dirty="0"/>
              <a:t>, </a:t>
            </a:r>
            <a:r>
              <a:rPr lang="es-ES" sz="2000" b="1" dirty="0" err="1"/>
              <a:t>země</a:t>
            </a:r>
            <a:r>
              <a:rPr lang="es-ES" sz="2000" b="1" dirty="0"/>
              <a:t> </a:t>
            </a:r>
            <a:r>
              <a:rPr lang="es-ES" sz="2000" b="1" dirty="0" err="1"/>
              <a:t>oplývající</a:t>
            </a:r>
            <a:r>
              <a:rPr lang="es-ES" sz="2000" b="1" dirty="0"/>
              <a:t> </a:t>
            </a:r>
            <a:r>
              <a:rPr lang="es-ES" sz="2000" b="1" dirty="0" err="1"/>
              <a:t>mlékem</a:t>
            </a:r>
            <a:r>
              <a:rPr lang="es-ES" sz="2000" b="1" dirty="0"/>
              <a:t> a </a:t>
            </a:r>
            <a:r>
              <a:rPr lang="es-ES" sz="2000" b="1" dirty="0" err="1"/>
              <a:t>medem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Tváří</a:t>
            </a:r>
            <a:r>
              <a:rPr lang="es-ES" sz="2000" b="1" dirty="0"/>
              <a:t> v </a:t>
            </a:r>
            <a:r>
              <a:rPr lang="es-ES" sz="2000" b="1" dirty="0" err="1"/>
              <a:t>tvář</a:t>
            </a:r>
            <a:r>
              <a:rPr lang="es-ES" sz="2000" b="1" dirty="0"/>
              <a:t> </a:t>
            </a:r>
            <a:r>
              <a:rPr lang="es-ES" sz="2000" b="1" dirty="0" err="1"/>
              <a:t>prvním</a:t>
            </a:r>
            <a:r>
              <a:rPr lang="es-ES" sz="2000" b="1" dirty="0"/>
              <a:t> </a:t>
            </a:r>
            <a:r>
              <a:rPr lang="es-ES" sz="2000" b="1" dirty="0" err="1"/>
              <a:t>problémům</a:t>
            </a:r>
            <a:r>
              <a:rPr lang="es-ES" sz="2000" b="1" dirty="0"/>
              <a:t> si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začali</a:t>
            </a:r>
            <a:r>
              <a:rPr lang="es-ES" sz="2000" b="1" dirty="0"/>
              <a:t> </a:t>
            </a:r>
            <a:r>
              <a:rPr lang="es-ES" sz="2000" b="1" dirty="0" err="1"/>
              <a:t>stěžovat</a:t>
            </a:r>
            <a:r>
              <a:rPr lang="es-ES" sz="2000" b="1" dirty="0"/>
              <a:t>. </a:t>
            </a:r>
            <a:r>
              <a:rPr lang="es-ES" sz="2000" b="1" dirty="0" err="1"/>
              <a:t>Raději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zemřeli</a:t>
            </a:r>
            <a:r>
              <a:rPr lang="es-ES" sz="2000" b="1" dirty="0"/>
              <a:t> v </a:t>
            </a:r>
            <a:r>
              <a:rPr lang="es-ES" sz="2000" b="1" dirty="0" err="1"/>
              <a:t>Egyptě</a:t>
            </a:r>
            <a:r>
              <a:rPr lang="es-ES" sz="2000" b="1" dirty="0"/>
              <a:t>! Je </a:t>
            </a:r>
            <a:r>
              <a:rPr lang="es-ES" sz="2000" b="1" dirty="0" err="1"/>
              <a:t>zřejmé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víra</a:t>
            </a:r>
            <a:r>
              <a:rPr lang="es-ES" sz="2000" b="1" dirty="0"/>
              <a:t> </a:t>
            </a:r>
            <a:r>
              <a:rPr lang="es-ES" sz="2000" b="1" dirty="0" err="1"/>
              <a:t>potřebovala</a:t>
            </a:r>
            <a:r>
              <a:rPr lang="es-ES" sz="2000" b="1" dirty="0"/>
              <a:t> </a:t>
            </a:r>
            <a:r>
              <a:rPr lang="es-ES" sz="2000" b="1" dirty="0" err="1"/>
              <a:t>růst</a:t>
            </a:r>
            <a:r>
              <a:rPr lang="es-ES" sz="2000" b="1" dirty="0"/>
              <a:t> a </a:t>
            </a:r>
            <a:r>
              <a:rPr lang="es-ES" sz="2000" b="1" dirty="0" err="1"/>
              <a:t>uchytit</a:t>
            </a:r>
            <a:r>
              <a:rPr lang="es-ES" sz="2000" b="1" dirty="0"/>
              <a:t> se. A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opatřil</a:t>
            </a:r>
            <a:r>
              <a:rPr lang="es-ES" sz="2000" b="1" dirty="0"/>
              <a:t> </a:t>
            </a:r>
            <a:r>
              <a:rPr lang="es-ES" sz="2000" b="1" dirty="0" err="1"/>
              <a:t>vodu</a:t>
            </a:r>
            <a:r>
              <a:rPr lang="es-ES" sz="2000" b="1" dirty="0"/>
              <a:t> a </a:t>
            </a:r>
            <a:r>
              <a:rPr lang="es-ES" sz="2000" b="1" dirty="0" err="1"/>
              <a:t>chléb</a:t>
            </a:r>
            <a:r>
              <a:rPr lang="es-ES" sz="2000" b="1" dirty="0"/>
              <a:t>; </a:t>
            </a:r>
            <a:r>
              <a:rPr lang="cs-CZ" sz="2000" b="1" dirty="0"/>
              <a:t>c</a:t>
            </a:r>
            <a:r>
              <a:rPr lang="es-ES" sz="2000" b="1" dirty="0" err="1"/>
              <a:t>hránil</a:t>
            </a:r>
            <a:r>
              <a:rPr lang="es-ES" sz="2000" b="1" dirty="0"/>
              <a:t> je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nepřáteli</a:t>
            </a:r>
            <a:r>
              <a:rPr lang="es-ES" sz="2000" b="1" dirty="0"/>
              <a:t>; a </a:t>
            </a:r>
            <a:r>
              <a:rPr lang="es-ES" sz="2000" b="1" dirty="0" err="1"/>
              <a:t>pomáhal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s </a:t>
            </a:r>
            <a:r>
              <a:rPr lang="es-ES" sz="2000" b="1" dirty="0" err="1"/>
              <a:t>organizací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Tři</a:t>
            </a:r>
            <a:r>
              <a:rPr lang="es-ES" sz="2000" b="1" dirty="0"/>
              <a:t> </a:t>
            </a:r>
            <a:r>
              <a:rPr lang="es-ES" sz="2000" b="1" dirty="0" err="1"/>
              <a:t>dny</a:t>
            </a:r>
            <a:r>
              <a:rPr lang="es-ES" sz="2000" b="1" dirty="0"/>
              <a:t> se </a:t>
            </a:r>
            <a:r>
              <a:rPr lang="es-ES" sz="2000" b="1" dirty="0" err="1"/>
              <a:t>všechno</a:t>
            </a:r>
            <a:r>
              <a:rPr lang="es-ES" sz="2000" b="1" dirty="0"/>
              <a:t> </a:t>
            </a:r>
            <a:r>
              <a:rPr lang="es-ES" sz="2000" b="1" dirty="0" err="1"/>
              <a:t>zdálo</a:t>
            </a:r>
            <a:r>
              <a:rPr lang="es-ES" sz="2000" b="1" dirty="0"/>
              <a:t> </a:t>
            </a:r>
            <a:r>
              <a:rPr lang="es-ES" sz="2000" b="1" dirty="0" err="1"/>
              <a:t>dokonalé</a:t>
            </a:r>
            <a:r>
              <a:rPr lang="es-ES" sz="2000" b="1" dirty="0"/>
              <a:t>. Ale </a:t>
            </a:r>
            <a:r>
              <a:rPr lang="es-ES" sz="2000" b="1" dirty="0" err="1"/>
              <a:t>zásoby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vezli</a:t>
            </a:r>
            <a:r>
              <a:rPr lang="es-ES" sz="2000" b="1" dirty="0"/>
              <a:t>, </a:t>
            </a:r>
            <a:r>
              <a:rPr lang="es-ES" sz="2000" b="1" dirty="0" err="1"/>
              <a:t>docházely</a:t>
            </a:r>
            <a:r>
              <a:rPr lang="es-ES" sz="2000" b="1" dirty="0"/>
              <a:t>.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nakrmit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miliony</a:t>
            </a:r>
            <a:r>
              <a:rPr lang="es-ES" sz="2000" b="1" dirty="0"/>
              <a:t> </a:t>
            </a:r>
            <a:r>
              <a:rPr lang="es-ES" sz="2000" b="1" dirty="0" err="1"/>
              <a:t>lidí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poušti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10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37432" y="1905506"/>
            <a:ext cx="88510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atin typeface="Constantia" panose="02030602050306030303" pitchFamily="18" charset="0"/>
              </a:rPr>
              <a:t>Pestré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zkušenosti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Hebrejů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byly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přípravou</a:t>
            </a:r>
            <a:r>
              <a:rPr lang="es-ES" sz="3200" b="1" dirty="0">
                <a:latin typeface="Constantia" panose="02030602050306030303" pitchFamily="18" charset="0"/>
              </a:rPr>
              <a:t> pro </a:t>
            </a:r>
            <a:r>
              <a:rPr lang="es-ES" sz="3200" b="1" dirty="0" err="1">
                <a:latin typeface="Constantia" panose="02030602050306030303" pitchFamily="18" charset="0"/>
              </a:rPr>
              <a:t>pobyt</a:t>
            </a:r>
            <a:r>
              <a:rPr lang="es-ES" sz="3200" b="1" dirty="0">
                <a:latin typeface="Constantia" panose="02030602050306030303" pitchFamily="18" charset="0"/>
              </a:rPr>
              <a:t> v </a:t>
            </a:r>
            <a:r>
              <a:rPr lang="es-ES" sz="3200" b="1" dirty="0" err="1">
                <a:latin typeface="Constantia" panose="02030602050306030303" pitchFamily="18" charset="0"/>
              </a:rPr>
              <a:t>jejich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zaslíbené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vlasti</a:t>
            </a:r>
            <a:r>
              <a:rPr lang="es-ES" sz="3200" b="1" dirty="0">
                <a:latin typeface="Constantia" panose="02030602050306030303" pitchFamily="18" charset="0"/>
              </a:rPr>
              <a:t> v </a:t>
            </a:r>
            <a:r>
              <a:rPr lang="es-ES" sz="3200" b="1" dirty="0" err="1">
                <a:latin typeface="Constantia" panose="02030602050306030303" pitchFamily="18" charset="0"/>
              </a:rPr>
              <a:t>Kanaánu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Bůh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chce</a:t>
            </a:r>
            <a:r>
              <a:rPr lang="es-ES" sz="3200" b="1" dirty="0">
                <a:latin typeface="Constantia" panose="02030602050306030303" pitchFamily="18" charset="0"/>
              </a:rPr>
              <a:t>,  </a:t>
            </a:r>
            <a:r>
              <a:rPr lang="es-ES" sz="3200" b="1" dirty="0" err="1">
                <a:latin typeface="Constantia" panose="02030602050306030303" pitchFamily="18" charset="0"/>
              </a:rPr>
              <a:t>aby</a:t>
            </a:r>
            <a:r>
              <a:rPr lang="es-ES" sz="3200" b="1" dirty="0">
                <a:latin typeface="Constantia" panose="02030602050306030303" pitchFamily="18" charset="0"/>
              </a:rPr>
              <a:t> se </a:t>
            </a:r>
            <a:r>
              <a:rPr lang="es-ES" sz="3200" b="1" dirty="0" err="1">
                <a:latin typeface="Constantia" panose="02030602050306030303" pitchFamily="18" charset="0"/>
              </a:rPr>
              <a:t>jeho</a:t>
            </a:r>
            <a:r>
              <a:rPr lang="es-ES" sz="3200" b="1" dirty="0">
                <a:latin typeface="Constantia" panose="02030602050306030303" pitchFamily="18" charset="0"/>
              </a:rPr>
              <a:t> lid i </a:t>
            </a:r>
            <a:r>
              <a:rPr lang="es-ES" sz="3200" b="1" dirty="0" err="1">
                <a:latin typeface="Constantia" panose="02030602050306030303" pitchFamily="18" charset="0"/>
              </a:rPr>
              <a:t>dnes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zamýšlel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pokorně</a:t>
            </a:r>
            <a:r>
              <a:rPr lang="es-ES" sz="3200" b="1" dirty="0">
                <a:latin typeface="Constantia" panose="02030602050306030303" pitchFamily="18" charset="0"/>
              </a:rPr>
              <a:t> a s </a:t>
            </a:r>
            <a:r>
              <a:rPr lang="es-ES" sz="3200" b="1" dirty="0" err="1">
                <a:latin typeface="Constantia" panose="02030602050306030303" pitchFamily="18" charset="0"/>
              </a:rPr>
              <a:t>pochopením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nad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zkouškami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jimiž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prošel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někdejší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Izrael</a:t>
            </a:r>
            <a:r>
              <a:rPr lang="es-ES" sz="3200" b="1" dirty="0">
                <a:latin typeface="Constantia" panose="02030602050306030303" pitchFamily="18" charset="0"/>
              </a:rPr>
              <a:t>, a </a:t>
            </a:r>
            <a:r>
              <a:rPr lang="es-ES" sz="3200" b="1" dirty="0" err="1">
                <a:latin typeface="Constantia" panose="02030602050306030303" pitchFamily="18" charset="0"/>
              </a:rPr>
              <a:t>aby</a:t>
            </a:r>
            <a:r>
              <a:rPr lang="es-ES" sz="3200" b="1" dirty="0">
                <a:latin typeface="Constantia" panose="02030602050306030303" pitchFamily="18" charset="0"/>
              </a:rPr>
              <a:t> se </a:t>
            </a:r>
            <a:r>
              <a:rPr lang="es-ES" sz="3200" b="1" dirty="0" err="1">
                <a:latin typeface="Constantia" panose="02030602050306030303" pitchFamily="18" charset="0"/>
              </a:rPr>
              <a:t>tak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poučil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jak</a:t>
            </a:r>
            <a:r>
              <a:rPr lang="es-ES" sz="3200" b="1" dirty="0">
                <a:latin typeface="Constantia" panose="02030602050306030303" pitchFamily="18" charset="0"/>
              </a:rPr>
              <a:t> se </a:t>
            </a:r>
            <a:r>
              <a:rPr lang="es-ES" sz="3200" b="1" dirty="0" err="1">
                <a:latin typeface="Constantia" panose="02030602050306030303" pitchFamily="18" charset="0"/>
              </a:rPr>
              <a:t>připravit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nebeský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Kanaán</a:t>
            </a:r>
            <a:r>
              <a:rPr lang="es-ES" sz="32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7184545" y="5546133"/>
            <a:ext cx="4003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</a:t>
            </a:r>
            <a:r>
              <a:rPr lang="es-ES" sz="1600" b="1" dirty="0" err="1"/>
              <a:t>Patriarc</a:t>
            </a:r>
            <a:r>
              <a:rPr lang="cs-CZ" sz="1600" b="1" dirty="0" err="1"/>
              <a:t>hové</a:t>
            </a:r>
            <a:r>
              <a:rPr lang="cs-CZ" sz="1600" b="1" dirty="0"/>
              <a:t> a proroci strana 210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4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HOŘKÁ</a:t>
            </a:r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689035" y="160469"/>
            <a:ext cx="5368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Došli až do Mary, ale nemohli vodu z Mary pít, protože byla hořká. Pojmenovali ji proto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(to je Hořká)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15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Pokud</a:t>
            </a:r>
            <a:r>
              <a:rPr lang="es-ES" sz="2000" b="1" dirty="0"/>
              <a:t> je </a:t>
            </a:r>
            <a:r>
              <a:rPr lang="es-ES" sz="2000" b="1" dirty="0" err="1"/>
              <a:t>Bůh</a:t>
            </a:r>
            <a:r>
              <a:rPr lang="es-ES" sz="2000" b="1" dirty="0"/>
              <a:t> s </a:t>
            </a:r>
            <a:r>
              <a:rPr lang="es-ES" sz="2000" b="1" dirty="0" err="1"/>
              <a:t>námi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se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stát</a:t>
            </a:r>
            <a:r>
              <a:rPr lang="es-ES" sz="2000" b="1" dirty="0"/>
              <a:t> </a:t>
            </a:r>
            <a:r>
              <a:rPr lang="es-ES" sz="2000" b="1" dirty="0" err="1"/>
              <a:t>něco</a:t>
            </a:r>
            <a:r>
              <a:rPr lang="es-ES" sz="2000" b="1" dirty="0"/>
              <a:t> </a:t>
            </a:r>
            <a:r>
              <a:rPr lang="es-ES" sz="2000" b="1" dirty="0" err="1"/>
              <a:t>špatného</a:t>
            </a:r>
            <a:r>
              <a:rPr lang="es-ES" sz="2000" b="1" dirty="0"/>
              <a:t>? </a:t>
            </a:r>
            <a:r>
              <a:rPr lang="es-ES" sz="2000" b="1" dirty="0" err="1"/>
              <a:t>Zdálo</a:t>
            </a:r>
            <a:r>
              <a:rPr lang="es-ES" sz="2000" b="1" dirty="0"/>
              <a:t> se,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taková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filozofie</a:t>
            </a:r>
            <a:r>
              <a:rPr lang="es-ES" sz="2000" b="1" dirty="0"/>
              <a:t> </a:t>
            </a:r>
            <a:r>
              <a:rPr lang="es-ES" sz="2000" b="1" dirty="0" err="1"/>
              <a:t>izraelského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přechodu</a:t>
            </a:r>
            <a:r>
              <a:rPr lang="es-ES" sz="2000" b="1" dirty="0"/>
              <a:t> </a:t>
            </a:r>
            <a:r>
              <a:rPr lang="es-ES" sz="2000" b="1" dirty="0" err="1"/>
              <a:t>Rudého</a:t>
            </a:r>
            <a:r>
              <a:rPr lang="es-ES" sz="2000" b="1" dirty="0"/>
              <a:t> </a:t>
            </a:r>
            <a:r>
              <a:rPr lang="es-ES" sz="2000" b="1" dirty="0" err="1"/>
              <a:t>moře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chce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si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vědomi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přítomnosti</a:t>
            </a:r>
            <a:r>
              <a:rPr lang="es-ES" sz="2000" b="1" dirty="0"/>
              <a:t>, </a:t>
            </a:r>
            <a:r>
              <a:rPr lang="es-ES" sz="2000" b="1" dirty="0" err="1"/>
              <a:t>čekali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příkazy</a:t>
            </a:r>
            <a:r>
              <a:rPr lang="es-ES" sz="2000" b="1" dirty="0"/>
              <a:t> a </a:t>
            </a:r>
            <a:r>
              <a:rPr lang="es-ES" sz="2000" b="1" dirty="0" err="1"/>
              <a:t>spolupracovali</a:t>
            </a:r>
            <a:r>
              <a:rPr lang="es-ES" sz="2000" b="1" dirty="0"/>
              <a:t> s </a:t>
            </a:r>
            <a:r>
              <a:rPr lang="es-ES" sz="2000" b="1" dirty="0" err="1"/>
              <a:t>Ním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086523"/>
            <a:ext cx="302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Požádal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mu </a:t>
            </a:r>
            <a:r>
              <a:rPr lang="es-ES" sz="2000" b="1" dirty="0" err="1"/>
              <a:t>pomohl</a:t>
            </a:r>
            <a:r>
              <a:rPr lang="es-ES" sz="2000" b="1" dirty="0"/>
              <a:t> </a:t>
            </a:r>
            <a:r>
              <a:rPr lang="es-ES" sz="2000" b="1" dirty="0" err="1"/>
              <a:t>provést</a:t>
            </a:r>
            <a:r>
              <a:rPr lang="es-ES" sz="2000" b="1" dirty="0"/>
              <a:t> </a:t>
            </a:r>
            <a:r>
              <a:rPr lang="es-ES" sz="2000" b="1" dirty="0" err="1"/>
              <a:t>zázrak</a:t>
            </a:r>
            <a:r>
              <a:rPr lang="cs-CZ" sz="2000" b="1" dirty="0"/>
              <a:t>       </a:t>
            </a:r>
            <a:r>
              <a:rPr lang="es-ES" sz="2000" b="1" dirty="0"/>
              <a:t> a </a:t>
            </a:r>
            <a:r>
              <a:rPr lang="cs-CZ" sz="2000" b="1" dirty="0" err="1"/>
              <a:t>uházal</a:t>
            </a:r>
            <a:r>
              <a:rPr lang="cs-CZ" sz="2000" b="1" dirty="0"/>
              <a:t> mu </a:t>
            </a:r>
            <a:r>
              <a:rPr lang="cs-CZ" sz="2000" b="1" dirty="0" err="1"/>
              <a:t>dřevo.Řekl</a:t>
            </a:r>
            <a:r>
              <a:rPr lang="cs-CZ" sz="2000" b="1" dirty="0"/>
              <a:t>, aby ho hodil do</a:t>
            </a:r>
            <a:r>
              <a:rPr lang="es-ES" sz="2000" b="1" dirty="0"/>
              <a:t> </a:t>
            </a:r>
            <a:r>
              <a:rPr lang="es-ES" sz="2000" b="1" dirty="0" err="1"/>
              <a:t>vody</a:t>
            </a:r>
            <a:r>
              <a:rPr lang="cs-CZ" sz="2000" b="1" dirty="0"/>
              <a:t> a ta zesládla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našli</a:t>
            </a:r>
            <a:r>
              <a:rPr lang="es-ES" sz="2000" b="1" dirty="0"/>
              <a:t> </a:t>
            </a:r>
            <a:r>
              <a:rPr lang="es-ES" sz="2000" b="1" dirty="0" err="1"/>
              <a:t>nepitnou</a:t>
            </a:r>
            <a:r>
              <a:rPr lang="es-ES" sz="2000" b="1" dirty="0"/>
              <a:t> </a:t>
            </a:r>
            <a:r>
              <a:rPr lang="es-ES" sz="2000" b="1" dirty="0" err="1"/>
              <a:t>vodu</a:t>
            </a:r>
            <a:r>
              <a:rPr lang="es-ES" sz="2000" b="1" dirty="0"/>
              <a:t>, </a:t>
            </a:r>
            <a:r>
              <a:rPr lang="es-ES" sz="2000" b="1" dirty="0" err="1"/>
              <a:t>stěžovali</a:t>
            </a:r>
            <a:r>
              <a:rPr lang="es-ES" sz="2000" b="1" dirty="0"/>
              <a:t> si: </a:t>
            </a:r>
            <a:r>
              <a:rPr lang="cs-CZ" sz="2000" b="1" dirty="0"/>
              <a:t>„</a:t>
            </a:r>
            <a:r>
              <a:rPr lang="es-ES" sz="2000" b="1" dirty="0"/>
              <a:t>Co </a:t>
            </a:r>
            <a:r>
              <a:rPr lang="es-ES" sz="2000" b="1" dirty="0" err="1"/>
              <a:t>budeme</a:t>
            </a:r>
            <a:r>
              <a:rPr lang="es-ES" sz="2000" b="1" dirty="0"/>
              <a:t> </a:t>
            </a:r>
            <a:r>
              <a:rPr lang="es-ES" sz="2000" b="1" dirty="0" err="1"/>
              <a:t>pít</a:t>
            </a:r>
            <a:r>
              <a:rPr lang="es-ES" sz="2000" b="1" dirty="0"/>
              <a:t>?</a:t>
            </a:r>
            <a:r>
              <a:rPr lang="cs-CZ" sz="2000" b="1" dirty="0"/>
              <a:t>“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24).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vodu</a:t>
            </a:r>
            <a:r>
              <a:rPr lang="es-ES" sz="2000" b="1" dirty="0"/>
              <a:t> </a:t>
            </a:r>
            <a:r>
              <a:rPr lang="es-ES" sz="2000" b="1" dirty="0" err="1"/>
              <a:t>očistit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příchodem</a:t>
            </a:r>
            <a:r>
              <a:rPr lang="es-ES" sz="2000" b="1" dirty="0"/>
              <a:t>, </a:t>
            </a:r>
            <a:r>
              <a:rPr lang="cs-CZ" sz="2000" b="1" dirty="0"/>
              <a:t>                     </a:t>
            </a:r>
            <a:r>
              <a:rPr lang="es-ES" sz="2000" b="1" dirty="0"/>
              <a:t>ale </a:t>
            </a:r>
            <a:r>
              <a:rPr lang="es-ES" sz="2000" b="1" dirty="0" err="1"/>
              <a:t>čekal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správný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plnil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požadavky</a:t>
            </a:r>
            <a:r>
              <a:rPr lang="es-ES" sz="2000" b="1" dirty="0"/>
              <a:t> a </a:t>
            </a:r>
            <a:r>
              <a:rPr lang="es-ES" sz="2000" b="1" dirty="0" err="1"/>
              <a:t>poslouchal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,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si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jistý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ochráněn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zlem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26).</a:t>
            </a:r>
          </a:p>
        </p:txBody>
      </p:sp>
    </p:spTree>
    <p:extLst>
      <p:ext uri="{BB962C8B-B14F-4D97-AF65-F5344CB8AC3E}">
        <p14:creationId xmlns:p14="http://schemas.microsoft.com/office/powerpoint/2010/main" val="19386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45887-BDB9-1522-68A1-2D92479B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46F9B8B-E297-0392-056A-6E1035A8C1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C0F4A7-7B63-8C98-45D0-996D7B9788F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/>
            <a:r>
              <a:rPr lang="cs-CZ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CHLÉB Z NEBE</a:t>
            </a:r>
            <a:r>
              <a:rPr lang="es-ES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7D63EF-229C-DCA8-A2C3-EDAF87C29784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Když to Izraelci viděli, říkali jeden druhému: »Man </a:t>
            </a:r>
            <a:r>
              <a:rPr lang="cs-CZ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hú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?« (to je: »Co je to?«) Nevěděli totiž, co to je. Mojžíš jim řekl: 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To je chléb, který vám dal Hospodin za pokrm.«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16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6627B-CAE9-EB97-A8FD-FF4716FA5272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Touha</a:t>
            </a:r>
            <a:r>
              <a:rPr lang="es-ES" sz="2000" b="1" dirty="0"/>
              <a:t> </a:t>
            </a:r>
            <a:r>
              <a:rPr lang="es-ES" sz="2000" b="1" dirty="0" err="1"/>
              <a:t>jíst</a:t>
            </a:r>
            <a:r>
              <a:rPr lang="es-ES" sz="2000" b="1" dirty="0"/>
              <a:t> maso </a:t>
            </a:r>
            <a:r>
              <a:rPr lang="es-ES" sz="2000" b="1" dirty="0" err="1"/>
              <a:t>způsobila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reptal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Mojžíšovi</a:t>
            </a:r>
            <a:r>
              <a:rPr lang="es-ES" sz="2000" b="1" dirty="0"/>
              <a:t> a </a:t>
            </a:r>
            <a:r>
              <a:rPr lang="es-ES" sz="2000" b="1" dirty="0" err="1"/>
              <a:t>Áronovi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16</a:t>
            </a:r>
            <a:r>
              <a:rPr lang="cs-CZ" sz="2000" b="1" dirty="0"/>
              <a:t>,</a:t>
            </a:r>
            <a:r>
              <a:rPr lang="es-ES" sz="2000" b="1" dirty="0"/>
              <a:t>2-3). Ve </a:t>
            </a:r>
            <a:r>
              <a:rPr lang="es-ES" sz="2000" b="1" dirty="0" err="1"/>
              <a:t>skutečnosti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reptání</a:t>
            </a:r>
            <a:r>
              <a:rPr lang="cs-CZ" sz="2000" b="1" dirty="0"/>
              <a:t>   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samotnému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16,8). V </a:t>
            </a:r>
            <a:r>
              <a:rPr lang="es-ES" sz="2000" b="1" dirty="0" err="1"/>
              <a:t>čem</a:t>
            </a:r>
            <a:r>
              <a:rPr lang="es-ES" sz="2000" b="1" dirty="0"/>
              <a:t> </a:t>
            </a:r>
            <a:r>
              <a:rPr lang="es-ES" sz="2000" b="1" dirty="0" err="1"/>
              <a:t>spočíval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problém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38570-27DA-5A87-6938-AE55524B9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918956"/>
              </p:ext>
            </p:extLst>
          </p:nvPr>
        </p:nvGraphicFramePr>
        <p:xfrm>
          <a:off x="4850295" y="1539702"/>
          <a:ext cx="7282071" cy="524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5E4E3A0-B150-EEAC-8AD8-3303A53FB6FF}"/>
              </a:ext>
            </a:extLst>
          </p:cNvPr>
          <p:cNvSpPr txBox="1"/>
          <p:nvPr/>
        </p:nvSpPr>
        <p:spPr>
          <a:xfrm>
            <a:off x="1928190" y="4538950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Poté,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cs-CZ" sz="2000" b="1" dirty="0"/>
              <a:t>       </a:t>
            </a:r>
            <a:r>
              <a:rPr lang="es-ES" sz="2000" b="1" dirty="0"/>
              <a:t> k </a:t>
            </a:r>
            <a:r>
              <a:rPr lang="es-ES" sz="2000" b="1" dirty="0" err="1"/>
              <a:t>jídlu</a:t>
            </a:r>
            <a:r>
              <a:rPr lang="es-ES" sz="2000" b="1" dirty="0"/>
              <a:t> </a:t>
            </a:r>
            <a:r>
              <a:rPr lang="es-ES" sz="2000" b="1" dirty="0" err="1"/>
              <a:t>křepelky</a:t>
            </a:r>
            <a:r>
              <a:rPr lang="es-ES" sz="2000" b="1" dirty="0"/>
              <a:t>, </a:t>
            </a:r>
            <a:r>
              <a:rPr lang="es-ES" sz="2000" b="1" dirty="0" err="1"/>
              <a:t>poskytl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dostatek</a:t>
            </a:r>
            <a:r>
              <a:rPr lang="es-ES" sz="2000" b="1" dirty="0"/>
              <a:t> </a:t>
            </a:r>
            <a:r>
              <a:rPr lang="es-ES" sz="2000" b="1" dirty="0" err="1"/>
              <a:t>chleba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nasytili</a:t>
            </a:r>
            <a:r>
              <a:rPr lang="es-ES" sz="2000" b="1" dirty="0"/>
              <a:t> </a:t>
            </a:r>
            <a:r>
              <a:rPr lang="es-ES" sz="2000" b="1" dirty="0" err="1"/>
              <a:t>každý</a:t>
            </a:r>
            <a:r>
              <a:rPr lang="es-ES" sz="2000" b="1" dirty="0"/>
              <a:t> den –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dobu</a:t>
            </a:r>
            <a:r>
              <a:rPr lang="es-ES" sz="2000" b="1" dirty="0"/>
              <a:t> 40 </a:t>
            </a:r>
            <a:r>
              <a:rPr lang="es-ES" sz="2000" b="1" dirty="0" err="1"/>
              <a:t>let</a:t>
            </a:r>
            <a:r>
              <a:rPr lang="es-ES" sz="2000" b="1" dirty="0"/>
              <a:t>! </a:t>
            </a:r>
            <a:r>
              <a:rPr lang="cs-CZ" sz="2000" b="1" dirty="0"/>
              <a:t>             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16,35).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E488B1D-5C6A-31AD-D97D-E0B96BC6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73487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CE25F23-F654-EA2A-A9B0-D25A2178B7D6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 z </a:t>
            </a:r>
            <a:r>
              <a:rPr lang="es-ES" sz="2000" b="1" dirty="0" err="1"/>
              <a:t>nebe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opravdu</a:t>
            </a:r>
            <a:r>
              <a:rPr lang="es-ES" sz="2000" b="1" dirty="0"/>
              <a:t> </a:t>
            </a:r>
            <a:r>
              <a:rPr lang="es-ES" sz="2000" b="1" dirty="0" err="1"/>
              <a:t>zázračný</a:t>
            </a:r>
            <a:r>
              <a:rPr lang="es-ES" sz="2000" b="1" dirty="0"/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9DC2F045-1B57-BF4B-0A87-3AC284AFC2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98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VODA ZE SKÁLY</a:t>
            </a:r>
            <a:r>
              <a:rPr lang="es-ES" sz="4400" b="1" spc="3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“»</a:t>
            </a:r>
            <a:r>
              <a:rPr lang="cs-CZ" b="1" dirty="0">
                <a:solidFill>
                  <a:srgbClr val="785048"/>
                </a:solidFill>
                <a:latin typeface="Comic Sans MS" panose="030F0702030302020204" pitchFamily="66" charset="0"/>
              </a:rPr>
              <a:t>Já tam budu stát před tebou na skále na </a:t>
            </a:r>
            <a:r>
              <a:rPr lang="cs-CZ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Chorébu</a:t>
            </a:r>
            <a:r>
              <a:rPr lang="cs-CZ" b="1" dirty="0">
                <a:solidFill>
                  <a:srgbClr val="785048"/>
                </a:solidFill>
                <a:latin typeface="Comic Sans MS" panose="030F0702030302020204" pitchFamily="66" charset="0"/>
              </a:rPr>
              <a:t>. Udeříš do skály a vyjde z ní voda, aby lid mohl pít.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«</a:t>
            </a:r>
            <a:r>
              <a:rPr lang="cs-CZ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l</a:t>
            </a:r>
            <a:r>
              <a:rPr lang="cs-CZ" b="1" dirty="0">
                <a:solidFill>
                  <a:srgbClr val="785048"/>
                </a:solidFill>
                <a:latin typeface="Comic Sans MS" panose="030F0702030302020204" pitchFamily="66" charset="0"/>
              </a:rPr>
              <a:t> Mojžíš to udělal před očima izraelských starších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17</a:t>
            </a:r>
            <a:r>
              <a:rPr lang="cs-CZ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114300" y="1318582"/>
            <a:ext cx="4709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"</a:t>
            </a:r>
            <a:r>
              <a:rPr lang="es-ES" sz="2000" b="1" dirty="0" err="1"/>
              <a:t>Zdaliž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 </a:t>
            </a:r>
            <a:r>
              <a:rPr lang="es-ES" sz="2000" b="1" dirty="0" err="1"/>
              <a:t>Hospodin</a:t>
            </a:r>
            <a:r>
              <a:rPr lang="es-ES" sz="2000" b="1" dirty="0"/>
              <a:t> u </a:t>
            </a:r>
            <a:r>
              <a:rPr lang="es-ES" sz="2000" b="1" dirty="0" err="1"/>
              <a:t>prostřed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, </a:t>
            </a:r>
            <a:r>
              <a:rPr lang="es-ES" sz="2000" b="1" dirty="0" err="1"/>
              <a:t>či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?"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7). </a:t>
            </a:r>
            <a:r>
              <a:rPr lang="es-ES" sz="2000" b="1" dirty="0" err="1"/>
              <a:t>Neposílá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nebeský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 </a:t>
            </a:r>
            <a:r>
              <a:rPr lang="es-ES" sz="2000" b="1" dirty="0" err="1"/>
              <a:t>každý</a:t>
            </a:r>
            <a:r>
              <a:rPr lang="es-ES" sz="2000" b="1" dirty="0"/>
              <a:t> den? </a:t>
            </a:r>
            <a:r>
              <a:rPr lang="es-ES" sz="2000" b="1" dirty="0" err="1"/>
              <a:t>Copak</a:t>
            </a:r>
            <a:r>
              <a:rPr lang="es-ES" sz="2000" b="1" dirty="0"/>
              <a:t> </a:t>
            </a:r>
            <a:r>
              <a:rPr lang="cs-CZ" sz="2000" b="1" dirty="0"/>
              <a:t>h</a:t>
            </a:r>
            <a:r>
              <a:rPr lang="es-ES" sz="2000" b="1" dirty="0"/>
              <a:t>o </a:t>
            </a:r>
            <a:r>
              <a:rPr lang="es-ES" sz="2000" b="1" dirty="0" err="1"/>
              <a:t>nevidě</a:t>
            </a:r>
            <a:r>
              <a:rPr lang="cs-CZ" sz="2000" b="1" dirty="0"/>
              <a:t> </a:t>
            </a:r>
            <a:r>
              <a:rPr lang="cs-CZ" sz="2000" b="1" dirty="0" err="1"/>
              <a:t>li</a:t>
            </a:r>
            <a:r>
              <a:rPr lang="cs-CZ" sz="2000" b="1" dirty="0"/>
              <a:t> </a:t>
            </a:r>
            <a:r>
              <a:rPr lang="cs-CZ" sz="2000" b="1" dirty="0" err="1"/>
              <a:t>pada</a:t>
            </a:r>
            <a:r>
              <a:rPr lang="es-ES" sz="2000" b="1" dirty="0"/>
              <a:t>t </a:t>
            </a:r>
            <a:r>
              <a:rPr lang="cs-CZ" sz="2000" b="1" dirty="0"/>
              <a:t>z nebe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14300" y="5873675"/>
            <a:ext cx="4709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 </a:t>
            </a:r>
            <a:r>
              <a:rPr lang="es-ES" sz="2000" b="1" dirty="0" err="1"/>
              <a:t>ně</a:t>
            </a:r>
            <a:r>
              <a:rPr lang="es-ES" sz="2000" b="1" dirty="0"/>
              <a:t>,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pro </a:t>
            </a:r>
            <a:r>
              <a:rPr lang="es-ES" sz="2000" b="1" dirty="0" err="1"/>
              <a:t>nás</a:t>
            </a:r>
            <a:r>
              <a:rPr lang="es-ES" sz="2000" b="1" dirty="0"/>
              <a:t>, je </a:t>
            </a:r>
            <a:r>
              <a:rPr lang="es-ES" sz="2000" b="1" dirty="0" err="1"/>
              <a:t>Kristus</a:t>
            </a:r>
            <a:r>
              <a:rPr lang="es-ES" sz="2000" b="1" dirty="0"/>
              <a:t> </a:t>
            </a:r>
            <a:r>
              <a:rPr lang="es-ES" sz="2000" b="1" dirty="0" err="1"/>
              <a:t>zdrojem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 a </a:t>
            </a:r>
            <a:r>
              <a:rPr lang="es-ES" sz="2000" b="1" dirty="0" err="1"/>
              <a:t>dárcem</a:t>
            </a:r>
            <a:r>
              <a:rPr lang="es-ES" sz="2000" b="1" dirty="0"/>
              <a:t> </a:t>
            </a:r>
            <a:r>
              <a:rPr lang="es-ES" sz="2000" b="1" dirty="0" err="1"/>
              <a:t>věčného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114300" y="4257848"/>
            <a:ext cx="4709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Přesto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roz</a:t>
            </a:r>
            <a:r>
              <a:rPr lang="cs-CZ" sz="2000" b="1" dirty="0"/>
              <a:t>ráže</a:t>
            </a:r>
            <a:r>
              <a:rPr lang="es-ES" sz="2000" b="1" dirty="0"/>
              <a:t>l </a:t>
            </a:r>
            <a:r>
              <a:rPr lang="es-ES" sz="2000" b="1" dirty="0" err="1"/>
              <a:t>skálu</a:t>
            </a:r>
            <a:r>
              <a:rPr lang="es-ES" sz="2000" b="1" dirty="0"/>
              <a:t> a </a:t>
            </a:r>
            <a:r>
              <a:rPr lang="es-ES" sz="2000" b="1" dirty="0" err="1"/>
              <a:t>po</a:t>
            </a:r>
            <a:r>
              <a:rPr lang="es-ES" sz="2000" b="1" dirty="0"/>
              <a:t> ce</a:t>
            </a:r>
            <a:r>
              <a:rPr lang="cs-CZ" sz="2000" b="1" dirty="0"/>
              <a:t>-</a:t>
            </a:r>
            <a:r>
              <a:rPr lang="es-ES" sz="2000" b="1" dirty="0" err="1"/>
              <a:t>lou</a:t>
            </a:r>
            <a:r>
              <a:rPr lang="es-ES" sz="2000" b="1" dirty="0"/>
              <a:t> </a:t>
            </a:r>
            <a:r>
              <a:rPr lang="es-ES" sz="2000" b="1" dirty="0" err="1"/>
              <a:t>dobu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pouti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poskytoval</a:t>
            </a:r>
            <a:r>
              <a:rPr lang="es-ES" sz="2000" b="1" dirty="0"/>
              <a:t> </a:t>
            </a:r>
            <a:r>
              <a:rPr lang="es-ES" sz="2000" b="1" dirty="0" err="1"/>
              <a:t>vodu</a:t>
            </a:r>
            <a:r>
              <a:rPr lang="es-ES" sz="2000" b="1" dirty="0"/>
              <a:t>. </a:t>
            </a:r>
            <a:r>
              <a:rPr lang="es-ES" sz="2000" b="1" dirty="0" err="1"/>
              <a:t>On</a:t>
            </a:r>
            <a:r>
              <a:rPr lang="es-ES" sz="2000" b="1" dirty="0"/>
              <a:t> je "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skál</a:t>
            </a:r>
            <a:r>
              <a:rPr lang="cs-CZ" sz="2000" b="1" dirty="0"/>
              <a:t>ou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je </a:t>
            </a:r>
            <a:r>
              <a:rPr lang="cs-CZ" sz="2000" b="1" dirty="0" err="1"/>
              <a:t>doprová</a:t>
            </a:r>
            <a:r>
              <a:rPr lang="cs-CZ" sz="2000" b="1" dirty="0"/>
              <a:t>-ze</a:t>
            </a:r>
            <a:r>
              <a:rPr lang="es-ES" sz="2000" b="1" dirty="0"/>
              <a:t>la" (1</a:t>
            </a:r>
            <a:r>
              <a:rPr lang="cs-CZ" sz="2000" b="1" dirty="0"/>
              <a:t>. list</a:t>
            </a:r>
            <a:r>
              <a:rPr lang="es-ES" sz="2000" b="1" dirty="0"/>
              <a:t> </a:t>
            </a:r>
            <a:r>
              <a:rPr lang="es-ES" sz="2000" b="1" dirty="0" err="1"/>
              <a:t>Korintským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114300" y="2661899"/>
            <a:ext cx="4709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Nevíra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 je </a:t>
            </a:r>
            <a:r>
              <a:rPr lang="es-ES" sz="2000" b="1" dirty="0" err="1"/>
              <a:t>ohromující</a:t>
            </a:r>
            <a:r>
              <a:rPr lang="es-ES" sz="2000" b="1" dirty="0"/>
              <a:t>. Ale </a:t>
            </a:r>
            <a:r>
              <a:rPr lang="es-ES" sz="2000" b="1" dirty="0" err="1"/>
              <a:t>dejte</a:t>
            </a:r>
            <a:r>
              <a:rPr lang="es-ES" sz="2000" b="1" dirty="0"/>
              <a:t> si </a:t>
            </a:r>
            <a:r>
              <a:rPr lang="es-ES" sz="2000" b="1" dirty="0" err="1"/>
              <a:t>pozor</a:t>
            </a:r>
            <a:r>
              <a:rPr lang="es-ES" sz="2000" b="1" dirty="0"/>
              <a:t>, Pavel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varuje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neupadli</a:t>
            </a:r>
            <a:r>
              <a:rPr lang="es-ES" sz="2000" b="1" dirty="0"/>
              <a:t> do </a:t>
            </a:r>
            <a:r>
              <a:rPr lang="es-ES" sz="2000" b="1" dirty="0" err="1"/>
              <a:t>stejného</a:t>
            </a:r>
            <a:r>
              <a:rPr lang="es-ES" sz="2000" b="1" dirty="0"/>
              <a:t> </a:t>
            </a:r>
            <a:r>
              <a:rPr lang="es-ES" sz="2000" b="1" dirty="0" err="1"/>
              <a:t>příkladu</a:t>
            </a:r>
            <a:r>
              <a:rPr lang="es-ES" sz="2000" b="1" dirty="0"/>
              <a:t> </a:t>
            </a:r>
            <a:r>
              <a:rPr lang="es-ES" sz="2000" b="1" dirty="0" err="1"/>
              <a:t>nevíry</a:t>
            </a:r>
            <a:r>
              <a:rPr lang="es-ES" sz="2000" b="1" dirty="0"/>
              <a:t> </a:t>
            </a:r>
            <a:r>
              <a:rPr lang="cs-CZ" sz="2000" b="1" dirty="0"/>
              <a:t>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Ž</a:t>
            </a:r>
            <a:r>
              <a:rPr lang="cs-CZ" sz="2000" b="1" dirty="0"/>
              <a:t>i</a:t>
            </a:r>
            <a:r>
              <a:rPr lang="es-ES" sz="2000" b="1" dirty="0"/>
              <a:t>d</a:t>
            </a:r>
            <a:r>
              <a:rPr lang="cs-CZ" sz="2000" b="1" dirty="0" err="1"/>
              <a:t>ům</a:t>
            </a:r>
            <a:r>
              <a:rPr lang="es-ES" sz="2000" b="1" dirty="0"/>
              <a:t> 3,12).</a:t>
            </a:r>
          </a:p>
        </p:txBody>
      </p:sp>
    </p:spTree>
    <p:extLst>
      <p:ext uri="{BB962C8B-B14F-4D97-AF65-F5344CB8AC3E}">
        <p14:creationId xmlns:p14="http://schemas.microsoft.com/office/powerpoint/2010/main" val="22111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ZVEDNUTÉ RUCE</a:t>
            </a:r>
            <a:r>
              <a:rPr lang="es-ES" sz="44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8" y="691247"/>
            <a:ext cx="8782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Tu přitáhl Amálek, aby v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Refidim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 bojoval s Izraelem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17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postupovali</a:t>
            </a:r>
            <a:r>
              <a:rPr lang="es-ES" sz="2000" b="1" dirty="0"/>
              <a:t> </a:t>
            </a:r>
            <a:r>
              <a:rPr lang="es-ES" sz="2000" b="1" dirty="0" err="1"/>
              <a:t>pouští</a:t>
            </a:r>
            <a:r>
              <a:rPr lang="es-ES" sz="2000" b="1" dirty="0"/>
              <a:t>, </a:t>
            </a:r>
            <a:r>
              <a:rPr lang="es-ES" sz="2000" b="1" dirty="0" err="1"/>
              <a:t>Amálekovci</a:t>
            </a:r>
            <a:r>
              <a:rPr lang="es-ES" sz="2000" b="1" dirty="0"/>
              <a:t> </a:t>
            </a:r>
            <a:r>
              <a:rPr lang="es-ES" sz="2000" b="1" dirty="0" err="1"/>
              <a:t>zaútočili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a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požádal</a:t>
            </a:r>
            <a:r>
              <a:rPr lang="es-ES" sz="2000" b="1" dirty="0"/>
              <a:t> </a:t>
            </a:r>
            <a:r>
              <a:rPr lang="es-ES" sz="2000" b="1" dirty="0" err="1"/>
              <a:t>Jozua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je </a:t>
            </a:r>
            <a:r>
              <a:rPr lang="es-ES" sz="2000" b="1" dirty="0" err="1"/>
              <a:t>bránil</a:t>
            </a:r>
            <a:r>
              <a:rPr lang="es-ES" sz="2000" b="1" dirty="0"/>
              <a:t>, </a:t>
            </a:r>
            <a:r>
              <a:rPr lang="es-ES" sz="2000" b="1" dirty="0" err="1"/>
              <a:t>zatímco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, </a:t>
            </a:r>
            <a:r>
              <a:rPr lang="es-ES" sz="2000" b="1" dirty="0" err="1"/>
              <a:t>Áron</a:t>
            </a:r>
            <a:r>
              <a:rPr lang="es-ES" sz="2000" b="1" dirty="0"/>
              <a:t> a </a:t>
            </a:r>
            <a:r>
              <a:rPr lang="es-ES" sz="2000" b="1" dirty="0" err="1"/>
              <a:t>Chúr</a:t>
            </a:r>
            <a:r>
              <a:rPr lang="es-ES" sz="2000" b="1" dirty="0"/>
              <a:t> </a:t>
            </a:r>
            <a:r>
              <a:rPr lang="es-ES" sz="2000" b="1" dirty="0" err="1"/>
              <a:t>vystoupí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horu</a:t>
            </a:r>
            <a:r>
              <a:rPr lang="es-ES" sz="2000" b="1" dirty="0"/>
              <a:t> s „</a:t>
            </a:r>
            <a:r>
              <a:rPr lang="cs-CZ" sz="2000" b="1" dirty="0" err="1"/>
              <a:t>Hospodi</a:t>
            </a:r>
            <a:r>
              <a:rPr lang="cs-CZ" sz="2000" b="1" dirty="0"/>
              <a:t>-novou</a:t>
            </a:r>
            <a:r>
              <a:rPr lang="es-ES" sz="2000" b="1" dirty="0"/>
              <a:t> </a:t>
            </a:r>
            <a:r>
              <a:rPr lang="es-ES" sz="2000" b="1" dirty="0" err="1"/>
              <a:t>holí</a:t>
            </a:r>
            <a:r>
              <a:rPr lang="es-ES" sz="2000" b="1" dirty="0"/>
              <a:t>".(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Slyšeli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učinil</a:t>
            </a:r>
            <a:r>
              <a:rPr lang="es-ES" sz="2000" b="1" dirty="0"/>
              <a:t> v </a:t>
            </a:r>
            <a:r>
              <a:rPr lang="es-ES" sz="2000" b="1" dirty="0" err="1"/>
              <a:t>Egyptě</a:t>
            </a:r>
            <a:r>
              <a:rPr lang="es-ES" sz="2000" b="1" dirty="0"/>
              <a:t>. Ale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rozdíl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jiných</a:t>
            </a:r>
            <a:r>
              <a:rPr lang="es-ES" sz="2000" b="1" dirty="0"/>
              <a:t> </a:t>
            </a:r>
            <a:r>
              <a:rPr lang="es-ES" sz="2000" b="1" dirty="0" err="1"/>
              <a:t>Kananejců</a:t>
            </a:r>
            <a:r>
              <a:rPr lang="es-ES" sz="2000" b="1" dirty="0"/>
              <a:t> se </a:t>
            </a:r>
            <a:r>
              <a:rPr lang="es-ES" sz="2000" b="1" dirty="0" err="1"/>
              <a:t>nebáli</a:t>
            </a:r>
            <a:r>
              <a:rPr lang="es-ES" sz="2000" b="1" dirty="0"/>
              <a:t>. </a:t>
            </a:r>
            <a:r>
              <a:rPr lang="es-ES" sz="2000" b="1" dirty="0" err="1"/>
              <a:t>Vysmívali</a:t>
            </a:r>
            <a:r>
              <a:rPr lang="es-ES" sz="2000" b="1" dirty="0"/>
              <a:t> se </a:t>
            </a:r>
            <a:r>
              <a:rPr lang="es-ES" sz="2000" b="1" dirty="0" err="1"/>
              <a:t>Bohu</a:t>
            </a:r>
            <a:r>
              <a:rPr lang="es-ES" sz="2000" b="1" dirty="0"/>
              <a:t> a </a:t>
            </a:r>
            <a:r>
              <a:rPr lang="es-ES" sz="2000" b="1" dirty="0" err="1"/>
              <a:t>vzdorovali</a:t>
            </a:r>
            <a:r>
              <a:rPr lang="es-ES" sz="2000" b="1" dirty="0"/>
              <a:t> Mu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útočili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lid, </a:t>
            </a:r>
            <a:r>
              <a:rPr lang="es-ES" sz="2000" b="1" dirty="0" err="1"/>
              <a:t>jen</a:t>
            </a:r>
            <a:r>
              <a:rPr lang="es-ES" sz="2000" b="1" dirty="0"/>
              <a:t>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dokázali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silnější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(2. </a:t>
            </a:r>
            <a:r>
              <a:rPr lang="es-ES" sz="2000" b="1" dirty="0" err="1"/>
              <a:t>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Amálekovci</a:t>
            </a:r>
            <a:r>
              <a:rPr lang="es-ES" sz="2000" b="1" dirty="0"/>
              <a:t> </a:t>
            </a:r>
            <a:r>
              <a:rPr lang="es-ES" sz="2000" b="1" dirty="0" err="1"/>
              <a:t>zaútočili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načase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o </a:t>
            </a:r>
            <a:r>
              <a:rPr lang="es-ES" sz="2000" b="1" dirty="0" err="1"/>
              <a:t>tíhu</a:t>
            </a:r>
            <a:r>
              <a:rPr lang="es-ES" sz="2000" b="1" dirty="0"/>
              <a:t> </a:t>
            </a:r>
            <a:r>
              <a:rPr lang="es-ES" sz="2000" b="1" dirty="0" err="1"/>
              <a:t>akce</a:t>
            </a:r>
            <a:r>
              <a:rPr lang="es-ES" sz="2000" b="1" dirty="0"/>
              <a:t> </a:t>
            </a:r>
            <a:r>
              <a:rPr lang="es-ES" sz="2000" b="1" dirty="0" err="1"/>
              <a:t>podělili</a:t>
            </a:r>
            <a:r>
              <a:rPr lang="es-ES" sz="2000" b="1" dirty="0"/>
              <a:t> i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lídři</a:t>
            </a:r>
            <a:r>
              <a:rPr lang="es-ES" sz="2000" b="1" dirty="0"/>
              <a:t>. </a:t>
            </a:r>
            <a:r>
              <a:rPr lang="es-ES" sz="2000" b="1" dirty="0" err="1"/>
              <a:t>Áron</a:t>
            </a:r>
            <a:r>
              <a:rPr lang="es-ES" sz="2000" b="1" dirty="0"/>
              <a:t> a </a:t>
            </a:r>
            <a:r>
              <a:rPr lang="es-ES" sz="2000" b="1" dirty="0" err="1"/>
              <a:t>Chúr</a:t>
            </a:r>
            <a:r>
              <a:rPr lang="es-ES" sz="2000" b="1" dirty="0"/>
              <a:t> </a:t>
            </a:r>
            <a:r>
              <a:rPr lang="es-ES" sz="2000" b="1" dirty="0" err="1"/>
              <a:t>podporovali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a </a:t>
            </a:r>
            <a:r>
              <a:rPr lang="es-ES" sz="2000" b="1" dirty="0" err="1"/>
              <a:t>pomáhali</a:t>
            </a:r>
            <a:r>
              <a:rPr lang="es-ES" sz="2000" b="1" dirty="0"/>
              <a:t> mu,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dílo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úspěšné</a:t>
            </a:r>
            <a:r>
              <a:rPr lang="es-ES" sz="2000" b="1" dirty="0"/>
              <a:t>, </a:t>
            </a:r>
            <a:r>
              <a:rPr lang="cs-CZ" sz="2000" b="1" dirty="0"/>
              <a:t>            </a:t>
            </a:r>
            <a:r>
              <a:rPr lang="es-ES" sz="2000" b="1" dirty="0"/>
              <a:t>a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porazil</a:t>
            </a:r>
            <a:r>
              <a:rPr lang="es-ES" sz="2000" b="1" dirty="0"/>
              <a:t> </a:t>
            </a:r>
            <a:r>
              <a:rPr lang="es-ES" sz="2000" b="1" dirty="0" err="1"/>
              <a:t>nepřítele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Zatímco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pozvedl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hůl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zvítězil</a:t>
            </a:r>
            <a:r>
              <a:rPr lang="es-ES" sz="2000" b="1" dirty="0"/>
              <a:t>. Ale </a:t>
            </a:r>
            <a:r>
              <a:rPr lang="es-ES" sz="2000" b="1" dirty="0" err="1"/>
              <a:t>jak</a:t>
            </a:r>
            <a:r>
              <a:rPr lang="es-ES" sz="2000" b="1" dirty="0"/>
              <a:t> se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zbraně</a:t>
            </a:r>
            <a:r>
              <a:rPr lang="es-ES" sz="2000" b="1" dirty="0"/>
              <a:t> </a:t>
            </a:r>
            <a:r>
              <a:rPr lang="es-ES" sz="2000" b="1" dirty="0" err="1"/>
              <a:t>unavily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poražen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17</a:t>
            </a:r>
            <a:r>
              <a:rPr lang="cs-CZ" sz="2000" b="1" dirty="0"/>
              <a:t>,</a:t>
            </a:r>
            <a:r>
              <a:rPr lang="es-ES" sz="2000" b="1" dirty="0"/>
              <a:t>11).</a:t>
            </a:r>
          </a:p>
        </p:txBody>
      </p:sp>
    </p:spTree>
    <p:extLst>
      <p:ext uri="{BB962C8B-B14F-4D97-AF65-F5344CB8AC3E}">
        <p14:creationId xmlns:p14="http://schemas.microsoft.com/office/powerpoint/2010/main" val="1908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8799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MOJŽÍŠŮV TCHÁN </a:t>
            </a:r>
            <a:r>
              <a:rPr lang="es-ES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J</a:t>
            </a:r>
            <a:r>
              <a:rPr lang="cs-CZ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ITR</a:t>
            </a:r>
            <a:r>
              <a:rPr lang="es-ES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Vyhlédni si pak za všeho lidu schopné muže, kteří se bojí Boha, muže důvěryhodné, kteří nenávidí úplatek. Dosaď je nad nimi za správce nad tisíci, sty, padesáti a deseti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18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648200" y="1695271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J</a:t>
            </a:r>
            <a:r>
              <a:rPr lang="cs-CZ" sz="2000" b="1" dirty="0"/>
              <a:t>i</a:t>
            </a:r>
            <a:r>
              <a:rPr lang="es-ES" sz="2000" b="1" dirty="0" err="1"/>
              <a:t>tro</a:t>
            </a:r>
            <a:r>
              <a:rPr lang="es-ES" sz="2000" b="1" dirty="0"/>
              <a:t> </a:t>
            </a:r>
            <a:r>
              <a:rPr lang="es-ES" sz="2000" b="1" dirty="0" err="1"/>
              <a:t>uviděl</a:t>
            </a:r>
            <a:r>
              <a:rPr lang="es-ES" sz="2000" b="1" dirty="0"/>
              <a:t> </a:t>
            </a:r>
            <a:r>
              <a:rPr lang="es-ES" sz="2000" b="1" dirty="0" err="1"/>
              <a:t>znamení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oznámil</a:t>
            </a:r>
            <a:r>
              <a:rPr lang="es-ES" sz="2000" b="1" dirty="0"/>
              <a:t> </a:t>
            </a:r>
            <a:r>
              <a:rPr lang="es-ES" sz="2000" b="1" dirty="0" err="1"/>
              <a:t>Mojžíšovi</a:t>
            </a:r>
            <a:r>
              <a:rPr lang="es-ES" sz="2000" b="1" dirty="0"/>
              <a:t>, </a:t>
            </a:r>
            <a:r>
              <a:rPr lang="es-ES" sz="2000" b="1" dirty="0" err="1"/>
              <a:t>odešla</a:t>
            </a:r>
            <a:r>
              <a:rPr lang="es-ES" sz="2000" b="1" dirty="0"/>
              <a:t> </a:t>
            </a:r>
            <a:r>
              <a:rPr lang="es-ES" sz="2000" b="1" dirty="0" err="1"/>
              <a:t>Sipora</a:t>
            </a:r>
            <a:r>
              <a:rPr lang="es-ES" sz="2000" b="1" dirty="0"/>
              <a:t> se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syny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Choréb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12; 18</a:t>
            </a:r>
            <a:r>
              <a:rPr lang="cs-CZ" sz="2000" b="1" dirty="0"/>
              <a:t>,</a:t>
            </a:r>
            <a:r>
              <a:rPr lang="es-ES" sz="2000" b="1" dirty="0"/>
              <a:t>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387558"/>
              </p:ext>
            </p:extLst>
          </p:nvPr>
        </p:nvGraphicFramePr>
        <p:xfrm>
          <a:off x="4419601" y="5367268"/>
          <a:ext cx="5514974" cy="145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706014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648199" y="4398740"/>
            <a:ext cx="7543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Mojžíš</a:t>
            </a:r>
            <a:r>
              <a:rPr lang="es-ES" sz="2000" b="1" dirty="0"/>
              <a:t> v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radě</a:t>
            </a:r>
            <a:r>
              <a:rPr lang="es-ES" sz="2000" b="1" dirty="0"/>
              <a:t> </a:t>
            </a:r>
            <a:r>
              <a:rPr lang="es-ES" sz="2000" b="1" dirty="0" err="1"/>
              <a:t>pokorně</a:t>
            </a:r>
            <a:r>
              <a:rPr lang="es-ES" sz="2000" b="1" dirty="0"/>
              <a:t> </a:t>
            </a:r>
            <a:r>
              <a:rPr lang="es-ES" sz="2000" b="1" dirty="0" err="1"/>
              <a:t>uznal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. Proto </a:t>
            </a:r>
            <a:r>
              <a:rPr lang="es-ES" sz="2000" b="1" dirty="0" err="1"/>
              <a:t>poslechl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tchána</a:t>
            </a:r>
            <a:r>
              <a:rPr lang="es-ES" sz="2000" b="1" dirty="0"/>
              <a:t> a </a:t>
            </a:r>
            <a:r>
              <a:rPr lang="es-ES" sz="2000" b="1" dirty="0" err="1"/>
              <a:t>vybral</a:t>
            </a:r>
            <a:r>
              <a:rPr lang="es-ES" sz="2000" b="1" dirty="0"/>
              <a:t> si </a:t>
            </a:r>
            <a:r>
              <a:rPr lang="es-ES" sz="2000" b="1" dirty="0" err="1"/>
              <a:t>lidi</a:t>
            </a:r>
            <a:r>
              <a:rPr lang="es-ES" sz="2000" b="1" dirty="0"/>
              <a:t> </a:t>
            </a:r>
            <a:r>
              <a:rPr lang="es-ES" sz="2000" b="1" dirty="0" err="1"/>
              <a:t>schopné</a:t>
            </a:r>
            <a:r>
              <a:rPr lang="es-ES" sz="2000" b="1" dirty="0"/>
              <a:t> </a:t>
            </a:r>
            <a:r>
              <a:rPr lang="es-ES" sz="2000" b="1" dirty="0" err="1"/>
              <a:t>nést</a:t>
            </a:r>
            <a:r>
              <a:rPr lang="es-ES" sz="2000" b="1" dirty="0"/>
              <a:t> </a:t>
            </a:r>
            <a:r>
              <a:rPr lang="es-ES" sz="2000" b="1" dirty="0" err="1"/>
              <a:t>odpovědnost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648198" y="3429000"/>
            <a:ext cx="7543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Druhý</a:t>
            </a:r>
            <a:r>
              <a:rPr lang="es-ES" sz="2000" b="1" dirty="0"/>
              <a:t> den,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viděl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soudil</a:t>
            </a:r>
            <a:r>
              <a:rPr lang="es-ES" sz="2000" b="1" dirty="0"/>
              <a:t> </a:t>
            </a:r>
            <a:r>
              <a:rPr lang="es-ES" sz="2000" b="1" dirty="0" err="1"/>
              <a:t>celý</a:t>
            </a:r>
            <a:r>
              <a:rPr lang="es-ES" sz="2000" b="1" dirty="0"/>
              <a:t> lid o </a:t>
            </a:r>
            <a:r>
              <a:rPr lang="es-ES" sz="2000" b="1" dirty="0" err="1"/>
              <a:t>samotě</a:t>
            </a:r>
            <a:r>
              <a:rPr lang="es-ES" sz="2000" b="1" dirty="0"/>
              <a:t>, </a:t>
            </a:r>
            <a:r>
              <a:rPr lang="es-ES" sz="2000" b="1" dirty="0" err="1"/>
              <a:t>dal</a:t>
            </a:r>
            <a:r>
              <a:rPr lang="es-ES" sz="2000" b="1" dirty="0"/>
              <a:t> mu </a:t>
            </a:r>
            <a:r>
              <a:rPr lang="es-ES" sz="2000" b="1" dirty="0" err="1"/>
              <a:t>moudrou</a:t>
            </a:r>
            <a:r>
              <a:rPr lang="es-ES" sz="2000" b="1" dirty="0"/>
              <a:t> </a:t>
            </a:r>
            <a:r>
              <a:rPr lang="es-ES" sz="2000" b="1" dirty="0" err="1"/>
              <a:t>radu</a:t>
            </a:r>
            <a:r>
              <a:rPr lang="es-ES" sz="2000" b="1" dirty="0"/>
              <a:t>: </a:t>
            </a:r>
            <a:r>
              <a:rPr lang="es-ES" sz="2000" b="1" dirty="0" err="1"/>
              <a:t>Rozděl</a:t>
            </a:r>
            <a:r>
              <a:rPr lang="es-ES" sz="2000" b="1" dirty="0"/>
              <a:t> si </a:t>
            </a:r>
            <a:r>
              <a:rPr lang="es-ES" sz="2000" b="1" dirty="0" err="1"/>
              <a:t>zodpovědnost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18</a:t>
            </a:r>
            <a:r>
              <a:rPr lang="cs-CZ" sz="2000" b="1" dirty="0"/>
              <a:t>,</a:t>
            </a:r>
            <a:r>
              <a:rPr lang="es-ES" sz="2000" b="1" dirty="0"/>
              <a:t>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648197" y="2401413"/>
            <a:ext cx="7543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</a:t>
            </a:r>
            <a:r>
              <a:rPr lang="cs-CZ" sz="2000" b="1" dirty="0"/>
              <a:t>i</a:t>
            </a:r>
            <a:r>
              <a:rPr lang="es-ES" sz="2000" b="1" dirty="0" err="1"/>
              <a:t>tro</a:t>
            </a:r>
            <a:r>
              <a:rPr lang="es-ES" sz="2000" b="1" dirty="0"/>
              <a:t>, i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nebyl</a:t>
            </a:r>
            <a:r>
              <a:rPr lang="es-ES" sz="2000" b="1" dirty="0"/>
              <a:t> </a:t>
            </a:r>
            <a:r>
              <a:rPr lang="es-ES" sz="2000" b="1" dirty="0" err="1"/>
              <a:t>Izraelita</a:t>
            </a:r>
            <a:r>
              <a:rPr lang="es-ES" sz="2000" b="1" dirty="0"/>
              <a:t>, </a:t>
            </a:r>
            <a:r>
              <a:rPr lang="es-ES" sz="2000" b="1" dirty="0" err="1"/>
              <a:t>uctíval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. Proto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přijal</a:t>
            </a:r>
            <a:r>
              <a:rPr lang="es-ES" sz="2000" b="1" dirty="0"/>
              <a:t> </a:t>
            </a:r>
            <a:r>
              <a:rPr lang="es-ES" sz="2000" b="1" dirty="0" err="1"/>
              <a:t>Mojžíšovu</a:t>
            </a:r>
            <a:r>
              <a:rPr lang="es-ES" sz="2000" b="1" dirty="0"/>
              <a:t> </a:t>
            </a:r>
            <a:r>
              <a:rPr lang="es-ES" sz="2000" b="1" dirty="0" err="1"/>
              <a:t>zprávu</a:t>
            </a:r>
            <a:r>
              <a:rPr lang="es-ES" sz="2000" b="1" dirty="0"/>
              <a:t> o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se </a:t>
            </a:r>
            <a:r>
              <a:rPr lang="es-ES" sz="2000" b="1" dirty="0" err="1"/>
              <a:t>stalo</a:t>
            </a:r>
            <a:r>
              <a:rPr lang="es-ES" sz="2000" b="1" dirty="0"/>
              <a:t> v </a:t>
            </a:r>
            <a:r>
              <a:rPr lang="es-ES" sz="2000" b="1" dirty="0" err="1"/>
              <a:t>Egyptě</a:t>
            </a:r>
            <a:r>
              <a:rPr lang="es-ES" sz="2000" b="1" dirty="0"/>
              <a:t>, </a:t>
            </a:r>
            <a:r>
              <a:rPr lang="es-ES" sz="2000" b="1" dirty="0" err="1"/>
              <a:t>chválil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a </a:t>
            </a:r>
            <a:r>
              <a:rPr lang="es-ES" sz="2000" b="1" dirty="0" err="1"/>
              <a:t>přinášel</a:t>
            </a:r>
            <a:r>
              <a:rPr lang="es-ES" sz="2000" b="1" dirty="0"/>
              <a:t> mu </a:t>
            </a:r>
            <a:r>
              <a:rPr lang="es-ES" sz="2000" b="1" dirty="0" err="1"/>
              <a:t>oběti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18</a:t>
            </a:r>
            <a:r>
              <a:rPr lang="cs-CZ" sz="2000" b="1" dirty="0"/>
              <a:t>,</a:t>
            </a:r>
            <a:r>
              <a:rPr lang="es-ES" sz="2000" b="1" dirty="0"/>
              <a:t>8-12).</a:t>
            </a:r>
          </a:p>
        </p:txBody>
      </p:sp>
    </p:spTree>
    <p:extLst>
      <p:ext uri="{BB962C8B-B14F-4D97-AF65-F5344CB8AC3E}">
        <p14:creationId xmlns:p14="http://schemas.microsoft.com/office/powerpoint/2010/main" val="14100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1591</Words>
  <Application>Microsoft Office PowerPoint</Application>
  <PresentationFormat>Panorámica</PresentationFormat>
  <Paragraphs>67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139</cp:revision>
  <dcterms:created xsi:type="dcterms:W3CDTF">2025-07-16T16:26:17Z</dcterms:created>
  <dcterms:modified xsi:type="dcterms:W3CDTF">2025-07-21T06:04:11Z</dcterms:modified>
</cp:coreProperties>
</file>