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1" d="100"/>
          <a:sy n="31" d="100"/>
        </p:scale>
        <p:origin x="60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říká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dělat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s-ES" sz="1800" b="1" dirty="0" err="1"/>
            <a:t>Slyšte</a:t>
          </a:r>
          <a:r>
            <a:rPr lang="es-ES" sz="1800" b="1" dirty="0"/>
            <a:t> </a:t>
          </a:r>
          <a:r>
            <a:rPr lang="es-ES" sz="1800" b="1" dirty="0" err="1"/>
            <a:t>jeho</a:t>
          </a:r>
          <a:r>
            <a:rPr lang="es-ES" sz="1800" b="1" dirty="0"/>
            <a:t> </a:t>
          </a:r>
          <a:r>
            <a:rPr lang="es-ES" sz="1800" b="1" dirty="0" err="1"/>
            <a:t>hlas</a:t>
          </a:r>
          <a:r>
            <a:rPr lang="es-ES" sz="1800" b="1" dirty="0"/>
            <a:t>, </a:t>
          </a:r>
          <a:r>
            <a:rPr lang="cs-CZ" sz="1800" b="1" dirty="0"/>
            <a:t>pak</a:t>
          </a:r>
          <a:r>
            <a:rPr lang="es-ES" sz="1800" b="1" dirty="0"/>
            <a:t> </a:t>
          </a:r>
          <a:r>
            <a:rPr lang="es-ES" sz="1800" b="1" dirty="0" err="1"/>
            <a:t>Bůh</a:t>
          </a:r>
          <a:r>
            <a:rPr lang="es-ES" sz="1800" b="1" dirty="0"/>
            <a:t> b</a:t>
          </a:r>
          <a:r>
            <a:rPr lang="cs-CZ" sz="1800" b="1" dirty="0" err="1"/>
            <a:t>ude</a:t>
          </a:r>
          <a:r>
            <a:rPr lang="es-ES" sz="1800" b="1" dirty="0"/>
            <a:t> </a:t>
          </a:r>
          <a:r>
            <a:rPr lang="es-ES" sz="1800" b="1" dirty="0" err="1"/>
            <a:t>nepřítelem</a:t>
          </a:r>
          <a:r>
            <a:rPr lang="es-ES" sz="1800" b="1" dirty="0"/>
            <a:t> v</a:t>
          </a:r>
          <a:r>
            <a:rPr lang="cs-CZ" sz="1800" b="1" dirty="0" err="1"/>
            <a:t>aši</a:t>
          </a:r>
          <a:r>
            <a:rPr lang="es-ES" sz="1800" b="1" dirty="0"/>
            <a:t>ch </a:t>
          </a:r>
          <a:r>
            <a:rPr lang="es-ES" sz="1800" b="1" dirty="0" err="1"/>
            <a:t>nepřátel</a:t>
          </a:r>
          <a:r>
            <a:rPr lang="es-ES" sz="1800" b="1" dirty="0"/>
            <a:t> </a:t>
          </a:r>
          <a:br>
            <a:rPr lang="es-ES" sz="1800" b="1" dirty="0"/>
          </a:br>
          <a:r>
            <a:rPr lang="es-ES" sz="1800" b="1" dirty="0"/>
            <a:t>(23</a:t>
          </a:r>
          <a:r>
            <a:rPr lang="cs-CZ" sz="1800" b="1" dirty="0"/>
            <a:t>,</a:t>
          </a:r>
          <a:r>
            <a:rPr lang="es-ES" sz="1800" b="1" dirty="0"/>
            <a:t>21-22)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s-ES" sz="1800" b="1" dirty="0" err="1"/>
            <a:t>Služt</a:t>
          </a:r>
          <a:r>
            <a:rPr lang="cs-CZ" sz="1800" b="1" dirty="0"/>
            <a:t>e</a:t>
          </a:r>
          <a:r>
            <a:rPr lang="es-ES" sz="1800" b="1" dirty="0"/>
            <a:t> </a:t>
          </a:r>
          <a:r>
            <a:rPr lang="es-ES" sz="1800" b="1" dirty="0" err="1"/>
            <a:t>jedině</a:t>
          </a:r>
          <a:r>
            <a:rPr lang="es-ES" sz="1800" b="1" dirty="0"/>
            <a:t> </a:t>
          </a:r>
          <a:r>
            <a:rPr lang="es-ES" sz="1800" b="1" dirty="0" err="1"/>
            <a:t>Bohu</a:t>
          </a:r>
          <a:r>
            <a:rPr lang="es-ES" sz="1800" b="1" dirty="0"/>
            <a:t>, </a:t>
          </a:r>
          <a:r>
            <a:rPr lang="es-ES" sz="1800" b="1" dirty="0" err="1"/>
            <a:t>aby</a:t>
          </a:r>
          <a:r>
            <a:rPr lang="es-ES" sz="1800" b="1" dirty="0"/>
            <a:t> </a:t>
          </a:r>
          <a:r>
            <a:rPr lang="es-ES" sz="1800" b="1" dirty="0" err="1"/>
            <a:t>On</a:t>
          </a:r>
          <a:r>
            <a:rPr lang="es-ES" sz="1800" b="1" dirty="0"/>
            <a:t> </a:t>
          </a:r>
          <a:r>
            <a:rPr lang="es-ES" sz="1800" b="1" dirty="0" err="1"/>
            <a:t>mohl</a:t>
          </a:r>
          <a:r>
            <a:rPr lang="es-ES" sz="1800" b="1" dirty="0"/>
            <a:t> </a:t>
          </a:r>
          <a:r>
            <a:rPr lang="es-ES" sz="1800" b="1" dirty="0" err="1"/>
            <a:t>odstranit</a:t>
          </a:r>
          <a:r>
            <a:rPr lang="es-ES" sz="1800" b="1" dirty="0"/>
            <a:t> </a:t>
          </a:r>
          <a:r>
            <a:rPr lang="es-ES" sz="1800" b="1" dirty="0" err="1"/>
            <a:t>každou</a:t>
          </a:r>
          <a:r>
            <a:rPr lang="es-ES" sz="1800" b="1" dirty="0"/>
            <a:t> </a:t>
          </a:r>
          <a:r>
            <a:rPr lang="es-ES" sz="1800" b="1" dirty="0" err="1"/>
            <a:t>nemoc</a:t>
          </a:r>
          <a:r>
            <a:rPr lang="es-ES" sz="1800" b="1" dirty="0"/>
            <a:t> (23</a:t>
          </a:r>
          <a:r>
            <a:rPr lang="cs-CZ" sz="1800" b="1" dirty="0"/>
            <a:t>,</a:t>
          </a:r>
          <a:r>
            <a:rPr lang="es-ES" sz="1800" b="1" dirty="0"/>
            <a:t>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s-ES" sz="1800" b="1" dirty="0" err="1"/>
            <a:t>Neuzavírejte</a:t>
          </a:r>
          <a:r>
            <a:rPr lang="es-ES" sz="1800" b="1" dirty="0"/>
            <a:t> </a:t>
          </a:r>
          <a:r>
            <a:rPr lang="es-ES" sz="1800" b="1" dirty="0" err="1"/>
            <a:t>žádné</a:t>
          </a:r>
          <a:r>
            <a:rPr lang="es-ES" sz="1800" b="1" dirty="0"/>
            <a:t> </a:t>
          </a:r>
          <a:r>
            <a:rPr lang="es-ES" sz="1800" b="1" dirty="0" err="1"/>
            <a:t>spojenectví</a:t>
          </a:r>
          <a:r>
            <a:rPr lang="es-ES" sz="1800" b="1" dirty="0"/>
            <a:t> s </a:t>
          </a:r>
          <a:r>
            <a:rPr lang="es-ES" sz="1800" b="1" dirty="0" err="1"/>
            <a:t>Kananejci</a:t>
          </a:r>
          <a:r>
            <a:rPr lang="es-ES" sz="1800" b="1" dirty="0"/>
            <a:t>, </a:t>
          </a:r>
          <a:r>
            <a:rPr lang="es-ES" sz="1800" b="1" dirty="0" err="1"/>
            <a:t>aby</a:t>
          </a:r>
          <a:r>
            <a:rPr lang="cs-CZ" sz="1800" b="1" dirty="0" err="1"/>
            <a:t>ste</a:t>
          </a:r>
          <a:r>
            <a:rPr lang="es-ES" sz="1800" b="1" dirty="0"/>
            <a:t> se </a:t>
          </a:r>
          <a:r>
            <a:rPr lang="es-ES" sz="1800" b="1" dirty="0" err="1"/>
            <a:t>neklaněli</a:t>
          </a:r>
          <a:r>
            <a:rPr lang="es-ES" sz="1800" b="1" dirty="0"/>
            <a:t> </a:t>
          </a:r>
          <a:r>
            <a:rPr lang="cs-CZ" sz="1800" b="1" dirty="0"/>
            <a:t>jejich</a:t>
          </a:r>
          <a:r>
            <a:rPr lang="es-ES" sz="1800" b="1" dirty="0"/>
            <a:t> </a:t>
          </a:r>
          <a:r>
            <a:rPr lang="es-ES" sz="1800" b="1" dirty="0" err="1"/>
            <a:t>bohům</a:t>
          </a:r>
          <a:r>
            <a:rPr lang="es-ES" sz="1800" b="1" dirty="0"/>
            <a:t> (23</a:t>
          </a:r>
          <a:r>
            <a:rPr lang="cs-CZ" sz="1800" b="1" dirty="0"/>
            <a:t>,</a:t>
          </a:r>
          <a:r>
            <a:rPr lang="es-ES" sz="1800" b="1" dirty="0"/>
            <a:t>32</a:t>
          </a:r>
          <a:r>
            <a:rPr lang="cs-CZ" sz="1800" b="1" dirty="0"/>
            <a:t>.</a:t>
          </a:r>
          <a:r>
            <a:rPr lang="es-ES" sz="1800" b="1" dirty="0"/>
            <a:t>33)</a:t>
          </a:r>
          <a:endParaRPr lang="es-ES" sz="18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říká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chystá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udělat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cs-CZ" sz="1800" b="1" dirty="0"/>
            <a:t>P</a:t>
          </a:r>
          <a:r>
            <a:rPr lang="es-ES" sz="1800" b="1" dirty="0" err="1"/>
            <a:t>ošle</a:t>
          </a:r>
          <a:r>
            <a:rPr lang="cs-CZ" sz="1800" b="1" dirty="0"/>
            <a:t> svého</a:t>
          </a:r>
          <a:r>
            <a:rPr lang="es-ES" sz="1800" b="1" dirty="0"/>
            <a:t> </a:t>
          </a:r>
          <a:r>
            <a:rPr lang="es-ES" sz="1800" b="1" dirty="0" err="1"/>
            <a:t>anděla</a:t>
          </a:r>
          <a:r>
            <a:rPr lang="es-ES" sz="1800" b="1" dirty="0"/>
            <a:t>, </a:t>
          </a:r>
          <a:r>
            <a:rPr lang="es-ES" sz="1800" b="1" dirty="0" err="1"/>
            <a:t>aby</a:t>
          </a:r>
          <a:r>
            <a:rPr lang="es-ES" sz="1800" b="1" dirty="0"/>
            <a:t> je </a:t>
          </a:r>
          <a:r>
            <a:rPr lang="es-ES" sz="1800" b="1" dirty="0" err="1"/>
            <a:t>střežil</a:t>
          </a:r>
          <a:r>
            <a:rPr lang="es-ES" sz="1800" b="1" dirty="0"/>
            <a:t> a </a:t>
          </a:r>
          <a:r>
            <a:rPr lang="es-ES" sz="1800" b="1" dirty="0" err="1"/>
            <a:t>ochra</a:t>
          </a:r>
          <a:r>
            <a:rPr lang="cs-CZ" sz="1800" b="1" dirty="0" err="1"/>
            <a:t>ňoval</a:t>
          </a:r>
          <a:r>
            <a:rPr lang="es-ES" sz="1800" b="1" dirty="0"/>
            <a:t> (23</a:t>
          </a:r>
          <a:r>
            <a:rPr lang="cs-CZ" sz="1800" b="1" dirty="0"/>
            <a:t>,</a:t>
          </a:r>
          <a:r>
            <a:rPr lang="es-ES" sz="1800" b="1" dirty="0"/>
            <a:t>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l-PL" sz="1800" b="1" dirty="0"/>
            <a:t>Anděl půjde před nimi a povede je do Kanaánu</a:t>
          </a:r>
          <a:r>
            <a:rPr lang="es-ES" sz="1800" b="1" dirty="0"/>
            <a:t>[</a:t>
          </a:r>
          <a:r>
            <a:rPr lang="cs-CZ" sz="1800" b="1" dirty="0"/>
            <a:t>směr]</a:t>
          </a:r>
          <a:r>
            <a:rPr lang="es-ES" sz="1800" b="1" dirty="0"/>
            <a:t> (23</a:t>
          </a:r>
          <a:r>
            <a:rPr lang="cs-CZ" sz="1800" b="1" dirty="0"/>
            <a:t>,</a:t>
          </a:r>
          <a:r>
            <a:rPr lang="es-ES" sz="1800" b="1" dirty="0"/>
            <a:t>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sz="1800" b="1" dirty="0" err="1"/>
            <a:t>To</a:t>
          </a:r>
          <a:r>
            <a:rPr lang="es-ES" sz="1800" b="1" dirty="0"/>
            <a:t> </a:t>
          </a:r>
          <a:r>
            <a:rPr lang="es-ES" sz="1800" b="1" dirty="0" err="1"/>
            <a:t>vyvolá</a:t>
          </a:r>
          <a:r>
            <a:rPr lang="es-ES" sz="1800" b="1" dirty="0"/>
            <a:t> </a:t>
          </a:r>
          <a:r>
            <a:rPr lang="es-ES" sz="1800" b="1" dirty="0" err="1"/>
            <a:t>hrůzu</a:t>
          </a:r>
          <a:r>
            <a:rPr lang="es-ES" sz="1800" b="1" dirty="0"/>
            <a:t> </a:t>
          </a:r>
          <a:r>
            <a:rPr lang="es-ES" sz="1800" b="1" dirty="0" err="1"/>
            <a:t>mezi</a:t>
          </a:r>
          <a:r>
            <a:rPr lang="es-ES" sz="1800" b="1" dirty="0"/>
            <a:t> </a:t>
          </a:r>
          <a:r>
            <a:rPr lang="es-ES" sz="1800" b="1" dirty="0" err="1"/>
            <a:t>obyvateli</a:t>
          </a:r>
          <a:r>
            <a:rPr lang="es-ES" sz="1800" b="1" dirty="0"/>
            <a:t> (23</a:t>
          </a:r>
          <a:r>
            <a:rPr lang="cs-CZ" sz="1800" b="1" dirty="0"/>
            <a:t>,</a:t>
          </a:r>
          <a:r>
            <a:rPr lang="es-ES" sz="1800" b="1" dirty="0"/>
            <a:t>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pl-PL" sz="1800" b="1" dirty="0"/>
            <a:t>Pošle děsy, aby je vyhnal</a:t>
          </a:r>
          <a:r>
            <a:rPr lang="es-ES" sz="1800" b="1" dirty="0"/>
            <a:t> (23</a:t>
          </a:r>
          <a:r>
            <a:rPr lang="cs-CZ" sz="1800" b="1" dirty="0"/>
            <a:t>,</a:t>
          </a:r>
          <a:r>
            <a:rPr lang="es-ES" sz="1800" b="1" dirty="0"/>
            <a:t>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s-ES" sz="1800" b="1" dirty="0" err="1"/>
            <a:t>Postupně</a:t>
          </a:r>
          <a:r>
            <a:rPr lang="es-ES" sz="1800" b="1" dirty="0"/>
            <a:t> je </a:t>
          </a:r>
          <a:r>
            <a:rPr lang="es-ES" sz="1800" b="1" dirty="0" err="1"/>
            <a:t>vyh</a:t>
          </a:r>
          <a:r>
            <a:rPr lang="cs-CZ" sz="1800" b="1" dirty="0"/>
            <a:t>la</a:t>
          </a:r>
          <a:r>
            <a:rPr lang="es-ES" sz="1800" b="1" dirty="0" err="1"/>
            <a:t>dí</a:t>
          </a:r>
          <a:r>
            <a:rPr lang="es-ES" sz="1800" b="1" dirty="0"/>
            <a:t> (23</a:t>
          </a:r>
          <a:r>
            <a:rPr lang="cs-CZ" sz="1800" b="1" dirty="0"/>
            <a:t>,</a:t>
          </a:r>
          <a:r>
            <a:rPr lang="es-ES" sz="1800" b="1" dirty="0"/>
            <a:t>29</a:t>
          </a:r>
          <a:r>
            <a:rPr lang="cs-CZ" sz="1800" b="1" dirty="0"/>
            <a:t>.</a:t>
          </a:r>
          <a:r>
            <a:rPr lang="es-ES" sz="1800" b="1" dirty="0"/>
            <a:t>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cs-CZ" sz="1800" b="1" dirty="0"/>
            <a:t>Vy</a:t>
          </a:r>
          <a:r>
            <a:rPr lang="es-ES" sz="1800" b="1" dirty="0" err="1"/>
            <a:t>dá</a:t>
          </a:r>
          <a:r>
            <a:rPr lang="es-ES" sz="1800" b="1" dirty="0"/>
            <a:t> </a:t>
          </a:r>
          <a:r>
            <a:rPr lang="es-ES" sz="1800" b="1" dirty="0" err="1"/>
            <a:t>Izraeli</a:t>
          </a:r>
          <a:r>
            <a:rPr lang="es-ES" sz="1800" b="1" dirty="0"/>
            <a:t>, </a:t>
          </a:r>
          <a:r>
            <a:rPr lang="es-ES" sz="1800" b="1" dirty="0" err="1"/>
            <a:t>dokud</a:t>
          </a:r>
          <a:r>
            <a:rPr lang="es-ES" sz="1800" b="1" dirty="0"/>
            <a:t> </a:t>
          </a:r>
          <a:r>
            <a:rPr lang="es-ES" sz="1800" b="1" dirty="0" err="1"/>
            <a:t>nebudou</a:t>
          </a:r>
          <a:r>
            <a:rPr lang="es-ES" sz="1800" b="1" dirty="0"/>
            <a:t> </a:t>
          </a:r>
          <a:r>
            <a:rPr lang="es-ES" sz="1800" b="1" dirty="0" err="1"/>
            <a:t>vládnout</a:t>
          </a:r>
          <a:r>
            <a:rPr lang="es-ES" sz="1800" b="1" dirty="0"/>
            <a:t> </a:t>
          </a:r>
          <a:r>
            <a:rPr lang="cs-CZ" sz="1800" b="1" dirty="0"/>
            <a:t>               </a:t>
          </a:r>
          <a:r>
            <a:rPr lang="es-ES" sz="1800" b="1" dirty="0" err="1"/>
            <a:t>od</a:t>
          </a:r>
          <a:r>
            <a:rPr lang="es-ES" sz="1800" b="1" dirty="0"/>
            <a:t> </a:t>
          </a:r>
          <a:r>
            <a:rPr lang="es-ES" sz="1800" b="1" dirty="0" err="1"/>
            <a:t>Středozemního</a:t>
          </a:r>
          <a:r>
            <a:rPr lang="es-ES" sz="1800" b="1" dirty="0"/>
            <a:t> </a:t>
          </a:r>
          <a:r>
            <a:rPr lang="es-ES" sz="1800" b="1" dirty="0" err="1"/>
            <a:t>moře</a:t>
          </a:r>
          <a:r>
            <a:rPr lang="es-ES" sz="1800" b="1" dirty="0"/>
            <a:t> </a:t>
          </a:r>
          <a:r>
            <a:rPr lang="es-ES" sz="1800" b="1" dirty="0" err="1"/>
            <a:t>až</a:t>
          </a:r>
          <a:r>
            <a:rPr lang="es-ES" sz="1800" b="1" dirty="0"/>
            <a:t> </a:t>
          </a:r>
          <a:r>
            <a:rPr lang="es-ES" sz="1800" b="1" dirty="0" err="1"/>
            <a:t>po</a:t>
          </a:r>
          <a:r>
            <a:rPr lang="es-ES" sz="1800" b="1" dirty="0"/>
            <a:t> </a:t>
          </a:r>
          <a:r>
            <a:rPr lang="es-ES" sz="1800" b="1" dirty="0" err="1"/>
            <a:t>Eufrat</a:t>
          </a:r>
          <a:r>
            <a:rPr lang="es-ES" sz="1800" b="1" dirty="0"/>
            <a:t> (23</a:t>
          </a:r>
          <a:r>
            <a:rPr lang="cs-CZ" sz="1800" b="1" dirty="0"/>
            <a:t>,</a:t>
          </a:r>
          <a:r>
            <a:rPr lang="es-ES" sz="1800" b="1" dirty="0"/>
            <a:t>31)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4925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360572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39621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9592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říká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dělat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21302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779670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92560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Slyšte</a:t>
          </a:r>
          <a:r>
            <a:rPr lang="es-ES" sz="1800" b="1" kern="1200" dirty="0"/>
            <a:t> </a:t>
          </a:r>
          <a:r>
            <a:rPr lang="es-ES" sz="1800" b="1" kern="1200" dirty="0" err="1"/>
            <a:t>jeho</a:t>
          </a:r>
          <a:r>
            <a:rPr lang="es-ES" sz="1800" b="1" kern="1200" dirty="0"/>
            <a:t> </a:t>
          </a:r>
          <a:r>
            <a:rPr lang="es-ES" sz="1800" b="1" kern="1200" dirty="0" err="1"/>
            <a:t>hlas</a:t>
          </a:r>
          <a:r>
            <a:rPr lang="es-ES" sz="1800" b="1" kern="1200" dirty="0"/>
            <a:t>, </a:t>
          </a:r>
          <a:r>
            <a:rPr lang="cs-CZ" sz="1800" b="1" kern="1200" dirty="0"/>
            <a:t>pak</a:t>
          </a:r>
          <a:r>
            <a:rPr lang="es-ES" sz="1800" b="1" kern="1200" dirty="0"/>
            <a:t> </a:t>
          </a:r>
          <a:r>
            <a:rPr lang="es-ES" sz="1800" b="1" kern="1200" dirty="0" err="1"/>
            <a:t>Bůh</a:t>
          </a:r>
          <a:r>
            <a:rPr lang="es-ES" sz="1800" b="1" kern="1200" dirty="0"/>
            <a:t> b</a:t>
          </a:r>
          <a:r>
            <a:rPr lang="cs-CZ" sz="1800" b="1" kern="1200" dirty="0" err="1"/>
            <a:t>ude</a:t>
          </a:r>
          <a:r>
            <a:rPr lang="es-ES" sz="1800" b="1" kern="1200" dirty="0"/>
            <a:t> </a:t>
          </a:r>
          <a:r>
            <a:rPr lang="es-ES" sz="1800" b="1" kern="1200" dirty="0" err="1"/>
            <a:t>nepřítelem</a:t>
          </a:r>
          <a:r>
            <a:rPr lang="es-ES" sz="1800" b="1" kern="1200" dirty="0"/>
            <a:t> v</a:t>
          </a:r>
          <a:r>
            <a:rPr lang="cs-CZ" sz="1800" b="1" kern="1200" dirty="0" err="1"/>
            <a:t>aši</a:t>
          </a:r>
          <a:r>
            <a:rPr lang="es-ES" sz="1800" b="1" kern="1200" dirty="0"/>
            <a:t>ch </a:t>
          </a:r>
          <a:r>
            <a:rPr lang="es-ES" sz="1800" b="1" kern="1200" dirty="0" err="1"/>
            <a:t>nepřátel</a:t>
          </a:r>
          <a:r>
            <a:rPr lang="es-ES" sz="1800" b="1" kern="1200" dirty="0"/>
            <a:t> </a:t>
          </a:r>
          <a:br>
            <a:rPr lang="es-ES" sz="1800" b="1" kern="1200" dirty="0"/>
          </a:br>
          <a:r>
            <a:rPr lang="es-ES" sz="1800" b="1" kern="1200" dirty="0"/>
            <a:t>(23</a:t>
          </a:r>
          <a:r>
            <a:rPr lang="cs-CZ" sz="1800" b="1" kern="1200" dirty="0"/>
            <a:t>,</a:t>
          </a:r>
          <a:r>
            <a:rPr lang="es-ES" sz="1800" b="1" kern="1200" dirty="0"/>
            <a:t>21-22)</a:t>
          </a:r>
          <a:endParaRPr lang="es-ES" sz="1800" kern="1200" dirty="0"/>
        </a:p>
      </dsp:txBody>
      <dsp:txXfrm>
        <a:off x="494546" y="96574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779670"/>
          <a:ext cx="225719" cy="2351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1686"/>
              </a:lnTo>
              <a:lnTo>
                <a:pt x="225719" y="2351686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403855"/>
          <a:ext cx="1949150" cy="1455003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Služt</a:t>
          </a:r>
          <a:r>
            <a:rPr lang="cs-CZ" sz="1800" b="1" kern="1200" dirty="0"/>
            <a:t>e</a:t>
          </a:r>
          <a:r>
            <a:rPr lang="es-ES" sz="1800" b="1" kern="1200" dirty="0"/>
            <a:t> </a:t>
          </a:r>
          <a:r>
            <a:rPr lang="es-ES" sz="1800" b="1" kern="1200" dirty="0" err="1"/>
            <a:t>jedině</a:t>
          </a:r>
          <a:r>
            <a:rPr lang="es-ES" sz="1800" b="1" kern="1200" dirty="0"/>
            <a:t> </a:t>
          </a:r>
          <a:r>
            <a:rPr lang="es-ES" sz="1800" b="1" kern="1200" dirty="0" err="1"/>
            <a:t>Bohu</a:t>
          </a:r>
          <a:r>
            <a:rPr lang="es-ES" sz="1800" b="1" kern="1200" dirty="0"/>
            <a:t>, </a:t>
          </a:r>
          <a:r>
            <a:rPr lang="es-ES" sz="1800" b="1" kern="1200" dirty="0" err="1"/>
            <a:t>aby</a:t>
          </a:r>
          <a:r>
            <a:rPr lang="es-ES" sz="1800" b="1" kern="1200" dirty="0"/>
            <a:t> </a:t>
          </a:r>
          <a:r>
            <a:rPr lang="es-ES" sz="1800" b="1" kern="1200" dirty="0" err="1"/>
            <a:t>On</a:t>
          </a:r>
          <a:r>
            <a:rPr lang="es-ES" sz="1800" b="1" kern="1200" dirty="0"/>
            <a:t> </a:t>
          </a:r>
          <a:r>
            <a:rPr lang="es-ES" sz="1800" b="1" kern="1200" dirty="0" err="1"/>
            <a:t>mohl</a:t>
          </a:r>
          <a:r>
            <a:rPr lang="es-ES" sz="1800" b="1" kern="1200" dirty="0"/>
            <a:t> </a:t>
          </a:r>
          <a:r>
            <a:rPr lang="es-ES" sz="1800" b="1" kern="1200" dirty="0" err="1"/>
            <a:t>odstranit</a:t>
          </a:r>
          <a:r>
            <a:rPr lang="es-ES" sz="1800" b="1" kern="1200" dirty="0"/>
            <a:t> </a:t>
          </a:r>
          <a:r>
            <a:rPr lang="es-ES" sz="1800" b="1" kern="1200" dirty="0" err="1"/>
            <a:t>každou</a:t>
          </a:r>
          <a:r>
            <a:rPr lang="es-ES" sz="1800" b="1" kern="1200" dirty="0"/>
            <a:t> </a:t>
          </a:r>
          <a:r>
            <a:rPr lang="es-ES" sz="1800" b="1" kern="1200" dirty="0" err="1"/>
            <a:t>nemoc</a:t>
          </a:r>
          <a:r>
            <a:rPr lang="es-ES" sz="1800" b="1" kern="1200" dirty="0"/>
            <a:t> (23</a:t>
          </a:r>
          <a:r>
            <a:rPr lang="cs-CZ" sz="1800" b="1" kern="1200" dirty="0"/>
            <a:t>,</a:t>
          </a:r>
          <a:r>
            <a:rPr lang="es-ES" sz="1800" b="1" kern="1200" dirty="0"/>
            <a:t>24-26)</a:t>
          </a:r>
          <a:endParaRPr lang="es-ES" sz="1800" kern="1200" dirty="0"/>
        </a:p>
      </dsp:txBody>
      <dsp:txXfrm>
        <a:off x="497024" y="2446471"/>
        <a:ext cx="1863918" cy="1369771"/>
      </dsp:txXfrm>
    </dsp:sp>
    <dsp:sp modelId="{2CAC2AF5-3F99-4D75-A510-79A9E815886C}">
      <dsp:nvSpPr>
        <dsp:cNvPr id="0" name=""/>
        <dsp:cNvSpPr/>
      </dsp:nvSpPr>
      <dsp:spPr>
        <a:xfrm>
          <a:off x="228689" y="779670"/>
          <a:ext cx="225719" cy="4239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9429"/>
              </a:lnTo>
              <a:lnTo>
                <a:pt x="225719" y="423942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966688"/>
          <a:ext cx="1949150" cy="2104823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Neuzavírejte</a:t>
          </a:r>
          <a:r>
            <a:rPr lang="es-ES" sz="1800" b="1" kern="1200" dirty="0"/>
            <a:t> </a:t>
          </a:r>
          <a:r>
            <a:rPr lang="es-ES" sz="1800" b="1" kern="1200" dirty="0" err="1"/>
            <a:t>žádné</a:t>
          </a:r>
          <a:r>
            <a:rPr lang="es-ES" sz="1800" b="1" kern="1200" dirty="0"/>
            <a:t> </a:t>
          </a:r>
          <a:r>
            <a:rPr lang="es-ES" sz="1800" b="1" kern="1200" dirty="0" err="1"/>
            <a:t>spojenectví</a:t>
          </a:r>
          <a:r>
            <a:rPr lang="es-ES" sz="1800" b="1" kern="1200" dirty="0"/>
            <a:t> s </a:t>
          </a:r>
          <a:r>
            <a:rPr lang="es-ES" sz="1800" b="1" kern="1200" dirty="0" err="1"/>
            <a:t>Kananejci</a:t>
          </a:r>
          <a:r>
            <a:rPr lang="es-ES" sz="1800" b="1" kern="1200" dirty="0"/>
            <a:t>, </a:t>
          </a:r>
          <a:r>
            <a:rPr lang="es-ES" sz="1800" b="1" kern="1200" dirty="0" err="1"/>
            <a:t>aby</a:t>
          </a:r>
          <a:r>
            <a:rPr lang="cs-CZ" sz="1800" b="1" kern="1200" dirty="0" err="1"/>
            <a:t>ste</a:t>
          </a:r>
          <a:r>
            <a:rPr lang="es-ES" sz="1800" b="1" kern="1200" dirty="0"/>
            <a:t> se </a:t>
          </a:r>
          <a:r>
            <a:rPr lang="es-ES" sz="1800" b="1" kern="1200" dirty="0" err="1"/>
            <a:t>neklaněli</a:t>
          </a:r>
          <a:r>
            <a:rPr lang="es-ES" sz="1800" b="1" kern="1200" dirty="0"/>
            <a:t> </a:t>
          </a:r>
          <a:r>
            <a:rPr lang="cs-CZ" sz="1800" b="1" kern="1200" dirty="0"/>
            <a:t>jejich</a:t>
          </a:r>
          <a:r>
            <a:rPr lang="es-ES" sz="1800" b="1" kern="1200" dirty="0"/>
            <a:t> </a:t>
          </a:r>
          <a:r>
            <a:rPr lang="es-ES" sz="1800" b="1" kern="1200" dirty="0" err="1"/>
            <a:t>bohům</a:t>
          </a:r>
          <a:r>
            <a:rPr lang="es-ES" sz="1800" b="1" kern="1200" dirty="0"/>
            <a:t> (23</a:t>
          </a:r>
          <a:r>
            <a:rPr lang="cs-CZ" sz="1800" b="1" kern="1200" dirty="0"/>
            <a:t>,</a:t>
          </a:r>
          <a:r>
            <a:rPr lang="es-ES" sz="1800" b="1" kern="1200" dirty="0"/>
            <a:t>32</a:t>
          </a:r>
          <a:r>
            <a:rPr lang="cs-CZ" sz="1800" b="1" kern="1200" dirty="0"/>
            <a:t>.</a:t>
          </a:r>
          <a:r>
            <a:rPr lang="es-ES" sz="1800" b="1" kern="1200" dirty="0"/>
            <a:t>33)</a:t>
          </a:r>
          <a:endParaRPr lang="es-ES" sz="1800" kern="1200" dirty="0"/>
        </a:p>
      </dsp:txBody>
      <dsp:txXfrm>
        <a:off x="511497" y="4023777"/>
        <a:ext cx="1834972" cy="1990645"/>
      </dsp:txXfrm>
    </dsp:sp>
    <dsp:sp modelId="{2C16D801-25D9-476F-A96A-456EF4DC99BF}">
      <dsp:nvSpPr>
        <dsp:cNvPr id="0" name=""/>
        <dsp:cNvSpPr/>
      </dsp:nvSpPr>
      <dsp:spPr>
        <a:xfrm>
          <a:off x="2552035" y="19592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říká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chystá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udělat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21302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779670"/>
          <a:ext cx="258593" cy="553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452"/>
              </a:lnTo>
              <a:lnTo>
                <a:pt x="258593" y="553452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925607"/>
          <a:ext cx="2890456" cy="81503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</a:t>
          </a:r>
          <a:r>
            <a:rPr lang="es-ES" sz="1800" b="1" kern="1200" dirty="0" err="1"/>
            <a:t>ošle</a:t>
          </a:r>
          <a:r>
            <a:rPr lang="cs-CZ" sz="1800" b="1" kern="1200" dirty="0"/>
            <a:t> svého</a:t>
          </a:r>
          <a:r>
            <a:rPr lang="es-ES" sz="1800" b="1" kern="1200" dirty="0"/>
            <a:t> </a:t>
          </a:r>
          <a:r>
            <a:rPr lang="es-ES" sz="1800" b="1" kern="1200" dirty="0" err="1"/>
            <a:t>anděla</a:t>
          </a:r>
          <a:r>
            <a:rPr lang="es-ES" sz="1800" b="1" kern="1200" dirty="0"/>
            <a:t>, </a:t>
          </a:r>
          <a:r>
            <a:rPr lang="es-ES" sz="1800" b="1" kern="1200" dirty="0" err="1"/>
            <a:t>aby</a:t>
          </a:r>
          <a:r>
            <a:rPr lang="es-ES" sz="1800" b="1" kern="1200" dirty="0"/>
            <a:t> je </a:t>
          </a:r>
          <a:r>
            <a:rPr lang="es-ES" sz="1800" b="1" kern="1200" dirty="0" err="1"/>
            <a:t>střežil</a:t>
          </a:r>
          <a:r>
            <a:rPr lang="es-ES" sz="1800" b="1" kern="1200" dirty="0"/>
            <a:t> a </a:t>
          </a:r>
          <a:r>
            <a:rPr lang="es-ES" sz="1800" b="1" kern="1200" dirty="0" err="1"/>
            <a:t>ochra</a:t>
          </a:r>
          <a:r>
            <a:rPr lang="cs-CZ" sz="1800" b="1" kern="1200" dirty="0" err="1"/>
            <a:t>ňoval</a:t>
          </a:r>
          <a:r>
            <a:rPr lang="es-ES" sz="1800" b="1" kern="1200" dirty="0"/>
            <a:t> (23</a:t>
          </a:r>
          <a:r>
            <a:rPr lang="cs-CZ" sz="1800" b="1" kern="1200" dirty="0"/>
            <a:t>,</a:t>
          </a:r>
          <a:r>
            <a:rPr lang="es-ES" sz="1800" b="1" kern="1200" dirty="0"/>
            <a:t>20)</a:t>
          </a:r>
          <a:endParaRPr lang="es-ES" sz="1800" kern="1200" dirty="0"/>
        </a:p>
      </dsp:txBody>
      <dsp:txXfrm>
        <a:off x="3093093" y="949478"/>
        <a:ext cx="2842714" cy="767289"/>
      </dsp:txXfrm>
    </dsp:sp>
    <dsp:sp modelId="{FC03CFAA-8D1B-4B4D-B6E7-202EB01B9AF3}">
      <dsp:nvSpPr>
        <dsp:cNvPr id="0" name=""/>
        <dsp:cNvSpPr/>
      </dsp:nvSpPr>
      <dsp:spPr>
        <a:xfrm>
          <a:off x="2810629" y="779670"/>
          <a:ext cx="258593" cy="1533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097"/>
              </a:lnTo>
              <a:lnTo>
                <a:pt x="258593" y="153309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886575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Anděl půjde před nimi a povede je do Kanaánu</a:t>
          </a:r>
          <a:r>
            <a:rPr lang="es-ES" sz="1800" b="1" kern="1200" dirty="0"/>
            <a:t>[</a:t>
          </a:r>
          <a:r>
            <a:rPr lang="cs-CZ" sz="1800" b="1" kern="1200" dirty="0"/>
            <a:t>směr]</a:t>
          </a:r>
          <a:r>
            <a:rPr lang="es-ES" sz="1800" b="1" kern="1200" dirty="0"/>
            <a:t> (23</a:t>
          </a:r>
          <a:r>
            <a:rPr lang="cs-CZ" sz="1800" b="1" kern="1200" dirty="0"/>
            <a:t>,</a:t>
          </a:r>
          <a:r>
            <a:rPr lang="es-ES" sz="1800" b="1" kern="1200" dirty="0"/>
            <a:t>23)</a:t>
          </a:r>
          <a:endParaRPr lang="es-ES" sz="1800" kern="1200" dirty="0"/>
        </a:p>
      </dsp:txBody>
      <dsp:txXfrm>
        <a:off x="3094188" y="1911541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779670"/>
          <a:ext cx="258593" cy="239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7099"/>
              </a:lnTo>
              <a:lnTo>
                <a:pt x="258593" y="239709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884896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To</a:t>
          </a:r>
          <a:r>
            <a:rPr lang="es-ES" sz="1800" b="1" kern="1200" dirty="0"/>
            <a:t> </a:t>
          </a:r>
          <a:r>
            <a:rPr lang="es-ES" sz="1800" b="1" kern="1200" dirty="0" err="1"/>
            <a:t>vyvolá</a:t>
          </a:r>
          <a:r>
            <a:rPr lang="es-ES" sz="1800" b="1" kern="1200" dirty="0"/>
            <a:t> </a:t>
          </a:r>
          <a:r>
            <a:rPr lang="es-ES" sz="1800" b="1" kern="1200" dirty="0" err="1"/>
            <a:t>hrůzu</a:t>
          </a:r>
          <a:r>
            <a:rPr lang="es-ES" sz="1800" b="1" kern="1200" dirty="0"/>
            <a:t> </a:t>
          </a:r>
          <a:r>
            <a:rPr lang="es-ES" sz="1800" b="1" kern="1200" dirty="0" err="1"/>
            <a:t>mezi</a:t>
          </a:r>
          <a:r>
            <a:rPr lang="es-ES" sz="1800" b="1" kern="1200" dirty="0"/>
            <a:t> </a:t>
          </a:r>
          <a:r>
            <a:rPr lang="es-ES" sz="1800" b="1" kern="1200" dirty="0" err="1"/>
            <a:t>obyvateli</a:t>
          </a:r>
          <a:r>
            <a:rPr lang="es-ES" sz="1800" b="1" kern="1200" dirty="0"/>
            <a:t> (23</a:t>
          </a:r>
          <a:r>
            <a:rPr lang="cs-CZ" sz="1800" b="1" kern="1200" dirty="0"/>
            <a:t>,</a:t>
          </a:r>
          <a:r>
            <a:rPr lang="es-ES" sz="1800" b="1" kern="1200" dirty="0"/>
            <a:t>27)</a:t>
          </a:r>
          <a:endParaRPr lang="es-ES" sz="1800" kern="1200" dirty="0"/>
        </a:p>
      </dsp:txBody>
      <dsp:txXfrm>
        <a:off x="3086319" y="2901993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779670"/>
          <a:ext cx="258593" cy="3126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81"/>
              </a:lnTo>
              <a:lnTo>
                <a:pt x="258593" y="312678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614579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Pošle děsy, aby je vyhnal</a:t>
          </a:r>
          <a:r>
            <a:rPr lang="es-ES" sz="1800" b="1" kern="1200" dirty="0"/>
            <a:t> (23</a:t>
          </a:r>
          <a:r>
            <a:rPr lang="cs-CZ" sz="1800" b="1" kern="1200" dirty="0"/>
            <a:t>,</a:t>
          </a:r>
          <a:r>
            <a:rPr lang="es-ES" sz="1800" b="1" kern="1200" dirty="0"/>
            <a:t>28)</a:t>
          </a:r>
          <a:endParaRPr lang="es-ES" sz="1800" kern="1200" dirty="0"/>
        </a:p>
      </dsp:txBody>
      <dsp:txXfrm>
        <a:off x="3086319" y="3631676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779670"/>
          <a:ext cx="258593" cy="3856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6463"/>
              </a:lnTo>
              <a:lnTo>
                <a:pt x="258593" y="385646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344261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Postupně</a:t>
          </a:r>
          <a:r>
            <a:rPr lang="es-ES" sz="1800" b="1" kern="1200" dirty="0"/>
            <a:t> je </a:t>
          </a:r>
          <a:r>
            <a:rPr lang="es-ES" sz="1800" b="1" kern="1200" dirty="0" err="1"/>
            <a:t>vyh</a:t>
          </a:r>
          <a:r>
            <a:rPr lang="cs-CZ" sz="1800" b="1" kern="1200" dirty="0"/>
            <a:t>la</a:t>
          </a:r>
          <a:r>
            <a:rPr lang="es-ES" sz="1800" b="1" kern="1200" dirty="0" err="1"/>
            <a:t>dí</a:t>
          </a:r>
          <a:r>
            <a:rPr lang="es-ES" sz="1800" b="1" kern="1200" dirty="0"/>
            <a:t> (23</a:t>
          </a:r>
          <a:r>
            <a:rPr lang="cs-CZ" sz="1800" b="1" kern="1200" dirty="0"/>
            <a:t>,</a:t>
          </a:r>
          <a:r>
            <a:rPr lang="es-ES" sz="1800" b="1" kern="1200" dirty="0"/>
            <a:t>29</a:t>
          </a:r>
          <a:r>
            <a:rPr lang="cs-CZ" sz="1800" b="1" kern="1200" dirty="0"/>
            <a:t>.</a:t>
          </a:r>
          <a:r>
            <a:rPr lang="es-ES" sz="1800" b="1" kern="1200" dirty="0"/>
            <a:t>30)</a:t>
          </a:r>
          <a:endParaRPr lang="es-ES" sz="1800" kern="1200" dirty="0"/>
        </a:p>
      </dsp:txBody>
      <dsp:txXfrm>
        <a:off x="3086319" y="4361358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779670"/>
          <a:ext cx="258593" cy="4821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21237"/>
              </a:lnTo>
              <a:lnTo>
                <a:pt x="258593" y="482123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073943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Vy</a:t>
          </a:r>
          <a:r>
            <a:rPr lang="es-ES" sz="1800" b="1" kern="1200" dirty="0" err="1"/>
            <a:t>dá</a:t>
          </a:r>
          <a:r>
            <a:rPr lang="es-ES" sz="1800" b="1" kern="1200" dirty="0"/>
            <a:t> </a:t>
          </a:r>
          <a:r>
            <a:rPr lang="es-ES" sz="1800" b="1" kern="1200" dirty="0" err="1"/>
            <a:t>Izraeli</a:t>
          </a:r>
          <a:r>
            <a:rPr lang="es-ES" sz="1800" b="1" kern="1200" dirty="0"/>
            <a:t>, </a:t>
          </a:r>
          <a:r>
            <a:rPr lang="es-ES" sz="1800" b="1" kern="1200" dirty="0" err="1"/>
            <a:t>dokud</a:t>
          </a:r>
          <a:r>
            <a:rPr lang="es-ES" sz="1800" b="1" kern="1200" dirty="0"/>
            <a:t> </a:t>
          </a:r>
          <a:r>
            <a:rPr lang="es-ES" sz="1800" b="1" kern="1200" dirty="0" err="1"/>
            <a:t>nebudou</a:t>
          </a:r>
          <a:r>
            <a:rPr lang="es-ES" sz="1800" b="1" kern="1200" dirty="0"/>
            <a:t> </a:t>
          </a:r>
          <a:r>
            <a:rPr lang="es-ES" sz="1800" b="1" kern="1200" dirty="0" err="1"/>
            <a:t>vládnout</a:t>
          </a:r>
          <a:r>
            <a:rPr lang="es-ES" sz="1800" b="1" kern="1200" dirty="0"/>
            <a:t> </a:t>
          </a:r>
          <a:r>
            <a:rPr lang="cs-CZ" sz="1800" b="1" kern="1200" dirty="0"/>
            <a:t>               </a:t>
          </a:r>
          <a:r>
            <a:rPr lang="es-ES" sz="1800" b="1" kern="1200" dirty="0" err="1"/>
            <a:t>od</a:t>
          </a:r>
          <a:r>
            <a:rPr lang="es-ES" sz="1800" b="1" kern="1200" dirty="0"/>
            <a:t> </a:t>
          </a:r>
          <a:r>
            <a:rPr lang="es-ES" sz="1800" b="1" kern="1200" dirty="0" err="1"/>
            <a:t>Středozemního</a:t>
          </a:r>
          <a:r>
            <a:rPr lang="es-ES" sz="1800" b="1" kern="1200" dirty="0"/>
            <a:t> </a:t>
          </a:r>
          <a:r>
            <a:rPr lang="es-ES" sz="1800" b="1" kern="1200" dirty="0" err="1"/>
            <a:t>moře</a:t>
          </a:r>
          <a:r>
            <a:rPr lang="es-ES" sz="1800" b="1" kern="1200" dirty="0"/>
            <a:t> </a:t>
          </a:r>
          <a:r>
            <a:rPr lang="es-ES" sz="1800" b="1" kern="1200" dirty="0" err="1"/>
            <a:t>až</a:t>
          </a:r>
          <a:r>
            <a:rPr lang="es-ES" sz="1800" b="1" kern="1200" dirty="0"/>
            <a:t> </a:t>
          </a:r>
          <a:r>
            <a:rPr lang="es-ES" sz="1800" b="1" kern="1200" dirty="0" err="1"/>
            <a:t>po</a:t>
          </a:r>
          <a:r>
            <a:rPr lang="es-ES" sz="1800" b="1" kern="1200" dirty="0"/>
            <a:t> </a:t>
          </a:r>
          <a:r>
            <a:rPr lang="es-ES" sz="1800" b="1" kern="1200" dirty="0" err="1"/>
            <a:t>Eufrat</a:t>
          </a:r>
          <a:r>
            <a:rPr lang="es-ES" sz="1800" b="1" kern="1200" dirty="0"/>
            <a:t> (23</a:t>
          </a:r>
          <a:r>
            <a:rPr lang="cs-CZ" sz="1800" b="1" kern="1200" dirty="0"/>
            <a:t>,</a:t>
          </a:r>
          <a:r>
            <a:rPr lang="es-ES" sz="1800" b="1" kern="1200" dirty="0"/>
            <a:t>31)</a:t>
          </a:r>
          <a:endParaRPr lang="es-ES" sz="1800" kern="1200" dirty="0"/>
        </a:p>
      </dsp:txBody>
      <dsp:txXfrm>
        <a:off x="3100091" y="5104812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28/07/2025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ŽIVOT PODLE ZÁKONA</a:t>
            </a:r>
            <a:endParaRPr lang="es-ES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105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</a:t>
            </a:r>
            <a:r>
              <a:rPr lang="cs-C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 24. do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 </a:t>
            </a:r>
            <a:r>
              <a:rPr lang="cs-CZ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srpna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-609600" y="0"/>
            <a:ext cx="1341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ODPLATY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Oko za oko, zub za zub, ruku za ruku, nohu za nohu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pronesl</a:t>
            </a:r>
            <a:r>
              <a:rPr lang="es-ES" sz="2000" b="1" dirty="0"/>
              <a:t> </a:t>
            </a:r>
            <a:r>
              <a:rPr lang="es-ES" sz="2000" b="1" dirty="0" err="1"/>
              <a:t>Kázání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hoře</a:t>
            </a:r>
            <a:r>
              <a:rPr lang="es-ES" sz="2000" b="1" dirty="0"/>
              <a:t>, </a:t>
            </a:r>
            <a:r>
              <a:rPr lang="es-ES" sz="2000" b="1" dirty="0" err="1"/>
              <a:t>zrušil</a:t>
            </a:r>
            <a:r>
              <a:rPr lang="es-ES" sz="2000" b="1" dirty="0"/>
              <a:t> </a:t>
            </a:r>
            <a:r>
              <a:rPr lang="es-ES" sz="2000" b="1" dirty="0" err="1"/>
              <a:t>zákon</a:t>
            </a:r>
            <a:r>
              <a:rPr lang="es-ES" sz="2000" b="1" dirty="0"/>
              <a:t> </a:t>
            </a:r>
            <a:r>
              <a:rPr lang="es-ES" sz="2000" b="1" dirty="0" err="1"/>
              <a:t>odplaty</a:t>
            </a:r>
            <a:r>
              <a:rPr lang="es-ES" sz="2000" b="1" dirty="0"/>
              <a:t> </a:t>
            </a:r>
            <a:r>
              <a:rPr lang="cs-CZ" sz="2000" b="1" dirty="0"/>
              <a:t>              </a:t>
            </a: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t</a:t>
            </a:r>
            <a:r>
              <a:rPr lang="cs-CZ" sz="2000" b="1" dirty="0" err="1"/>
              <a:t>ouš</a:t>
            </a:r>
            <a:r>
              <a:rPr lang="es-ES" sz="2000" b="1" dirty="0"/>
              <a:t> 5,38-42)...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udělal</a:t>
            </a:r>
            <a:r>
              <a:rPr lang="es-ES" sz="2000" b="1" dirty="0"/>
              <a:t>?</a:t>
            </a:r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476750" y="4582089"/>
            <a:ext cx="77152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zákon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formulován</a:t>
            </a:r>
            <a:r>
              <a:rPr lang="es-ES" sz="2000" b="1" dirty="0"/>
              <a:t> s </a:t>
            </a:r>
            <a:r>
              <a:rPr lang="es-ES" sz="2000" b="1" dirty="0" err="1"/>
              <a:t>úmyslem</a:t>
            </a:r>
            <a:r>
              <a:rPr lang="es-ES" sz="2000" b="1" dirty="0"/>
              <a:t> </a:t>
            </a:r>
            <a:r>
              <a:rPr lang="es-ES" sz="2000" b="1" dirty="0" err="1"/>
              <a:t>vyhnout</a:t>
            </a:r>
            <a:r>
              <a:rPr lang="es-ES" sz="2000" b="1" dirty="0"/>
              <a:t> se </a:t>
            </a:r>
            <a:r>
              <a:rPr lang="es-ES" sz="2000" b="1" dirty="0" err="1"/>
              <a:t>pomstě</a:t>
            </a:r>
            <a:r>
              <a:rPr lang="es-ES" sz="2000" b="1" dirty="0"/>
              <a:t>, </a:t>
            </a:r>
            <a:r>
              <a:rPr lang="es-ES" sz="2000" b="1" dirty="0" err="1"/>
              <a:t>ukončit</a:t>
            </a:r>
            <a:r>
              <a:rPr lang="es-ES" sz="2000" b="1" dirty="0"/>
              <a:t> </a:t>
            </a:r>
            <a:r>
              <a:rPr lang="es-ES" sz="2000" b="1" dirty="0" err="1"/>
              <a:t>krvavé</a:t>
            </a:r>
            <a:r>
              <a:rPr lang="es-ES" sz="2000" b="1" dirty="0"/>
              <a:t> </a:t>
            </a:r>
            <a:r>
              <a:rPr lang="es-ES" sz="2000" b="1" dirty="0" err="1"/>
              <a:t>spory</a:t>
            </a:r>
            <a:r>
              <a:rPr lang="es-ES" sz="2000" b="1" dirty="0"/>
              <a:t> a </a:t>
            </a:r>
            <a:r>
              <a:rPr lang="es-ES" sz="2000" b="1" dirty="0" err="1"/>
              <a:t>represálie</a:t>
            </a:r>
            <a:r>
              <a:rPr lang="es-ES" sz="2000" b="1" dirty="0"/>
              <a:t>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předchozího</a:t>
            </a:r>
            <a:r>
              <a:rPr lang="es-ES" sz="2000" b="1" dirty="0"/>
              <a:t> </a:t>
            </a:r>
            <a:r>
              <a:rPr lang="es-ES" sz="2000" b="1" dirty="0" err="1"/>
              <a:t>vyšetřování</a:t>
            </a:r>
            <a:r>
              <a:rPr lang="es-ES" sz="2000" b="1" dirty="0"/>
              <a:t>. </a:t>
            </a:r>
            <a:r>
              <a:rPr lang="es-ES" sz="2000" b="1" dirty="0" err="1"/>
              <a:t>Náhrada</a:t>
            </a:r>
            <a:r>
              <a:rPr lang="es-ES" sz="2000" b="1" dirty="0"/>
              <a:t> </a:t>
            </a:r>
            <a:r>
              <a:rPr lang="es-ES" sz="2000" b="1" dirty="0" err="1"/>
              <a:t>škody</a:t>
            </a:r>
            <a:r>
              <a:rPr lang="es-ES" sz="2000" b="1" dirty="0"/>
              <a:t> </a:t>
            </a:r>
            <a:r>
              <a:rPr lang="es-ES" sz="2000" b="1" dirty="0" err="1"/>
              <a:t>musela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posouzena</a:t>
            </a:r>
            <a:r>
              <a:rPr lang="es-ES" sz="2000" b="1" dirty="0"/>
              <a:t> </a:t>
            </a:r>
            <a:r>
              <a:rPr lang="es-ES" sz="2000" b="1" dirty="0" err="1"/>
              <a:t>soudci</a:t>
            </a:r>
            <a:r>
              <a:rPr lang="es-ES" sz="2000" b="1" dirty="0"/>
              <a:t> a poté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stanovena</a:t>
            </a:r>
            <a:r>
              <a:rPr lang="es-ES" sz="2000" b="1" dirty="0"/>
              <a:t> a </a:t>
            </a:r>
            <a:r>
              <a:rPr lang="es-ES" sz="2000" b="1" dirty="0" err="1"/>
              <a:t>vyplacena</a:t>
            </a:r>
            <a:r>
              <a:rPr lang="es-ES" sz="2000" b="1" dirty="0"/>
              <a:t> </a:t>
            </a:r>
            <a:r>
              <a:rPr lang="es-ES" sz="2000" b="1" dirty="0" err="1"/>
              <a:t>přiměřená</a:t>
            </a:r>
            <a:r>
              <a:rPr lang="es-ES" sz="2000" b="1" dirty="0"/>
              <a:t> </a:t>
            </a:r>
            <a:r>
              <a:rPr lang="es-ES" sz="2000" b="1" dirty="0" err="1"/>
              <a:t>peněžní</a:t>
            </a:r>
            <a:r>
              <a:rPr lang="es-ES" sz="2000" b="1" dirty="0"/>
              <a:t> </a:t>
            </a:r>
            <a:r>
              <a:rPr lang="es-ES" sz="2000" b="1" dirty="0" err="1"/>
              <a:t>náhrada</a:t>
            </a:r>
            <a:r>
              <a:rPr lang="es-ES" sz="2000" b="1" dirty="0"/>
              <a:t>. Tato </a:t>
            </a:r>
            <a:r>
              <a:rPr lang="es-ES" sz="2000" b="1" dirty="0" err="1"/>
              <a:t>praxe</a:t>
            </a:r>
            <a:r>
              <a:rPr lang="es-ES" sz="2000" b="1" dirty="0"/>
              <a:t> </a:t>
            </a:r>
            <a:r>
              <a:rPr lang="es-ES" sz="2000" b="1" dirty="0" err="1"/>
              <a:t>vznikla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zabránilo</a:t>
            </a:r>
            <a:r>
              <a:rPr lang="es-ES" sz="2000" b="1" dirty="0"/>
              <a:t> </a:t>
            </a:r>
            <a:r>
              <a:rPr lang="es-ES" sz="2000" b="1" dirty="0" err="1"/>
              <a:t>lidem</a:t>
            </a:r>
            <a:r>
              <a:rPr lang="es-ES" sz="2000" b="1" dirty="0"/>
              <a:t> </a:t>
            </a:r>
            <a:r>
              <a:rPr lang="es-ES" sz="2000" b="1" dirty="0" err="1"/>
              <a:t>vzít</a:t>
            </a:r>
            <a:r>
              <a:rPr lang="es-ES" sz="2000" b="1" dirty="0"/>
              <a:t> </a:t>
            </a:r>
            <a:r>
              <a:rPr lang="es-ES" sz="2000" b="1" dirty="0" err="1"/>
              <a:t>spravedlnost</a:t>
            </a:r>
            <a:r>
              <a:rPr lang="es-ES" sz="2000" b="1" dirty="0"/>
              <a:t> do </a:t>
            </a:r>
            <a:r>
              <a:rPr lang="es-ES" sz="2000" b="1" dirty="0" err="1"/>
              <a:t>vlastních</a:t>
            </a:r>
            <a:r>
              <a:rPr lang="es-ES" sz="2000" b="1" dirty="0"/>
              <a:t> </a:t>
            </a:r>
            <a:r>
              <a:rPr lang="es-ES" sz="2000" b="1" dirty="0" err="1"/>
              <a:t>rukou</a:t>
            </a:r>
            <a:r>
              <a:rPr lang="es-ES" sz="2000" b="1" dirty="0"/>
              <a:t>.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třeba</a:t>
            </a:r>
            <a:r>
              <a:rPr lang="es-ES" sz="2000" b="1" dirty="0"/>
              <a:t> </a:t>
            </a:r>
            <a:r>
              <a:rPr lang="es-ES" sz="2000" b="1" dirty="0" err="1"/>
              <a:t>konat</a:t>
            </a:r>
            <a:r>
              <a:rPr lang="es-ES" sz="2000" b="1" dirty="0"/>
              <a:t> </a:t>
            </a:r>
            <a:r>
              <a:rPr lang="es-ES" sz="2000" b="1" dirty="0" err="1"/>
              <a:t>spravedlnost</a:t>
            </a:r>
            <a:r>
              <a:rPr lang="es-ES" sz="2000" b="1" dirty="0"/>
              <a:t>, </a:t>
            </a:r>
            <a:r>
              <a:rPr lang="es-ES" sz="2000" b="1" dirty="0" err="1"/>
              <a:t>avšak</a:t>
            </a:r>
            <a:r>
              <a:rPr lang="es-ES" sz="2000" b="1" dirty="0"/>
              <a:t> v </a:t>
            </a:r>
            <a:r>
              <a:rPr lang="es-ES" sz="2000" b="1" dirty="0" err="1"/>
              <a:t>souladu</a:t>
            </a:r>
            <a:r>
              <a:rPr lang="es-ES" sz="2000" b="1" dirty="0"/>
              <a:t> s </a:t>
            </a:r>
            <a:r>
              <a:rPr lang="es-ES" sz="2000" b="1" dirty="0" err="1"/>
              <a:t>Božím</a:t>
            </a:r>
            <a:r>
              <a:rPr lang="es-ES" sz="2000" b="1" dirty="0"/>
              <a:t> </a:t>
            </a:r>
            <a:r>
              <a:rPr lang="es-ES" sz="2000" b="1" dirty="0" err="1"/>
              <a:t>zákonem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4" y="4156590"/>
            <a:ext cx="4086226" cy="2553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1" y="4066157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372235"/>
            <a:ext cx="7191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Nikdy</a:t>
            </a:r>
            <a:r>
              <a:rPr lang="es-ES" sz="2000" b="1" dirty="0"/>
              <a:t> </a:t>
            </a:r>
            <a:r>
              <a:rPr lang="es-ES" sz="2000" b="1" dirty="0" err="1"/>
              <a:t>nebylo</a:t>
            </a:r>
            <a:r>
              <a:rPr lang="es-ES" sz="2000" b="1" dirty="0"/>
              <a:t> </a:t>
            </a:r>
            <a:r>
              <a:rPr lang="es-ES" sz="2000" b="1" dirty="0" err="1"/>
              <a:t>pravým</a:t>
            </a:r>
            <a:r>
              <a:rPr lang="es-ES" sz="2000" b="1" dirty="0"/>
              <a:t> </a:t>
            </a:r>
            <a:r>
              <a:rPr lang="es-ES" sz="2000" b="1" dirty="0" err="1"/>
              <a:t>záměrem</a:t>
            </a:r>
            <a:r>
              <a:rPr lang="es-ES" sz="2000" b="1" dirty="0"/>
              <a:t> </a:t>
            </a:r>
            <a:r>
              <a:rPr lang="es-ES" sz="2000" b="1" dirty="0" err="1"/>
              <a:t>zákona</a:t>
            </a:r>
            <a:r>
              <a:rPr lang="es-ES" sz="2000" b="1" dirty="0"/>
              <a:t> o </a:t>
            </a:r>
            <a:r>
              <a:rPr lang="es-ES" sz="2000" b="1" dirty="0" err="1"/>
              <a:t>odplatě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člověk</a:t>
            </a:r>
            <a:r>
              <a:rPr lang="es-ES" sz="2000" b="1" dirty="0"/>
              <a:t> </a:t>
            </a:r>
            <a:r>
              <a:rPr lang="es-ES" sz="2000" b="1" dirty="0" err="1"/>
              <a:t>přišel</a:t>
            </a:r>
            <a:r>
              <a:rPr lang="es-ES" sz="2000" b="1" dirty="0"/>
              <a:t> o </a:t>
            </a:r>
            <a:r>
              <a:rPr lang="es-ES" sz="2000" b="1" dirty="0" err="1"/>
              <a:t>oko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o </a:t>
            </a:r>
            <a:r>
              <a:rPr lang="es-ES" sz="2000" b="1" dirty="0" err="1"/>
              <a:t>ruku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ublížil</a:t>
            </a:r>
            <a:r>
              <a:rPr lang="es-ES" sz="2000" b="1" dirty="0"/>
              <a:t> </a:t>
            </a:r>
            <a:r>
              <a:rPr lang="es-ES" sz="2000" b="1" dirty="0" err="1"/>
              <a:t>někomu</a:t>
            </a:r>
            <a:r>
              <a:rPr lang="es-ES" sz="2000" b="1" dirty="0"/>
              <a:t> </a:t>
            </a:r>
            <a:r>
              <a:rPr lang="es-ES" sz="2000" b="1" dirty="0" err="1"/>
              <a:t>jinému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59892"/>
            <a:ext cx="71913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Formule "</a:t>
            </a:r>
            <a:r>
              <a:rPr lang="es-ES" sz="2000" b="1" dirty="0" err="1"/>
              <a:t>slyšeli</a:t>
            </a:r>
            <a:r>
              <a:rPr lang="es-ES" sz="2000" b="1" dirty="0"/>
              <a:t> </a:t>
            </a:r>
            <a:r>
              <a:rPr lang="es-ES" sz="2000" b="1" dirty="0" err="1"/>
              <a:t>jste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řečeno</a:t>
            </a:r>
            <a:r>
              <a:rPr lang="es-ES" sz="2000" b="1" dirty="0"/>
              <a:t>... ale </a:t>
            </a:r>
            <a:r>
              <a:rPr lang="es-ES" sz="2000" b="1" dirty="0" err="1"/>
              <a:t>říkám</a:t>
            </a:r>
            <a:r>
              <a:rPr lang="es-ES" sz="2000" b="1" dirty="0"/>
              <a:t> </a:t>
            </a:r>
            <a:r>
              <a:rPr lang="es-ES" sz="2000" b="1" dirty="0" err="1"/>
              <a:t>vám</a:t>
            </a:r>
            <a:r>
              <a:rPr lang="es-ES" sz="2000" b="1" dirty="0"/>
              <a:t>" </a:t>
            </a:r>
            <a:r>
              <a:rPr lang="es-ES" sz="2000" b="1" dirty="0" err="1"/>
              <a:t>nezrušil</a:t>
            </a:r>
            <a:r>
              <a:rPr lang="es-ES" sz="2000" b="1" dirty="0"/>
              <a:t> </a:t>
            </a:r>
            <a:r>
              <a:rPr lang="es-ES" sz="2000" b="1" dirty="0" err="1"/>
              <a:t>žádný</a:t>
            </a:r>
            <a:r>
              <a:rPr lang="es-ES" sz="2000" b="1" dirty="0"/>
              <a:t> </a:t>
            </a:r>
            <a:r>
              <a:rPr lang="es-ES" sz="2000" b="1" dirty="0" err="1"/>
              <a:t>zákon</a:t>
            </a:r>
            <a:r>
              <a:rPr lang="es-ES" sz="2000" b="1" dirty="0"/>
              <a:t> (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použil</a:t>
            </a:r>
            <a:r>
              <a:rPr lang="es-ES" sz="2000" b="1" dirty="0"/>
              <a:t> </a:t>
            </a:r>
            <a:r>
              <a:rPr lang="es-ES" sz="2000" b="1" dirty="0" err="1"/>
              <a:t>stejnou</a:t>
            </a:r>
            <a:r>
              <a:rPr lang="es-ES" sz="2000" b="1" dirty="0"/>
              <a:t> </a:t>
            </a:r>
            <a:r>
              <a:rPr lang="es-ES" sz="2000" b="1" dirty="0" err="1"/>
              <a:t>formuli</a:t>
            </a:r>
            <a:r>
              <a:rPr lang="es-ES" sz="2000" b="1" dirty="0"/>
              <a:t> pro "</a:t>
            </a:r>
            <a:r>
              <a:rPr lang="es-ES" sz="2000" b="1" dirty="0" err="1"/>
              <a:t>nezabiješ</a:t>
            </a:r>
            <a:r>
              <a:rPr lang="es-ES" sz="2000" b="1" dirty="0"/>
              <a:t>" </a:t>
            </a:r>
            <a:r>
              <a:rPr lang="es-ES" sz="2000" b="1" dirty="0" err="1"/>
              <a:t>nebo</a:t>
            </a:r>
            <a:r>
              <a:rPr lang="es-ES" sz="2000" b="1" dirty="0"/>
              <a:t> "</a:t>
            </a:r>
            <a:r>
              <a:rPr lang="es-ES" sz="2000" b="1" dirty="0" err="1"/>
              <a:t>nezcizoložíš</a:t>
            </a:r>
            <a:r>
              <a:rPr lang="es-ES" sz="2000" b="1" dirty="0"/>
              <a:t>", ale </a:t>
            </a:r>
            <a:r>
              <a:rPr lang="es-ES" sz="2000" b="1" dirty="0" err="1"/>
              <a:t>nikdy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neměl</a:t>
            </a:r>
            <a:r>
              <a:rPr lang="es-ES" sz="2000" b="1" dirty="0"/>
              <a:t> v </a:t>
            </a:r>
            <a:r>
              <a:rPr lang="es-ES" sz="2000" b="1" dirty="0" err="1"/>
              <a:t>úmyslu</a:t>
            </a:r>
            <a:r>
              <a:rPr lang="es-ES" sz="2000" b="1" dirty="0"/>
              <a:t> je </a:t>
            </a:r>
            <a:r>
              <a:rPr lang="es-ES" sz="2000" b="1" dirty="0" err="1"/>
              <a:t>zrušit</a:t>
            </a:r>
            <a:r>
              <a:rPr lang="es-ES" sz="2000" b="1" dirty="0"/>
              <a:t>). </a:t>
            </a:r>
            <a:r>
              <a:rPr lang="es-ES" sz="2000" b="1" dirty="0" err="1"/>
              <a:t>Ježíš</a:t>
            </a:r>
            <a:r>
              <a:rPr lang="es-ES" sz="2000" b="1" dirty="0"/>
              <a:t> ve </a:t>
            </a:r>
            <a:r>
              <a:rPr lang="es-ES" sz="2000" b="1" dirty="0" err="1"/>
              <a:t>skutečnosti</a:t>
            </a:r>
            <a:r>
              <a:rPr lang="es-ES" sz="2000" b="1" dirty="0"/>
              <a:t> </a:t>
            </a:r>
            <a:r>
              <a:rPr lang="es-ES" sz="2000" b="1" dirty="0" err="1"/>
              <a:t>Zákon</a:t>
            </a:r>
            <a:r>
              <a:rPr lang="es-ES" sz="2000" b="1" dirty="0"/>
              <a:t> </a:t>
            </a:r>
            <a:r>
              <a:rPr lang="es-ES" sz="2000" b="1" dirty="0" err="1"/>
              <a:t>vždy</a:t>
            </a:r>
            <a:r>
              <a:rPr lang="es-ES" sz="2000" b="1" dirty="0"/>
              <a:t> </a:t>
            </a:r>
            <a:r>
              <a:rPr lang="es-ES" sz="2000" b="1" dirty="0" err="1"/>
              <a:t>rozšiřoval</a:t>
            </a:r>
            <a:r>
              <a:rPr lang="es-ES" sz="2000" b="1" dirty="0"/>
              <a:t>, </a:t>
            </a:r>
            <a:r>
              <a:rPr lang="es-ES" sz="2000" b="1" dirty="0" err="1"/>
              <a:t>vylepšoval</a:t>
            </a:r>
            <a:r>
              <a:rPr lang="es-ES" sz="2000" b="1" dirty="0"/>
              <a:t> a </a:t>
            </a:r>
            <a:r>
              <a:rPr lang="es-ES" sz="2000" b="1" dirty="0" err="1"/>
              <a:t>dával</a:t>
            </a:r>
            <a:r>
              <a:rPr lang="es-ES" sz="2000" b="1" dirty="0"/>
              <a:t> mu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pravý</a:t>
            </a:r>
            <a:r>
              <a:rPr lang="es-ES" sz="2000" b="1" dirty="0"/>
              <a:t> </a:t>
            </a:r>
            <a:r>
              <a:rPr lang="es-ES" sz="2000" b="1" dirty="0" err="1"/>
              <a:t>smysl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ODMĚNA A TREST</a:t>
            </a:r>
            <a:endParaRPr lang="es-ES" sz="4400" b="1" dirty="0">
              <a:ln/>
              <a:solidFill>
                <a:srgbClr val="FFA3A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4" y="550366"/>
            <a:ext cx="8558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BF4E0"/>
                </a:solidFill>
                <a:latin typeface="Comic Sans MS" panose="030F0702030302020204" pitchFamily="66" charset="0"/>
              </a:rPr>
              <a:t>Neměl-li to v úmyslu, ale Bůh dopustil,  aby to jeho ruka způsobila,  určím ti místo, kam se uteče</a:t>
            </a:r>
            <a:r>
              <a:rPr lang="es-ES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21</a:t>
            </a:r>
            <a:r>
              <a:rPr lang="cs-CZ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171450" y="1291947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Touha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pomstě</a:t>
            </a:r>
            <a:r>
              <a:rPr lang="es-ES" sz="2000" b="1" dirty="0"/>
              <a:t> je v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hluboce</a:t>
            </a:r>
            <a:r>
              <a:rPr lang="es-ES" sz="2000" b="1" dirty="0"/>
              <a:t> </a:t>
            </a:r>
            <a:r>
              <a:rPr lang="es-ES" sz="2000" b="1" dirty="0" err="1"/>
              <a:t>zakořeněná</a:t>
            </a:r>
            <a:r>
              <a:rPr lang="es-ES" sz="2000" b="1" dirty="0"/>
              <a:t>. A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vždy</a:t>
            </a:r>
            <a:r>
              <a:rPr lang="es-ES" sz="2000" b="1" dirty="0"/>
              <a:t> </a:t>
            </a:r>
            <a:r>
              <a:rPr lang="es-ES" sz="2000" b="1" dirty="0" err="1"/>
              <a:t>neúměrné</a:t>
            </a:r>
            <a:r>
              <a:rPr lang="es-ES" sz="2000" b="1" dirty="0"/>
              <a:t> </a:t>
            </a:r>
            <a:r>
              <a:rPr lang="es-ES" sz="2000" b="1" dirty="0" err="1"/>
              <a:t>přijatému</a:t>
            </a:r>
            <a:r>
              <a:rPr lang="es-ES" sz="2000" b="1" dirty="0"/>
              <a:t> </a:t>
            </a:r>
            <a:r>
              <a:rPr lang="es-ES" sz="2000" b="1" dirty="0" err="1"/>
              <a:t>zlu</a:t>
            </a:r>
            <a:r>
              <a:rPr lang="es-ES" sz="2000" b="1" dirty="0"/>
              <a:t>: "</a:t>
            </a:r>
            <a:r>
              <a:rPr lang="es-ES" sz="2000" b="1" dirty="0" err="1"/>
              <a:t>Jestliže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učinil</a:t>
            </a:r>
            <a:r>
              <a:rPr lang="es-ES" sz="2000" b="1" dirty="0"/>
              <a:t> </a:t>
            </a:r>
            <a:r>
              <a:rPr lang="es-ES" sz="2000" b="1" dirty="0" err="1"/>
              <a:t>mně</a:t>
            </a:r>
            <a:r>
              <a:rPr lang="es-ES" sz="2000" b="1" dirty="0"/>
              <a:t> toto, </a:t>
            </a:r>
            <a:r>
              <a:rPr lang="es-ES" sz="2000" b="1" dirty="0" err="1"/>
              <a:t>učiním</a:t>
            </a:r>
            <a:r>
              <a:rPr lang="es-ES" sz="2000" b="1" dirty="0"/>
              <a:t> </a:t>
            </a:r>
            <a:r>
              <a:rPr lang="es-ES" sz="2000" b="1" dirty="0" err="1"/>
              <a:t>já</a:t>
            </a:r>
            <a:r>
              <a:rPr lang="es-ES" sz="2000" b="1" dirty="0"/>
              <a:t> </a:t>
            </a:r>
            <a:r>
              <a:rPr lang="es-ES" sz="2000" b="1" dirty="0" err="1"/>
              <a:t>jemu</a:t>
            </a:r>
            <a:r>
              <a:rPr lang="es-ES" sz="2000" b="1" dirty="0"/>
              <a:t> </a:t>
            </a: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."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4381500" y="4774168"/>
            <a:ext cx="7810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Osobní</a:t>
            </a:r>
            <a:r>
              <a:rPr lang="es-ES" sz="2000" b="1" dirty="0"/>
              <a:t> </a:t>
            </a:r>
            <a:r>
              <a:rPr lang="es-ES" sz="2000" b="1" dirty="0" err="1"/>
              <a:t>pomsta</a:t>
            </a:r>
            <a:r>
              <a:rPr lang="es-ES" sz="2000" b="1" dirty="0"/>
              <a:t> je </a:t>
            </a:r>
            <a:r>
              <a:rPr lang="es-ES" sz="2000" b="1" dirty="0" err="1"/>
              <a:t>sice</a:t>
            </a:r>
            <a:r>
              <a:rPr lang="es-ES" sz="2000" b="1" dirty="0"/>
              <a:t> ve </a:t>
            </a:r>
            <a:r>
              <a:rPr lang="es-ES" sz="2000" b="1" dirty="0" err="1"/>
              <a:t>smluvním</a:t>
            </a:r>
            <a:r>
              <a:rPr lang="es-ES" sz="2000" b="1" dirty="0"/>
              <a:t> </a:t>
            </a:r>
            <a:r>
              <a:rPr lang="es-ES" sz="2000" b="1" dirty="0" err="1"/>
              <a:t>kodexu</a:t>
            </a:r>
            <a:r>
              <a:rPr lang="es-ES" sz="2000" b="1" dirty="0"/>
              <a:t> </a:t>
            </a:r>
            <a:r>
              <a:rPr lang="es-ES" sz="2000" b="1" dirty="0" err="1"/>
              <a:t>tolerována</a:t>
            </a:r>
            <a:r>
              <a:rPr lang="es-ES" sz="2000" b="1" dirty="0"/>
              <a:t>, ale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potlačena</a:t>
            </a:r>
            <a:r>
              <a:rPr lang="es-ES" sz="2000" b="1" dirty="0"/>
              <a:t> </a:t>
            </a:r>
            <a:r>
              <a:rPr lang="es-ES" sz="2000" b="1" dirty="0" err="1"/>
              <a:t>vytvořením</a:t>
            </a:r>
            <a:r>
              <a:rPr lang="es-ES" sz="2000" b="1" dirty="0"/>
              <a:t> </a:t>
            </a:r>
            <a:r>
              <a:rPr lang="es-ES" sz="2000" b="1" dirty="0" err="1"/>
              <a:t>soudního</a:t>
            </a:r>
            <a:r>
              <a:rPr lang="es-ES" sz="2000" b="1" dirty="0"/>
              <a:t> </a:t>
            </a:r>
            <a:r>
              <a:rPr lang="es-ES" sz="2000" b="1" dirty="0" err="1"/>
              <a:t>systému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zabránil</a:t>
            </a:r>
            <a:r>
              <a:rPr lang="es-ES" sz="2000" b="1" dirty="0"/>
              <a:t> </a:t>
            </a:r>
            <a:r>
              <a:rPr lang="es-ES" sz="2000" b="1" dirty="0" err="1"/>
              <a:t>zneužívání</a:t>
            </a:r>
            <a:r>
              <a:rPr lang="es-ES" sz="2000" b="1" dirty="0"/>
              <a:t>. </a:t>
            </a:r>
            <a:r>
              <a:rPr lang="cs-CZ" sz="2000" b="1" dirty="0"/>
              <a:t>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21</a:t>
            </a:r>
            <a:r>
              <a:rPr lang="cs-CZ" sz="2000" b="1" dirty="0"/>
              <a:t>,</a:t>
            </a:r>
            <a:r>
              <a:rPr lang="es-ES" sz="2000" b="1" dirty="0"/>
              <a:t>12</a:t>
            </a:r>
            <a:r>
              <a:rPr lang="cs-CZ" sz="2000" b="1" dirty="0"/>
              <a:t>.</a:t>
            </a:r>
            <a:r>
              <a:rPr lang="es-ES" sz="2000" b="1" dirty="0"/>
              <a:t>13</a:t>
            </a:r>
            <a:r>
              <a:rPr lang="cs-CZ" sz="2000" b="1" dirty="0"/>
              <a:t>.</a:t>
            </a:r>
            <a:r>
              <a:rPr lang="es-ES" sz="2000" b="1" dirty="0"/>
              <a:t>22; 22</a:t>
            </a:r>
            <a:r>
              <a:rPr lang="cs-CZ" sz="2000" b="1" dirty="0"/>
              <a:t>,</a:t>
            </a:r>
            <a:r>
              <a:rPr lang="es-ES" sz="2000" b="1" dirty="0"/>
              <a:t>8</a:t>
            </a:r>
            <a:r>
              <a:rPr lang="cs-CZ" sz="2000" b="1" dirty="0"/>
              <a:t>.</a:t>
            </a:r>
            <a:r>
              <a:rPr lang="es-ES" sz="2000" b="1" dirty="0"/>
              <a:t>9)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4" y="4641899"/>
            <a:ext cx="3857625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171450" y="3615660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neříká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agresor </a:t>
            </a:r>
            <a:r>
              <a:rPr lang="es-ES" sz="2000" b="1" dirty="0" err="1"/>
              <a:t>není</a:t>
            </a:r>
            <a:r>
              <a:rPr lang="es-ES" sz="2000" b="1" dirty="0"/>
              <a:t> </a:t>
            </a:r>
            <a:r>
              <a:rPr lang="es-ES" sz="2000" b="1" dirty="0" err="1"/>
              <a:t>potrestán</a:t>
            </a:r>
            <a:r>
              <a:rPr lang="es-ES" sz="2000" b="1" dirty="0"/>
              <a:t>, </a:t>
            </a:r>
            <a:r>
              <a:rPr lang="es-ES" sz="2000" b="1" dirty="0" err="1"/>
              <a:t>ani</a:t>
            </a:r>
            <a:r>
              <a:rPr lang="es-ES" sz="2000" b="1" dirty="0"/>
              <a:t>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nějaký</a:t>
            </a:r>
            <a:r>
              <a:rPr lang="es-ES" sz="2000" b="1" dirty="0"/>
              <a:t> </a:t>
            </a:r>
            <a:r>
              <a:rPr lang="es-ES" sz="2000" b="1" dirty="0" err="1"/>
              <a:t>čin</a:t>
            </a:r>
            <a:r>
              <a:rPr lang="es-ES" sz="2000" b="1" dirty="0"/>
              <a:t> je </a:t>
            </a:r>
            <a:r>
              <a:rPr lang="es-ES" sz="2000" b="1" dirty="0" err="1"/>
              <a:t>pomstěn</a:t>
            </a:r>
            <a:r>
              <a:rPr lang="es-ES" sz="2000" b="1" dirty="0"/>
              <a:t>. Ale </a:t>
            </a:r>
            <a:r>
              <a:rPr lang="es-ES" sz="2000" b="1" dirty="0" err="1"/>
              <a:t>jasně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říká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mstitelem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Ř</a:t>
            </a:r>
            <a:r>
              <a:rPr lang="cs-CZ" sz="2000" b="1" dirty="0" err="1"/>
              <a:t>ímanům</a:t>
            </a:r>
            <a:r>
              <a:rPr lang="es-ES" sz="2000" b="1" dirty="0"/>
              <a:t> 12,19-21).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171449" y="231818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zve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dělali</a:t>
            </a:r>
            <a:r>
              <a:rPr lang="es-ES" sz="2000" b="1" dirty="0"/>
              <a:t> </a:t>
            </a:r>
            <a:r>
              <a:rPr lang="es-ES" sz="2000" b="1" dirty="0" err="1"/>
              <a:t>opak</a:t>
            </a:r>
            <a:r>
              <a:rPr lang="es-ES" sz="2000" b="1" dirty="0"/>
              <a:t> </a:t>
            </a:r>
            <a:r>
              <a:rPr lang="es-ES" sz="2000" b="1" dirty="0" err="1"/>
              <a:t>toho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si </a:t>
            </a:r>
            <a:r>
              <a:rPr lang="es-ES" sz="2000" b="1" dirty="0" err="1"/>
              <a:t>přejeme</a:t>
            </a:r>
            <a:r>
              <a:rPr lang="es-ES" sz="2000" b="1" dirty="0"/>
              <a:t>: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opláceli</a:t>
            </a:r>
            <a:r>
              <a:rPr lang="es-ES" sz="2000" b="1" dirty="0"/>
              <a:t> </a:t>
            </a:r>
            <a:r>
              <a:rPr lang="es-ES" sz="2000" b="1" dirty="0" err="1"/>
              <a:t>zlo</a:t>
            </a:r>
            <a:r>
              <a:rPr lang="es-ES" sz="2000" b="1" dirty="0"/>
              <a:t> </a:t>
            </a:r>
            <a:r>
              <a:rPr lang="es-ES" sz="2000" b="1" dirty="0" err="1"/>
              <a:t>dobrem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t</a:t>
            </a:r>
            <a:r>
              <a:rPr lang="cs-CZ" sz="2000" b="1" dirty="0" err="1"/>
              <a:t>ouš</a:t>
            </a:r>
            <a:r>
              <a:rPr lang="es-ES" sz="2000" b="1" dirty="0"/>
              <a:t> 5,44). </a:t>
            </a:r>
            <a:r>
              <a:rPr lang="es-ES" sz="2000" b="1" dirty="0" err="1"/>
              <a:t>Kde</a:t>
            </a:r>
            <a:r>
              <a:rPr lang="es-ES" sz="2000" b="1" dirty="0"/>
              <a:t> je </a:t>
            </a:r>
            <a:r>
              <a:rPr lang="es-ES" sz="2000" b="1" dirty="0" err="1"/>
              <a:t>tedy</a:t>
            </a:r>
            <a:r>
              <a:rPr lang="es-ES" sz="2000" b="1" dirty="0"/>
              <a:t> </a:t>
            </a:r>
            <a:r>
              <a:rPr lang="es-ES" sz="2000" b="1" dirty="0" err="1"/>
              <a:t>spravedlnost</a:t>
            </a:r>
            <a:r>
              <a:rPr lang="es-ES" sz="2000" b="1" dirty="0"/>
              <a:t>?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zaplatí</a:t>
            </a:r>
            <a:r>
              <a:rPr lang="es-ES" sz="2000" b="1" dirty="0"/>
              <a:t> </a:t>
            </a:r>
            <a:r>
              <a:rPr lang="es-ES" sz="2000" b="1" dirty="0" err="1"/>
              <a:t>agresorovi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si </a:t>
            </a:r>
            <a:r>
              <a:rPr lang="es-ES" sz="2000" b="1" dirty="0" err="1"/>
              <a:t>zaslouží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4381500" y="5673139"/>
            <a:ext cx="7810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Nikdo</a:t>
            </a:r>
            <a:r>
              <a:rPr lang="es-ES" b="1" dirty="0"/>
              <a:t> se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ujmout</a:t>
            </a:r>
            <a:r>
              <a:rPr lang="es-ES" b="1" dirty="0"/>
              <a:t> </a:t>
            </a:r>
            <a:r>
              <a:rPr lang="es-ES" b="1" dirty="0" err="1"/>
              <a:t>současné</a:t>
            </a:r>
            <a:r>
              <a:rPr lang="es-ES" b="1" dirty="0"/>
              <a:t> role </a:t>
            </a:r>
            <a:r>
              <a:rPr lang="es-ES" b="1" dirty="0" err="1"/>
              <a:t>soudce</a:t>
            </a:r>
            <a:r>
              <a:rPr lang="es-ES" b="1" dirty="0"/>
              <a:t>, </a:t>
            </a:r>
            <a:r>
              <a:rPr lang="es-ES" b="1" dirty="0" err="1"/>
              <a:t>porot</a:t>
            </a:r>
            <a:r>
              <a:rPr lang="cs-CZ" b="1" dirty="0" err="1"/>
              <a:t>ce</a:t>
            </a:r>
            <a:r>
              <a:rPr lang="es-ES" b="1" dirty="0"/>
              <a:t> a kata. </a:t>
            </a:r>
            <a:r>
              <a:rPr lang="es-ES" b="1" dirty="0" err="1"/>
              <a:t>Má-li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trest</a:t>
            </a:r>
            <a:r>
              <a:rPr lang="es-ES" b="1" dirty="0"/>
              <a:t> </a:t>
            </a:r>
            <a:r>
              <a:rPr lang="es-ES" b="1" dirty="0" err="1"/>
              <a:t>vykonán</a:t>
            </a:r>
            <a:r>
              <a:rPr lang="es-ES" b="1" dirty="0"/>
              <a:t>,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vykonán</a:t>
            </a:r>
            <a:r>
              <a:rPr lang="es-ES" b="1" dirty="0"/>
              <a:t> </a:t>
            </a:r>
            <a:r>
              <a:rPr lang="es-ES" b="1" dirty="0" err="1"/>
              <a:t>prostřednictvím</a:t>
            </a:r>
            <a:r>
              <a:rPr lang="es-ES" b="1" dirty="0"/>
              <a:t> </a:t>
            </a:r>
            <a:r>
              <a:rPr lang="es-ES" b="1" dirty="0" err="1"/>
              <a:t>spravedlivého</a:t>
            </a:r>
            <a:r>
              <a:rPr lang="es-ES" b="1" dirty="0"/>
              <a:t> </a:t>
            </a:r>
            <a:r>
              <a:rPr lang="es-ES" b="1" dirty="0" err="1"/>
              <a:t>soudního</a:t>
            </a:r>
            <a:r>
              <a:rPr lang="es-ES" b="1" dirty="0"/>
              <a:t> </a:t>
            </a:r>
            <a:r>
              <a:rPr lang="es-ES" b="1" dirty="0" err="1"/>
              <a:t>procesu</a:t>
            </a:r>
            <a:r>
              <a:rPr lang="es-ES" b="1" dirty="0"/>
              <a:t>. A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nejvyšším</a:t>
            </a:r>
            <a:r>
              <a:rPr lang="es-ES" b="1" dirty="0"/>
              <a:t> a </a:t>
            </a:r>
            <a:r>
              <a:rPr lang="es-ES" b="1" dirty="0" err="1"/>
              <a:t>neodvolal</a:t>
            </a:r>
            <a:r>
              <a:rPr lang="es-ES" b="1" dirty="0"/>
              <a:t> se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ničemu</a:t>
            </a:r>
            <a:r>
              <a:rPr lang="es-ES" b="1" dirty="0"/>
              <a:t> </a:t>
            </a:r>
            <a:r>
              <a:rPr lang="es-ES" b="1" dirty="0" err="1"/>
              <a:t>konečnému</a:t>
            </a:r>
            <a:r>
              <a:rPr lang="es-ES" b="1" dirty="0"/>
              <a:t> </a:t>
            </a:r>
            <a:r>
              <a:rPr lang="es-ES" b="1" dirty="0" err="1"/>
              <a:t>soudci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59806" y="894636"/>
            <a:ext cx="767238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Jako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Stvořitel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všeho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Bůh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vládcem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všeho</a:t>
            </a:r>
            <a:r>
              <a:rPr lang="cs-CZ" sz="2800" b="1" dirty="0">
                <a:latin typeface="Constantia" panose="02030602050306030303" pitchFamily="18" charset="0"/>
              </a:rPr>
              <a:t>         </a:t>
            </a:r>
            <a:r>
              <a:rPr lang="es-ES" sz="2800" b="1" dirty="0">
                <a:latin typeface="Constantia" panose="02030602050306030303" pitchFamily="18" charset="0"/>
              </a:rPr>
              <a:t> a je </a:t>
            </a:r>
            <a:r>
              <a:rPr lang="es-ES" sz="2800" b="1" dirty="0" err="1">
                <a:latin typeface="Constantia" panose="02030602050306030303" pitchFamily="18" charset="0"/>
              </a:rPr>
              <a:t>odhodlán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prosazovat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svůj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zákon</a:t>
            </a:r>
            <a:r>
              <a:rPr lang="es-ES" sz="2800" b="1" dirty="0">
                <a:latin typeface="Constantia" panose="02030602050306030303" pitchFamily="18" charset="0"/>
              </a:rPr>
              <a:t> v </a:t>
            </a:r>
            <a:r>
              <a:rPr lang="es-ES" sz="2800" b="1" dirty="0" err="1">
                <a:latin typeface="Constantia" panose="02030602050306030303" pitchFamily="18" charset="0"/>
              </a:rPr>
              <a:t>celém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vesmíru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Očekávat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jeho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tvorů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méně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než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dokonalou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poslušnost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jeho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zákona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zna</a:t>
            </a:r>
            <a:r>
              <a:rPr lang="cs-CZ" sz="2800" b="1" dirty="0">
                <a:latin typeface="Constantia" panose="02030602050306030303" pitchFamily="18" charset="0"/>
              </a:rPr>
              <a:t>-</a:t>
            </a:r>
            <a:r>
              <a:rPr lang="es-ES" sz="2800" b="1" dirty="0" err="1">
                <a:latin typeface="Constantia" panose="02030602050306030303" pitchFamily="18" charset="0"/>
              </a:rPr>
              <a:t>menalo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nechat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napospas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zkáze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Netrestat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přestoupení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zákona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znamenalo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zmást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vesmír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Mravní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zákon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hradba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kterou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Bůh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staví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mezi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lidského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činitele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hřích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Tak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postavila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nekonečná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moudrost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před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lidi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rozdíl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mezi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dobrem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zlem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mezi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hříchem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</a:t>
            </a:r>
            <a:r>
              <a:rPr lang="es-ES" sz="2800" b="1" dirty="0">
                <a:latin typeface="Constantia" panose="02030602050306030303" pitchFamily="18" charset="0"/>
              </a:rPr>
              <a:t>a </a:t>
            </a:r>
            <a:r>
              <a:rPr lang="es-ES" sz="2800" b="1" dirty="0" err="1">
                <a:latin typeface="Constantia" panose="02030602050306030303" pitchFamily="18" charset="0"/>
              </a:rPr>
              <a:t>svatostí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3244770" y="5991225"/>
            <a:ext cx="6798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n-US" sz="1600" b="1" noProof="0" dirty="0"/>
              <a:t>The Signs of the Times</a:t>
            </a:r>
            <a:r>
              <a:rPr lang="es-ES" sz="1600" b="1" dirty="0"/>
              <a:t> 5</a:t>
            </a:r>
            <a:r>
              <a:rPr lang="cs-CZ" sz="1600" b="1" dirty="0"/>
              <a:t>. června</a:t>
            </a:r>
            <a:r>
              <a:rPr lang="es-ES" sz="1600" b="1" dirty="0"/>
              <a:t> 1901</a:t>
            </a:r>
            <a:r>
              <a:rPr lang="cs-CZ" sz="1600" b="1" dirty="0"/>
              <a:t>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B756ECE-D684-2761-B8FC-00CD2175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6060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Život podle zákona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Jak zvládat násilí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21</a:t>
            </a:r>
            <a:r>
              <a:rPr lang="cs-CZ" sz="2000" b="1" dirty="0"/>
              <a:t>,</a:t>
            </a:r>
            <a:r>
              <a:rPr lang="es-ES" sz="2000" b="1" dirty="0"/>
              <a:t>1-32)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Život ve společnosti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21</a:t>
            </a:r>
            <a:r>
              <a:rPr lang="cs-CZ" sz="2000" b="1" dirty="0"/>
              <a:t>,</a:t>
            </a:r>
            <a:r>
              <a:rPr lang="es-ES" sz="2000" b="1" dirty="0"/>
              <a:t>33-23</a:t>
            </a:r>
            <a:r>
              <a:rPr lang="cs-CZ" sz="2000" b="1" dirty="0"/>
              <a:t>,</a:t>
            </a:r>
            <a:r>
              <a:rPr lang="es-ES" sz="2000" b="1" dirty="0"/>
              <a:t>19)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Jak zvítězit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23</a:t>
            </a:r>
            <a:r>
              <a:rPr lang="cs-CZ" sz="2000" b="1" dirty="0"/>
              <a:t>,</a:t>
            </a:r>
            <a:r>
              <a:rPr lang="es-ES" sz="2000" b="1" dirty="0"/>
              <a:t>20-33)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</a:t>
            </a:r>
            <a:r>
              <a:rPr lang="cs-CZ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Jak rozumět právu</a:t>
            </a:r>
            <a:r>
              <a:rPr lang="es-E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Zákon odplaty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Odměna a trest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</a:t>
            </a:r>
            <a:r>
              <a:rPr lang="es-ES" sz="2000" b="1" dirty="0" err="1"/>
              <a:t>vyhlášení</a:t>
            </a:r>
            <a:r>
              <a:rPr lang="es-ES" sz="2000" b="1" dirty="0"/>
              <a:t> </a:t>
            </a:r>
            <a:r>
              <a:rPr lang="es-ES" sz="2000" b="1" dirty="0" err="1"/>
              <a:t>Desatera</a:t>
            </a:r>
            <a:r>
              <a:rPr lang="es-ES" sz="2000" b="1" dirty="0"/>
              <a:t> lid </a:t>
            </a:r>
            <a:r>
              <a:rPr lang="es-ES" sz="2000" b="1" dirty="0" err="1"/>
              <a:t>požádal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prostředníkem</a:t>
            </a:r>
            <a:r>
              <a:rPr lang="es-ES" sz="2000" b="1" dirty="0"/>
              <a:t> </a:t>
            </a:r>
            <a:r>
              <a:rPr lang="es-ES" sz="2000" b="1" dirty="0" err="1"/>
              <a:t>mezi</a:t>
            </a:r>
            <a:r>
              <a:rPr lang="es-ES" sz="2000" b="1" dirty="0"/>
              <a:t> </a:t>
            </a:r>
            <a:r>
              <a:rPr lang="es-ES" sz="2000" b="1" dirty="0" err="1"/>
              <a:t>Bohem</a:t>
            </a:r>
            <a:r>
              <a:rPr lang="es-ES" sz="2000" b="1" dirty="0"/>
              <a:t> a </a:t>
            </a:r>
            <a:r>
              <a:rPr lang="es-ES" sz="2000" b="1" dirty="0" err="1"/>
              <a:t>nimi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20,19). </a:t>
            </a:r>
            <a:r>
              <a:rPr lang="cs-CZ" sz="2000" b="1" dirty="0"/>
              <a:t>              </a:t>
            </a:r>
            <a:r>
              <a:rPr lang="es-ES" sz="2000" b="1" dirty="0" err="1"/>
              <a:t>Od</a:t>
            </a:r>
            <a:r>
              <a:rPr lang="es-ES" sz="2000" b="1" dirty="0"/>
              <a:t> té </a:t>
            </a:r>
            <a:r>
              <a:rPr lang="es-ES" sz="2000" b="1" dirty="0" err="1"/>
              <a:t>chvíle</a:t>
            </a:r>
            <a:r>
              <a:rPr lang="es-ES" sz="2000" b="1" dirty="0"/>
              <a:t> </a:t>
            </a:r>
            <a:r>
              <a:rPr lang="es-ES" sz="2000" b="1" dirty="0" err="1"/>
              <a:t>dal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zákony</a:t>
            </a:r>
            <a:r>
              <a:rPr lang="es-ES" sz="2000" b="1" dirty="0"/>
              <a:t> </a:t>
            </a:r>
            <a:r>
              <a:rPr lang="es-ES" sz="2000" b="1" dirty="0" err="1"/>
              <a:t>Mojžíšovi</a:t>
            </a:r>
            <a:r>
              <a:rPr lang="es-ES" sz="2000" b="1" dirty="0"/>
              <a:t> a ten je </a:t>
            </a:r>
            <a:r>
              <a:rPr lang="es-ES" sz="2000" b="1" dirty="0" err="1"/>
              <a:t>předal</a:t>
            </a:r>
            <a:r>
              <a:rPr lang="es-ES" sz="2000" b="1" dirty="0"/>
              <a:t> </a:t>
            </a:r>
            <a:r>
              <a:rPr lang="es-ES" sz="2000" b="1" dirty="0" err="1"/>
              <a:t>lidu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zkrátka</a:t>
            </a:r>
            <a:r>
              <a:rPr lang="es-ES" sz="2000" b="1" dirty="0"/>
              <a:t> </a:t>
            </a:r>
            <a:r>
              <a:rPr lang="es-ES" sz="2000" b="1" dirty="0" err="1"/>
              <a:t>praktické</a:t>
            </a:r>
            <a:r>
              <a:rPr lang="es-ES" sz="2000" b="1" dirty="0"/>
              <a:t> </a:t>
            </a:r>
            <a:r>
              <a:rPr lang="es-ES" sz="2000" b="1" dirty="0" err="1"/>
              <a:t>uplatnění</a:t>
            </a:r>
            <a:r>
              <a:rPr lang="es-ES" sz="2000" b="1" dirty="0"/>
              <a:t> </a:t>
            </a:r>
            <a:r>
              <a:rPr lang="es-ES" sz="2000" b="1" dirty="0" err="1"/>
              <a:t>Desatera</a:t>
            </a:r>
            <a:r>
              <a:rPr lang="es-ES" sz="2000" b="1" dirty="0"/>
              <a:t> </a:t>
            </a:r>
            <a:r>
              <a:rPr lang="es-ES" sz="2000" b="1" dirty="0" err="1"/>
              <a:t>přikázání</a:t>
            </a:r>
            <a:r>
              <a:rPr lang="es-ES" sz="2000" b="1" dirty="0"/>
              <a:t> </a:t>
            </a:r>
            <a:r>
              <a:rPr lang="cs-CZ" sz="2000" b="1" dirty="0"/>
              <a:t>                       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konkrétní</a:t>
            </a:r>
            <a:r>
              <a:rPr lang="es-ES" sz="2000" b="1" dirty="0"/>
              <a:t> </a:t>
            </a:r>
            <a:r>
              <a:rPr lang="es-ES" sz="2000" b="1" dirty="0" err="1"/>
              <a:t>případy</a:t>
            </a:r>
            <a:r>
              <a:rPr lang="es-ES" sz="2000" b="1" dirty="0"/>
              <a:t> </a:t>
            </a:r>
            <a:r>
              <a:rPr lang="es-ES" sz="2000" b="1" dirty="0" err="1"/>
              <a:t>každodenního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zákony</a:t>
            </a:r>
            <a:r>
              <a:rPr lang="es-ES" sz="2000" b="1" dirty="0"/>
              <a:t>, </a:t>
            </a:r>
            <a:r>
              <a:rPr lang="es-ES" sz="2000" b="1" dirty="0" err="1"/>
              <a:t>nazývané</a:t>
            </a:r>
            <a:r>
              <a:rPr lang="es-ES" sz="2000" b="1" dirty="0"/>
              <a:t> "</a:t>
            </a:r>
            <a:r>
              <a:rPr lang="es-ES" sz="2000" b="1" dirty="0" err="1"/>
              <a:t>kodex</a:t>
            </a:r>
            <a:r>
              <a:rPr lang="es-ES" sz="2000" b="1" dirty="0"/>
              <a:t> </a:t>
            </a:r>
            <a:r>
              <a:rPr lang="es-ES" sz="2000" b="1" dirty="0" err="1"/>
              <a:t>smlouvy</a:t>
            </a:r>
            <a:r>
              <a:rPr lang="es-ES" sz="2000" b="1" dirty="0"/>
              <a:t>",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určeny</a:t>
            </a:r>
            <a:r>
              <a:rPr lang="es-ES" sz="2000" b="1" dirty="0"/>
              <a:t> k </a:t>
            </a:r>
            <a:r>
              <a:rPr lang="es-ES" sz="2000" b="1" dirty="0" err="1"/>
              <a:t>regulaci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 </a:t>
            </a:r>
            <a:r>
              <a:rPr lang="es-ES" sz="2000" b="1" dirty="0" err="1"/>
              <a:t>lidu</a:t>
            </a:r>
            <a:r>
              <a:rPr lang="es-ES" sz="2000" b="1" dirty="0"/>
              <a:t> </a:t>
            </a:r>
            <a:r>
              <a:rPr lang="es-ES" sz="2000" b="1" dirty="0" err="1"/>
              <a:t>Izraele</a:t>
            </a:r>
            <a:r>
              <a:rPr lang="es-ES" sz="2000" b="1" dirty="0"/>
              <a:t>, a </a:t>
            </a:r>
            <a:r>
              <a:rPr lang="es-ES" sz="2000" b="1" dirty="0" err="1"/>
              <a:t>tedy</a:t>
            </a:r>
            <a:r>
              <a:rPr lang="es-ES" sz="2000" b="1" dirty="0"/>
              <a:t> i </a:t>
            </a:r>
            <a:r>
              <a:rPr lang="es-ES" sz="2000" b="1" dirty="0" err="1"/>
              <a:t>našeho</a:t>
            </a:r>
            <a:r>
              <a:rPr lang="es-ES" sz="2000" b="1" dirty="0"/>
              <a:t> (s </a:t>
            </a:r>
            <a:r>
              <a:rPr lang="es-ES" sz="2000" b="1" dirty="0" err="1"/>
              <a:t>nezbytnými</a:t>
            </a:r>
            <a:r>
              <a:rPr lang="es-ES" sz="2000" b="1" dirty="0"/>
              <a:t> </a:t>
            </a:r>
            <a:r>
              <a:rPr lang="es-ES" sz="2000" b="1" dirty="0" err="1"/>
              <a:t>úpravami</a:t>
            </a:r>
            <a:r>
              <a:rPr lang="es-ES" sz="2000" b="1" dirty="0"/>
              <a:t> pro </a:t>
            </a:r>
            <a:r>
              <a:rPr lang="es-ES" sz="2000" b="1" dirty="0" err="1"/>
              <a:t>naši</a:t>
            </a:r>
            <a:r>
              <a:rPr lang="es-ES" sz="2000" b="1" dirty="0"/>
              <a:t> </a:t>
            </a:r>
            <a:r>
              <a:rPr lang="es-ES" sz="2000" b="1" dirty="0" err="1"/>
              <a:t>současnou</a:t>
            </a:r>
            <a:r>
              <a:rPr lang="es-ES" sz="2000" b="1" dirty="0"/>
              <a:t> </a:t>
            </a:r>
            <a:r>
              <a:rPr lang="es-ES" sz="2000" b="1" dirty="0" err="1"/>
              <a:t>realitu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7200" b="1" spc="300" dirty="0">
                <a:ln/>
                <a:solidFill>
                  <a:schemeClr val="accent5"/>
                </a:solidFill>
              </a:rPr>
              <a:t>ŽIVOT PODLE ZÁKONA</a:t>
            </a:r>
            <a:endParaRPr lang="es-ES" sz="7200" b="1" spc="300" dirty="0">
              <a:ln/>
              <a:solidFill>
                <a:schemeClr val="accent5"/>
              </a:solidFill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JAK ZVLÁDAT NÁSILÍ</a:t>
            </a:r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636091"/>
            <a:ext cx="8715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Kdo někoho uhodí a ten zemře, musí zemřít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24882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Smluvní</a:t>
            </a:r>
            <a:r>
              <a:rPr lang="es-ES" sz="2000" b="1" dirty="0"/>
              <a:t> </a:t>
            </a:r>
            <a:r>
              <a:rPr lang="es-ES" sz="2000" b="1" dirty="0" err="1"/>
              <a:t>kodex</a:t>
            </a:r>
            <a:r>
              <a:rPr lang="es-ES" sz="2000" b="1" dirty="0"/>
              <a:t> </a:t>
            </a:r>
            <a:r>
              <a:rPr lang="es-ES" sz="2000" b="1" dirty="0" err="1"/>
              <a:t>začíná</a:t>
            </a:r>
            <a:r>
              <a:rPr lang="es-ES" sz="2000" b="1" dirty="0"/>
              <a:t> </a:t>
            </a:r>
            <a:r>
              <a:rPr lang="es-ES" sz="2000" b="1" dirty="0" err="1"/>
              <a:t>regulací</a:t>
            </a:r>
            <a:r>
              <a:rPr lang="es-ES" sz="2000" b="1" dirty="0"/>
              <a:t> </a:t>
            </a:r>
            <a:r>
              <a:rPr lang="es-ES" sz="2000" b="1" dirty="0" err="1"/>
              <a:t>tří</a:t>
            </a:r>
            <a:r>
              <a:rPr lang="es-ES" sz="2000" b="1" dirty="0"/>
              <a:t> </a:t>
            </a:r>
            <a:r>
              <a:rPr lang="es-ES" sz="2000" b="1" dirty="0" err="1"/>
              <a:t>životně</a:t>
            </a:r>
            <a:r>
              <a:rPr lang="es-ES" sz="2000" b="1" dirty="0"/>
              <a:t> </a:t>
            </a:r>
            <a:r>
              <a:rPr lang="es-ES" sz="2000" b="1" dirty="0" err="1"/>
              <a:t>důležitých</a:t>
            </a:r>
            <a:r>
              <a:rPr lang="es-ES" sz="2000" b="1" dirty="0"/>
              <a:t> </a:t>
            </a:r>
            <a:r>
              <a:rPr lang="es-ES" sz="2000" b="1" dirty="0" err="1"/>
              <a:t>aspektů</a:t>
            </a:r>
            <a:r>
              <a:rPr lang="es-ES" sz="2000" b="1" dirty="0"/>
              <a:t> pro </a:t>
            </a:r>
            <a:r>
              <a:rPr lang="es-ES" sz="2000" b="1" dirty="0" err="1"/>
              <a:t>hebrejskou</a:t>
            </a:r>
            <a:r>
              <a:rPr lang="es-ES" sz="2000" b="1" dirty="0"/>
              <a:t> </a:t>
            </a:r>
            <a:r>
              <a:rPr lang="es-ES" sz="2000" b="1" dirty="0" err="1"/>
              <a:t>společnost</a:t>
            </a:r>
            <a:r>
              <a:rPr lang="es-ES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861762"/>
            <a:ext cx="6096000" cy="40626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000" b="1" dirty="0" err="1">
                <a:solidFill>
                  <a:srgbClr val="FF0000"/>
                </a:solidFill>
              </a:rPr>
              <a:t>Otroctví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es-ES" sz="2000" b="1" dirty="0">
                <a:solidFill>
                  <a:srgbClr val="FF0000"/>
                </a:solidFill>
              </a:rPr>
              <a:t>(</a:t>
            </a:r>
            <a:r>
              <a:rPr lang="cs-CZ" sz="2000" b="1" dirty="0">
                <a:solidFill>
                  <a:srgbClr val="FF0000"/>
                </a:solidFill>
              </a:rPr>
              <a:t>2</a:t>
            </a:r>
            <a:r>
              <a:rPr lang="es-ES" sz="2000" b="1" dirty="0">
                <a:solidFill>
                  <a:srgbClr val="FF0000"/>
                </a:solidFill>
              </a:rPr>
              <a:t>.</a:t>
            </a:r>
            <a:r>
              <a:rPr lang="cs-CZ" sz="2000" b="1" dirty="0">
                <a:solidFill>
                  <a:srgbClr val="FF0000"/>
                </a:solidFill>
              </a:rPr>
              <a:t> Mojžíšova</a:t>
            </a:r>
            <a:r>
              <a:rPr lang="es-ES" sz="2000" b="1" dirty="0">
                <a:solidFill>
                  <a:srgbClr val="FF0000"/>
                </a:solidFill>
              </a:rPr>
              <a:t> 21</a:t>
            </a:r>
            <a:r>
              <a:rPr lang="cs-CZ" sz="2000" b="1" dirty="0">
                <a:solidFill>
                  <a:srgbClr val="FF0000"/>
                </a:solidFill>
              </a:rPr>
              <a:t>,</a:t>
            </a:r>
            <a:r>
              <a:rPr lang="es-ES" sz="2000" b="1" dirty="0">
                <a:solidFill>
                  <a:srgbClr val="FF0000"/>
                </a:solidFill>
              </a:rPr>
              <a:t>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l-PL" sz="2000" b="1" dirty="0"/>
              <a:t>Muži byli propuštěni v sedmém roce</a:t>
            </a:r>
            <a:endParaRPr lang="es-ES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b="1" dirty="0" err="1"/>
              <a:t>Ženy</a:t>
            </a:r>
            <a:r>
              <a:rPr lang="es-ES" sz="2000" b="1" dirty="0"/>
              <a:t>, </a:t>
            </a:r>
            <a:r>
              <a:rPr lang="es-ES" sz="2000" b="1" dirty="0" err="1"/>
              <a:t>pokud</a:t>
            </a:r>
            <a:r>
              <a:rPr lang="es-ES" sz="2000" b="1" dirty="0"/>
              <a:t> se </a:t>
            </a:r>
            <a:r>
              <a:rPr lang="es-ES" sz="2000" b="1" dirty="0" err="1"/>
              <a:t>nevdaly</a:t>
            </a:r>
            <a:r>
              <a:rPr lang="es-ES" sz="2000" b="1" dirty="0"/>
              <a:t>,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svobodné</a:t>
            </a:r>
            <a:endParaRPr lang="es-ES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b="1" dirty="0" err="1"/>
              <a:t>Muž</a:t>
            </a:r>
            <a:r>
              <a:rPr lang="es-ES" sz="2000" b="1" dirty="0"/>
              <a:t>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zůstat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otrok</a:t>
            </a:r>
            <a:r>
              <a:rPr lang="es-ES" sz="2000" b="1" dirty="0"/>
              <a:t>, </a:t>
            </a:r>
            <a:r>
              <a:rPr lang="es-ES" sz="2000" b="1" dirty="0" err="1"/>
              <a:t>pokud</a:t>
            </a:r>
            <a:r>
              <a:rPr lang="es-ES" sz="2000" b="1" dirty="0"/>
              <a:t> se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rozhodl</a:t>
            </a:r>
            <a:endParaRPr lang="es-ES" sz="2000" b="1" dirty="0"/>
          </a:p>
          <a:p>
            <a:pPr marL="457200" indent="-457200">
              <a:buFont typeface="+mj-lt"/>
              <a:buAutoNum type="arabicPeriod"/>
            </a:pPr>
            <a:r>
              <a:rPr lang="es-ES" sz="2000" b="1" dirty="0" err="1">
                <a:solidFill>
                  <a:srgbClr val="004DE6"/>
                </a:solidFill>
              </a:rPr>
              <a:t>Trest</a:t>
            </a:r>
            <a:r>
              <a:rPr lang="es-ES" sz="2000" b="1" dirty="0">
                <a:solidFill>
                  <a:srgbClr val="004DE6"/>
                </a:solidFill>
              </a:rPr>
              <a:t> </a:t>
            </a:r>
            <a:r>
              <a:rPr lang="es-ES" sz="2000" b="1" dirty="0" err="1">
                <a:solidFill>
                  <a:srgbClr val="004DE6"/>
                </a:solidFill>
              </a:rPr>
              <a:t>smrti</a:t>
            </a:r>
            <a:r>
              <a:rPr lang="cs-CZ" sz="2000" b="1" dirty="0">
                <a:solidFill>
                  <a:srgbClr val="004DE6"/>
                </a:solidFill>
              </a:rPr>
              <a:t> </a:t>
            </a:r>
            <a:r>
              <a:rPr lang="es-ES" sz="2000" b="1" dirty="0">
                <a:solidFill>
                  <a:srgbClr val="004DE6"/>
                </a:solidFill>
              </a:rPr>
              <a:t>(</a:t>
            </a:r>
            <a:r>
              <a:rPr lang="cs-CZ" sz="2000" b="1" dirty="0">
                <a:solidFill>
                  <a:srgbClr val="004DE6"/>
                </a:solidFill>
              </a:rPr>
              <a:t>2</a:t>
            </a:r>
            <a:r>
              <a:rPr lang="es-ES" sz="2000" b="1" dirty="0">
                <a:solidFill>
                  <a:srgbClr val="004DE6"/>
                </a:solidFill>
              </a:rPr>
              <a:t>.</a:t>
            </a:r>
            <a:r>
              <a:rPr lang="cs-CZ" sz="2000" b="1" dirty="0">
                <a:solidFill>
                  <a:srgbClr val="004DE6"/>
                </a:solidFill>
              </a:rPr>
              <a:t> Mojžíšova</a:t>
            </a:r>
            <a:r>
              <a:rPr lang="es-ES" sz="2000" b="1" dirty="0">
                <a:solidFill>
                  <a:srgbClr val="004DE6"/>
                </a:solidFill>
              </a:rPr>
              <a:t> 21</a:t>
            </a:r>
            <a:r>
              <a:rPr lang="cs-CZ" sz="2000" b="1" dirty="0">
                <a:solidFill>
                  <a:srgbClr val="004DE6"/>
                </a:solidFill>
              </a:rPr>
              <a:t>,</a:t>
            </a:r>
            <a:r>
              <a:rPr lang="es-ES" sz="2000" b="1" dirty="0">
                <a:solidFill>
                  <a:srgbClr val="004DE6"/>
                </a:solidFill>
              </a:rPr>
              <a:t>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s-ES" sz="2000" b="1" dirty="0"/>
              <a:t>Pro </a:t>
            </a:r>
            <a:r>
              <a:rPr lang="es-ES" sz="2000" b="1" dirty="0" err="1"/>
              <a:t>úmyslného</a:t>
            </a:r>
            <a:r>
              <a:rPr lang="es-ES" sz="2000" b="1" dirty="0"/>
              <a:t> </a:t>
            </a:r>
            <a:r>
              <a:rPr lang="es-ES" sz="2000" b="1" dirty="0" err="1"/>
              <a:t>vraha</a:t>
            </a:r>
            <a:endParaRPr lang="es-ES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s-ES" b="1" dirty="0"/>
              <a:t>Pro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zraňuje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proklíná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endParaRPr lang="es-ES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s-ES" sz="2000" b="1" dirty="0"/>
              <a:t>Pro </a:t>
            </a:r>
            <a:r>
              <a:rPr lang="es-ES" sz="2000" b="1" dirty="0" err="1"/>
              <a:t>únosce</a:t>
            </a:r>
            <a:endParaRPr lang="es-ES" sz="2000" b="1" dirty="0"/>
          </a:p>
          <a:p>
            <a:pPr marL="457200" indent="-457200">
              <a:buFont typeface="+mj-lt"/>
              <a:buAutoNum type="arabicPeriod"/>
            </a:pPr>
            <a:r>
              <a:rPr lang="es-ES" sz="2000" b="1" dirty="0" err="1">
                <a:solidFill>
                  <a:srgbClr val="DB6A12"/>
                </a:solidFill>
              </a:rPr>
              <a:t>Zranění</a:t>
            </a:r>
            <a:r>
              <a:rPr lang="es-ES" sz="2000" b="1" dirty="0">
                <a:solidFill>
                  <a:srgbClr val="DB6A12"/>
                </a:solidFill>
              </a:rPr>
              <a:t> (</a:t>
            </a:r>
            <a:r>
              <a:rPr lang="cs-CZ" sz="2000" b="1" dirty="0">
                <a:solidFill>
                  <a:srgbClr val="DB6A12"/>
                </a:solidFill>
              </a:rPr>
              <a:t>2</a:t>
            </a:r>
            <a:r>
              <a:rPr lang="es-ES" sz="2000" b="1" dirty="0">
                <a:solidFill>
                  <a:srgbClr val="DB6A12"/>
                </a:solidFill>
              </a:rPr>
              <a:t>.</a:t>
            </a:r>
            <a:r>
              <a:rPr lang="cs-CZ" sz="2000" b="1" dirty="0">
                <a:solidFill>
                  <a:srgbClr val="DB6A12"/>
                </a:solidFill>
              </a:rPr>
              <a:t> Mojžíšova</a:t>
            </a:r>
            <a:r>
              <a:rPr lang="es-ES" sz="2000" b="1" dirty="0">
                <a:solidFill>
                  <a:srgbClr val="DB6A12"/>
                </a:solidFill>
              </a:rPr>
              <a:t> 21</a:t>
            </a:r>
            <a:r>
              <a:rPr lang="cs-CZ" sz="2000" b="1" dirty="0">
                <a:solidFill>
                  <a:srgbClr val="DB6A12"/>
                </a:solidFill>
              </a:rPr>
              <a:t>,</a:t>
            </a:r>
            <a:r>
              <a:rPr lang="es-ES" sz="2000" b="1" dirty="0">
                <a:solidFill>
                  <a:srgbClr val="DB6A12"/>
                </a:solidFill>
              </a:rPr>
              <a:t>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s-ES" sz="2000" b="1" dirty="0" err="1"/>
              <a:t>Povinnost</a:t>
            </a:r>
            <a:r>
              <a:rPr lang="es-ES" sz="2000" b="1" dirty="0"/>
              <a:t> </a:t>
            </a:r>
            <a:r>
              <a:rPr lang="es-ES" sz="2000" b="1" dirty="0" err="1"/>
              <a:t>vyplatit</a:t>
            </a:r>
            <a:r>
              <a:rPr lang="es-ES" sz="2000" b="1" dirty="0"/>
              <a:t> </a:t>
            </a:r>
            <a:r>
              <a:rPr lang="es-ES" sz="2000" b="1" dirty="0" err="1"/>
              <a:t>finanční</a:t>
            </a:r>
            <a:r>
              <a:rPr lang="es-ES" sz="2000" b="1" dirty="0"/>
              <a:t> </a:t>
            </a:r>
            <a:r>
              <a:rPr lang="es-ES" sz="2000" b="1" dirty="0" err="1"/>
              <a:t>kompenzaci</a:t>
            </a:r>
            <a:endParaRPr lang="es-ES" sz="20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s-ES" sz="2000" b="1" dirty="0" err="1"/>
              <a:t>Pokud</a:t>
            </a:r>
            <a:r>
              <a:rPr lang="es-ES" sz="2000" b="1" dirty="0"/>
              <a:t> </a:t>
            </a:r>
            <a:r>
              <a:rPr lang="es-ES" sz="2000" b="1" dirty="0" err="1"/>
              <a:t>dojde</a:t>
            </a:r>
            <a:r>
              <a:rPr lang="es-ES" sz="2000" b="1" dirty="0"/>
              <a:t> k </a:t>
            </a:r>
            <a:r>
              <a:rPr lang="es-ES" sz="2000" b="1" dirty="0" err="1"/>
              <a:t>potratu</a:t>
            </a:r>
            <a:r>
              <a:rPr lang="es-ES" sz="2000" b="1" dirty="0"/>
              <a:t>, </a:t>
            </a:r>
            <a:r>
              <a:rPr lang="es-ES" sz="2000" b="1" dirty="0" err="1"/>
              <a:t>soudce</a:t>
            </a:r>
            <a:r>
              <a:rPr lang="es-ES" sz="2000" b="1" dirty="0"/>
              <a:t> a </a:t>
            </a:r>
            <a:r>
              <a:rPr lang="es-ES" sz="2000" b="1" dirty="0" err="1"/>
              <a:t>žena</a:t>
            </a:r>
            <a:r>
              <a:rPr lang="es-ES" sz="2000" b="1" dirty="0"/>
              <a:t> (se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manželem</a:t>
            </a:r>
            <a:r>
              <a:rPr lang="es-ES" sz="2000" b="1" dirty="0"/>
              <a:t>) </a:t>
            </a:r>
            <a:r>
              <a:rPr lang="es-ES" sz="2000" b="1" dirty="0" err="1"/>
              <a:t>uloží</a:t>
            </a:r>
            <a:r>
              <a:rPr lang="es-ES" sz="2000" b="1" dirty="0"/>
              <a:t> </a:t>
            </a:r>
            <a:r>
              <a:rPr lang="es-ES" sz="2000" b="1" dirty="0" err="1"/>
              <a:t>pokutu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zákony</a:t>
            </a:r>
            <a:r>
              <a:rPr lang="es-ES" sz="2000" b="1" dirty="0"/>
              <a:t> se </a:t>
            </a:r>
            <a:r>
              <a:rPr lang="es-ES" sz="2000" b="1" dirty="0" err="1"/>
              <a:t>pokoušejí</a:t>
            </a:r>
            <a:r>
              <a:rPr lang="es-ES" sz="2000" b="1" dirty="0"/>
              <a:t> </a:t>
            </a:r>
            <a:r>
              <a:rPr lang="es-ES" sz="2000" b="1" dirty="0" err="1"/>
              <a:t>omezit</a:t>
            </a:r>
            <a:r>
              <a:rPr lang="es-ES" sz="2000" b="1" dirty="0"/>
              <a:t> </a:t>
            </a:r>
            <a:r>
              <a:rPr lang="es-ES" sz="2000" b="1" dirty="0" err="1"/>
              <a:t>zneužívání</a:t>
            </a:r>
            <a:r>
              <a:rPr lang="es-ES" sz="2000" b="1" dirty="0"/>
              <a:t> a </a:t>
            </a:r>
            <a:r>
              <a:rPr lang="es-ES" sz="2000" b="1" dirty="0" err="1"/>
              <a:t>násilí</a:t>
            </a:r>
            <a:r>
              <a:rPr lang="es-ES" sz="2000" b="1" dirty="0"/>
              <a:t> </a:t>
            </a:r>
            <a:r>
              <a:rPr lang="es-ES" sz="2000" b="1" dirty="0" err="1"/>
              <a:t>mezi</a:t>
            </a:r>
            <a:r>
              <a:rPr lang="es-ES" sz="2000" b="1" dirty="0"/>
              <a:t> </a:t>
            </a:r>
            <a:r>
              <a:rPr lang="es-ES" sz="2000" b="1" dirty="0" err="1"/>
              <a:t>lidmi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126124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cs-C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 VE SPOLEČNOSTI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910116"/>
            <a:ext cx="839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Jestliže by se její otec rozhodně zdráhal mu ji dát, zaplatí svůdce obnos ve výši věna panen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</a:t>
            </a:r>
            <a:r>
              <a:rPr lang="cs-CZ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se </a:t>
            </a:r>
            <a:r>
              <a:rPr lang="es-ES" sz="2000" b="1" dirty="0" err="1"/>
              <a:t>nespokojil</a:t>
            </a:r>
            <a:r>
              <a:rPr lang="es-ES" sz="2000" b="1" dirty="0"/>
              <a:t> s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zanechal</a:t>
            </a:r>
            <a:r>
              <a:rPr lang="es-ES" sz="2000" b="1" dirty="0"/>
              <a:t> </a:t>
            </a:r>
            <a:r>
              <a:rPr lang="es-ES" sz="2000" b="1" dirty="0" err="1"/>
              <a:t>některé</a:t>
            </a:r>
            <a:r>
              <a:rPr lang="es-ES" sz="2000" b="1" dirty="0"/>
              <a:t> "</a:t>
            </a:r>
            <a:r>
              <a:rPr lang="es-ES" sz="2000" b="1" dirty="0" err="1"/>
              <a:t>základní</a:t>
            </a:r>
            <a:r>
              <a:rPr lang="es-ES" sz="2000" b="1" dirty="0"/>
              <a:t>" </a:t>
            </a:r>
            <a:r>
              <a:rPr lang="es-ES" sz="2000" b="1" dirty="0" err="1"/>
              <a:t>zákony</a:t>
            </a:r>
            <a:r>
              <a:rPr lang="es-ES" sz="2000" b="1" dirty="0"/>
              <a:t> a </a:t>
            </a:r>
            <a:r>
              <a:rPr lang="es-ES" sz="2000" b="1" dirty="0" err="1"/>
              <a:t>nechal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je </a:t>
            </a:r>
            <a:r>
              <a:rPr lang="es-ES" sz="2000" b="1" dirty="0" err="1"/>
              <a:t>uplatňovat</a:t>
            </a:r>
            <a:r>
              <a:rPr lang="es-ES" sz="2000" b="1" dirty="0"/>
              <a:t> </a:t>
            </a:r>
            <a:r>
              <a:rPr lang="es-ES" sz="2000" b="1" dirty="0" err="1"/>
              <a:t>podle</a:t>
            </a:r>
            <a:r>
              <a:rPr lang="es-ES" sz="2000" b="1" dirty="0"/>
              <a:t> </a:t>
            </a:r>
            <a:r>
              <a:rPr lang="es-ES" sz="2000" b="1" dirty="0" err="1"/>
              <a:t>našich</a:t>
            </a:r>
            <a:r>
              <a:rPr lang="es-ES" sz="2000" b="1" dirty="0"/>
              <a:t> </a:t>
            </a:r>
            <a:r>
              <a:rPr lang="es-ES" sz="2000" b="1" dirty="0" err="1"/>
              <a:t>kritérií</a:t>
            </a:r>
            <a:r>
              <a:rPr lang="es-ES" sz="2000" b="1" dirty="0"/>
              <a:t>. </a:t>
            </a:r>
            <a:r>
              <a:rPr lang="es-ES" sz="2000" b="1" dirty="0" err="1"/>
              <a:t>Dbal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uvedli</a:t>
            </a:r>
            <a:r>
              <a:rPr lang="es-ES" sz="2000" b="1" dirty="0"/>
              <a:t> </a:t>
            </a:r>
            <a:r>
              <a:rPr lang="es-ES" sz="2000" b="1" dirty="0" err="1"/>
              <a:t>konkrétní</a:t>
            </a:r>
            <a:r>
              <a:rPr lang="es-ES" sz="2000" b="1" dirty="0"/>
              <a:t> </a:t>
            </a:r>
            <a:r>
              <a:rPr lang="es-ES" sz="2000" b="1" dirty="0" err="1"/>
              <a:t>příklady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je </a:t>
            </a:r>
            <a:r>
              <a:rPr lang="es-ES" sz="2000" b="1" dirty="0" err="1"/>
              <a:t>mohli</a:t>
            </a:r>
            <a:r>
              <a:rPr lang="es-ES" sz="2000" b="1" dirty="0"/>
              <a:t> </a:t>
            </a:r>
            <a:r>
              <a:rPr lang="es-ES" sz="2000" b="1" dirty="0" err="1"/>
              <a:t>správně</a:t>
            </a:r>
            <a:r>
              <a:rPr lang="es-ES" sz="2000" b="1" dirty="0"/>
              <a:t> </a:t>
            </a:r>
            <a:r>
              <a:rPr lang="es-ES" sz="2000" b="1" dirty="0" err="1"/>
              <a:t>aplikovat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3202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zákony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smlouvou</a:t>
            </a:r>
            <a:r>
              <a:rPr lang="es-ES" sz="2000" b="1" dirty="0"/>
              <a:t> </a:t>
            </a:r>
            <a:r>
              <a:rPr lang="es-ES" sz="2000" b="1" dirty="0" err="1"/>
              <a:t>mezi</a:t>
            </a:r>
            <a:r>
              <a:rPr lang="es-ES" sz="2000" b="1" dirty="0"/>
              <a:t> </a:t>
            </a:r>
            <a:r>
              <a:rPr lang="es-ES" sz="2000" b="1" dirty="0" err="1"/>
              <a:t>Bohem</a:t>
            </a:r>
            <a:r>
              <a:rPr lang="es-ES" sz="2000" b="1" dirty="0"/>
              <a:t> a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lidem</a:t>
            </a:r>
            <a:r>
              <a:rPr lang="es-ES" sz="2000" b="1" dirty="0"/>
              <a:t>, a proto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zahrnovaly</a:t>
            </a:r>
            <a:r>
              <a:rPr lang="es-ES" sz="2000" b="1" dirty="0"/>
              <a:t> i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jaký</a:t>
            </a:r>
            <a:r>
              <a:rPr lang="es-ES" sz="2000" b="1" dirty="0"/>
              <a:t> </a:t>
            </a:r>
            <a:r>
              <a:rPr lang="es-ES" sz="2000" b="1" dirty="0" err="1"/>
              <a:t>máme</a:t>
            </a:r>
            <a:r>
              <a:rPr lang="es-ES" sz="2000" b="1" dirty="0"/>
              <a:t> </a:t>
            </a:r>
            <a:r>
              <a:rPr lang="es-ES" sz="2000" b="1" dirty="0" err="1"/>
              <a:t>mít</a:t>
            </a:r>
            <a:r>
              <a:rPr lang="es-ES" sz="2000" b="1" dirty="0"/>
              <a:t> k </a:t>
            </a:r>
            <a:r>
              <a:rPr lang="es-ES" sz="2000" b="1" dirty="0" err="1"/>
              <a:t>Němu</a:t>
            </a:r>
            <a:r>
              <a:rPr lang="es-ES" sz="2000" b="1" dirty="0"/>
              <a:t> </a:t>
            </a:r>
            <a:r>
              <a:rPr lang="es-ES" sz="2000" b="1" dirty="0" err="1"/>
              <a:t>vztah</a:t>
            </a:r>
            <a:r>
              <a:rPr lang="es-ES" sz="2000" b="1" dirty="0"/>
              <a:t>. K </a:t>
            </a:r>
            <a:r>
              <a:rPr lang="es-ES" sz="2000" b="1" dirty="0" err="1"/>
              <a:t>odpočinku</a:t>
            </a:r>
            <a:r>
              <a:rPr lang="es-ES" sz="2000" b="1" dirty="0"/>
              <a:t> v </a:t>
            </a:r>
            <a:r>
              <a:rPr lang="es-ES" sz="2000" b="1" dirty="0" err="1"/>
              <a:t>sobotu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přidána</a:t>
            </a:r>
            <a:r>
              <a:rPr lang="es-ES" sz="2000" b="1" dirty="0"/>
              <a:t> </a:t>
            </a:r>
            <a:r>
              <a:rPr lang="es-ES" sz="2000" b="1" dirty="0" err="1"/>
              <a:t>povinnost</a:t>
            </a:r>
            <a:r>
              <a:rPr lang="es-ES" sz="2000" b="1" dirty="0"/>
              <a:t> </a:t>
            </a:r>
            <a:r>
              <a:rPr lang="es-ES" sz="2000" b="1" dirty="0" err="1"/>
              <a:t>zachovávat</a:t>
            </a:r>
            <a:r>
              <a:rPr lang="es-ES" sz="2000" b="1" dirty="0"/>
              <a:t> </a:t>
            </a:r>
            <a:r>
              <a:rPr lang="es-ES" sz="2000" b="1" dirty="0" err="1"/>
              <a:t>svátky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připomínají</a:t>
            </a:r>
            <a:r>
              <a:rPr lang="es-ES" sz="2000" b="1" dirty="0"/>
              <a:t> </a:t>
            </a:r>
            <a:r>
              <a:rPr lang="es-ES" sz="2000" b="1" dirty="0" err="1"/>
              <a:t>vysvobození</a:t>
            </a:r>
            <a:r>
              <a:rPr lang="es-ES" sz="2000" b="1" dirty="0"/>
              <a:t> z </a:t>
            </a:r>
            <a:r>
              <a:rPr lang="es-ES" sz="2000" b="1" dirty="0" err="1"/>
              <a:t>hříchu</a:t>
            </a:r>
            <a:r>
              <a:rPr lang="es-ES" sz="2000" b="1" dirty="0"/>
              <a:t>,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ochranu</a:t>
            </a:r>
            <a:r>
              <a:rPr lang="es-ES" sz="2000" b="1" dirty="0"/>
              <a:t> a </a:t>
            </a:r>
            <a:r>
              <a:rPr lang="es-ES" sz="2000" b="1" dirty="0" err="1"/>
              <a:t>slavnou</a:t>
            </a:r>
            <a:r>
              <a:rPr lang="es-ES" sz="2000" b="1" dirty="0"/>
              <a:t> </a:t>
            </a:r>
            <a:r>
              <a:rPr lang="es-ES" sz="2000" b="1" dirty="0" err="1"/>
              <a:t>budoucnost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čeká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Zvláštní</a:t>
            </a:r>
            <a:r>
              <a:rPr lang="es-ES" sz="2000" b="1" dirty="0"/>
              <a:t> </a:t>
            </a:r>
            <a:r>
              <a:rPr lang="es-ES" sz="2000" b="1" dirty="0" err="1"/>
              <a:t>důraz</a:t>
            </a:r>
            <a:r>
              <a:rPr lang="es-ES" sz="2000" b="1" dirty="0"/>
              <a:t> je </a:t>
            </a:r>
            <a:r>
              <a:rPr lang="es-ES" sz="2000" b="1" dirty="0" err="1"/>
              <a:t>kladen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ochranu</a:t>
            </a:r>
            <a:r>
              <a:rPr lang="es-ES" sz="2000" b="1" dirty="0"/>
              <a:t> </a:t>
            </a:r>
            <a:r>
              <a:rPr lang="es-ES" sz="2000" b="1" dirty="0" err="1"/>
              <a:t>slabých</a:t>
            </a:r>
            <a:r>
              <a:rPr lang="es-ES" sz="2000" b="1" dirty="0"/>
              <a:t> a </a:t>
            </a:r>
            <a:r>
              <a:rPr lang="es-ES" sz="2000" b="1" dirty="0" err="1"/>
              <a:t>marginalizovaných</a:t>
            </a:r>
            <a:r>
              <a:rPr lang="es-ES" sz="2000" b="1" dirty="0"/>
              <a:t>, ale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poskytování</a:t>
            </a:r>
            <a:r>
              <a:rPr lang="es-ES" sz="2000" b="1" dirty="0"/>
              <a:t> </a:t>
            </a:r>
            <a:r>
              <a:rPr lang="es-ES" sz="2000" b="1" dirty="0" err="1"/>
              <a:t>nespravedlivých</a:t>
            </a:r>
            <a:r>
              <a:rPr lang="es-ES" sz="2000" b="1" dirty="0"/>
              <a:t> </a:t>
            </a:r>
            <a:r>
              <a:rPr lang="es-ES" sz="2000" b="1" dirty="0" err="1"/>
              <a:t>výhod</a:t>
            </a:r>
            <a:r>
              <a:rPr lang="es-ES" sz="2000" b="1" dirty="0"/>
              <a:t> –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znamená</a:t>
            </a:r>
            <a:r>
              <a:rPr lang="es-ES" sz="2000" b="1" dirty="0"/>
              <a:t>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překrucování</a:t>
            </a:r>
            <a:r>
              <a:rPr lang="es-ES" sz="2000" b="1" dirty="0"/>
              <a:t> </a:t>
            </a:r>
            <a:r>
              <a:rPr lang="es-ES" sz="2000" b="1" dirty="0" err="1"/>
              <a:t>spravedlnosti</a:t>
            </a:r>
            <a:r>
              <a:rPr lang="es-ES" sz="2000" b="1" dirty="0"/>
              <a:t> k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prospěchu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škoděs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</a:t>
            </a:r>
            <a:r>
              <a:rPr lang="cs-CZ" sz="2000" b="1" dirty="0" err="1"/>
              <a:t>Mojžííšova</a:t>
            </a:r>
            <a:r>
              <a:rPr lang="es-ES" sz="2000" b="1" dirty="0"/>
              <a:t> 22</a:t>
            </a:r>
            <a:r>
              <a:rPr lang="cs-CZ" sz="2000" b="1" dirty="0"/>
              <a:t>,</a:t>
            </a:r>
            <a:r>
              <a:rPr lang="es-ES" sz="2000" b="1" dirty="0"/>
              <a:t>21-23; 23</a:t>
            </a:r>
            <a:r>
              <a:rPr lang="cs-CZ" sz="2000" b="1" dirty="0"/>
              <a:t>,</a:t>
            </a:r>
            <a:r>
              <a:rPr lang="es-ES" sz="2000" b="1" dirty="0"/>
              <a:t>2</a:t>
            </a:r>
            <a:r>
              <a:rPr lang="cs-CZ" sz="2000" b="1" dirty="0"/>
              <a:t>.</a:t>
            </a:r>
            <a:r>
              <a:rPr lang="es-ES" sz="2000" b="1" dirty="0"/>
              <a:t>3</a:t>
            </a:r>
            <a:r>
              <a:rPr lang="cs-CZ" sz="2000" b="1" dirty="0"/>
              <a:t>.</a:t>
            </a:r>
            <a:r>
              <a:rPr lang="es-ES" sz="2000" b="1" dirty="0"/>
              <a:t>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Mezi</a:t>
            </a:r>
            <a:r>
              <a:rPr lang="es-ES" sz="2000" b="1" dirty="0"/>
              <a:t> </a:t>
            </a: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příklady</a:t>
            </a:r>
            <a:r>
              <a:rPr lang="es-ES" sz="2000" b="1" dirty="0"/>
              <a:t> </a:t>
            </a:r>
            <a:r>
              <a:rPr lang="es-ES" sz="2000" b="1" dirty="0" err="1"/>
              <a:t>patří</a:t>
            </a:r>
            <a:r>
              <a:rPr lang="es-ES" sz="2000" b="1" dirty="0"/>
              <a:t> </a:t>
            </a:r>
            <a:r>
              <a:rPr lang="es-ES" sz="2000" b="1" dirty="0" err="1"/>
              <a:t>útoky</a:t>
            </a:r>
            <a:r>
              <a:rPr lang="es-ES" sz="2000" b="1" dirty="0"/>
              <a:t> </a:t>
            </a:r>
            <a:r>
              <a:rPr lang="es-ES" sz="2000" b="1" dirty="0" err="1"/>
              <a:t>zvířat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21</a:t>
            </a:r>
            <a:r>
              <a:rPr lang="cs-CZ" sz="2000" b="1" dirty="0"/>
              <a:t>,</a:t>
            </a:r>
            <a:r>
              <a:rPr lang="es-ES" sz="2000" b="1" dirty="0"/>
              <a:t>35</a:t>
            </a:r>
            <a:r>
              <a:rPr lang="cs-CZ" sz="2000" b="1" dirty="0"/>
              <a:t>.</a:t>
            </a:r>
            <a:r>
              <a:rPr lang="es-ES" sz="2000" b="1" dirty="0"/>
              <a:t>36); </a:t>
            </a:r>
            <a:r>
              <a:rPr lang="es-ES" sz="2000" b="1" dirty="0" err="1"/>
              <a:t>půjčky</a:t>
            </a:r>
            <a:r>
              <a:rPr lang="es-ES" sz="2000" b="1" dirty="0"/>
              <a:t> a </a:t>
            </a:r>
            <a:r>
              <a:rPr lang="es-ES" sz="2000" b="1" dirty="0" err="1"/>
              <a:t>nájmy</a:t>
            </a:r>
            <a:r>
              <a:rPr lang="cs-CZ" sz="2000" b="1" dirty="0"/>
              <a:t>                     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22</a:t>
            </a:r>
            <a:r>
              <a:rPr lang="cs-CZ" sz="2000" b="1" dirty="0"/>
              <a:t>,</a:t>
            </a:r>
            <a:r>
              <a:rPr lang="es-ES" sz="2000" b="1" dirty="0"/>
              <a:t>14</a:t>
            </a:r>
            <a:r>
              <a:rPr lang="cs-CZ" sz="2000" b="1" dirty="0"/>
              <a:t>.</a:t>
            </a:r>
            <a:r>
              <a:rPr lang="es-ES" sz="2000" b="1" dirty="0"/>
              <a:t>15); </a:t>
            </a:r>
            <a:r>
              <a:rPr lang="es-ES" sz="2000" b="1" dirty="0" err="1"/>
              <a:t>Předmanželské</a:t>
            </a:r>
            <a:r>
              <a:rPr lang="es-ES" sz="2000" b="1" dirty="0"/>
              <a:t> </a:t>
            </a:r>
            <a:r>
              <a:rPr lang="es-ES" sz="2000" b="1" dirty="0" err="1"/>
              <a:t>vztahy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22</a:t>
            </a:r>
            <a:r>
              <a:rPr lang="cs-CZ" sz="2000" b="1" dirty="0"/>
              <a:t>,</a:t>
            </a:r>
            <a:r>
              <a:rPr lang="es-ES" sz="2000" b="1" dirty="0"/>
              <a:t>16), </a:t>
            </a:r>
            <a:r>
              <a:rPr lang="cs-CZ" sz="2000" b="1" dirty="0"/>
              <a:t>atd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1828800" y="38100"/>
            <a:ext cx="103631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JAK ZVÍTĚZIT	</a:t>
            </a:r>
            <a:endParaRPr lang="es-ES" sz="44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Hle, posílám před tebou posla, aby tě opatroval na cestě a aby tě uvedl na místo, které jsem připravil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23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nedal</a:t>
            </a:r>
            <a:r>
              <a:rPr lang="es-ES" sz="2000" b="1" dirty="0"/>
              <a:t> </a:t>
            </a:r>
            <a:r>
              <a:rPr lang="es-ES" sz="2000" b="1" dirty="0" err="1"/>
              <a:t>Abrahamovi</a:t>
            </a:r>
            <a:r>
              <a:rPr lang="es-ES" sz="2000" b="1" dirty="0"/>
              <a:t> </a:t>
            </a:r>
            <a:r>
              <a:rPr lang="es-ES" sz="2000" b="1" dirty="0" err="1"/>
              <a:t>zemi</a:t>
            </a:r>
            <a:r>
              <a:rPr lang="es-ES" sz="2000" b="1" dirty="0"/>
              <a:t> </a:t>
            </a:r>
            <a:r>
              <a:rPr lang="es-ES" sz="2000" b="1" dirty="0" err="1"/>
              <a:t>Kananejců</a:t>
            </a:r>
            <a:r>
              <a:rPr lang="es-ES" sz="2000" b="1" dirty="0"/>
              <a:t>? “</a:t>
            </a:r>
            <a:r>
              <a:rPr lang="cs-CZ" sz="2000" b="1" dirty="0"/>
              <a:t>neboť dosud není dovršena míra </a:t>
            </a:r>
            <a:r>
              <a:rPr lang="cs-CZ" sz="2000" b="1" dirty="0" err="1"/>
              <a:t>Emorejcovy</a:t>
            </a:r>
            <a:r>
              <a:rPr lang="cs-CZ" sz="2000" b="1" dirty="0"/>
              <a:t> </a:t>
            </a:r>
            <a:r>
              <a:rPr lang="cs-CZ" sz="2000" b="1" dirty="0" err="1"/>
              <a:t>bepravosti</a:t>
            </a:r>
            <a:r>
              <a:rPr lang="es-ES" sz="2000" b="1" dirty="0"/>
              <a:t>” </a:t>
            </a:r>
            <a:r>
              <a:rPr lang="cs-CZ" sz="2000" b="1" dirty="0"/>
              <a:t>             </a:t>
            </a:r>
            <a:r>
              <a:rPr lang="es-ES" sz="2000" b="1" dirty="0"/>
              <a:t>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15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036878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76202" y="3758910"/>
            <a:ext cx="62293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Kdyby</a:t>
            </a:r>
            <a:r>
              <a:rPr lang="es-ES" sz="2000" b="1" dirty="0"/>
              <a:t> je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vyvedl</a:t>
            </a:r>
            <a:r>
              <a:rPr lang="es-ES" sz="2000" b="1" dirty="0"/>
              <a:t> z </a:t>
            </a:r>
            <a:r>
              <a:rPr lang="es-ES" sz="2000" b="1" dirty="0" err="1"/>
              <a:t>Egypta</a:t>
            </a:r>
            <a:r>
              <a:rPr lang="es-ES" sz="2000" b="1" dirty="0"/>
              <a:t>, </a:t>
            </a:r>
            <a:r>
              <a:rPr lang="es-ES" sz="2000" b="1" dirty="0" err="1"/>
              <a:t>aniž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museli</a:t>
            </a:r>
            <a:r>
              <a:rPr lang="es-ES" sz="2000" b="1" dirty="0"/>
              <a:t> </a:t>
            </a:r>
            <a:r>
              <a:rPr lang="es-ES" sz="2000" b="1" dirty="0" err="1"/>
              <a:t>bojovat</a:t>
            </a:r>
            <a:r>
              <a:rPr lang="es-ES" sz="2000" b="1" dirty="0"/>
              <a:t>, </a:t>
            </a:r>
            <a:r>
              <a:rPr lang="es-ES" sz="2000" b="1" dirty="0" err="1"/>
              <a:t>rozdělil</a:t>
            </a:r>
            <a:r>
              <a:rPr lang="es-ES" sz="2000" b="1" dirty="0"/>
              <a:t> </a:t>
            </a:r>
            <a:r>
              <a:rPr lang="es-ES" sz="2000" b="1" dirty="0" err="1"/>
              <a:t>moře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dvě</a:t>
            </a:r>
            <a:r>
              <a:rPr lang="es-ES" sz="2000" b="1" dirty="0"/>
              <a:t> </a:t>
            </a:r>
            <a:r>
              <a:rPr lang="es-ES" sz="2000" b="1" dirty="0" err="1"/>
              <a:t>části</a:t>
            </a:r>
            <a:r>
              <a:rPr lang="es-ES" sz="2000" b="1" dirty="0"/>
              <a:t>, </a:t>
            </a:r>
            <a:r>
              <a:rPr lang="es-ES" sz="2000" b="1" dirty="0" err="1"/>
              <a:t>zázračně</a:t>
            </a:r>
            <a:r>
              <a:rPr lang="es-ES" sz="2000" b="1" dirty="0"/>
              <a:t> je </a:t>
            </a:r>
            <a:r>
              <a:rPr lang="es-ES" sz="2000" b="1" dirty="0" err="1"/>
              <a:t>nakrmil</a:t>
            </a:r>
            <a:r>
              <a:rPr lang="es-ES" sz="2000" b="1" dirty="0"/>
              <a:t> a </a:t>
            </a:r>
            <a:r>
              <a:rPr lang="es-ES" sz="2000" b="1" dirty="0" err="1"/>
              <a:t>vedl</a:t>
            </a:r>
            <a:r>
              <a:rPr lang="es-ES" sz="2000" b="1" dirty="0"/>
              <a:t> je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andělem</a:t>
            </a:r>
            <a:r>
              <a:rPr lang="es-ES" sz="2000" b="1" dirty="0"/>
              <a:t>... </a:t>
            </a:r>
            <a:r>
              <a:rPr lang="es-ES" sz="2000" b="1" dirty="0" err="1"/>
              <a:t>nebyl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Kanaán</a:t>
            </a:r>
            <a:r>
              <a:rPr lang="es-ES" sz="2000" b="1" dirty="0"/>
              <a:t> </a:t>
            </a:r>
            <a:r>
              <a:rPr lang="es-ES" sz="2000" b="1" dirty="0" err="1"/>
              <a:t>schopen</a:t>
            </a:r>
            <a:r>
              <a:rPr lang="es-ES" sz="2000" b="1" dirty="0"/>
              <a:t> </a:t>
            </a:r>
            <a:r>
              <a:rPr lang="es-ES" sz="2000" b="1" dirty="0" err="1"/>
              <a:t>dát</a:t>
            </a:r>
            <a:r>
              <a:rPr lang="es-ES" sz="2000" b="1" dirty="0"/>
              <a:t>, </a:t>
            </a:r>
            <a:r>
              <a:rPr lang="es-ES" sz="2000" b="1" dirty="0" err="1"/>
              <a:t>aniž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něj</a:t>
            </a:r>
            <a:r>
              <a:rPr lang="es-ES" sz="2000" b="1" dirty="0"/>
              <a:t> </a:t>
            </a:r>
            <a:r>
              <a:rPr lang="es-ES" sz="2000" b="1" dirty="0" err="1"/>
              <a:t>museli</a:t>
            </a:r>
            <a:r>
              <a:rPr lang="es-ES" sz="2000" b="1" dirty="0"/>
              <a:t> </a:t>
            </a:r>
            <a:r>
              <a:rPr lang="es-ES" sz="2000" b="1" dirty="0" err="1"/>
              <a:t>bojovat</a:t>
            </a:r>
            <a:r>
              <a:rPr lang="es-ES" sz="20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95252" y="2680264"/>
            <a:ext cx="621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</a:t>
            </a:r>
            <a:r>
              <a:rPr lang="es-ES" sz="2000" b="1" dirty="0" err="1"/>
              <a:t>čtyřech</a:t>
            </a:r>
            <a:r>
              <a:rPr lang="es-ES" sz="2000" b="1" dirty="0"/>
              <a:t> </a:t>
            </a:r>
            <a:r>
              <a:rPr lang="es-ES" sz="2000" b="1" dirty="0" err="1"/>
              <a:t>stoletích</a:t>
            </a:r>
            <a:r>
              <a:rPr lang="es-ES" sz="2000" b="1" dirty="0"/>
              <a:t> </a:t>
            </a:r>
            <a:r>
              <a:rPr lang="es-ES" sz="2000" b="1" dirty="0" err="1"/>
              <a:t>milosti</a:t>
            </a:r>
            <a:r>
              <a:rPr lang="es-ES" sz="2000" b="1" dirty="0"/>
              <a:t> </a:t>
            </a:r>
            <a:r>
              <a:rPr lang="es-ES" sz="2000" b="1" dirty="0" err="1"/>
              <a:t>Kananejci</a:t>
            </a:r>
            <a:r>
              <a:rPr lang="es-ES" sz="2000" b="1" dirty="0"/>
              <a:t> </a:t>
            </a:r>
            <a:r>
              <a:rPr lang="es-ES" sz="2000" b="1" dirty="0" err="1"/>
              <a:t>nezměnili</a:t>
            </a:r>
            <a:r>
              <a:rPr lang="es-ES" sz="2000" b="1" dirty="0"/>
              <a:t> </a:t>
            </a:r>
            <a:r>
              <a:rPr lang="es-ES" sz="2000" b="1" dirty="0" err="1"/>
              <a:t>svůj</a:t>
            </a:r>
            <a:r>
              <a:rPr lang="es-ES" sz="2000" b="1" dirty="0"/>
              <a:t> </a:t>
            </a:r>
            <a:r>
              <a:rPr lang="es-ES" sz="2000" b="1" dirty="0" err="1"/>
              <a:t>směr</a:t>
            </a:r>
            <a:r>
              <a:rPr lang="es-ES" sz="2000" b="1" dirty="0"/>
              <a:t>. </a:t>
            </a:r>
            <a:r>
              <a:rPr lang="es-ES" sz="2000" b="1" dirty="0" err="1"/>
              <a:t>Nastal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 </a:t>
            </a:r>
            <a:r>
              <a:rPr lang="es-ES" sz="2000" b="1" dirty="0" err="1"/>
              <a:t>předat</a:t>
            </a:r>
            <a:r>
              <a:rPr lang="es-ES" sz="2000" b="1" dirty="0"/>
              <a:t> </a:t>
            </a:r>
            <a:r>
              <a:rPr lang="es-ES" sz="2000" b="1" dirty="0" err="1"/>
              <a:t>zemi</a:t>
            </a:r>
            <a:r>
              <a:rPr lang="es-ES" sz="2000" b="1" dirty="0"/>
              <a:t> </a:t>
            </a:r>
            <a:r>
              <a:rPr lang="es-ES" sz="2000" b="1" dirty="0" err="1"/>
              <a:t>Izraeli</a:t>
            </a:r>
            <a:r>
              <a:rPr lang="es-ES" sz="2000" b="1" dirty="0"/>
              <a:t> – </a:t>
            </a:r>
            <a:r>
              <a:rPr lang="es-ES" sz="2000" b="1" dirty="0" err="1"/>
              <a:t>mírumilovně</a:t>
            </a:r>
            <a:r>
              <a:rPr lang="es-ES" sz="2000" b="1" dirty="0"/>
              <a:t>!</a:t>
            </a:r>
            <a:r>
              <a:rPr lang="cs-CZ" sz="2000" b="1" dirty="0"/>
              <a:t>             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13</a:t>
            </a:r>
            <a:r>
              <a:rPr lang="cs-CZ" sz="2000" b="1" dirty="0"/>
              <a:t>,</a:t>
            </a:r>
            <a:r>
              <a:rPr lang="es-ES" sz="2000" b="1" dirty="0"/>
              <a:t>17).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698" y="1014621"/>
            <a:ext cx="8086725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000" b="1" dirty="0">
                <a:latin typeface="Constantia" panose="02030602050306030303" pitchFamily="18" charset="0"/>
              </a:rPr>
              <a:t>“Po </a:t>
            </a:r>
            <a:r>
              <a:rPr lang="es-ES" sz="3000" b="1" dirty="0" err="1">
                <a:latin typeface="Constantia" panose="02030602050306030303" pitchFamily="18" charset="0"/>
              </a:rPr>
              <a:t>staletí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byl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Boží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zákon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zachován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jako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nejvyšší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měřítko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morálky</a:t>
            </a:r>
            <a:r>
              <a:rPr lang="es-ES" sz="3000" b="1" dirty="0">
                <a:latin typeface="Constantia" panose="02030602050306030303" pitchFamily="18" charset="0"/>
              </a:rPr>
              <a:t>. </a:t>
            </a:r>
            <a:r>
              <a:rPr lang="es-ES" sz="3000" b="1" dirty="0" err="1">
                <a:latin typeface="Constantia" panose="02030602050306030303" pitchFamily="18" charset="0"/>
              </a:rPr>
              <a:t>Žádný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ze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všech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vědeckých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vynálezů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které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jsou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výsledkem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představivosti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produktivních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myslí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nebyl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schopen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objevit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základní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po</a:t>
            </a:r>
            <a:r>
              <a:rPr lang="cs-CZ" sz="3000" b="1" dirty="0" err="1">
                <a:latin typeface="Constantia" panose="02030602050306030303" pitchFamily="18" charset="0"/>
              </a:rPr>
              <a:t>žadavky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kter</a:t>
            </a:r>
            <a:r>
              <a:rPr lang="cs-CZ" sz="3000" b="1" dirty="0">
                <a:latin typeface="Constantia" panose="02030602050306030303" pitchFamily="18" charset="0"/>
              </a:rPr>
              <a:t>é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by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nebyl</a:t>
            </a:r>
            <a:r>
              <a:rPr lang="cs-CZ" sz="3000" b="1" dirty="0">
                <a:latin typeface="Constantia" panose="02030602050306030303" pitchFamily="18" charset="0"/>
              </a:rPr>
              <a:t>y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zahrnut</a:t>
            </a:r>
            <a:r>
              <a:rPr lang="cs-CZ" sz="3000" b="1" dirty="0">
                <a:latin typeface="Constantia" panose="02030602050306030303" pitchFamily="18" charset="0"/>
              </a:rPr>
              <a:t>y</a:t>
            </a:r>
            <a:r>
              <a:rPr lang="es-ES" sz="3000" b="1" dirty="0">
                <a:latin typeface="Constantia" panose="02030602050306030303" pitchFamily="18" charset="0"/>
              </a:rPr>
              <a:t> v </a:t>
            </a:r>
            <a:r>
              <a:rPr lang="es-ES" sz="3000" b="1" dirty="0" err="1">
                <a:latin typeface="Constantia" panose="02030602050306030303" pitchFamily="18" charset="0"/>
              </a:rPr>
              <a:t>tomto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kodexu</a:t>
            </a:r>
            <a:r>
              <a:rPr lang="es-ES" sz="3000" b="1" dirty="0">
                <a:latin typeface="Constantia" panose="02030602050306030303" pitchFamily="18" charset="0"/>
              </a:rPr>
              <a:t>.
</a:t>
            </a:r>
            <a:r>
              <a:rPr lang="es-ES" sz="3000" b="1" dirty="0" err="1">
                <a:latin typeface="Constantia" panose="02030602050306030303" pitchFamily="18" charset="0"/>
              </a:rPr>
              <a:t>Boží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zákon</a:t>
            </a:r>
            <a:r>
              <a:rPr lang="es-ES" sz="3000" b="1" dirty="0">
                <a:latin typeface="Constantia" panose="02030602050306030303" pitchFamily="18" charset="0"/>
              </a:rPr>
              <a:t> je </a:t>
            </a:r>
            <a:r>
              <a:rPr lang="es-ES" sz="3000" b="1" dirty="0" err="1">
                <a:latin typeface="Constantia" panose="02030602050306030303" pitchFamily="18" charset="0"/>
              </a:rPr>
              <a:t>jistota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života</a:t>
            </a:r>
            <a:r>
              <a:rPr lang="es-ES" sz="3000" b="1" dirty="0">
                <a:latin typeface="Constantia" panose="02030602050306030303" pitchFamily="18" charset="0"/>
              </a:rPr>
              <a:t>, dobra, </a:t>
            </a:r>
            <a:r>
              <a:rPr lang="es-ES" sz="3000" b="1" dirty="0" err="1">
                <a:latin typeface="Constantia" panose="02030602050306030303" pitchFamily="18" charset="0"/>
              </a:rPr>
              <a:t>pokoje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cs-CZ" sz="3000" b="1" dirty="0">
                <a:latin typeface="Constantia" panose="02030602050306030303" pitchFamily="18" charset="0"/>
              </a:rPr>
              <a:t>  </a:t>
            </a:r>
            <a:r>
              <a:rPr lang="es-ES" sz="3000" b="1" dirty="0">
                <a:latin typeface="Constantia" panose="02030602050306030303" pitchFamily="18" charset="0"/>
              </a:rPr>
              <a:t>a </a:t>
            </a:r>
            <a:r>
              <a:rPr lang="es-ES" sz="3000" b="1" dirty="0" err="1">
                <a:latin typeface="Constantia" panose="02030602050306030303" pitchFamily="18" charset="0"/>
              </a:rPr>
              <a:t>štěstí</a:t>
            </a:r>
            <a:r>
              <a:rPr lang="es-ES" sz="3000" b="1" dirty="0">
                <a:latin typeface="Constantia" panose="02030602050306030303" pitchFamily="18" charset="0"/>
              </a:rPr>
              <a:t>. </a:t>
            </a:r>
            <a:r>
              <a:rPr lang="es-ES" sz="3000" b="1" dirty="0" err="1">
                <a:latin typeface="Constantia" panose="02030602050306030303" pitchFamily="18" charset="0"/>
              </a:rPr>
              <a:t>Byl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dán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aby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zabezpečil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naše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současné</a:t>
            </a:r>
            <a:r>
              <a:rPr lang="es-ES" sz="3000" b="1" dirty="0">
                <a:latin typeface="Constantia" panose="02030602050306030303" pitchFamily="18" charset="0"/>
              </a:rPr>
              <a:t> a </a:t>
            </a:r>
            <a:r>
              <a:rPr lang="es-ES" sz="3000" b="1" dirty="0" err="1">
                <a:latin typeface="Constantia" panose="02030602050306030303" pitchFamily="18" charset="0"/>
              </a:rPr>
              <a:t>věčné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dědictví</a:t>
            </a:r>
            <a:r>
              <a:rPr lang="es-ES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3590397" y="6009590"/>
            <a:ext cx="6773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Upward</a:t>
            </a:r>
            <a:r>
              <a:rPr lang="cs-CZ" sz="1600" b="1" dirty="0"/>
              <a:t> </a:t>
            </a:r>
            <a:r>
              <a:rPr lang="cs-CZ" sz="1600" b="1" dirty="0" err="1"/>
              <a:t>Look</a:t>
            </a:r>
            <a:r>
              <a:rPr lang="es-ES" sz="1600" b="1" noProof="0" dirty="0"/>
              <a:t> 7</a:t>
            </a:r>
            <a:r>
              <a:rPr lang="cs-CZ" sz="1600" b="1" noProof="0" dirty="0"/>
              <a:t>. října strana 294</a:t>
            </a:r>
            <a:r>
              <a:rPr lang="cs-CZ" sz="1200" b="1" noProof="0" dirty="0"/>
              <a:t> 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844132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66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ROZUMĚT PRÁVU</a:t>
            </a:r>
            <a:endParaRPr lang="es-ES" sz="66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1345</Words>
  <Application>Microsoft Office PowerPoint</Application>
  <PresentationFormat>Panorámica</PresentationFormat>
  <Paragraphs>68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Wingdings</vt:lpstr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137</cp:revision>
  <dcterms:created xsi:type="dcterms:W3CDTF">2025-07-23T17:54:44Z</dcterms:created>
  <dcterms:modified xsi:type="dcterms:W3CDTF">2025-07-28T06:33:45Z</dcterms:modified>
</cp:coreProperties>
</file>