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4"/>
  </p:notesMasterIdLst>
  <p:sldIdLst>
    <p:sldId id="298" r:id="rId3"/>
    <p:sldId id="302" r:id="rId4"/>
    <p:sldId id="257" r:id="rId5"/>
    <p:sldId id="299" r:id="rId6"/>
    <p:sldId id="259" r:id="rId7"/>
    <p:sldId id="260" r:id="rId8"/>
    <p:sldId id="261" r:id="rId9"/>
    <p:sldId id="301" r:id="rId10"/>
    <p:sldId id="263" r:id="rId11"/>
    <p:sldId id="264" r:id="rId12"/>
    <p:sldId id="296" r:id="rId13"/>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008A"/>
    <a:srgbClr val="FFABFF"/>
    <a:srgbClr val="009A00"/>
    <a:srgbClr val="0BFF0B"/>
    <a:srgbClr val="007FB8"/>
    <a:srgbClr val="A1E1FF"/>
    <a:srgbClr val="CF3201"/>
    <a:srgbClr val="FE8966"/>
    <a:srgbClr val="66FFFF"/>
    <a:srgbClr val="603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640ECD-CF18-4052-BD99-DBD1FEE37E53}" type="doc">
      <dgm:prSet loTypeId="urn:microsoft.com/office/officeart/2005/8/layout/vList3" loCatId="list" qsTypeId="urn:microsoft.com/office/officeart/2005/8/quickstyle/3d2" qsCatId="3D" csTypeId="urn:microsoft.com/office/officeart/2005/8/colors/colorful5" csCatId="colorful" phldr="1"/>
      <dgm:spPr/>
      <dgm:t>
        <a:bodyPr/>
        <a:lstStyle/>
        <a:p>
          <a:endParaRPr lang="es-ES"/>
        </a:p>
      </dgm:t>
    </dgm:pt>
    <dgm:pt modelId="{4821818A-AEA7-4F1F-B63B-B4FDB65C0B63}">
      <dgm:prSet custT="1"/>
      <dgm:spPr>
        <a:solidFill>
          <a:schemeClr val="accent6">
            <a:lumMod val="40000"/>
            <a:lumOff val="60000"/>
          </a:schemeClr>
        </a:solidFill>
      </dgm:spPr>
      <dgm:t>
        <a:bodyPr/>
        <a:lstStyle/>
        <a:p>
          <a:pPr algn="ctr"/>
          <a:r>
            <a:rPr lang="es-ES" sz="2000" b="1" spc="0" dirty="0">
              <a:solidFill>
                <a:schemeClr val="tx1"/>
              </a:solidFill>
            </a:rPr>
            <a:t>Be</a:t>
          </a:r>
          <a:r>
            <a:rPr lang="cs-CZ" sz="2000" b="1" spc="0" dirty="0">
              <a:solidFill>
                <a:schemeClr val="tx1"/>
              </a:solidFill>
            </a:rPr>
            <a:t>s</a:t>
          </a:r>
          <a:r>
            <a:rPr lang="es-ES" sz="2000" b="1" spc="0" dirty="0" err="1">
              <a:solidFill>
                <a:schemeClr val="tx1"/>
              </a:solidFill>
            </a:rPr>
            <a:t>aleel</a:t>
          </a:r>
          <a:r>
            <a:rPr lang="cs-CZ" sz="2000" b="1" spc="0" dirty="0">
              <a:solidFill>
                <a:schemeClr val="tx1"/>
              </a:solidFill>
            </a:rPr>
            <a:t>a</a:t>
          </a:r>
          <a:r>
            <a:rPr lang="es-ES" sz="2000" b="1" spc="0" dirty="0">
              <a:solidFill>
                <a:schemeClr val="tx1"/>
              </a:solidFill>
            </a:rPr>
            <a:t>, </a:t>
          </a:r>
          <a:r>
            <a:rPr lang="es-ES" sz="2000" b="1" spc="0" dirty="0" err="1">
              <a:solidFill>
                <a:schemeClr val="tx1"/>
              </a:solidFill>
            </a:rPr>
            <a:t>který</a:t>
          </a:r>
          <a:r>
            <a:rPr lang="es-ES" sz="2000" b="1" spc="0" dirty="0">
              <a:solidFill>
                <a:schemeClr val="tx1"/>
              </a:solidFill>
            </a:rPr>
            <a:t> </a:t>
          </a:r>
          <a:r>
            <a:rPr lang="es-ES" sz="2000" b="1" spc="0" dirty="0" err="1">
              <a:solidFill>
                <a:schemeClr val="tx1"/>
              </a:solidFill>
            </a:rPr>
            <a:t>celý</a:t>
          </a:r>
          <a:r>
            <a:rPr lang="es-ES" sz="2000" b="1" spc="0" dirty="0">
              <a:solidFill>
                <a:schemeClr val="tx1"/>
              </a:solidFill>
            </a:rPr>
            <a:t> </a:t>
          </a:r>
          <a:r>
            <a:rPr lang="es-ES" sz="2000" b="1" spc="0" dirty="0" err="1">
              <a:solidFill>
                <a:schemeClr val="tx1"/>
              </a:solidFill>
            </a:rPr>
            <a:t>projekt</a:t>
          </a:r>
          <a:r>
            <a:rPr lang="es-ES" sz="2000" b="1" spc="0" dirty="0">
              <a:solidFill>
                <a:schemeClr val="tx1"/>
              </a:solidFill>
            </a:rPr>
            <a:t> </a:t>
          </a:r>
          <a:r>
            <a:rPr lang="es-ES" sz="2000" b="1" spc="0" dirty="0" err="1">
              <a:solidFill>
                <a:schemeClr val="tx1"/>
              </a:solidFill>
            </a:rPr>
            <a:t>vedl</a:t>
          </a:r>
          <a:r>
            <a:rPr lang="es-ES" sz="2000" b="1" spc="0" dirty="0">
              <a:solidFill>
                <a:schemeClr val="tx1"/>
              </a:solidFill>
            </a:rPr>
            <a:t> (</a:t>
          </a:r>
          <a:r>
            <a:rPr lang="cs-CZ" sz="2000" b="1" spc="0" dirty="0">
              <a:solidFill>
                <a:schemeClr val="tx1"/>
              </a:solidFill>
            </a:rPr>
            <a:t>2</a:t>
          </a:r>
          <a:r>
            <a:rPr lang="es-ES" sz="2000" b="1" spc="0" dirty="0">
              <a:solidFill>
                <a:schemeClr val="tx1"/>
              </a:solidFill>
            </a:rPr>
            <a:t>.</a:t>
          </a:r>
          <a:r>
            <a:rPr lang="cs-CZ" sz="2000" b="1" spc="0" dirty="0">
              <a:solidFill>
                <a:schemeClr val="tx1"/>
              </a:solidFill>
            </a:rPr>
            <a:t> Mojžíšova</a:t>
          </a:r>
          <a:r>
            <a:rPr lang="es-ES" sz="2000" b="1" spc="0" dirty="0">
              <a:solidFill>
                <a:schemeClr val="tx1"/>
              </a:solidFill>
            </a:rPr>
            <a:t> 31</a:t>
          </a:r>
          <a:r>
            <a:rPr lang="cs-CZ" sz="2000" b="1" spc="0" dirty="0">
              <a:solidFill>
                <a:schemeClr val="tx1"/>
              </a:solidFill>
            </a:rPr>
            <a:t>,</a:t>
          </a:r>
          <a:r>
            <a:rPr lang="es-ES" sz="2000" b="1" spc="0" dirty="0">
              <a:solidFill>
                <a:schemeClr val="tx1"/>
              </a:solidFill>
            </a:rPr>
            <a:t>2)</a:t>
          </a:r>
          <a:endParaRPr lang="es-ES" sz="2000" spc="0" dirty="0">
            <a:solidFill>
              <a:schemeClr val="tx1"/>
            </a:solidFill>
          </a:endParaRPr>
        </a:p>
      </dgm:t>
    </dgm:pt>
    <dgm:pt modelId="{8827E636-BAFE-4A27-A96B-1CF0686885AD}" type="parTrans" cxnId="{28AD7E05-29FF-4CB0-AA1B-77DEDBC41147}">
      <dgm:prSet/>
      <dgm:spPr/>
      <dgm:t>
        <a:bodyPr/>
        <a:lstStyle/>
        <a:p>
          <a:pPr algn="ctr"/>
          <a:endParaRPr lang="es-ES" sz="2000" spc="300">
            <a:solidFill>
              <a:schemeClr val="tx1"/>
            </a:solidFill>
          </a:endParaRPr>
        </a:p>
      </dgm:t>
    </dgm:pt>
    <dgm:pt modelId="{3711C13F-4E87-4C60-87BB-44E9FF527167}" type="sibTrans" cxnId="{28AD7E05-29FF-4CB0-AA1B-77DEDBC41147}">
      <dgm:prSet/>
      <dgm:spPr/>
      <dgm:t>
        <a:bodyPr/>
        <a:lstStyle/>
        <a:p>
          <a:pPr algn="ctr"/>
          <a:endParaRPr lang="es-ES" sz="2000" spc="300">
            <a:solidFill>
              <a:schemeClr val="tx1"/>
            </a:solidFill>
          </a:endParaRPr>
        </a:p>
      </dgm:t>
    </dgm:pt>
    <dgm:pt modelId="{47E52302-5134-4ABF-995A-9B513047F2C3}">
      <dgm:prSet custT="1"/>
      <dgm:spPr/>
      <dgm:t>
        <a:bodyPr/>
        <a:lstStyle/>
        <a:p>
          <a:pPr algn="ctr"/>
          <a:r>
            <a:rPr lang="cs-CZ" sz="2000" b="1" spc="0" dirty="0">
              <a:solidFill>
                <a:schemeClr val="tx1"/>
              </a:solidFill>
            </a:rPr>
            <a:t>Oholí</a:t>
          </a:r>
          <a:r>
            <a:rPr lang="es-ES" sz="2000" b="1" spc="0" dirty="0">
              <a:solidFill>
                <a:schemeClr val="tx1"/>
              </a:solidFill>
            </a:rPr>
            <a:t>ab</a:t>
          </a:r>
          <a:r>
            <a:rPr lang="cs-CZ" sz="2000" b="1" spc="0" dirty="0">
              <a:solidFill>
                <a:schemeClr val="tx1"/>
              </a:solidFill>
            </a:rPr>
            <a:t>a</a:t>
          </a:r>
          <a:r>
            <a:rPr lang="es-ES" sz="2000" b="1" spc="0" dirty="0">
              <a:solidFill>
                <a:schemeClr val="tx1"/>
              </a:solidFill>
            </a:rPr>
            <a:t>, </a:t>
          </a:r>
          <a:r>
            <a:rPr lang="es-ES" sz="2000" b="1" spc="0" dirty="0" err="1">
              <a:solidFill>
                <a:schemeClr val="tx1"/>
              </a:solidFill>
            </a:rPr>
            <a:t>který</a:t>
          </a:r>
          <a:r>
            <a:rPr lang="es-ES" sz="2000" b="1" spc="0" dirty="0">
              <a:solidFill>
                <a:schemeClr val="tx1"/>
              </a:solidFill>
            </a:rPr>
            <a:t> </a:t>
          </a:r>
          <a:r>
            <a:rPr lang="es-ES" sz="2000" b="1" spc="0" dirty="0" err="1">
              <a:solidFill>
                <a:schemeClr val="tx1"/>
              </a:solidFill>
            </a:rPr>
            <a:t>byl</a:t>
          </a:r>
          <a:r>
            <a:rPr lang="es-ES" sz="2000" b="1" spc="0" dirty="0">
              <a:solidFill>
                <a:schemeClr val="tx1"/>
              </a:solidFill>
            </a:rPr>
            <a:t> </a:t>
          </a:r>
          <a:r>
            <a:rPr lang="es-ES" sz="2000" b="1" spc="0" dirty="0" err="1">
              <a:solidFill>
                <a:schemeClr val="tx1"/>
              </a:solidFill>
            </a:rPr>
            <a:t>jeho</a:t>
          </a:r>
          <a:r>
            <a:rPr lang="es-ES" sz="2000" b="1" spc="0" dirty="0">
              <a:solidFill>
                <a:schemeClr val="tx1"/>
              </a:solidFill>
            </a:rPr>
            <a:t> </a:t>
          </a:r>
          <a:r>
            <a:rPr lang="es-ES" sz="2000" b="1" spc="0" dirty="0" err="1">
              <a:solidFill>
                <a:schemeClr val="tx1"/>
              </a:solidFill>
            </a:rPr>
            <a:t>hlavním</a:t>
          </a:r>
          <a:r>
            <a:rPr lang="es-ES" sz="2000" b="1" spc="0" dirty="0">
              <a:solidFill>
                <a:schemeClr val="tx1"/>
              </a:solidFill>
            </a:rPr>
            <a:t> </a:t>
          </a:r>
          <a:r>
            <a:rPr lang="es-ES" sz="2000" b="1" spc="0" dirty="0" err="1">
              <a:solidFill>
                <a:schemeClr val="tx1"/>
              </a:solidFill>
            </a:rPr>
            <a:t>asistentem</a:t>
          </a:r>
          <a:r>
            <a:rPr lang="es-ES" sz="2000" b="1" spc="0" dirty="0">
              <a:solidFill>
                <a:schemeClr val="tx1"/>
              </a:solidFill>
            </a:rPr>
            <a:t> (</a:t>
          </a:r>
          <a:r>
            <a:rPr lang="cs-CZ" sz="2000" b="1" spc="0" dirty="0">
              <a:solidFill>
                <a:schemeClr val="tx1"/>
              </a:solidFill>
            </a:rPr>
            <a:t>2</a:t>
          </a:r>
          <a:r>
            <a:rPr lang="es-ES" sz="2000" b="1" spc="0" dirty="0">
              <a:solidFill>
                <a:schemeClr val="tx1"/>
              </a:solidFill>
            </a:rPr>
            <a:t>.</a:t>
          </a:r>
          <a:r>
            <a:rPr lang="cs-CZ" sz="2000" b="1" spc="0" dirty="0">
              <a:solidFill>
                <a:schemeClr val="tx1"/>
              </a:solidFill>
            </a:rPr>
            <a:t> Mojžíšova</a:t>
          </a:r>
          <a:r>
            <a:rPr lang="es-ES" sz="2000" b="1" spc="0" dirty="0">
              <a:solidFill>
                <a:schemeClr val="tx1"/>
              </a:solidFill>
            </a:rPr>
            <a:t> 31</a:t>
          </a:r>
          <a:r>
            <a:rPr lang="cs-CZ" sz="2000" b="1" spc="0" dirty="0">
              <a:solidFill>
                <a:schemeClr val="tx1"/>
              </a:solidFill>
            </a:rPr>
            <a:t>,</a:t>
          </a:r>
          <a:r>
            <a:rPr lang="es-ES" sz="2000" b="1" spc="0" dirty="0">
              <a:solidFill>
                <a:schemeClr val="tx1"/>
              </a:solidFill>
            </a:rPr>
            <a:t>6a)</a:t>
          </a:r>
          <a:endParaRPr lang="es-ES" sz="2000" spc="0" dirty="0">
            <a:solidFill>
              <a:schemeClr val="tx1"/>
            </a:solidFill>
          </a:endParaRPr>
        </a:p>
      </dgm:t>
    </dgm:pt>
    <dgm:pt modelId="{70D9CC7D-FAFC-49BE-AA4B-4D907069844F}" type="parTrans" cxnId="{67586FCE-D54A-4ACF-A1E0-26018836EDB3}">
      <dgm:prSet/>
      <dgm:spPr/>
      <dgm:t>
        <a:bodyPr/>
        <a:lstStyle/>
        <a:p>
          <a:pPr algn="ctr"/>
          <a:endParaRPr lang="es-ES" sz="2000" spc="300">
            <a:solidFill>
              <a:schemeClr val="tx1"/>
            </a:solidFill>
          </a:endParaRPr>
        </a:p>
      </dgm:t>
    </dgm:pt>
    <dgm:pt modelId="{763641A1-741A-46DD-ACF3-22F72472B809}" type="sibTrans" cxnId="{67586FCE-D54A-4ACF-A1E0-26018836EDB3}">
      <dgm:prSet/>
      <dgm:spPr/>
      <dgm:t>
        <a:bodyPr/>
        <a:lstStyle/>
        <a:p>
          <a:pPr algn="ctr"/>
          <a:endParaRPr lang="es-ES" sz="2000" spc="300">
            <a:solidFill>
              <a:schemeClr val="tx1"/>
            </a:solidFill>
          </a:endParaRPr>
        </a:p>
      </dgm:t>
    </dgm:pt>
    <dgm:pt modelId="{DECD58A0-02CA-41F0-96C7-211C80A6E7B0}">
      <dgm:prSet custT="1"/>
      <dgm:spPr>
        <a:solidFill>
          <a:schemeClr val="accent1">
            <a:lumMod val="60000"/>
            <a:lumOff val="40000"/>
          </a:schemeClr>
        </a:solidFill>
      </dgm:spPr>
      <dgm:t>
        <a:bodyPr/>
        <a:lstStyle/>
        <a:p>
          <a:pPr algn="ctr"/>
          <a:r>
            <a:rPr lang="es-ES" sz="2000" b="1" spc="0" dirty="0" err="1">
              <a:solidFill>
                <a:schemeClr val="tx1"/>
              </a:solidFill>
            </a:rPr>
            <a:t>Další</a:t>
          </a:r>
          <a:r>
            <a:rPr lang="es-ES" sz="2000" b="1" spc="0" dirty="0">
              <a:solidFill>
                <a:schemeClr val="tx1"/>
              </a:solidFill>
            </a:rPr>
            <a:t> lid</a:t>
          </a:r>
          <a:r>
            <a:rPr lang="cs-CZ" sz="2000" b="1" spc="0" dirty="0">
              <a:solidFill>
                <a:schemeClr val="tx1"/>
              </a:solidFill>
            </a:rPr>
            <a:t>i</a:t>
          </a:r>
          <a:r>
            <a:rPr lang="es-ES" sz="2000" b="1" spc="0" dirty="0">
              <a:solidFill>
                <a:schemeClr val="tx1"/>
              </a:solidFill>
            </a:rPr>
            <a:t>, </a:t>
          </a:r>
          <a:r>
            <a:rPr lang="es-ES" sz="2000" b="1" spc="0" dirty="0" err="1">
              <a:solidFill>
                <a:schemeClr val="tx1"/>
              </a:solidFill>
            </a:rPr>
            <a:t>kteří</a:t>
          </a:r>
          <a:r>
            <a:rPr lang="es-ES" sz="2000" b="1" spc="0" dirty="0">
              <a:solidFill>
                <a:schemeClr val="tx1"/>
              </a:solidFill>
            </a:rPr>
            <a:t> </a:t>
          </a:r>
          <a:r>
            <a:rPr lang="es-ES" sz="2000" b="1" spc="0" dirty="0" err="1">
              <a:solidFill>
                <a:schemeClr val="tx1"/>
              </a:solidFill>
            </a:rPr>
            <a:t>pomáhali</a:t>
          </a:r>
          <a:r>
            <a:rPr lang="es-ES" sz="2000" b="1" spc="0" dirty="0">
              <a:solidFill>
                <a:schemeClr val="tx1"/>
              </a:solidFill>
            </a:rPr>
            <a:t> v </a:t>
          </a:r>
          <a:r>
            <a:rPr lang="es-ES" sz="2000" b="1" spc="0" dirty="0" err="1">
              <a:solidFill>
                <a:schemeClr val="tx1"/>
              </a:solidFill>
            </a:rPr>
            <a:t>práci</a:t>
          </a:r>
          <a:r>
            <a:rPr lang="es-ES" sz="2000" b="1" spc="0" dirty="0">
              <a:solidFill>
                <a:schemeClr val="tx1"/>
              </a:solidFill>
            </a:rPr>
            <a:t> (</a:t>
          </a:r>
          <a:r>
            <a:rPr lang="cs-CZ" sz="2000" b="1" spc="0" dirty="0">
              <a:solidFill>
                <a:schemeClr val="tx1"/>
              </a:solidFill>
            </a:rPr>
            <a:t>2</a:t>
          </a:r>
          <a:r>
            <a:rPr lang="es-ES" sz="2000" b="1" spc="0" dirty="0">
              <a:solidFill>
                <a:schemeClr val="tx1"/>
              </a:solidFill>
            </a:rPr>
            <a:t>.</a:t>
          </a:r>
          <a:r>
            <a:rPr lang="cs-CZ" sz="2000" b="1" spc="0" dirty="0">
              <a:solidFill>
                <a:schemeClr val="tx1"/>
              </a:solidFill>
            </a:rPr>
            <a:t> Mojžíšova</a:t>
          </a:r>
          <a:r>
            <a:rPr lang="es-ES" sz="2000" b="1" spc="0" dirty="0">
              <a:solidFill>
                <a:schemeClr val="tx1"/>
              </a:solidFill>
            </a:rPr>
            <a:t> 31</a:t>
          </a:r>
          <a:r>
            <a:rPr lang="cs-CZ" sz="2000" b="1" spc="0" dirty="0">
              <a:solidFill>
                <a:schemeClr val="tx1"/>
              </a:solidFill>
            </a:rPr>
            <a:t>,</a:t>
          </a:r>
          <a:r>
            <a:rPr lang="es-ES" sz="2000" b="1" spc="0" dirty="0">
              <a:solidFill>
                <a:schemeClr val="tx1"/>
              </a:solidFill>
            </a:rPr>
            <a:t>6b)</a:t>
          </a:r>
          <a:endParaRPr lang="es-ES" sz="2000" spc="0" dirty="0">
            <a:solidFill>
              <a:schemeClr val="tx1"/>
            </a:solidFill>
          </a:endParaRPr>
        </a:p>
      </dgm:t>
    </dgm:pt>
    <dgm:pt modelId="{11FF87B5-9938-460A-8A2C-2C0A2567BF5B}" type="parTrans" cxnId="{22149AE9-8EE1-4448-BAF1-356C8186B058}">
      <dgm:prSet/>
      <dgm:spPr/>
      <dgm:t>
        <a:bodyPr/>
        <a:lstStyle/>
        <a:p>
          <a:pPr algn="ctr"/>
          <a:endParaRPr lang="es-ES" sz="2000" spc="300">
            <a:solidFill>
              <a:schemeClr val="tx1"/>
            </a:solidFill>
          </a:endParaRPr>
        </a:p>
      </dgm:t>
    </dgm:pt>
    <dgm:pt modelId="{50BCCEBC-EBAF-4031-AF40-BE5A67FAF27E}" type="sibTrans" cxnId="{22149AE9-8EE1-4448-BAF1-356C8186B058}">
      <dgm:prSet/>
      <dgm:spPr/>
      <dgm:t>
        <a:bodyPr/>
        <a:lstStyle/>
        <a:p>
          <a:pPr algn="ctr"/>
          <a:endParaRPr lang="es-ES" sz="2000" spc="300">
            <a:solidFill>
              <a:schemeClr val="tx1"/>
            </a:solidFill>
          </a:endParaRPr>
        </a:p>
      </dgm:t>
    </dgm:pt>
    <dgm:pt modelId="{FC68CD26-B693-4657-95D3-B6A766097D1D}" type="pres">
      <dgm:prSet presAssocID="{1A640ECD-CF18-4052-BD99-DBD1FEE37E53}" presName="linearFlow" presStyleCnt="0">
        <dgm:presLayoutVars>
          <dgm:dir/>
          <dgm:resizeHandles val="exact"/>
        </dgm:presLayoutVars>
      </dgm:prSet>
      <dgm:spPr/>
    </dgm:pt>
    <dgm:pt modelId="{C0D09DFA-5B4D-4F2D-AC21-3F8C5834693D}" type="pres">
      <dgm:prSet presAssocID="{4821818A-AEA7-4F1F-B63B-B4FDB65C0B63}" presName="composite" presStyleCnt="0"/>
      <dgm:spPr/>
    </dgm:pt>
    <dgm:pt modelId="{EF3CCA59-81A0-4CFB-9BD7-693127657E33}" type="pres">
      <dgm:prSet presAssocID="{4821818A-AEA7-4F1F-B63B-B4FDB65C0B63}" presName="imgShp" presStyleLbl="fgImgPlace1" presStyleIdx="0" presStyleCnt="3" custLinFactX="-200000" custLinFactNeighborX="-232537"/>
      <dgm:spPr>
        <a:prstGeom prst="rightArrowCallout">
          <a:avLst/>
        </a:prstGeom>
        <a:solidFill>
          <a:srgbClr val="007FB8"/>
        </a:solidFill>
      </dgm:spPr>
    </dgm:pt>
    <dgm:pt modelId="{B86DC855-AC6E-41F5-85A1-2802CAC9C2B8}" type="pres">
      <dgm:prSet presAssocID="{4821818A-AEA7-4F1F-B63B-B4FDB65C0B63}" presName="txShp" presStyleLbl="node1" presStyleIdx="0" presStyleCnt="3" custScaleX="137138">
        <dgm:presLayoutVars>
          <dgm:bulletEnabled val="1"/>
        </dgm:presLayoutVars>
      </dgm:prSet>
      <dgm:spPr/>
    </dgm:pt>
    <dgm:pt modelId="{4470E1D3-EC17-4E99-98E1-DC2E0FE03CBF}" type="pres">
      <dgm:prSet presAssocID="{3711C13F-4E87-4C60-87BB-44E9FF527167}" presName="spacing" presStyleCnt="0"/>
      <dgm:spPr/>
    </dgm:pt>
    <dgm:pt modelId="{3C1F0C06-0D42-4200-BE27-3A0C2B8EA790}" type="pres">
      <dgm:prSet presAssocID="{47E52302-5134-4ABF-995A-9B513047F2C3}" presName="composite" presStyleCnt="0"/>
      <dgm:spPr/>
    </dgm:pt>
    <dgm:pt modelId="{95EC20E9-3580-42EE-8128-37BE0DCED7C8}" type="pres">
      <dgm:prSet presAssocID="{47E52302-5134-4ABF-995A-9B513047F2C3}" presName="imgShp" presStyleLbl="fgImgPlace1" presStyleIdx="1" presStyleCnt="3" custLinFactX="-200000" custLinFactNeighborX="-232537"/>
      <dgm:spPr>
        <a:prstGeom prst="rightArrowCallout">
          <a:avLst/>
        </a:prstGeom>
        <a:solidFill>
          <a:srgbClr val="009A00"/>
        </a:solidFill>
      </dgm:spPr>
    </dgm:pt>
    <dgm:pt modelId="{B4916A51-CBAE-40C0-8E7D-0AD618C29DEF}" type="pres">
      <dgm:prSet presAssocID="{47E52302-5134-4ABF-995A-9B513047F2C3}" presName="txShp" presStyleLbl="node1" presStyleIdx="1" presStyleCnt="3" custScaleX="137138">
        <dgm:presLayoutVars>
          <dgm:bulletEnabled val="1"/>
        </dgm:presLayoutVars>
      </dgm:prSet>
      <dgm:spPr/>
    </dgm:pt>
    <dgm:pt modelId="{96510FAB-8BE1-4E1E-861F-E40FD93705CB}" type="pres">
      <dgm:prSet presAssocID="{763641A1-741A-46DD-ACF3-22F72472B809}" presName="spacing" presStyleCnt="0"/>
      <dgm:spPr/>
    </dgm:pt>
    <dgm:pt modelId="{4CA90445-7D70-420B-825D-F4714FE6E08A}" type="pres">
      <dgm:prSet presAssocID="{DECD58A0-02CA-41F0-96C7-211C80A6E7B0}" presName="composite" presStyleCnt="0"/>
      <dgm:spPr/>
    </dgm:pt>
    <dgm:pt modelId="{AD88A7F4-3CC8-4AD8-9946-F05F96607909}" type="pres">
      <dgm:prSet presAssocID="{DECD58A0-02CA-41F0-96C7-211C80A6E7B0}" presName="imgShp" presStyleLbl="fgImgPlace1" presStyleIdx="2" presStyleCnt="3" custLinFactX="-200000" custLinFactNeighborX="-232537"/>
      <dgm:spPr>
        <a:prstGeom prst="rightArrowCallout">
          <a:avLst/>
        </a:prstGeom>
        <a:solidFill>
          <a:srgbClr val="8A008A"/>
        </a:solidFill>
      </dgm:spPr>
    </dgm:pt>
    <dgm:pt modelId="{0BDC1970-CBA1-4720-A341-1B8D5022877C}" type="pres">
      <dgm:prSet presAssocID="{DECD58A0-02CA-41F0-96C7-211C80A6E7B0}" presName="txShp" presStyleLbl="node1" presStyleIdx="2" presStyleCnt="3" custScaleX="137138">
        <dgm:presLayoutVars>
          <dgm:bulletEnabled val="1"/>
        </dgm:presLayoutVars>
      </dgm:prSet>
      <dgm:spPr/>
    </dgm:pt>
  </dgm:ptLst>
  <dgm:cxnLst>
    <dgm:cxn modelId="{28AD7E05-29FF-4CB0-AA1B-77DEDBC41147}" srcId="{1A640ECD-CF18-4052-BD99-DBD1FEE37E53}" destId="{4821818A-AEA7-4F1F-B63B-B4FDB65C0B63}" srcOrd="0" destOrd="0" parTransId="{8827E636-BAFE-4A27-A96B-1CF0686885AD}" sibTransId="{3711C13F-4E87-4C60-87BB-44E9FF527167}"/>
    <dgm:cxn modelId="{DA0CA971-B676-42A9-BC76-A018A4D761D3}" type="presOf" srcId="{4821818A-AEA7-4F1F-B63B-B4FDB65C0B63}" destId="{B86DC855-AC6E-41F5-85A1-2802CAC9C2B8}" srcOrd="0" destOrd="0" presId="urn:microsoft.com/office/officeart/2005/8/layout/vList3"/>
    <dgm:cxn modelId="{F72EDF98-7EFF-4ACF-95C3-4092922F4BCA}" type="presOf" srcId="{1A640ECD-CF18-4052-BD99-DBD1FEE37E53}" destId="{FC68CD26-B693-4657-95D3-B6A766097D1D}" srcOrd="0" destOrd="0" presId="urn:microsoft.com/office/officeart/2005/8/layout/vList3"/>
    <dgm:cxn modelId="{67586FCE-D54A-4ACF-A1E0-26018836EDB3}" srcId="{1A640ECD-CF18-4052-BD99-DBD1FEE37E53}" destId="{47E52302-5134-4ABF-995A-9B513047F2C3}" srcOrd="1" destOrd="0" parTransId="{70D9CC7D-FAFC-49BE-AA4B-4D907069844F}" sibTransId="{763641A1-741A-46DD-ACF3-22F72472B809}"/>
    <dgm:cxn modelId="{9DE74BE6-15D8-42C8-A4C9-91FED68A6941}" type="presOf" srcId="{DECD58A0-02CA-41F0-96C7-211C80A6E7B0}" destId="{0BDC1970-CBA1-4720-A341-1B8D5022877C}" srcOrd="0" destOrd="0" presId="urn:microsoft.com/office/officeart/2005/8/layout/vList3"/>
    <dgm:cxn modelId="{22149AE9-8EE1-4448-BAF1-356C8186B058}" srcId="{1A640ECD-CF18-4052-BD99-DBD1FEE37E53}" destId="{DECD58A0-02CA-41F0-96C7-211C80A6E7B0}" srcOrd="2" destOrd="0" parTransId="{11FF87B5-9938-460A-8A2C-2C0A2567BF5B}" sibTransId="{50BCCEBC-EBAF-4031-AF40-BE5A67FAF27E}"/>
    <dgm:cxn modelId="{D9B0E7F1-E350-4861-9780-A5CAD27FD286}" type="presOf" srcId="{47E52302-5134-4ABF-995A-9B513047F2C3}" destId="{B4916A51-CBAE-40C0-8E7D-0AD618C29DEF}" srcOrd="0" destOrd="0" presId="urn:microsoft.com/office/officeart/2005/8/layout/vList3"/>
    <dgm:cxn modelId="{6C0C61D4-499D-4166-A27E-92F5D625CC40}" type="presParOf" srcId="{FC68CD26-B693-4657-95D3-B6A766097D1D}" destId="{C0D09DFA-5B4D-4F2D-AC21-3F8C5834693D}" srcOrd="0" destOrd="0" presId="urn:microsoft.com/office/officeart/2005/8/layout/vList3"/>
    <dgm:cxn modelId="{4C718B5C-21B9-43D5-BFBF-E0D7A7EA554F}" type="presParOf" srcId="{C0D09DFA-5B4D-4F2D-AC21-3F8C5834693D}" destId="{EF3CCA59-81A0-4CFB-9BD7-693127657E33}" srcOrd="0" destOrd="0" presId="urn:microsoft.com/office/officeart/2005/8/layout/vList3"/>
    <dgm:cxn modelId="{199DC055-FF9D-4A65-9C98-6F8180F6CE24}" type="presParOf" srcId="{C0D09DFA-5B4D-4F2D-AC21-3F8C5834693D}" destId="{B86DC855-AC6E-41F5-85A1-2802CAC9C2B8}" srcOrd="1" destOrd="0" presId="urn:microsoft.com/office/officeart/2005/8/layout/vList3"/>
    <dgm:cxn modelId="{8C9A44F5-2DC7-4FA9-9C89-13C3B19EE733}" type="presParOf" srcId="{FC68CD26-B693-4657-95D3-B6A766097D1D}" destId="{4470E1D3-EC17-4E99-98E1-DC2E0FE03CBF}" srcOrd="1" destOrd="0" presId="urn:microsoft.com/office/officeart/2005/8/layout/vList3"/>
    <dgm:cxn modelId="{8890031C-4CCF-480B-A329-1DD3C37AF358}" type="presParOf" srcId="{FC68CD26-B693-4657-95D3-B6A766097D1D}" destId="{3C1F0C06-0D42-4200-BE27-3A0C2B8EA790}" srcOrd="2" destOrd="0" presId="urn:microsoft.com/office/officeart/2005/8/layout/vList3"/>
    <dgm:cxn modelId="{35FE0295-D7F5-4701-AA97-034C48E9D205}" type="presParOf" srcId="{3C1F0C06-0D42-4200-BE27-3A0C2B8EA790}" destId="{95EC20E9-3580-42EE-8128-37BE0DCED7C8}" srcOrd="0" destOrd="0" presId="urn:microsoft.com/office/officeart/2005/8/layout/vList3"/>
    <dgm:cxn modelId="{7C1D6769-C5EA-4139-ABB9-A46F0C862D57}" type="presParOf" srcId="{3C1F0C06-0D42-4200-BE27-3A0C2B8EA790}" destId="{B4916A51-CBAE-40C0-8E7D-0AD618C29DEF}" srcOrd="1" destOrd="0" presId="urn:microsoft.com/office/officeart/2005/8/layout/vList3"/>
    <dgm:cxn modelId="{F8D8E238-7EAC-4D2F-866A-0BFA5FA1DBEA}" type="presParOf" srcId="{FC68CD26-B693-4657-95D3-B6A766097D1D}" destId="{96510FAB-8BE1-4E1E-861F-E40FD93705CB}" srcOrd="3" destOrd="0" presId="urn:microsoft.com/office/officeart/2005/8/layout/vList3"/>
    <dgm:cxn modelId="{BE076448-BD6D-4573-855C-15E6B8FBB39A}" type="presParOf" srcId="{FC68CD26-B693-4657-95D3-B6A766097D1D}" destId="{4CA90445-7D70-420B-825D-F4714FE6E08A}" srcOrd="4" destOrd="0" presId="urn:microsoft.com/office/officeart/2005/8/layout/vList3"/>
    <dgm:cxn modelId="{117ACEC6-8827-417D-B1C6-661BD9852E5D}" type="presParOf" srcId="{4CA90445-7D70-420B-825D-F4714FE6E08A}" destId="{AD88A7F4-3CC8-4AD8-9946-F05F96607909}" srcOrd="0" destOrd="0" presId="urn:microsoft.com/office/officeart/2005/8/layout/vList3"/>
    <dgm:cxn modelId="{913DB488-F667-40DE-9956-82046820B96F}" type="presParOf" srcId="{4CA90445-7D70-420B-825D-F4714FE6E08A}" destId="{0BDC1970-CBA1-4720-A341-1B8D5022877C}"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6DC855-AC6E-41F5-85A1-2802CAC9C2B8}">
      <dsp:nvSpPr>
        <dsp:cNvPr id="0" name=""/>
        <dsp:cNvSpPr/>
      </dsp:nvSpPr>
      <dsp:spPr>
        <a:xfrm rot="10800000">
          <a:off x="418323" y="123"/>
          <a:ext cx="8667224" cy="290118"/>
        </a:xfrm>
        <a:prstGeom prst="homePlate">
          <a:avLst/>
        </a:prstGeom>
        <a:solidFill>
          <a:schemeClr val="accent6">
            <a:lumMod val="40000"/>
            <a:lumOff val="6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934"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spc="0" dirty="0">
              <a:solidFill>
                <a:schemeClr val="tx1"/>
              </a:solidFill>
            </a:rPr>
            <a:t>Be</a:t>
          </a:r>
          <a:r>
            <a:rPr lang="cs-CZ" sz="2000" b="1" kern="1200" spc="0" dirty="0">
              <a:solidFill>
                <a:schemeClr val="tx1"/>
              </a:solidFill>
            </a:rPr>
            <a:t>s</a:t>
          </a:r>
          <a:r>
            <a:rPr lang="es-ES" sz="2000" b="1" kern="1200" spc="0" dirty="0" err="1">
              <a:solidFill>
                <a:schemeClr val="tx1"/>
              </a:solidFill>
            </a:rPr>
            <a:t>aleel</a:t>
          </a:r>
          <a:r>
            <a:rPr lang="cs-CZ" sz="2000" b="1" kern="1200" spc="0" dirty="0">
              <a:solidFill>
                <a:schemeClr val="tx1"/>
              </a:solidFill>
            </a:rPr>
            <a:t>a</a:t>
          </a:r>
          <a:r>
            <a:rPr lang="es-ES" sz="2000" b="1" kern="1200" spc="0" dirty="0">
              <a:solidFill>
                <a:schemeClr val="tx1"/>
              </a:solidFill>
            </a:rPr>
            <a:t>, </a:t>
          </a:r>
          <a:r>
            <a:rPr lang="es-ES" sz="2000" b="1" kern="1200" spc="0" dirty="0" err="1">
              <a:solidFill>
                <a:schemeClr val="tx1"/>
              </a:solidFill>
            </a:rPr>
            <a:t>který</a:t>
          </a:r>
          <a:r>
            <a:rPr lang="es-ES" sz="2000" b="1" kern="1200" spc="0" dirty="0">
              <a:solidFill>
                <a:schemeClr val="tx1"/>
              </a:solidFill>
            </a:rPr>
            <a:t> </a:t>
          </a:r>
          <a:r>
            <a:rPr lang="es-ES" sz="2000" b="1" kern="1200" spc="0" dirty="0" err="1">
              <a:solidFill>
                <a:schemeClr val="tx1"/>
              </a:solidFill>
            </a:rPr>
            <a:t>celý</a:t>
          </a:r>
          <a:r>
            <a:rPr lang="es-ES" sz="2000" b="1" kern="1200" spc="0" dirty="0">
              <a:solidFill>
                <a:schemeClr val="tx1"/>
              </a:solidFill>
            </a:rPr>
            <a:t> </a:t>
          </a:r>
          <a:r>
            <a:rPr lang="es-ES" sz="2000" b="1" kern="1200" spc="0" dirty="0" err="1">
              <a:solidFill>
                <a:schemeClr val="tx1"/>
              </a:solidFill>
            </a:rPr>
            <a:t>projekt</a:t>
          </a:r>
          <a:r>
            <a:rPr lang="es-ES" sz="2000" b="1" kern="1200" spc="0" dirty="0">
              <a:solidFill>
                <a:schemeClr val="tx1"/>
              </a:solidFill>
            </a:rPr>
            <a:t> </a:t>
          </a:r>
          <a:r>
            <a:rPr lang="es-ES" sz="2000" b="1" kern="1200" spc="0" dirty="0" err="1">
              <a:solidFill>
                <a:schemeClr val="tx1"/>
              </a:solidFill>
            </a:rPr>
            <a:t>vedl</a:t>
          </a:r>
          <a:r>
            <a:rPr lang="es-ES" sz="2000" b="1" kern="1200" spc="0" dirty="0">
              <a:solidFill>
                <a:schemeClr val="tx1"/>
              </a:solidFill>
            </a:rPr>
            <a:t> (</a:t>
          </a:r>
          <a:r>
            <a:rPr lang="cs-CZ" sz="2000" b="1" kern="1200" spc="0" dirty="0">
              <a:solidFill>
                <a:schemeClr val="tx1"/>
              </a:solidFill>
            </a:rPr>
            <a:t>2</a:t>
          </a:r>
          <a:r>
            <a:rPr lang="es-ES" sz="2000" b="1" kern="1200" spc="0" dirty="0">
              <a:solidFill>
                <a:schemeClr val="tx1"/>
              </a:solidFill>
            </a:rPr>
            <a:t>.</a:t>
          </a:r>
          <a:r>
            <a:rPr lang="cs-CZ" sz="2000" b="1" kern="1200" spc="0" dirty="0">
              <a:solidFill>
                <a:schemeClr val="tx1"/>
              </a:solidFill>
            </a:rPr>
            <a:t> Mojžíšova</a:t>
          </a:r>
          <a:r>
            <a:rPr lang="es-ES" sz="2000" b="1" kern="1200" spc="0" dirty="0">
              <a:solidFill>
                <a:schemeClr val="tx1"/>
              </a:solidFill>
            </a:rPr>
            <a:t> 31</a:t>
          </a:r>
          <a:r>
            <a:rPr lang="cs-CZ" sz="2000" b="1" kern="1200" spc="0" dirty="0">
              <a:solidFill>
                <a:schemeClr val="tx1"/>
              </a:solidFill>
            </a:rPr>
            <a:t>,</a:t>
          </a:r>
          <a:r>
            <a:rPr lang="es-ES" sz="2000" b="1" kern="1200" spc="0" dirty="0">
              <a:solidFill>
                <a:schemeClr val="tx1"/>
              </a:solidFill>
            </a:rPr>
            <a:t>2)</a:t>
          </a:r>
          <a:endParaRPr lang="es-ES" sz="2000" kern="1200" spc="0" dirty="0">
            <a:solidFill>
              <a:schemeClr val="tx1"/>
            </a:solidFill>
          </a:endParaRPr>
        </a:p>
      </dsp:txBody>
      <dsp:txXfrm rot="10800000">
        <a:off x="490852" y="123"/>
        <a:ext cx="8594695" cy="290118"/>
      </dsp:txXfrm>
    </dsp:sp>
    <dsp:sp modelId="{EF3CCA59-81A0-4CFB-9BD7-693127657E33}">
      <dsp:nvSpPr>
        <dsp:cNvPr id="0" name=""/>
        <dsp:cNvSpPr/>
      </dsp:nvSpPr>
      <dsp:spPr>
        <a:xfrm>
          <a:off x="191969" y="123"/>
          <a:ext cx="290118" cy="290118"/>
        </a:xfrm>
        <a:prstGeom prst="rightArrowCallout">
          <a:avLst/>
        </a:prstGeom>
        <a:solidFill>
          <a:srgbClr val="007FB8"/>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B4916A51-CBAE-40C0-8E7D-0AD618C29DEF}">
      <dsp:nvSpPr>
        <dsp:cNvPr id="0" name=""/>
        <dsp:cNvSpPr/>
      </dsp:nvSpPr>
      <dsp:spPr>
        <a:xfrm rot="10800000">
          <a:off x="418323" y="362772"/>
          <a:ext cx="8667224" cy="290118"/>
        </a:xfrm>
        <a:prstGeom prst="homePlate">
          <a:avLst/>
        </a:prstGeom>
        <a:gradFill rotWithShape="0">
          <a:gsLst>
            <a:gs pos="0">
              <a:schemeClr val="accent5">
                <a:hueOff val="5039990"/>
                <a:satOff val="0"/>
                <a:lumOff val="0"/>
                <a:alphaOff val="0"/>
                <a:satMod val="103000"/>
                <a:lumMod val="102000"/>
                <a:tint val="94000"/>
              </a:schemeClr>
            </a:gs>
            <a:gs pos="50000">
              <a:schemeClr val="accent5">
                <a:hueOff val="5039990"/>
                <a:satOff val="0"/>
                <a:lumOff val="0"/>
                <a:alphaOff val="0"/>
                <a:satMod val="110000"/>
                <a:lumMod val="100000"/>
                <a:shade val="100000"/>
              </a:schemeClr>
            </a:gs>
            <a:gs pos="100000">
              <a:schemeClr val="accent5">
                <a:hueOff val="503999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934" tIns="76200" rIns="142240" bIns="76200" numCol="1" spcCol="1270" anchor="ctr" anchorCtr="0">
          <a:noAutofit/>
        </a:bodyPr>
        <a:lstStyle/>
        <a:p>
          <a:pPr marL="0" lvl="0" indent="0" algn="ctr" defTabSz="889000">
            <a:lnSpc>
              <a:spcPct val="90000"/>
            </a:lnSpc>
            <a:spcBef>
              <a:spcPct val="0"/>
            </a:spcBef>
            <a:spcAft>
              <a:spcPct val="35000"/>
            </a:spcAft>
            <a:buNone/>
          </a:pPr>
          <a:r>
            <a:rPr lang="cs-CZ" sz="2000" b="1" kern="1200" spc="0" dirty="0">
              <a:solidFill>
                <a:schemeClr val="tx1"/>
              </a:solidFill>
            </a:rPr>
            <a:t>Oholí</a:t>
          </a:r>
          <a:r>
            <a:rPr lang="es-ES" sz="2000" b="1" kern="1200" spc="0" dirty="0">
              <a:solidFill>
                <a:schemeClr val="tx1"/>
              </a:solidFill>
            </a:rPr>
            <a:t>ab</a:t>
          </a:r>
          <a:r>
            <a:rPr lang="cs-CZ" sz="2000" b="1" kern="1200" spc="0" dirty="0">
              <a:solidFill>
                <a:schemeClr val="tx1"/>
              </a:solidFill>
            </a:rPr>
            <a:t>a</a:t>
          </a:r>
          <a:r>
            <a:rPr lang="es-ES" sz="2000" b="1" kern="1200" spc="0" dirty="0">
              <a:solidFill>
                <a:schemeClr val="tx1"/>
              </a:solidFill>
            </a:rPr>
            <a:t>, </a:t>
          </a:r>
          <a:r>
            <a:rPr lang="es-ES" sz="2000" b="1" kern="1200" spc="0" dirty="0" err="1">
              <a:solidFill>
                <a:schemeClr val="tx1"/>
              </a:solidFill>
            </a:rPr>
            <a:t>který</a:t>
          </a:r>
          <a:r>
            <a:rPr lang="es-ES" sz="2000" b="1" kern="1200" spc="0" dirty="0">
              <a:solidFill>
                <a:schemeClr val="tx1"/>
              </a:solidFill>
            </a:rPr>
            <a:t> </a:t>
          </a:r>
          <a:r>
            <a:rPr lang="es-ES" sz="2000" b="1" kern="1200" spc="0" dirty="0" err="1">
              <a:solidFill>
                <a:schemeClr val="tx1"/>
              </a:solidFill>
            </a:rPr>
            <a:t>byl</a:t>
          </a:r>
          <a:r>
            <a:rPr lang="es-ES" sz="2000" b="1" kern="1200" spc="0" dirty="0">
              <a:solidFill>
                <a:schemeClr val="tx1"/>
              </a:solidFill>
            </a:rPr>
            <a:t> </a:t>
          </a:r>
          <a:r>
            <a:rPr lang="es-ES" sz="2000" b="1" kern="1200" spc="0" dirty="0" err="1">
              <a:solidFill>
                <a:schemeClr val="tx1"/>
              </a:solidFill>
            </a:rPr>
            <a:t>jeho</a:t>
          </a:r>
          <a:r>
            <a:rPr lang="es-ES" sz="2000" b="1" kern="1200" spc="0" dirty="0">
              <a:solidFill>
                <a:schemeClr val="tx1"/>
              </a:solidFill>
            </a:rPr>
            <a:t> </a:t>
          </a:r>
          <a:r>
            <a:rPr lang="es-ES" sz="2000" b="1" kern="1200" spc="0" dirty="0" err="1">
              <a:solidFill>
                <a:schemeClr val="tx1"/>
              </a:solidFill>
            </a:rPr>
            <a:t>hlavním</a:t>
          </a:r>
          <a:r>
            <a:rPr lang="es-ES" sz="2000" b="1" kern="1200" spc="0" dirty="0">
              <a:solidFill>
                <a:schemeClr val="tx1"/>
              </a:solidFill>
            </a:rPr>
            <a:t> </a:t>
          </a:r>
          <a:r>
            <a:rPr lang="es-ES" sz="2000" b="1" kern="1200" spc="0" dirty="0" err="1">
              <a:solidFill>
                <a:schemeClr val="tx1"/>
              </a:solidFill>
            </a:rPr>
            <a:t>asistentem</a:t>
          </a:r>
          <a:r>
            <a:rPr lang="es-ES" sz="2000" b="1" kern="1200" spc="0" dirty="0">
              <a:solidFill>
                <a:schemeClr val="tx1"/>
              </a:solidFill>
            </a:rPr>
            <a:t> (</a:t>
          </a:r>
          <a:r>
            <a:rPr lang="cs-CZ" sz="2000" b="1" kern="1200" spc="0" dirty="0">
              <a:solidFill>
                <a:schemeClr val="tx1"/>
              </a:solidFill>
            </a:rPr>
            <a:t>2</a:t>
          </a:r>
          <a:r>
            <a:rPr lang="es-ES" sz="2000" b="1" kern="1200" spc="0" dirty="0">
              <a:solidFill>
                <a:schemeClr val="tx1"/>
              </a:solidFill>
            </a:rPr>
            <a:t>.</a:t>
          </a:r>
          <a:r>
            <a:rPr lang="cs-CZ" sz="2000" b="1" kern="1200" spc="0" dirty="0">
              <a:solidFill>
                <a:schemeClr val="tx1"/>
              </a:solidFill>
            </a:rPr>
            <a:t> Mojžíšova</a:t>
          </a:r>
          <a:r>
            <a:rPr lang="es-ES" sz="2000" b="1" kern="1200" spc="0" dirty="0">
              <a:solidFill>
                <a:schemeClr val="tx1"/>
              </a:solidFill>
            </a:rPr>
            <a:t> 31</a:t>
          </a:r>
          <a:r>
            <a:rPr lang="cs-CZ" sz="2000" b="1" kern="1200" spc="0" dirty="0">
              <a:solidFill>
                <a:schemeClr val="tx1"/>
              </a:solidFill>
            </a:rPr>
            <a:t>,</a:t>
          </a:r>
          <a:r>
            <a:rPr lang="es-ES" sz="2000" b="1" kern="1200" spc="0" dirty="0">
              <a:solidFill>
                <a:schemeClr val="tx1"/>
              </a:solidFill>
            </a:rPr>
            <a:t>6a)</a:t>
          </a:r>
          <a:endParaRPr lang="es-ES" sz="2000" kern="1200" spc="0" dirty="0">
            <a:solidFill>
              <a:schemeClr val="tx1"/>
            </a:solidFill>
          </a:endParaRPr>
        </a:p>
      </dsp:txBody>
      <dsp:txXfrm rot="10800000">
        <a:off x="490852" y="362772"/>
        <a:ext cx="8594695" cy="290118"/>
      </dsp:txXfrm>
    </dsp:sp>
    <dsp:sp modelId="{95EC20E9-3580-42EE-8128-37BE0DCED7C8}">
      <dsp:nvSpPr>
        <dsp:cNvPr id="0" name=""/>
        <dsp:cNvSpPr/>
      </dsp:nvSpPr>
      <dsp:spPr>
        <a:xfrm>
          <a:off x="191969" y="362772"/>
          <a:ext cx="290118" cy="290118"/>
        </a:xfrm>
        <a:prstGeom prst="rightArrowCallout">
          <a:avLst/>
        </a:prstGeom>
        <a:solidFill>
          <a:srgbClr val="009A00"/>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0BDC1970-CBA1-4720-A341-1B8D5022877C}">
      <dsp:nvSpPr>
        <dsp:cNvPr id="0" name=""/>
        <dsp:cNvSpPr/>
      </dsp:nvSpPr>
      <dsp:spPr>
        <a:xfrm rot="10800000">
          <a:off x="418323" y="725420"/>
          <a:ext cx="8667224" cy="290118"/>
        </a:xfrm>
        <a:prstGeom prst="homePlate">
          <a:avLst/>
        </a:prstGeom>
        <a:solidFill>
          <a:schemeClr val="accent1">
            <a:lumMod val="60000"/>
            <a:lumOff val="40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7934" tIns="76200" rIns="142240" bIns="76200" numCol="1" spcCol="1270" anchor="ctr" anchorCtr="0">
          <a:noAutofit/>
        </a:bodyPr>
        <a:lstStyle/>
        <a:p>
          <a:pPr marL="0" lvl="0" indent="0" algn="ctr" defTabSz="889000">
            <a:lnSpc>
              <a:spcPct val="90000"/>
            </a:lnSpc>
            <a:spcBef>
              <a:spcPct val="0"/>
            </a:spcBef>
            <a:spcAft>
              <a:spcPct val="35000"/>
            </a:spcAft>
            <a:buNone/>
          </a:pPr>
          <a:r>
            <a:rPr lang="es-ES" sz="2000" b="1" kern="1200" spc="0" dirty="0" err="1">
              <a:solidFill>
                <a:schemeClr val="tx1"/>
              </a:solidFill>
            </a:rPr>
            <a:t>Další</a:t>
          </a:r>
          <a:r>
            <a:rPr lang="es-ES" sz="2000" b="1" kern="1200" spc="0" dirty="0">
              <a:solidFill>
                <a:schemeClr val="tx1"/>
              </a:solidFill>
            </a:rPr>
            <a:t> lid</a:t>
          </a:r>
          <a:r>
            <a:rPr lang="cs-CZ" sz="2000" b="1" kern="1200" spc="0" dirty="0">
              <a:solidFill>
                <a:schemeClr val="tx1"/>
              </a:solidFill>
            </a:rPr>
            <a:t>i</a:t>
          </a:r>
          <a:r>
            <a:rPr lang="es-ES" sz="2000" b="1" kern="1200" spc="0" dirty="0">
              <a:solidFill>
                <a:schemeClr val="tx1"/>
              </a:solidFill>
            </a:rPr>
            <a:t>, </a:t>
          </a:r>
          <a:r>
            <a:rPr lang="es-ES" sz="2000" b="1" kern="1200" spc="0" dirty="0" err="1">
              <a:solidFill>
                <a:schemeClr val="tx1"/>
              </a:solidFill>
            </a:rPr>
            <a:t>kteří</a:t>
          </a:r>
          <a:r>
            <a:rPr lang="es-ES" sz="2000" b="1" kern="1200" spc="0" dirty="0">
              <a:solidFill>
                <a:schemeClr val="tx1"/>
              </a:solidFill>
            </a:rPr>
            <a:t> </a:t>
          </a:r>
          <a:r>
            <a:rPr lang="es-ES" sz="2000" b="1" kern="1200" spc="0" dirty="0" err="1">
              <a:solidFill>
                <a:schemeClr val="tx1"/>
              </a:solidFill>
            </a:rPr>
            <a:t>pomáhali</a:t>
          </a:r>
          <a:r>
            <a:rPr lang="es-ES" sz="2000" b="1" kern="1200" spc="0" dirty="0">
              <a:solidFill>
                <a:schemeClr val="tx1"/>
              </a:solidFill>
            </a:rPr>
            <a:t> v </a:t>
          </a:r>
          <a:r>
            <a:rPr lang="es-ES" sz="2000" b="1" kern="1200" spc="0" dirty="0" err="1">
              <a:solidFill>
                <a:schemeClr val="tx1"/>
              </a:solidFill>
            </a:rPr>
            <a:t>práci</a:t>
          </a:r>
          <a:r>
            <a:rPr lang="es-ES" sz="2000" b="1" kern="1200" spc="0" dirty="0">
              <a:solidFill>
                <a:schemeClr val="tx1"/>
              </a:solidFill>
            </a:rPr>
            <a:t> (</a:t>
          </a:r>
          <a:r>
            <a:rPr lang="cs-CZ" sz="2000" b="1" kern="1200" spc="0" dirty="0">
              <a:solidFill>
                <a:schemeClr val="tx1"/>
              </a:solidFill>
            </a:rPr>
            <a:t>2</a:t>
          </a:r>
          <a:r>
            <a:rPr lang="es-ES" sz="2000" b="1" kern="1200" spc="0" dirty="0">
              <a:solidFill>
                <a:schemeClr val="tx1"/>
              </a:solidFill>
            </a:rPr>
            <a:t>.</a:t>
          </a:r>
          <a:r>
            <a:rPr lang="cs-CZ" sz="2000" b="1" kern="1200" spc="0" dirty="0">
              <a:solidFill>
                <a:schemeClr val="tx1"/>
              </a:solidFill>
            </a:rPr>
            <a:t> Mojžíšova</a:t>
          </a:r>
          <a:r>
            <a:rPr lang="es-ES" sz="2000" b="1" kern="1200" spc="0" dirty="0">
              <a:solidFill>
                <a:schemeClr val="tx1"/>
              </a:solidFill>
            </a:rPr>
            <a:t> 31</a:t>
          </a:r>
          <a:r>
            <a:rPr lang="cs-CZ" sz="2000" b="1" kern="1200" spc="0" dirty="0">
              <a:solidFill>
                <a:schemeClr val="tx1"/>
              </a:solidFill>
            </a:rPr>
            <a:t>,</a:t>
          </a:r>
          <a:r>
            <a:rPr lang="es-ES" sz="2000" b="1" kern="1200" spc="0" dirty="0">
              <a:solidFill>
                <a:schemeClr val="tx1"/>
              </a:solidFill>
            </a:rPr>
            <a:t>6b)</a:t>
          </a:r>
          <a:endParaRPr lang="es-ES" sz="2000" kern="1200" spc="0" dirty="0">
            <a:solidFill>
              <a:schemeClr val="tx1"/>
            </a:solidFill>
          </a:endParaRPr>
        </a:p>
      </dsp:txBody>
      <dsp:txXfrm rot="10800000">
        <a:off x="490852" y="725420"/>
        <a:ext cx="8594695" cy="290118"/>
      </dsp:txXfrm>
    </dsp:sp>
    <dsp:sp modelId="{AD88A7F4-3CC8-4AD8-9946-F05F96607909}">
      <dsp:nvSpPr>
        <dsp:cNvPr id="0" name=""/>
        <dsp:cNvSpPr/>
      </dsp:nvSpPr>
      <dsp:spPr>
        <a:xfrm>
          <a:off x="191969" y="725420"/>
          <a:ext cx="290118" cy="290118"/>
        </a:xfrm>
        <a:prstGeom prst="rightArrowCallout">
          <a:avLst/>
        </a:prstGeom>
        <a:solidFill>
          <a:srgbClr val="8A008A"/>
        </a:solid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865029-7171-44CA-B7B1-1B5857CA276C}" type="datetimeFigureOut">
              <a:rPr lang="es-ES" smtClean="0"/>
              <a:t>29/07/2025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8E780-BA57-4223-B747-B561C9BA008D}" type="slidenum">
              <a:rPr lang="es-ES" smtClean="0"/>
              <a:t>‹Nº›</a:t>
            </a:fld>
            <a:endParaRPr lang="es-ES"/>
          </a:p>
        </p:txBody>
      </p:sp>
    </p:spTree>
    <p:extLst>
      <p:ext uri="{BB962C8B-B14F-4D97-AF65-F5344CB8AC3E}">
        <p14:creationId xmlns:p14="http://schemas.microsoft.com/office/powerpoint/2010/main" val="3602448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a:t>Éxodo 31:2 </a:t>
            </a:r>
          </a:p>
          <a:p>
            <a:r>
              <a:rPr lang="es-ES" dirty="0"/>
              <a:t>Mira, yo he llamado por nombre a </a:t>
            </a:r>
            <a:r>
              <a:rPr lang="es-ES" dirty="0" err="1"/>
              <a:t>Bezaleel</a:t>
            </a:r>
            <a:r>
              <a:rPr lang="es-ES" dirty="0"/>
              <a:t> hijo de Uri, hijo de Hur, de la tribu de Judá;</a:t>
            </a:r>
          </a:p>
          <a:p>
            <a:r>
              <a:rPr lang="es-ES" b="1" dirty="0"/>
              <a:t>Éxodo 31:6a </a:t>
            </a:r>
          </a:p>
          <a:p>
            <a:r>
              <a:rPr lang="es-ES" dirty="0"/>
              <a:t>Y he aquí que yo he puesto con él a </a:t>
            </a:r>
            <a:r>
              <a:rPr lang="es-ES" dirty="0" err="1"/>
              <a:t>Aholiab</a:t>
            </a:r>
            <a:r>
              <a:rPr lang="es-ES" dirty="0"/>
              <a:t> hijo de </a:t>
            </a:r>
            <a:r>
              <a:rPr lang="es-ES" dirty="0" err="1"/>
              <a:t>Ahisamac</a:t>
            </a:r>
            <a:r>
              <a:rPr lang="es-ES" dirty="0"/>
              <a:t>, de la tribu de Dan;</a:t>
            </a:r>
          </a:p>
          <a:p>
            <a:r>
              <a:rPr lang="es-ES" b="1" dirty="0"/>
              <a:t>Éxodo 31:6b </a:t>
            </a:r>
          </a:p>
          <a:p>
            <a:r>
              <a:rPr lang="es-ES" dirty="0"/>
              <a:t>y he puesto sabiduría en el ánimo de todo sabio de corazón, para que hagan todo lo que te he mandado;</a:t>
            </a:r>
          </a:p>
          <a:p>
            <a:r>
              <a:rPr lang="es-ES" dirty="0"/>
              <a:t>Éxodo 31:12-17 Habló además Jehová a Moisés, diciendo: (13) Tú hablarás a los hijos de Israel, diciendo: En verdad vosotros guardaréis mis días de reposo; porque es señal entre mí y vosotros por vuestras generaciones, para que sepáis que yo soy Jehová que os santifico. (14) Así que guardaréis el día de reposo, porque santo es a vosotros; el que lo profanare, de cierto morirá; porque cualquiera que hiciere obra alguna en él, aquella persona será cortada de en medio de su pueblo. (15) Seis días se trabajará, mas el día séptimo es día de reposo consagrado a Jehová; cualquiera que trabaje en el día de reposo, ciertamente morirá. (16) Guardarán, pues, el día de reposo los hijos de Israel, celebrándolo por sus generaciones por pacto perpetuo. (17) Señal es para siempre entre mí y los hijos de Israel; porque en seis días hizo Jehová los cielos y la tierra, y en el séptimo día cesó y reposó.</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84A9E2-867E-4427-986C-E1D574292196}"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962073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BCEE1E-6308-8994-463F-BE3F121E0C7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FFC53B71-4E08-C3C9-73FF-6D5F60F15B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DAE0C9E-07CD-E053-3A3D-1C8EDFDD2E9D}"/>
              </a:ext>
            </a:extLst>
          </p:cNvPr>
          <p:cNvSpPr>
            <a:spLocks noGrp="1"/>
          </p:cNvSpPr>
          <p:nvPr>
            <p:ph type="dt" sz="half" idx="10"/>
          </p:nvPr>
        </p:nvSpPr>
        <p:spPr/>
        <p:txBody>
          <a:bodyPr/>
          <a:lstStyle/>
          <a:p>
            <a:fld id="{7B30CD99-E0B5-4FE3-8932-58E013E03F7A}" type="datetimeFigureOut">
              <a:rPr lang="es-ES" smtClean="0"/>
              <a:t>29/07/2025</a:t>
            </a:fld>
            <a:endParaRPr lang="es-ES"/>
          </a:p>
        </p:txBody>
      </p:sp>
      <p:sp>
        <p:nvSpPr>
          <p:cNvPr id="5" name="Marcador de pie de página 4">
            <a:extLst>
              <a:ext uri="{FF2B5EF4-FFF2-40B4-BE49-F238E27FC236}">
                <a16:creationId xmlns:a16="http://schemas.microsoft.com/office/drawing/2014/main" id="{864A9214-DBA0-50C4-4F97-8FBB4D67231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8F55DD-2698-0D6C-7287-C214C03F71C8}"/>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156624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818378-E393-5384-C662-9199E75F999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99089DE-864A-862F-36C1-4C1408A71E9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D48FF65-C7FD-F497-9D1D-9167533EA050}"/>
              </a:ext>
            </a:extLst>
          </p:cNvPr>
          <p:cNvSpPr>
            <a:spLocks noGrp="1"/>
          </p:cNvSpPr>
          <p:nvPr>
            <p:ph type="dt" sz="half" idx="10"/>
          </p:nvPr>
        </p:nvSpPr>
        <p:spPr/>
        <p:txBody>
          <a:bodyPr/>
          <a:lstStyle/>
          <a:p>
            <a:fld id="{7B30CD99-E0B5-4FE3-8932-58E013E03F7A}" type="datetimeFigureOut">
              <a:rPr lang="es-ES" smtClean="0"/>
              <a:t>29/07/2025</a:t>
            </a:fld>
            <a:endParaRPr lang="es-ES"/>
          </a:p>
        </p:txBody>
      </p:sp>
      <p:sp>
        <p:nvSpPr>
          <p:cNvPr id="5" name="Marcador de pie de página 4">
            <a:extLst>
              <a:ext uri="{FF2B5EF4-FFF2-40B4-BE49-F238E27FC236}">
                <a16:creationId xmlns:a16="http://schemas.microsoft.com/office/drawing/2014/main" id="{B8C3FCCD-C5DE-D602-10CB-52A51D6A87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DA18467-9268-1AE9-360A-EC5A08DDD023}"/>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257257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21A553C-C223-47D2-71BB-0B1EFB76778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F969E5-5580-FF5B-E25D-618D3BDC5EF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1009FCB-1E88-39BC-88F1-B9CD084A34F1}"/>
              </a:ext>
            </a:extLst>
          </p:cNvPr>
          <p:cNvSpPr>
            <a:spLocks noGrp="1"/>
          </p:cNvSpPr>
          <p:nvPr>
            <p:ph type="dt" sz="half" idx="10"/>
          </p:nvPr>
        </p:nvSpPr>
        <p:spPr/>
        <p:txBody>
          <a:bodyPr/>
          <a:lstStyle/>
          <a:p>
            <a:fld id="{7B30CD99-E0B5-4FE3-8932-58E013E03F7A}" type="datetimeFigureOut">
              <a:rPr lang="es-ES" smtClean="0"/>
              <a:t>29/07/2025</a:t>
            </a:fld>
            <a:endParaRPr lang="es-ES"/>
          </a:p>
        </p:txBody>
      </p:sp>
      <p:sp>
        <p:nvSpPr>
          <p:cNvPr id="5" name="Marcador de pie de página 4">
            <a:extLst>
              <a:ext uri="{FF2B5EF4-FFF2-40B4-BE49-F238E27FC236}">
                <a16:creationId xmlns:a16="http://schemas.microsoft.com/office/drawing/2014/main" id="{D999E2C4-9BCB-040E-EEF2-D582DB94E55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B97793A-732A-69E4-A276-EB2EE5C5E89F}"/>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463301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BC5242-8B85-8557-BB6A-EC5FA5CC3C72}"/>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1636A15-A615-D552-643B-5BE998F78C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30B9167-08F1-9232-F550-BA3D31617F21}"/>
              </a:ext>
            </a:extLst>
          </p:cNvPr>
          <p:cNvSpPr>
            <a:spLocks noGrp="1"/>
          </p:cNvSpPr>
          <p:nvPr>
            <p:ph type="dt" sz="half" idx="10"/>
          </p:nvPr>
        </p:nvSpPr>
        <p:spPr/>
        <p:txBody>
          <a:bodyPr/>
          <a:lstStyle/>
          <a:p>
            <a:fld id="{CC0B3F51-AA9E-4D34-8144-3A5F1E1AEB52}" type="datetimeFigureOut">
              <a:rPr lang="es-ES" smtClean="0"/>
              <a:t>29/07/2025</a:t>
            </a:fld>
            <a:endParaRPr lang="es-ES"/>
          </a:p>
        </p:txBody>
      </p:sp>
      <p:sp>
        <p:nvSpPr>
          <p:cNvPr id="5" name="Marcador de pie de página 4">
            <a:extLst>
              <a:ext uri="{FF2B5EF4-FFF2-40B4-BE49-F238E27FC236}">
                <a16:creationId xmlns:a16="http://schemas.microsoft.com/office/drawing/2014/main" id="{C843561D-3819-D62F-504E-0B23902F17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742DB3-855A-99A8-B1D1-ACB865A433D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93029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187DD8-56B5-9443-F661-6A5303BE2E8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DD9CD8-1BF2-D6C4-18CA-736C22A55B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9736E3B-E045-D6EE-24D4-51DE43305804}"/>
              </a:ext>
            </a:extLst>
          </p:cNvPr>
          <p:cNvSpPr>
            <a:spLocks noGrp="1"/>
          </p:cNvSpPr>
          <p:nvPr>
            <p:ph type="dt" sz="half" idx="10"/>
          </p:nvPr>
        </p:nvSpPr>
        <p:spPr/>
        <p:txBody>
          <a:bodyPr/>
          <a:lstStyle/>
          <a:p>
            <a:fld id="{CC0B3F51-AA9E-4D34-8144-3A5F1E1AEB52}" type="datetimeFigureOut">
              <a:rPr lang="es-ES" smtClean="0"/>
              <a:t>29/07/2025</a:t>
            </a:fld>
            <a:endParaRPr lang="es-ES"/>
          </a:p>
        </p:txBody>
      </p:sp>
      <p:sp>
        <p:nvSpPr>
          <p:cNvPr id="5" name="Marcador de pie de página 4">
            <a:extLst>
              <a:ext uri="{FF2B5EF4-FFF2-40B4-BE49-F238E27FC236}">
                <a16:creationId xmlns:a16="http://schemas.microsoft.com/office/drawing/2014/main" id="{E134C23E-B978-4FAF-1970-48AD1014CAD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41B1BE-67DF-E439-79BB-16663D60CCE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61403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B4B658-3017-E75B-309B-6D5BFB6C2BB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4001EE6-8A99-E853-EB25-0F4F972B6FC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3233F85-56E3-1FF6-7B6A-0581DA12F0A1}"/>
              </a:ext>
            </a:extLst>
          </p:cNvPr>
          <p:cNvSpPr>
            <a:spLocks noGrp="1"/>
          </p:cNvSpPr>
          <p:nvPr>
            <p:ph type="dt" sz="half" idx="10"/>
          </p:nvPr>
        </p:nvSpPr>
        <p:spPr/>
        <p:txBody>
          <a:bodyPr/>
          <a:lstStyle/>
          <a:p>
            <a:fld id="{CC0B3F51-AA9E-4D34-8144-3A5F1E1AEB52}" type="datetimeFigureOut">
              <a:rPr lang="es-ES" smtClean="0"/>
              <a:t>29/07/2025</a:t>
            </a:fld>
            <a:endParaRPr lang="es-ES"/>
          </a:p>
        </p:txBody>
      </p:sp>
      <p:sp>
        <p:nvSpPr>
          <p:cNvPr id="5" name="Marcador de pie de página 4">
            <a:extLst>
              <a:ext uri="{FF2B5EF4-FFF2-40B4-BE49-F238E27FC236}">
                <a16:creationId xmlns:a16="http://schemas.microsoft.com/office/drawing/2014/main" id="{459DB2E5-B898-98C5-7B56-B1050038AF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E4DF615-238F-9AC7-9D60-279B7B6DDA69}"/>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96840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B72884-11E8-0131-BFF5-34B10E06C11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3C304CA-0A82-E53F-91F0-76D2D0AF29B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E2808C05-9AEE-2D43-5685-7B1E3261C53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1AA6CAF-E048-7217-7FBF-EECEA180C733}"/>
              </a:ext>
            </a:extLst>
          </p:cNvPr>
          <p:cNvSpPr>
            <a:spLocks noGrp="1"/>
          </p:cNvSpPr>
          <p:nvPr>
            <p:ph type="dt" sz="half" idx="10"/>
          </p:nvPr>
        </p:nvSpPr>
        <p:spPr/>
        <p:txBody>
          <a:bodyPr/>
          <a:lstStyle/>
          <a:p>
            <a:fld id="{CC0B3F51-AA9E-4D34-8144-3A5F1E1AEB52}" type="datetimeFigureOut">
              <a:rPr lang="es-ES" smtClean="0"/>
              <a:t>29/07/2025</a:t>
            </a:fld>
            <a:endParaRPr lang="es-ES"/>
          </a:p>
        </p:txBody>
      </p:sp>
      <p:sp>
        <p:nvSpPr>
          <p:cNvPr id="6" name="Marcador de pie de página 5">
            <a:extLst>
              <a:ext uri="{FF2B5EF4-FFF2-40B4-BE49-F238E27FC236}">
                <a16:creationId xmlns:a16="http://schemas.microsoft.com/office/drawing/2014/main" id="{87DE3D02-9131-C7FE-F779-4EBE9E7E262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97FAF90-F926-7323-B286-6A566EC788DC}"/>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767214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C566C8-1795-9A1F-5B24-AC8F0A4A5919}"/>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F339249-3A0A-0A66-E494-B94628E270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07B9772-F57D-1260-B879-6CD17157B78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2C6B75B-F42A-1D8C-2DC1-88E812FE2B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3DAE0DD-DEBA-7DDB-CC33-639967131C3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58901A6-6BEB-9582-6595-DBC49D4A44BC}"/>
              </a:ext>
            </a:extLst>
          </p:cNvPr>
          <p:cNvSpPr>
            <a:spLocks noGrp="1"/>
          </p:cNvSpPr>
          <p:nvPr>
            <p:ph type="dt" sz="half" idx="10"/>
          </p:nvPr>
        </p:nvSpPr>
        <p:spPr/>
        <p:txBody>
          <a:bodyPr/>
          <a:lstStyle/>
          <a:p>
            <a:fld id="{CC0B3F51-AA9E-4D34-8144-3A5F1E1AEB52}" type="datetimeFigureOut">
              <a:rPr lang="es-ES" smtClean="0"/>
              <a:t>29/07/2025</a:t>
            </a:fld>
            <a:endParaRPr lang="es-ES"/>
          </a:p>
        </p:txBody>
      </p:sp>
      <p:sp>
        <p:nvSpPr>
          <p:cNvPr id="8" name="Marcador de pie de página 7">
            <a:extLst>
              <a:ext uri="{FF2B5EF4-FFF2-40B4-BE49-F238E27FC236}">
                <a16:creationId xmlns:a16="http://schemas.microsoft.com/office/drawing/2014/main" id="{F64D162B-61FC-6E58-78B1-6EBF5737B93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96B3F92-54B5-5AA6-B9BC-A07442C435B7}"/>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68392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C27248-C770-6332-D9E1-06DB3AE442C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9A658C4-D54E-2ED0-1AD6-363B9C14A6D3}"/>
              </a:ext>
            </a:extLst>
          </p:cNvPr>
          <p:cNvSpPr>
            <a:spLocks noGrp="1"/>
          </p:cNvSpPr>
          <p:nvPr>
            <p:ph type="dt" sz="half" idx="10"/>
          </p:nvPr>
        </p:nvSpPr>
        <p:spPr/>
        <p:txBody>
          <a:bodyPr/>
          <a:lstStyle/>
          <a:p>
            <a:fld id="{CC0B3F51-AA9E-4D34-8144-3A5F1E1AEB52}" type="datetimeFigureOut">
              <a:rPr lang="es-ES" smtClean="0"/>
              <a:t>29/07/2025</a:t>
            </a:fld>
            <a:endParaRPr lang="es-ES"/>
          </a:p>
        </p:txBody>
      </p:sp>
      <p:sp>
        <p:nvSpPr>
          <p:cNvPr id="4" name="Marcador de pie de página 3">
            <a:extLst>
              <a:ext uri="{FF2B5EF4-FFF2-40B4-BE49-F238E27FC236}">
                <a16:creationId xmlns:a16="http://schemas.microsoft.com/office/drawing/2014/main" id="{2F2FF0DF-D287-F5F7-8E3F-F9298B5459F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804369D-471E-9828-D713-5D81F089C6E1}"/>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188192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4A17242-C785-15C9-1379-B9A1BAA3EF41}"/>
              </a:ext>
            </a:extLst>
          </p:cNvPr>
          <p:cNvSpPr>
            <a:spLocks noGrp="1"/>
          </p:cNvSpPr>
          <p:nvPr>
            <p:ph type="dt" sz="half" idx="10"/>
          </p:nvPr>
        </p:nvSpPr>
        <p:spPr/>
        <p:txBody>
          <a:bodyPr/>
          <a:lstStyle/>
          <a:p>
            <a:fld id="{CC0B3F51-AA9E-4D34-8144-3A5F1E1AEB52}" type="datetimeFigureOut">
              <a:rPr lang="es-ES" smtClean="0"/>
              <a:t>29/07/2025</a:t>
            </a:fld>
            <a:endParaRPr lang="es-ES"/>
          </a:p>
        </p:txBody>
      </p:sp>
      <p:sp>
        <p:nvSpPr>
          <p:cNvPr id="3" name="Marcador de pie de página 2">
            <a:extLst>
              <a:ext uri="{FF2B5EF4-FFF2-40B4-BE49-F238E27FC236}">
                <a16:creationId xmlns:a16="http://schemas.microsoft.com/office/drawing/2014/main" id="{CA257EEF-4521-6B6D-C46B-BF189A6CD2B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3945EE9-3A90-B540-5F95-634A74CB22AA}"/>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3839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9C0D16-1634-4B40-FF60-72962A4FF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DAD870E-339D-98B4-64C4-F46E5BC020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274894-088E-E1DF-3B76-F5FB7A8DD8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601A5DE-CAC1-18A7-4621-999A73F2851F}"/>
              </a:ext>
            </a:extLst>
          </p:cNvPr>
          <p:cNvSpPr>
            <a:spLocks noGrp="1"/>
          </p:cNvSpPr>
          <p:nvPr>
            <p:ph type="dt" sz="half" idx="10"/>
          </p:nvPr>
        </p:nvSpPr>
        <p:spPr/>
        <p:txBody>
          <a:bodyPr/>
          <a:lstStyle/>
          <a:p>
            <a:fld id="{CC0B3F51-AA9E-4D34-8144-3A5F1E1AEB52}" type="datetimeFigureOut">
              <a:rPr lang="es-ES" smtClean="0"/>
              <a:t>29/07/2025</a:t>
            </a:fld>
            <a:endParaRPr lang="es-ES"/>
          </a:p>
        </p:txBody>
      </p:sp>
      <p:sp>
        <p:nvSpPr>
          <p:cNvPr id="6" name="Marcador de pie de página 5">
            <a:extLst>
              <a:ext uri="{FF2B5EF4-FFF2-40B4-BE49-F238E27FC236}">
                <a16:creationId xmlns:a16="http://schemas.microsoft.com/office/drawing/2014/main" id="{0E7B2E03-EF41-6637-B9DE-92DA0500FDB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19CF3F-7614-AA39-8A82-6A41B6704F00}"/>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04012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B44BA3F-3B37-C100-DFF5-5D139D9DE7B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58CDB42-E86D-7A6F-7A5E-42179A86CEA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150FD0E-3636-0D0B-05A1-6550B1014FD1}"/>
              </a:ext>
            </a:extLst>
          </p:cNvPr>
          <p:cNvSpPr>
            <a:spLocks noGrp="1"/>
          </p:cNvSpPr>
          <p:nvPr>
            <p:ph type="dt" sz="half" idx="10"/>
          </p:nvPr>
        </p:nvSpPr>
        <p:spPr/>
        <p:txBody>
          <a:bodyPr/>
          <a:lstStyle/>
          <a:p>
            <a:fld id="{7B30CD99-E0B5-4FE3-8932-58E013E03F7A}" type="datetimeFigureOut">
              <a:rPr lang="es-ES" smtClean="0"/>
              <a:t>29/07/2025</a:t>
            </a:fld>
            <a:endParaRPr lang="es-ES"/>
          </a:p>
        </p:txBody>
      </p:sp>
      <p:sp>
        <p:nvSpPr>
          <p:cNvPr id="5" name="Marcador de pie de página 4">
            <a:extLst>
              <a:ext uri="{FF2B5EF4-FFF2-40B4-BE49-F238E27FC236}">
                <a16:creationId xmlns:a16="http://schemas.microsoft.com/office/drawing/2014/main" id="{D96A179A-CEDA-7083-D3F1-DB182282786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BC5331C-18DC-FC05-B1C3-35408D772411}"/>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218223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C2151-1B6B-4677-46B3-6BCF7A84EED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F13D3CE2-F016-8279-EAB5-B22EC7B59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62ED04D-2FF8-C17A-240E-CE4B655E5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104A8ED-5426-E73E-23BC-FEE4D9715910}"/>
              </a:ext>
            </a:extLst>
          </p:cNvPr>
          <p:cNvSpPr>
            <a:spLocks noGrp="1"/>
          </p:cNvSpPr>
          <p:nvPr>
            <p:ph type="dt" sz="half" idx="10"/>
          </p:nvPr>
        </p:nvSpPr>
        <p:spPr/>
        <p:txBody>
          <a:bodyPr/>
          <a:lstStyle/>
          <a:p>
            <a:fld id="{CC0B3F51-AA9E-4D34-8144-3A5F1E1AEB52}" type="datetimeFigureOut">
              <a:rPr lang="es-ES" smtClean="0"/>
              <a:t>29/07/2025</a:t>
            </a:fld>
            <a:endParaRPr lang="es-ES"/>
          </a:p>
        </p:txBody>
      </p:sp>
      <p:sp>
        <p:nvSpPr>
          <p:cNvPr id="6" name="Marcador de pie de página 5">
            <a:extLst>
              <a:ext uri="{FF2B5EF4-FFF2-40B4-BE49-F238E27FC236}">
                <a16:creationId xmlns:a16="http://schemas.microsoft.com/office/drawing/2014/main" id="{98678B2B-DFD3-B4FC-BD1C-F3EB3AB0A46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E7634A-07D9-F00C-0FF5-CBED5C447BC6}"/>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06874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F3FA4-91B3-2232-5B10-CB4EF8240E86}"/>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5CD1151-E280-41E7-58B2-005A5AE7310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5376219-E411-BF11-6DB6-9CED6EB08D30}"/>
              </a:ext>
            </a:extLst>
          </p:cNvPr>
          <p:cNvSpPr>
            <a:spLocks noGrp="1"/>
          </p:cNvSpPr>
          <p:nvPr>
            <p:ph type="dt" sz="half" idx="10"/>
          </p:nvPr>
        </p:nvSpPr>
        <p:spPr/>
        <p:txBody>
          <a:bodyPr/>
          <a:lstStyle/>
          <a:p>
            <a:fld id="{CC0B3F51-AA9E-4D34-8144-3A5F1E1AEB52}" type="datetimeFigureOut">
              <a:rPr lang="es-ES" smtClean="0"/>
              <a:t>29/07/2025</a:t>
            </a:fld>
            <a:endParaRPr lang="es-ES"/>
          </a:p>
        </p:txBody>
      </p:sp>
      <p:sp>
        <p:nvSpPr>
          <p:cNvPr id="5" name="Marcador de pie de página 4">
            <a:extLst>
              <a:ext uri="{FF2B5EF4-FFF2-40B4-BE49-F238E27FC236}">
                <a16:creationId xmlns:a16="http://schemas.microsoft.com/office/drawing/2014/main" id="{A5E5890B-CDD0-A1CB-FE9F-662538E790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29D042B-4856-FB2D-F76D-9A6D65522165}"/>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243095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1704705-6456-C284-FCBF-54308819DD2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3D2852E-553E-9CFB-8F7D-0838F276470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B903240-C095-16BA-327D-3CAAEBEBB5D8}"/>
              </a:ext>
            </a:extLst>
          </p:cNvPr>
          <p:cNvSpPr>
            <a:spLocks noGrp="1"/>
          </p:cNvSpPr>
          <p:nvPr>
            <p:ph type="dt" sz="half" idx="10"/>
          </p:nvPr>
        </p:nvSpPr>
        <p:spPr/>
        <p:txBody>
          <a:bodyPr/>
          <a:lstStyle/>
          <a:p>
            <a:fld id="{CC0B3F51-AA9E-4D34-8144-3A5F1E1AEB52}" type="datetimeFigureOut">
              <a:rPr lang="es-ES" smtClean="0"/>
              <a:t>29/07/2025</a:t>
            </a:fld>
            <a:endParaRPr lang="es-ES"/>
          </a:p>
        </p:txBody>
      </p:sp>
      <p:sp>
        <p:nvSpPr>
          <p:cNvPr id="5" name="Marcador de pie de página 4">
            <a:extLst>
              <a:ext uri="{FF2B5EF4-FFF2-40B4-BE49-F238E27FC236}">
                <a16:creationId xmlns:a16="http://schemas.microsoft.com/office/drawing/2014/main" id="{9DCEE36A-A456-EF06-E6A8-D61D12AC601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B8E7F8-148F-BF52-D5B4-884F736D17AD}"/>
              </a:ext>
            </a:extLst>
          </p:cNvPr>
          <p:cNvSpPr>
            <a:spLocks noGrp="1"/>
          </p:cNvSpPr>
          <p:nvPr>
            <p:ph type="sldNum" sz="quarter" idx="12"/>
          </p:nvPr>
        </p:nvSpPr>
        <p:spPr/>
        <p:txBody>
          <a:bodyPr/>
          <a:lstStyle/>
          <a:p>
            <a:fld id="{63970836-AFF6-4270-B515-228F2A2EA8DC}" type="slidenum">
              <a:rPr lang="es-ES" smtClean="0"/>
              <a:t>‹Nº›</a:t>
            </a:fld>
            <a:endParaRPr lang="es-ES"/>
          </a:p>
        </p:txBody>
      </p:sp>
    </p:spTree>
    <p:extLst>
      <p:ext uri="{BB962C8B-B14F-4D97-AF65-F5344CB8AC3E}">
        <p14:creationId xmlns:p14="http://schemas.microsoft.com/office/powerpoint/2010/main" val="3527916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C261B4-2943-4B8F-8568-E6E59CCB8E1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49F2236-C3C1-8990-B2F6-4B3072C9AB1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DCD40EB-9C6C-073E-2623-F1D326A151D6}"/>
              </a:ext>
            </a:extLst>
          </p:cNvPr>
          <p:cNvSpPr>
            <a:spLocks noGrp="1"/>
          </p:cNvSpPr>
          <p:nvPr>
            <p:ph type="dt" sz="half" idx="10"/>
          </p:nvPr>
        </p:nvSpPr>
        <p:spPr/>
        <p:txBody>
          <a:bodyPr/>
          <a:lstStyle/>
          <a:p>
            <a:fld id="{7B30CD99-E0B5-4FE3-8932-58E013E03F7A}" type="datetimeFigureOut">
              <a:rPr lang="es-ES" smtClean="0"/>
              <a:t>29/07/2025</a:t>
            </a:fld>
            <a:endParaRPr lang="es-ES"/>
          </a:p>
        </p:txBody>
      </p:sp>
      <p:sp>
        <p:nvSpPr>
          <p:cNvPr id="5" name="Marcador de pie de página 4">
            <a:extLst>
              <a:ext uri="{FF2B5EF4-FFF2-40B4-BE49-F238E27FC236}">
                <a16:creationId xmlns:a16="http://schemas.microsoft.com/office/drawing/2014/main" id="{001368D7-2A2D-2DFB-899A-6ACD562BA23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F7947C8-5302-87E5-BCD1-AAFA41C63763}"/>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163328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449C87-B2CD-9423-239E-32537A6264D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FE9FB29-78C4-CC0E-20F1-143D58BD6EF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177E8436-D3CF-F19E-ACED-9E5D950ADF79}"/>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E9955FF-C7E7-3FFF-E85E-00D18F12869E}"/>
              </a:ext>
            </a:extLst>
          </p:cNvPr>
          <p:cNvSpPr>
            <a:spLocks noGrp="1"/>
          </p:cNvSpPr>
          <p:nvPr>
            <p:ph type="dt" sz="half" idx="10"/>
          </p:nvPr>
        </p:nvSpPr>
        <p:spPr/>
        <p:txBody>
          <a:bodyPr/>
          <a:lstStyle/>
          <a:p>
            <a:fld id="{7B30CD99-E0B5-4FE3-8932-58E013E03F7A}" type="datetimeFigureOut">
              <a:rPr lang="es-ES" smtClean="0"/>
              <a:t>29/07/2025</a:t>
            </a:fld>
            <a:endParaRPr lang="es-ES"/>
          </a:p>
        </p:txBody>
      </p:sp>
      <p:sp>
        <p:nvSpPr>
          <p:cNvPr id="6" name="Marcador de pie de página 5">
            <a:extLst>
              <a:ext uri="{FF2B5EF4-FFF2-40B4-BE49-F238E27FC236}">
                <a16:creationId xmlns:a16="http://schemas.microsoft.com/office/drawing/2014/main" id="{028498A0-AEFF-3BE2-99AB-C574719D3C8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E89B4BB-D950-C75D-DBE2-CA1C7B7B0666}"/>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4264877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58C212-021B-2532-8B57-C13623149B2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7688976-BEDE-CB72-9B4C-1AC519A6F8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B45B5D0-ED34-FD37-8353-3EF4C79754E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34400A0-6C8E-D285-2C9D-D5491B11D5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D56C77A-3CBB-7619-83B4-C6046CEE30B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D40A231-DA0E-1086-6ACA-E5DDB2A3211C}"/>
              </a:ext>
            </a:extLst>
          </p:cNvPr>
          <p:cNvSpPr>
            <a:spLocks noGrp="1"/>
          </p:cNvSpPr>
          <p:nvPr>
            <p:ph type="dt" sz="half" idx="10"/>
          </p:nvPr>
        </p:nvSpPr>
        <p:spPr/>
        <p:txBody>
          <a:bodyPr/>
          <a:lstStyle/>
          <a:p>
            <a:fld id="{7B30CD99-E0B5-4FE3-8932-58E013E03F7A}" type="datetimeFigureOut">
              <a:rPr lang="es-ES" smtClean="0"/>
              <a:t>29/07/2025</a:t>
            </a:fld>
            <a:endParaRPr lang="es-ES"/>
          </a:p>
        </p:txBody>
      </p:sp>
      <p:sp>
        <p:nvSpPr>
          <p:cNvPr id="8" name="Marcador de pie de página 7">
            <a:extLst>
              <a:ext uri="{FF2B5EF4-FFF2-40B4-BE49-F238E27FC236}">
                <a16:creationId xmlns:a16="http://schemas.microsoft.com/office/drawing/2014/main" id="{4178BF9B-922A-F995-F9A9-3E558A591D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CD322B28-ACE1-7D6D-2A01-F0E2CA693761}"/>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99024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C3436B-0CE5-B0D7-52C4-79D1C6CB0DF8}"/>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BC03E0F-977C-EC97-F099-0F33B0A37445}"/>
              </a:ext>
            </a:extLst>
          </p:cNvPr>
          <p:cNvSpPr>
            <a:spLocks noGrp="1"/>
          </p:cNvSpPr>
          <p:nvPr>
            <p:ph type="dt" sz="half" idx="10"/>
          </p:nvPr>
        </p:nvSpPr>
        <p:spPr/>
        <p:txBody>
          <a:bodyPr/>
          <a:lstStyle/>
          <a:p>
            <a:fld id="{7B30CD99-E0B5-4FE3-8932-58E013E03F7A}" type="datetimeFigureOut">
              <a:rPr lang="es-ES" smtClean="0"/>
              <a:t>29/07/2025</a:t>
            </a:fld>
            <a:endParaRPr lang="es-ES"/>
          </a:p>
        </p:txBody>
      </p:sp>
      <p:sp>
        <p:nvSpPr>
          <p:cNvPr id="4" name="Marcador de pie de página 3">
            <a:extLst>
              <a:ext uri="{FF2B5EF4-FFF2-40B4-BE49-F238E27FC236}">
                <a16:creationId xmlns:a16="http://schemas.microsoft.com/office/drawing/2014/main" id="{C5761387-3C0E-1992-2D26-EE21204E945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4DD3A1B-1B54-F94C-70D0-C5192043A29F}"/>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4163792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9DEFE06-34F8-116C-A752-8D9E1B3BE5AB}"/>
              </a:ext>
            </a:extLst>
          </p:cNvPr>
          <p:cNvSpPr>
            <a:spLocks noGrp="1"/>
          </p:cNvSpPr>
          <p:nvPr>
            <p:ph type="dt" sz="half" idx="10"/>
          </p:nvPr>
        </p:nvSpPr>
        <p:spPr/>
        <p:txBody>
          <a:bodyPr/>
          <a:lstStyle/>
          <a:p>
            <a:fld id="{7B30CD99-E0B5-4FE3-8932-58E013E03F7A}" type="datetimeFigureOut">
              <a:rPr lang="es-ES" smtClean="0"/>
              <a:t>29/07/2025</a:t>
            </a:fld>
            <a:endParaRPr lang="es-ES"/>
          </a:p>
        </p:txBody>
      </p:sp>
      <p:sp>
        <p:nvSpPr>
          <p:cNvPr id="3" name="Marcador de pie de página 2">
            <a:extLst>
              <a:ext uri="{FF2B5EF4-FFF2-40B4-BE49-F238E27FC236}">
                <a16:creationId xmlns:a16="http://schemas.microsoft.com/office/drawing/2014/main" id="{14716CDC-B8B6-4E99-E146-37CC111478B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3A9C925-7D53-BD2D-7122-CCF9362267CD}"/>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37901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0778D9-644B-F957-CD76-9A04FAC0279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4956323-0384-0FAB-97C8-0B246A9347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8F70834-EAC3-27DB-5CE1-832FA16744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C7740D0-163E-F597-9DF2-8E3B9E3B25AF}"/>
              </a:ext>
            </a:extLst>
          </p:cNvPr>
          <p:cNvSpPr>
            <a:spLocks noGrp="1"/>
          </p:cNvSpPr>
          <p:nvPr>
            <p:ph type="dt" sz="half" idx="10"/>
          </p:nvPr>
        </p:nvSpPr>
        <p:spPr/>
        <p:txBody>
          <a:bodyPr/>
          <a:lstStyle/>
          <a:p>
            <a:fld id="{7B30CD99-E0B5-4FE3-8932-58E013E03F7A}" type="datetimeFigureOut">
              <a:rPr lang="es-ES" smtClean="0"/>
              <a:t>29/07/2025</a:t>
            </a:fld>
            <a:endParaRPr lang="es-ES"/>
          </a:p>
        </p:txBody>
      </p:sp>
      <p:sp>
        <p:nvSpPr>
          <p:cNvPr id="6" name="Marcador de pie de página 5">
            <a:extLst>
              <a:ext uri="{FF2B5EF4-FFF2-40B4-BE49-F238E27FC236}">
                <a16:creationId xmlns:a16="http://schemas.microsoft.com/office/drawing/2014/main" id="{0A71DC9C-3D01-FA5B-1255-F89B4B253D3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B2BC2F4-FDE0-A1C6-A34A-DDB546969EC8}"/>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2492037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8C552D-2DAB-7813-D9C1-261FC6C6001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4F3F726-8EA4-6F26-EF4E-15DA387ADA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9CF1D6B-273F-F448-4DEC-E251345C70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A2A271C-3EF2-ABE0-DFB5-3E0F2C86EBE3}"/>
              </a:ext>
            </a:extLst>
          </p:cNvPr>
          <p:cNvSpPr>
            <a:spLocks noGrp="1"/>
          </p:cNvSpPr>
          <p:nvPr>
            <p:ph type="dt" sz="half" idx="10"/>
          </p:nvPr>
        </p:nvSpPr>
        <p:spPr/>
        <p:txBody>
          <a:bodyPr/>
          <a:lstStyle/>
          <a:p>
            <a:fld id="{7B30CD99-E0B5-4FE3-8932-58E013E03F7A}" type="datetimeFigureOut">
              <a:rPr lang="es-ES" smtClean="0"/>
              <a:t>29/07/2025</a:t>
            </a:fld>
            <a:endParaRPr lang="es-ES"/>
          </a:p>
        </p:txBody>
      </p:sp>
      <p:sp>
        <p:nvSpPr>
          <p:cNvPr id="6" name="Marcador de pie de página 5">
            <a:extLst>
              <a:ext uri="{FF2B5EF4-FFF2-40B4-BE49-F238E27FC236}">
                <a16:creationId xmlns:a16="http://schemas.microsoft.com/office/drawing/2014/main" id="{D15D9CC3-6B37-549B-F230-CB15651C14E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03B5B4B-32C1-496D-9607-CB212236DDDB}"/>
              </a:ext>
            </a:extLst>
          </p:cNvPr>
          <p:cNvSpPr>
            <a:spLocks noGrp="1"/>
          </p:cNvSpPr>
          <p:nvPr>
            <p:ph type="sldNum" sz="quarter" idx="12"/>
          </p:nvPr>
        </p:nvSpPr>
        <p:spPr/>
        <p:txBody>
          <a:bodyPr/>
          <a:lstStyle/>
          <a:p>
            <a:fld id="{7B2B180C-3D97-4F3B-8375-6BCB23A46C58}" type="slidenum">
              <a:rPr lang="es-ES" smtClean="0"/>
              <a:t>‹Nº›</a:t>
            </a:fld>
            <a:endParaRPr lang="es-ES"/>
          </a:p>
        </p:txBody>
      </p:sp>
    </p:spTree>
    <p:extLst>
      <p:ext uri="{BB962C8B-B14F-4D97-AF65-F5344CB8AC3E}">
        <p14:creationId xmlns:p14="http://schemas.microsoft.com/office/powerpoint/2010/main" val="3317324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08F3826-0DC6-6259-1197-380303AFF9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F9B27E4-51DD-7C46-03C9-BD6744589B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BB5F4E6-1914-56FD-B3B9-AA0CD1C9855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B30CD99-E0B5-4FE3-8932-58E013E03F7A}" type="datetimeFigureOut">
              <a:rPr lang="es-ES" smtClean="0"/>
              <a:t>29/07/2025</a:t>
            </a:fld>
            <a:endParaRPr lang="es-ES"/>
          </a:p>
        </p:txBody>
      </p:sp>
      <p:sp>
        <p:nvSpPr>
          <p:cNvPr id="5" name="Marcador de pie de página 4">
            <a:extLst>
              <a:ext uri="{FF2B5EF4-FFF2-40B4-BE49-F238E27FC236}">
                <a16:creationId xmlns:a16="http://schemas.microsoft.com/office/drawing/2014/main" id="{4AF6A661-72F3-F4F3-BC7E-D9D2DB72D5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90151A94-506F-DD7F-88E4-80DCBA35F3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B2B180C-3D97-4F3B-8375-6BCB23A46C58}" type="slidenum">
              <a:rPr lang="es-ES" smtClean="0"/>
              <a:t>‹Nº›</a:t>
            </a:fld>
            <a:endParaRPr lang="es-ES"/>
          </a:p>
        </p:txBody>
      </p:sp>
    </p:spTree>
    <p:extLst>
      <p:ext uri="{BB962C8B-B14F-4D97-AF65-F5344CB8AC3E}">
        <p14:creationId xmlns:p14="http://schemas.microsoft.com/office/powerpoint/2010/main" val="30959145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12C07F4-4E9F-F2BD-94BB-9CCA94DDC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76BF94-1D6E-5419-7FFF-5D6BF9CFA6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B5DAAF-503D-5C63-0D57-D02267677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C0B3F51-AA9E-4D34-8144-3A5F1E1AEB52}" type="datetimeFigureOut">
              <a:rPr lang="es-ES" smtClean="0"/>
              <a:t>29/07/2025</a:t>
            </a:fld>
            <a:endParaRPr lang="es-ES"/>
          </a:p>
        </p:txBody>
      </p:sp>
      <p:sp>
        <p:nvSpPr>
          <p:cNvPr id="5" name="Marcador de pie de página 4">
            <a:extLst>
              <a:ext uri="{FF2B5EF4-FFF2-40B4-BE49-F238E27FC236}">
                <a16:creationId xmlns:a16="http://schemas.microsoft.com/office/drawing/2014/main" id="{65C4CB22-D2D7-60F1-A7D6-29120CD0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59F44E1-4CE8-5978-2F3E-CB1AC17DBB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3970836-AFF6-4270-B515-228F2A2EA8DC}" type="slidenum">
              <a:rPr lang="es-ES" smtClean="0"/>
              <a:t>‹Nº›</a:t>
            </a:fld>
            <a:endParaRPr lang="es-ES"/>
          </a:p>
        </p:txBody>
      </p:sp>
    </p:spTree>
    <p:extLst>
      <p:ext uri="{BB962C8B-B14F-4D97-AF65-F5344CB8AC3E}">
        <p14:creationId xmlns:p14="http://schemas.microsoft.com/office/powerpoint/2010/main" val="24299743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41.jpg"/><Relationship Id="rId3" Type="http://schemas.openxmlformats.org/officeDocument/2006/relationships/image" Target="../media/image36.jpeg"/><Relationship Id="rId7" Type="http://schemas.openxmlformats.org/officeDocument/2006/relationships/diagramColors" Target="../diagrams/colors1.xml"/><Relationship Id="rId12" Type="http://schemas.openxmlformats.org/officeDocument/2006/relationships/image" Target="../media/image40.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39.jpg"/><Relationship Id="rId5" Type="http://schemas.openxmlformats.org/officeDocument/2006/relationships/diagramLayout" Target="../diagrams/layout1.xml"/><Relationship Id="rId10" Type="http://schemas.openxmlformats.org/officeDocument/2006/relationships/image" Target="../media/image38.jpg"/><Relationship Id="rId4" Type="http://schemas.openxmlformats.org/officeDocument/2006/relationships/diagramData" Target="../diagrams/data1.xml"/><Relationship Id="rId9" Type="http://schemas.openxmlformats.org/officeDocument/2006/relationships/image" Target="../media/image37.jpg"/><Relationship Id="rId14" Type="http://schemas.openxmlformats.org/officeDocument/2006/relationships/image" Target="../media/image42.jpeg"/></Relationships>
</file>

<file path=ppt/slides/_rels/slide1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2.wdp"/><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11"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jpe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8.png"/><Relationship Id="rId4" Type="http://schemas.openxmlformats.org/officeDocument/2006/relationships/image" Target="../media/image27.jpg"/></Relationships>
</file>

<file path=ppt/slides/_rels/slide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E05153F-D5F3-1969-46B2-88B2D5E4CAC0}"/>
            </a:ext>
          </a:extLst>
        </p:cNvPr>
        <p:cNvGrpSpPr/>
        <p:nvPr/>
      </p:nvGrpSpPr>
      <p:grpSpPr>
        <a:xfrm>
          <a:off x="0" y="0"/>
          <a:ext cx="0" cy="0"/>
          <a:chOff x="0" y="0"/>
          <a:chExt cx="0" cy="0"/>
        </a:xfrm>
      </p:grpSpPr>
      <p:pic>
        <p:nvPicPr>
          <p:cNvPr id="5" name="Imagen 4" descr="Imagen que contiene tabla, comiendo, hombre, perro&#10;&#10;El contenido generado por IA puede ser incorrecto.">
            <a:extLst>
              <a:ext uri="{FF2B5EF4-FFF2-40B4-BE49-F238E27FC236}">
                <a16:creationId xmlns:a16="http://schemas.microsoft.com/office/drawing/2014/main" id="{D6603718-C19B-9CBB-1712-E0D16DCFDBD7}"/>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5162052" y="3272588"/>
            <a:ext cx="6105382" cy="3585411"/>
          </a:xfrm>
          <a:prstGeom prst="rect">
            <a:avLst/>
          </a:prstGeom>
        </p:spPr>
      </p:pic>
      <p:pic>
        <p:nvPicPr>
          <p:cNvPr id="3" name="Imagen 2" descr="Imagen que contiene edificio, agua, tabla, barco&#10;&#10;El contenido generado por IA puede ser incorrecto.">
            <a:extLst>
              <a:ext uri="{FF2B5EF4-FFF2-40B4-BE49-F238E27FC236}">
                <a16:creationId xmlns:a16="http://schemas.microsoft.com/office/drawing/2014/main" id="{D1180E5D-EED2-9CE4-4C81-FEAC298DB397}"/>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a:stretch>
            <a:fillRect/>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9" name="Imagen 8" descr="Un dibujo de una persona&#10;&#10;El contenido generado por IA puede ser incorrecto.">
            <a:extLst>
              <a:ext uri="{FF2B5EF4-FFF2-40B4-BE49-F238E27FC236}">
                <a16:creationId xmlns:a16="http://schemas.microsoft.com/office/drawing/2014/main" id="{43BA255A-3725-0BD7-D44D-A653E8B63DE7}"/>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a:ext>
            </a:extLst>
          </a:blip>
          <a:srcRect b="-1"/>
          <a:stretch>
            <a:fillRect/>
          </a:stretch>
        </p:blipFill>
        <p:spPr>
          <a:xfrm>
            <a:off x="7458302" y="-22547"/>
            <a:ext cx="3809132" cy="3139531"/>
          </a:xfrm>
          <a:prstGeom prst="rect">
            <a:avLst/>
          </a:prstGeom>
        </p:spPr>
      </p:pic>
      <p:sp>
        <p:nvSpPr>
          <p:cNvPr id="14" name="Rectangle 13">
            <a:extLst>
              <a:ext uri="{FF2B5EF4-FFF2-40B4-BE49-F238E27FC236}">
                <a16:creationId xmlns:a16="http://schemas.microsoft.com/office/drawing/2014/main" id="{36A1CAC3-A129-43F8-8881-63D3E319A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rgbClr val="0086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5CCE41C-FBFB-44B8-BE25-7F555613C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uadroTexto 1">
            <a:extLst>
              <a:ext uri="{FF2B5EF4-FFF2-40B4-BE49-F238E27FC236}">
                <a16:creationId xmlns:a16="http://schemas.microsoft.com/office/drawing/2014/main" id="{C2F38055-8DC5-775C-E3F5-65CB39F0A1E3}"/>
              </a:ext>
            </a:extLst>
          </p:cNvPr>
          <p:cNvSpPr txBox="1"/>
          <p:nvPr/>
        </p:nvSpPr>
        <p:spPr>
          <a:xfrm>
            <a:off x="0" y="4420799"/>
            <a:ext cx="5001186" cy="2123658"/>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cs-CZ" sz="6600" b="1" dirty="0">
                <a:ln w="9525">
                  <a:solidFill>
                    <a:srgbClr val="A37101"/>
                  </a:solidFill>
                  <a:prstDash val="solid"/>
                </a:ln>
                <a:solidFill>
                  <a:srgbClr val="F1A501"/>
                </a:solidFill>
                <a:effectLst>
                  <a:outerShdw blurRad="12700" dist="38100" dir="2700000" algn="tl" rotWithShape="0">
                    <a:srgbClr val="FFDF97"/>
                  </a:outerShdw>
                </a:effectLst>
              </a:rPr>
              <a:t>SMLOUVA          A PLÁN</a:t>
            </a:r>
            <a:endParaRPr lang="es-ES" sz="6600" b="1" dirty="0">
              <a:ln w="9525">
                <a:solidFill>
                  <a:srgbClr val="A37101"/>
                </a:solidFill>
                <a:prstDash val="solid"/>
              </a:ln>
              <a:solidFill>
                <a:srgbClr val="F1A501"/>
              </a:solidFill>
              <a:effectLst>
                <a:outerShdw blurRad="12700" dist="38100" dir="2700000" algn="tl" rotWithShape="0">
                  <a:srgbClr val="FFDF97"/>
                </a:outerShdw>
              </a:effectLst>
            </a:endParaRPr>
          </a:p>
        </p:txBody>
      </p:sp>
      <p:sp>
        <p:nvSpPr>
          <p:cNvPr id="4" name="CuadroTexto 3">
            <a:extLst>
              <a:ext uri="{FF2B5EF4-FFF2-40B4-BE49-F238E27FC236}">
                <a16:creationId xmlns:a16="http://schemas.microsoft.com/office/drawing/2014/main" id="{87EF064F-DB03-B328-287D-1952736FF61D}"/>
              </a:ext>
            </a:extLst>
          </p:cNvPr>
          <p:cNvSpPr txBox="1"/>
          <p:nvPr/>
        </p:nvSpPr>
        <p:spPr>
          <a:xfrm rot="5400000">
            <a:off x="8378951" y="3259724"/>
            <a:ext cx="6858002" cy="338554"/>
          </a:xfrm>
          <a:prstGeom prst="rect">
            <a:avLst/>
          </a:prstGeom>
          <a:noFill/>
        </p:spPr>
        <p:txBody>
          <a:bodyPr wrap="square" rtlCol="0">
            <a:spAutoFit/>
          </a:bodyPr>
          <a:lstStyle/>
          <a:p>
            <a:pPr algn="ctr"/>
            <a:r>
              <a:rPr lang="es-ES" sz="1600" b="1" dirty="0">
                <a:solidFill>
                  <a:schemeClr val="accent4">
                    <a:lumMod val="20000"/>
                    <a:lumOff val="80000"/>
                  </a:schemeClr>
                </a:solidFill>
                <a:effectLst>
                  <a:outerShdw blurRad="38100" dist="38100" dir="2700000" algn="tl">
                    <a:srgbClr val="000000">
                      <a:alpha val="43137"/>
                    </a:srgbClr>
                  </a:outerShdw>
                </a:effectLst>
              </a:rPr>
              <a:t>Le</a:t>
            </a:r>
            <a:r>
              <a:rPr lang="cs-CZ" sz="1600" b="1" dirty="0">
                <a:solidFill>
                  <a:schemeClr val="accent4">
                    <a:lumMod val="20000"/>
                    <a:lumOff val="80000"/>
                  </a:schemeClr>
                </a:solidFill>
                <a:effectLst>
                  <a:outerShdw blurRad="38100" dist="38100" dir="2700000" algn="tl">
                    <a:srgbClr val="000000">
                      <a:alpha val="43137"/>
                    </a:srgbClr>
                  </a:outerShdw>
                </a:effectLst>
              </a:rPr>
              <a:t>k</a:t>
            </a:r>
            <a:r>
              <a:rPr lang="es-ES" sz="1600" b="1" dirty="0">
                <a:solidFill>
                  <a:schemeClr val="accent4">
                    <a:lumMod val="20000"/>
                    <a:lumOff val="80000"/>
                  </a:schemeClr>
                </a:solidFill>
                <a:effectLst>
                  <a:outerShdw blurRad="38100" dist="38100" dir="2700000" algn="tl">
                    <a:srgbClr val="000000">
                      <a:alpha val="43137"/>
                    </a:srgbClr>
                  </a:outerShdw>
                </a:effectLst>
              </a:rPr>
              <a:t>c</a:t>
            </a:r>
            <a:r>
              <a:rPr lang="cs-CZ" sz="1600" b="1" dirty="0">
                <a:solidFill>
                  <a:schemeClr val="accent4">
                    <a:lumMod val="20000"/>
                    <a:lumOff val="80000"/>
                  </a:schemeClr>
                </a:solidFill>
                <a:effectLst>
                  <a:outerShdw blurRad="38100" dist="38100" dir="2700000" algn="tl">
                    <a:srgbClr val="000000">
                      <a:alpha val="43137"/>
                    </a:srgbClr>
                  </a:outerShdw>
                </a:effectLst>
              </a:rPr>
              <a:t>e</a:t>
            </a:r>
            <a:r>
              <a:rPr lang="es-ES" sz="1600" b="1" dirty="0">
                <a:solidFill>
                  <a:schemeClr val="accent4">
                    <a:lumMod val="20000"/>
                    <a:lumOff val="80000"/>
                  </a:schemeClr>
                </a:solidFill>
                <a:effectLst>
                  <a:outerShdw blurRad="38100" dist="38100" dir="2700000" algn="tl">
                    <a:srgbClr val="000000">
                      <a:alpha val="43137"/>
                    </a:srgbClr>
                  </a:outerShdw>
                </a:effectLst>
              </a:rPr>
              <a:t> 10 </a:t>
            </a:r>
            <a:r>
              <a:rPr lang="cs-CZ" sz="1600" b="1" dirty="0">
                <a:solidFill>
                  <a:schemeClr val="accent4">
                    <a:lumMod val="20000"/>
                    <a:lumOff val="80000"/>
                  </a:schemeClr>
                </a:solidFill>
                <a:effectLst>
                  <a:outerShdw blurRad="38100" dist="38100" dir="2700000" algn="tl">
                    <a:srgbClr val="000000">
                      <a:alpha val="43137"/>
                    </a:srgbClr>
                  </a:outerShdw>
                </a:effectLst>
              </a:rPr>
              <a:t>od 31. srpna do  </a:t>
            </a:r>
            <a:r>
              <a:rPr lang="es-ES" sz="1600" b="1" dirty="0">
                <a:solidFill>
                  <a:schemeClr val="accent4">
                    <a:lumMod val="20000"/>
                    <a:lumOff val="80000"/>
                  </a:schemeClr>
                </a:solidFill>
                <a:effectLst>
                  <a:outerShdw blurRad="38100" dist="38100" dir="2700000" algn="tl">
                    <a:srgbClr val="000000">
                      <a:alpha val="43137"/>
                    </a:srgbClr>
                  </a:outerShdw>
                </a:effectLst>
              </a:rPr>
              <a:t>6</a:t>
            </a:r>
            <a:r>
              <a:rPr lang="cs-CZ" sz="1600" b="1" dirty="0">
                <a:solidFill>
                  <a:schemeClr val="accent4">
                    <a:lumMod val="20000"/>
                    <a:lumOff val="80000"/>
                  </a:schemeClr>
                </a:solidFill>
                <a:effectLst>
                  <a:outerShdw blurRad="38100" dist="38100" dir="2700000" algn="tl">
                    <a:srgbClr val="000000">
                      <a:alpha val="43137"/>
                    </a:srgbClr>
                  </a:outerShdw>
                </a:effectLst>
              </a:rPr>
              <a:t>. září</a:t>
            </a:r>
            <a:r>
              <a:rPr lang="es-ES" sz="1600" b="1" dirty="0">
                <a:solidFill>
                  <a:schemeClr val="accent4">
                    <a:lumMod val="20000"/>
                    <a:lumOff val="80000"/>
                  </a:schemeClr>
                </a:solidFill>
                <a:effectLst>
                  <a:outerShdw blurRad="38100" dist="38100" dir="2700000" algn="tl">
                    <a:srgbClr val="000000">
                      <a:alpha val="43137"/>
                    </a:srgbClr>
                  </a:outerShdw>
                </a:effectLst>
              </a:rPr>
              <a:t> 2025</a:t>
            </a:r>
          </a:p>
        </p:txBody>
      </p:sp>
    </p:spTree>
    <p:extLst>
      <p:ext uri="{BB962C8B-B14F-4D97-AF65-F5344CB8AC3E}">
        <p14:creationId xmlns:p14="http://schemas.microsoft.com/office/powerpoint/2010/main" val="176854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C213B8B-1F52-5116-8CFF-9D5506B26313}"/>
              </a:ext>
            </a:extLst>
          </p:cNvPr>
          <p:cNvSpPr txBox="1"/>
          <p:nvPr/>
        </p:nvSpPr>
        <p:spPr>
          <a:xfrm>
            <a:off x="0" y="0"/>
            <a:ext cx="12192000" cy="769441"/>
          </a:xfrm>
          <a:prstGeom prst="rect">
            <a:avLst/>
          </a:prstGeom>
          <a:noFill/>
        </p:spPr>
        <p:txBody>
          <a:bodyPr wrap="square">
            <a:spAutoFit/>
            <a:scene3d>
              <a:camera prst="orthographicFront"/>
              <a:lightRig rig="flat" dir="t"/>
            </a:scene3d>
            <a:sp3d extrusionH="57150">
              <a:bevelT h="25400" prst="softRound"/>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cs-CZ" sz="4400" b="1" i="0" u="none" strike="noStrike" kern="1200" cap="none" spc="0" normalizeH="0" baseline="0" noProof="0" dirty="0">
                <a:ln w="6600">
                  <a:solidFill>
                    <a:srgbClr val="FF5050"/>
                  </a:solidFill>
                  <a:prstDash val="solid"/>
                </a:ln>
                <a:solidFill>
                  <a:srgbClr val="66FFFF"/>
                </a:solidFill>
                <a:effectLst>
                  <a:outerShdw dist="38100" dir="2700000" algn="tl" rotWithShape="0">
                    <a:prstClr val="black"/>
                  </a:outerShdw>
                </a:effectLst>
                <a:uLnTx/>
                <a:uFillTx/>
                <a:latin typeface="Aptos" panose="02110004020202020204"/>
                <a:ea typeface="+mn-ea"/>
                <a:cs typeface="+mn-cs"/>
              </a:rPr>
              <a:t>UMÍSTĚNÍ SVATYNĚ</a:t>
            </a:r>
            <a:r>
              <a:rPr kumimoji="0" lang="es-ES" sz="4400" b="1" i="0" u="none" strike="noStrike" kern="1200" cap="none" spc="0" normalizeH="0" baseline="0" noProof="0" dirty="0">
                <a:ln w="6600">
                  <a:solidFill>
                    <a:srgbClr val="FF5050"/>
                  </a:solidFill>
                  <a:prstDash val="solid"/>
                </a:ln>
                <a:solidFill>
                  <a:srgbClr val="66FFFF"/>
                </a:solidFill>
                <a:effectLst>
                  <a:outerShdw dist="38100" dir="2700000" algn="tl" rotWithShape="0">
                    <a:prstClr val="black"/>
                  </a:outerShdw>
                </a:effectLst>
                <a:uLnTx/>
                <a:uFillTx/>
                <a:latin typeface="Aptos" panose="02110004020202020204"/>
                <a:ea typeface="+mn-ea"/>
                <a:cs typeface="+mn-cs"/>
              </a:rPr>
              <a:t> </a:t>
            </a:r>
          </a:p>
        </p:txBody>
      </p:sp>
      <p:sp>
        <p:nvSpPr>
          <p:cNvPr id="5" name="CuadroTexto 4">
            <a:extLst>
              <a:ext uri="{FF2B5EF4-FFF2-40B4-BE49-F238E27FC236}">
                <a16:creationId xmlns:a16="http://schemas.microsoft.com/office/drawing/2014/main" id="{552A72E1-C828-BC50-B9DC-F0FAB4AC551C}"/>
              </a:ext>
            </a:extLst>
          </p:cNvPr>
          <p:cNvSpPr txBox="1"/>
          <p:nvPr/>
        </p:nvSpPr>
        <p:spPr>
          <a:xfrm>
            <a:off x="0" y="585969"/>
            <a:ext cx="12192000" cy="646331"/>
          </a:xfrm>
          <a:prstGeom prst="rect">
            <a:avLst/>
          </a:prstGeom>
          <a:noFill/>
        </p:spPr>
        <p:txBody>
          <a:bodyPr wrap="square">
            <a:spAutoFit/>
          </a:bodyPr>
          <a:lstStyle/>
          <a:p>
            <a:pPr lvl="0" algn="ctr">
              <a:defRPr/>
            </a:pPr>
            <a:r>
              <a:rPr kumimoji="0" lang="es-ES" sz="1800" b="1" i="0" u="none" strike="noStrike" kern="1200" cap="none" spc="0" normalizeH="0" baseline="0" noProof="0" dirty="0">
                <a:ln>
                  <a:noFill/>
                </a:ln>
                <a:solidFill>
                  <a:srgbClr val="FFFF66"/>
                </a:solidFill>
                <a:effectLst>
                  <a:glow rad="88900">
                    <a:srgbClr val="CF3201"/>
                  </a:glow>
                  <a:outerShdw blurRad="38100" dist="38100" dir="2700000" algn="tl">
                    <a:srgbClr val="000000">
                      <a:alpha val="43137"/>
                    </a:srgbClr>
                  </a:outerShdw>
                </a:effectLst>
                <a:uLnTx/>
                <a:uFillTx/>
                <a:latin typeface="Comic Sans MS" panose="030F0702030302020204" pitchFamily="66" charset="0"/>
                <a:ea typeface="+mn-ea"/>
                <a:cs typeface="+mn-cs"/>
              </a:rPr>
              <a:t>“</a:t>
            </a:r>
            <a:r>
              <a:rPr kumimoji="0" lang="cs-CZ" sz="1800" b="1" i="0" u="none" strike="noStrike" kern="1200" cap="none" spc="0" normalizeH="0" baseline="0" noProof="0" dirty="0">
                <a:ln>
                  <a:noFill/>
                </a:ln>
                <a:solidFill>
                  <a:srgbClr val="FFFF66"/>
                </a:solidFill>
                <a:effectLst>
                  <a:glow rad="88900">
                    <a:srgbClr val="CF3201"/>
                  </a:glow>
                  <a:outerShdw blurRad="38100" dist="38100" dir="2700000" algn="tl">
                    <a:srgbClr val="000000">
                      <a:alpha val="43137"/>
                    </a:srgbClr>
                  </a:outerShdw>
                </a:effectLst>
                <a:uLnTx/>
                <a:uFillTx/>
                <a:latin typeface="Comic Sans MS" panose="030F0702030302020204" pitchFamily="66" charset="0"/>
                <a:ea typeface="+mn-ea"/>
                <a:cs typeface="+mn-cs"/>
              </a:rPr>
              <a:t>Hleď, povolal jsem jménem </a:t>
            </a:r>
            <a:r>
              <a:rPr kumimoji="0" lang="cs-CZ" sz="1800" b="1" i="0" u="none" strike="noStrike" kern="1200" cap="none" spc="0" normalizeH="0" baseline="0" noProof="0" dirty="0" err="1">
                <a:ln>
                  <a:noFill/>
                </a:ln>
                <a:solidFill>
                  <a:srgbClr val="FFFF66"/>
                </a:solidFill>
                <a:effectLst>
                  <a:glow rad="88900">
                    <a:srgbClr val="CF3201"/>
                  </a:glow>
                  <a:outerShdw blurRad="38100" dist="38100" dir="2700000" algn="tl">
                    <a:srgbClr val="000000">
                      <a:alpha val="43137"/>
                    </a:srgbClr>
                  </a:outerShdw>
                </a:effectLst>
                <a:uLnTx/>
                <a:uFillTx/>
                <a:latin typeface="Comic Sans MS" panose="030F0702030302020204" pitchFamily="66" charset="0"/>
                <a:ea typeface="+mn-ea"/>
                <a:cs typeface="+mn-cs"/>
              </a:rPr>
              <a:t>Besaleela</a:t>
            </a:r>
            <a:r>
              <a:rPr kumimoji="0" lang="cs-CZ" sz="1800" b="1" i="0" u="none" strike="noStrike" kern="1200" cap="none" spc="0" normalizeH="0" baseline="0" noProof="0" dirty="0">
                <a:ln>
                  <a:noFill/>
                </a:ln>
                <a:solidFill>
                  <a:srgbClr val="FFFF66"/>
                </a:solidFill>
                <a:effectLst>
                  <a:glow rad="88900">
                    <a:srgbClr val="CF3201"/>
                  </a:glow>
                  <a:outerShdw blurRad="38100" dist="38100" dir="2700000" algn="tl">
                    <a:srgbClr val="000000">
                      <a:alpha val="43137"/>
                    </a:srgbClr>
                  </a:outerShdw>
                </a:effectLst>
                <a:uLnTx/>
                <a:uFillTx/>
                <a:latin typeface="Comic Sans MS" panose="030F0702030302020204" pitchFamily="66" charset="0"/>
                <a:ea typeface="+mn-ea"/>
                <a:cs typeface="+mn-cs"/>
              </a:rPr>
              <a:t>, syna </a:t>
            </a:r>
            <a:r>
              <a:rPr kumimoji="0" lang="cs-CZ" sz="1800" b="1" i="0" u="none" strike="noStrike" kern="1200" cap="none" spc="0" normalizeH="0" baseline="0" noProof="0" dirty="0" err="1">
                <a:ln>
                  <a:noFill/>
                </a:ln>
                <a:solidFill>
                  <a:srgbClr val="FFFF66"/>
                </a:solidFill>
                <a:effectLst>
                  <a:glow rad="88900">
                    <a:srgbClr val="CF3201"/>
                  </a:glow>
                  <a:outerShdw blurRad="38100" dist="38100" dir="2700000" algn="tl">
                    <a:srgbClr val="000000">
                      <a:alpha val="43137"/>
                    </a:srgbClr>
                  </a:outerShdw>
                </a:effectLst>
                <a:uLnTx/>
                <a:uFillTx/>
                <a:latin typeface="Comic Sans MS" panose="030F0702030302020204" pitchFamily="66" charset="0"/>
                <a:ea typeface="+mn-ea"/>
                <a:cs typeface="+mn-cs"/>
              </a:rPr>
              <a:t>Urího</a:t>
            </a:r>
            <a:r>
              <a:rPr kumimoji="0" lang="cs-CZ" sz="1800" b="1" i="0" u="none" strike="noStrike" kern="1200" cap="none" spc="0" normalizeH="0" baseline="0" noProof="0" dirty="0">
                <a:ln>
                  <a:noFill/>
                </a:ln>
                <a:solidFill>
                  <a:srgbClr val="FFFF66"/>
                </a:solidFill>
                <a:effectLst>
                  <a:glow rad="88900">
                    <a:srgbClr val="CF3201"/>
                  </a:glow>
                  <a:outerShdw blurRad="38100" dist="38100" dir="2700000" algn="tl">
                    <a:srgbClr val="000000">
                      <a:alpha val="43137"/>
                    </a:srgbClr>
                  </a:outerShdw>
                </a:effectLst>
                <a:uLnTx/>
                <a:uFillTx/>
                <a:latin typeface="Comic Sans MS" panose="030F0702030302020204" pitchFamily="66" charset="0"/>
                <a:ea typeface="+mn-ea"/>
                <a:cs typeface="+mn-cs"/>
              </a:rPr>
              <a:t>, vnuka </a:t>
            </a:r>
            <a:r>
              <a:rPr kumimoji="0" lang="cs-CZ" sz="1800" b="1" i="0" u="none" strike="noStrike" kern="1200" cap="none" spc="0" normalizeH="0" baseline="0" noProof="0" dirty="0" err="1">
                <a:ln>
                  <a:noFill/>
                </a:ln>
                <a:solidFill>
                  <a:srgbClr val="FFFF66"/>
                </a:solidFill>
                <a:effectLst>
                  <a:glow rad="88900">
                    <a:srgbClr val="CF3201"/>
                  </a:glow>
                  <a:outerShdw blurRad="38100" dist="38100" dir="2700000" algn="tl">
                    <a:srgbClr val="000000">
                      <a:alpha val="43137"/>
                    </a:srgbClr>
                  </a:outerShdw>
                </a:effectLst>
                <a:uLnTx/>
                <a:uFillTx/>
                <a:latin typeface="Comic Sans MS" panose="030F0702030302020204" pitchFamily="66" charset="0"/>
                <a:ea typeface="+mn-ea"/>
                <a:cs typeface="+mn-cs"/>
              </a:rPr>
              <a:t>Chúrova</a:t>
            </a:r>
            <a:r>
              <a:rPr kumimoji="0" lang="cs-CZ" sz="1800" b="1" i="0" u="none" strike="noStrike" kern="1200" cap="none" spc="0" normalizeH="0" baseline="0" noProof="0" dirty="0">
                <a:ln>
                  <a:noFill/>
                </a:ln>
                <a:solidFill>
                  <a:srgbClr val="FFFF66"/>
                </a:solidFill>
                <a:effectLst>
                  <a:glow rad="88900">
                    <a:srgbClr val="CF3201"/>
                  </a:glow>
                  <a:outerShdw blurRad="38100" dist="38100" dir="2700000" algn="tl">
                    <a:srgbClr val="000000">
                      <a:alpha val="43137"/>
                    </a:srgbClr>
                  </a:outerShdw>
                </a:effectLst>
                <a:uLnTx/>
                <a:uFillTx/>
                <a:latin typeface="Comic Sans MS" panose="030F0702030302020204" pitchFamily="66" charset="0"/>
                <a:ea typeface="+mn-ea"/>
                <a:cs typeface="+mn-cs"/>
              </a:rPr>
              <a:t>, z pokolení </a:t>
            </a:r>
            <a:r>
              <a:rPr kumimoji="0" lang="cs-CZ" sz="1800" b="1" i="0" u="none" strike="noStrike" kern="1200" cap="none" spc="0" normalizeH="0" baseline="0" noProof="0" dirty="0" err="1">
                <a:ln>
                  <a:noFill/>
                </a:ln>
                <a:solidFill>
                  <a:srgbClr val="FFFF66"/>
                </a:solidFill>
                <a:effectLst>
                  <a:glow rad="88900">
                    <a:srgbClr val="CF3201"/>
                  </a:glow>
                  <a:outerShdw blurRad="38100" dist="38100" dir="2700000" algn="tl">
                    <a:srgbClr val="000000">
                      <a:alpha val="43137"/>
                    </a:srgbClr>
                  </a:outerShdw>
                </a:effectLst>
                <a:uLnTx/>
                <a:uFillTx/>
                <a:latin typeface="Comic Sans MS" panose="030F0702030302020204" pitchFamily="66" charset="0"/>
                <a:ea typeface="+mn-ea"/>
                <a:cs typeface="+mn-cs"/>
              </a:rPr>
              <a:t>Judova</a:t>
            </a:r>
            <a:r>
              <a:rPr kumimoji="0" lang="cs-CZ" sz="1800" b="1" i="0" u="none" strike="noStrike" kern="1200" cap="none" spc="0" normalizeH="0" baseline="0" noProof="0" dirty="0">
                <a:ln>
                  <a:noFill/>
                </a:ln>
                <a:solidFill>
                  <a:srgbClr val="FFFF66"/>
                </a:solidFill>
                <a:effectLst>
                  <a:glow rad="88900">
                    <a:srgbClr val="CF3201"/>
                  </a:glow>
                  <a:outerShdw blurRad="38100" dist="38100" dir="2700000" algn="tl">
                    <a:srgbClr val="000000">
                      <a:alpha val="43137"/>
                    </a:srgbClr>
                  </a:outerShdw>
                </a:effectLst>
                <a:uLnTx/>
                <a:uFillTx/>
                <a:latin typeface="Comic Sans MS" panose="030F0702030302020204" pitchFamily="66" charset="0"/>
                <a:ea typeface="+mn-ea"/>
                <a:cs typeface="+mn-cs"/>
              </a:rPr>
              <a:t>. Naplnil jsem ho Božím duchem, totiž moudrostí, důvtipem a znalostí každého díla</a:t>
            </a:r>
            <a:r>
              <a:rPr lang="es-ES" b="1" dirty="0">
                <a:solidFill>
                  <a:srgbClr val="FFFF66"/>
                </a:solidFill>
                <a:effectLst>
                  <a:glow rad="88900">
                    <a:srgbClr val="CF3201"/>
                  </a:glow>
                  <a:outerShdw blurRad="38100" dist="38100" dir="2700000" algn="tl">
                    <a:srgbClr val="000000">
                      <a:alpha val="43137"/>
                    </a:srgbClr>
                  </a:outerShdw>
                </a:effectLst>
                <a:latin typeface="Comic Sans MS" panose="030F0702030302020204" pitchFamily="66" charset="0"/>
              </a:rPr>
              <a:t>”</a:t>
            </a:r>
            <a:r>
              <a:rPr kumimoji="0" lang="es-ES" sz="1800" b="1" i="0" u="none" strike="noStrike" kern="1200" cap="none" spc="0" normalizeH="0" baseline="0" noProof="0" dirty="0">
                <a:ln>
                  <a:noFill/>
                </a:ln>
                <a:solidFill>
                  <a:srgbClr val="FFFF66"/>
                </a:solidFill>
                <a:effectLst>
                  <a:glow rad="88900">
                    <a:srgbClr val="CF3201"/>
                  </a:glow>
                  <a:outerShdw blurRad="38100" dist="38100" dir="2700000" algn="tl">
                    <a:srgbClr val="000000">
                      <a:alpha val="43137"/>
                    </a:srgbClr>
                  </a:outerShdw>
                </a:effectLst>
                <a:uLnTx/>
                <a:uFillTx/>
                <a:latin typeface="Comic Sans MS" panose="030F0702030302020204" pitchFamily="66" charset="0"/>
                <a:ea typeface="+mn-ea"/>
                <a:cs typeface="+mn-cs"/>
              </a:rPr>
              <a:t> </a:t>
            </a:r>
            <a:r>
              <a:rPr kumimoji="0" lang="es-ES" sz="1400" b="1" i="0" u="none" strike="noStrike" kern="1200" cap="none" spc="0" normalizeH="0" baseline="0" noProof="0" dirty="0">
                <a:ln>
                  <a:noFill/>
                </a:ln>
                <a:solidFill>
                  <a:srgbClr val="FFFF66"/>
                </a:solidFill>
                <a:effectLst>
                  <a:glow rad="88900">
                    <a:srgbClr val="CF3201"/>
                  </a:glow>
                  <a:outerShdw blurRad="38100" dist="38100" dir="2700000" algn="tl">
                    <a:srgbClr val="000000">
                      <a:alpha val="43137"/>
                    </a:srgbClr>
                  </a:outerShdw>
                </a:effectLst>
                <a:uLnTx/>
                <a:uFillTx/>
                <a:latin typeface="Comic Sans MS" panose="030F0702030302020204" pitchFamily="66" charset="0"/>
                <a:ea typeface="+mn-ea"/>
                <a:cs typeface="+mn-cs"/>
              </a:rPr>
              <a:t>(</a:t>
            </a:r>
            <a:r>
              <a:rPr kumimoji="0" lang="cs-CZ" sz="1400" b="1" i="0" u="none" strike="noStrike" kern="1200" cap="none" spc="0" normalizeH="0" baseline="0" noProof="0" dirty="0">
                <a:ln>
                  <a:noFill/>
                </a:ln>
                <a:solidFill>
                  <a:srgbClr val="FFFF66"/>
                </a:solidFill>
                <a:effectLst>
                  <a:glow rad="88900">
                    <a:srgbClr val="CF3201"/>
                  </a:glow>
                  <a:outerShdw blurRad="38100" dist="38100" dir="2700000" algn="tl">
                    <a:srgbClr val="000000">
                      <a:alpha val="43137"/>
                    </a:srgbClr>
                  </a:outerShdw>
                </a:effectLst>
                <a:uLnTx/>
                <a:uFillTx/>
                <a:latin typeface="Comic Sans MS" panose="030F0702030302020204" pitchFamily="66" charset="0"/>
                <a:ea typeface="+mn-ea"/>
                <a:cs typeface="+mn-cs"/>
              </a:rPr>
              <a:t>2. Mojžíšova</a:t>
            </a:r>
            <a:r>
              <a:rPr kumimoji="0" lang="es-ES" sz="1400" b="1" i="0" u="none" strike="noStrike" kern="1200" cap="none" spc="0" normalizeH="0" baseline="0" noProof="0" dirty="0">
                <a:ln>
                  <a:noFill/>
                </a:ln>
                <a:solidFill>
                  <a:srgbClr val="FFFF66"/>
                </a:solidFill>
                <a:effectLst>
                  <a:glow rad="88900">
                    <a:srgbClr val="CF3201"/>
                  </a:glow>
                  <a:outerShdw blurRad="38100" dist="38100" dir="2700000" algn="tl">
                    <a:srgbClr val="000000">
                      <a:alpha val="43137"/>
                    </a:srgbClr>
                  </a:outerShdw>
                </a:effectLst>
                <a:uLnTx/>
                <a:uFillTx/>
                <a:latin typeface="Comic Sans MS" panose="030F0702030302020204" pitchFamily="66" charset="0"/>
                <a:ea typeface="+mn-ea"/>
                <a:cs typeface="+mn-cs"/>
              </a:rPr>
              <a:t> 31</a:t>
            </a:r>
            <a:r>
              <a:rPr kumimoji="0" lang="cs-CZ" sz="1400" b="1" i="0" u="none" strike="noStrike" kern="1200" cap="none" spc="0" normalizeH="0" baseline="0" noProof="0" dirty="0">
                <a:ln>
                  <a:noFill/>
                </a:ln>
                <a:solidFill>
                  <a:srgbClr val="FFFF66"/>
                </a:solidFill>
                <a:effectLst>
                  <a:glow rad="88900">
                    <a:srgbClr val="CF3201"/>
                  </a:glow>
                  <a:outerShdw blurRad="38100" dist="38100" dir="2700000" algn="tl">
                    <a:srgbClr val="000000">
                      <a:alpha val="43137"/>
                    </a:srgbClr>
                  </a:outerShdw>
                </a:effectLst>
                <a:uLnTx/>
                <a:uFillTx/>
                <a:latin typeface="Comic Sans MS" panose="030F0702030302020204" pitchFamily="66" charset="0"/>
                <a:ea typeface="+mn-ea"/>
                <a:cs typeface="+mn-cs"/>
              </a:rPr>
              <a:t>,</a:t>
            </a:r>
            <a:r>
              <a:rPr kumimoji="0" lang="es-ES" sz="1400" b="1" i="0" u="none" strike="noStrike" kern="1200" cap="none" spc="0" normalizeH="0" baseline="0" noProof="0" dirty="0">
                <a:ln>
                  <a:noFill/>
                </a:ln>
                <a:solidFill>
                  <a:srgbClr val="FFFF66"/>
                </a:solidFill>
                <a:effectLst>
                  <a:glow rad="88900">
                    <a:srgbClr val="CF3201"/>
                  </a:glow>
                  <a:outerShdw blurRad="38100" dist="38100" dir="2700000" algn="tl">
                    <a:srgbClr val="000000">
                      <a:alpha val="43137"/>
                    </a:srgbClr>
                  </a:outerShdw>
                </a:effectLst>
                <a:uLnTx/>
                <a:uFillTx/>
                <a:latin typeface="Comic Sans MS" panose="030F0702030302020204" pitchFamily="66" charset="0"/>
                <a:ea typeface="+mn-ea"/>
                <a:cs typeface="+mn-cs"/>
              </a:rPr>
              <a:t>2</a:t>
            </a:r>
            <a:r>
              <a:rPr kumimoji="0" lang="cs-CZ" sz="1400" b="1" i="0" u="none" strike="noStrike" kern="1200" cap="none" spc="0" normalizeH="0" baseline="0" noProof="0" dirty="0">
                <a:ln>
                  <a:noFill/>
                </a:ln>
                <a:solidFill>
                  <a:srgbClr val="FFFF66"/>
                </a:solidFill>
                <a:effectLst>
                  <a:glow rad="88900">
                    <a:srgbClr val="CF3201"/>
                  </a:glow>
                  <a:outerShdw blurRad="38100" dist="38100" dir="2700000" algn="tl">
                    <a:srgbClr val="000000">
                      <a:alpha val="43137"/>
                    </a:srgbClr>
                  </a:outerShdw>
                </a:effectLst>
                <a:uLnTx/>
                <a:uFillTx/>
                <a:latin typeface="Comic Sans MS" panose="030F0702030302020204" pitchFamily="66" charset="0"/>
                <a:ea typeface="+mn-ea"/>
                <a:cs typeface="+mn-cs"/>
              </a:rPr>
              <a:t>.</a:t>
            </a:r>
            <a:r>
              <a:rPr kumimoji="0" lang="es-ES" sz="1400" b="1" i="0" u="none" strike="noStrike" kern="1200" cap="none" spc="0" normalizeH="0" baseline="0" noProof="0" dirty="0">
                <a:ln>
                  <a:noFill/>
                </a:ln>
                <a:solidFill>
                  <a:srgbClr val="FFFF66"/>
                </a:solidFill>
                <a:effectLst>
                  <a:glow rad="88900">
                    <a:srgbClr val="CF3201"/>
                  </a:glow>
                  <a:outerShdw blurRad="38100" dist="38100" dir="2700000" algn="tl">
                    <a:srgbClr val="000000">
                      <a:alpha val="43137"/>
                    </a:srgbClr>
                  </a:outerShdw>
                </a:effectLst>
                <a:uLnTx/>
                <a:uFillTx/>
                <a:latin typeface="Comic Sans MS" panose="030F0702030302020204" pitchFamily="66" charset="0"/>
                <a:ea typeface="+mn-ea"/>
                <a:cs typeface="+mn-cs"/>
              </a:rPr>
              <a:t>3)</a:t>
            </a:r>
            <a:endParaRPr kumimoji="0" lang="es-ES" sz="1800" b="1" i="0" u="none" strike="noStrike" kern="1200" cap="none" spc="0" normalizeH="0" baseline="0" noProof="0" dirty="0">
              <a:ln>
                <a:noFill/>
              </a:ln>
              <a:solidFill>
                <a:srgbClr val="FFFF66"/>
              </a:solidFill>
              <a:effectLst>
                <a:glow rad="88900">
                  <a:srgbClr val="CF3201"/>
                </a:glow>
                <a:outerShdw blurRad="38100" dist="38100" dir="2700000" algn="tl">
                  <a:srgbClr val="000000">
                    <a:alpha val="43137"/>
                  </a:srgbClr>
                </a:outerShdw>
              </a:effectLst>
              <a:uLnTx/>
              <a:uFillTx/>
              <a:latin typeface="Comic Sans MS" panose="030F0702030302020204" pitchFamily="66" charset="0"/>
              <a:ea typeface="+mn-ea"/>
              <a:cs typeface="+mn-cs"/>
            </a:endParaRPr>
          </a:p>
        </p:txBody>
      </p:sp>
      <p:sp>
        <p:nvSpPr>
          <p:cNvPr id="6" name="CuadroTexto 5">
            <a:extLst>
              <a:ext uri="{FF2B5EF4-FFF2-40B4-BE49-F238E27FC236}">
                <a16:creationId xmlns:a16="http://schemas.microsoft.com/office/drawing/2014/main" id="{E6D3600C-D20D-E505-1321-8C6B0831133E}"/>
              </a:ext>
            </a:extLst>
          </p:cNvPr>
          <p:cNvSpPr txBox="1"/>
          <p:nvPr/>
        </p:nvSpPr>
        <p:spPr>
          <a:xfrm>
            <a:off x="139298" y="2835585"/>
            <a:ext cx="12052701" cy="1015663"/>
          </a:xfrm>
          <a:prstGeom prst="rect">
            <a:avLst/>
          </a:prstGeom>
          <a:noFill/>
        </p:spPr>
        <p:txBody>
          <a:bodyPr wrap="square" rtlCol="0">
            <a:spAutoFit/>
          </a:bodyPr>
          <a:lstStyle/>
          <a:p>
            <a:pPr lvl="0">
              <a:spcBef>
                <a:spcPts val="600"/>
              </a:spcBef>
              <a:defRPr/>
            </a:pPr>
            <a:r>
              <a:rPr lang="es-ES" sz="2000" b="1" dirty="0" err="1">
                <a:solidFill>
                  <a:prstClr val="black"/>
                </a:solidFill>
              </a:rPr>
              <a:t>Přestože</a:t>
            </a:r>
            <a:r>
              <a:rPr lang="es-ES" sz="2000" b="1" dirty="0">
                <a:solidFill>
                  <a:prstClr val="black"/>
                </a:solidFill>
              </a:rPr>
              <a:t> </a:t>
            </a:r>
            <a:r>
              <a:rPr lang="es-ES" sz="2000" b="1" dirty="0" err="1">
                <a:solidFill>
                  <a:prstClr val="black"/>
                </a:solidFill>
              </a:rPr>
              <a:t>Bůh</a:t>
            </a:r>
            <a:r>
              <a:rPr lang="es-ES" sz="2000" b="1" dirty="0">
                <a:solidFill>
                  <a:prstClr val="black"/>
                </a:solidFill>
              </a:rPr>
              <a:t> </a:t>
            </a:r>
            <a:r>
              <a:rPr lang="es-ES" sz="2000" b="1" dirty="0" err="1">
                <a:solidFill>
                  <a:prstClr val="black"/>
                </a:solidFill>
              </a:rPr>
              <a:t>dal</a:t>
            </a:r>
            <a:r>
              <a:rPr lang="es-ES" sz="2000" b="1" dirty="0">
                <a:solidFill>
                  <a:prstClr val="black"/>
                </a:solidFill>
              </a:rPr>
              <a:t> </a:t>
            </a:r>
            <a:r>
              <a:rPr lang="es-ES" sz="2000" b="1" dirty="0" err="1">
                <a:solidFill>
                  <a:prstClr val="black"/>
                </a:solidFill>
              </a:rPr>
              <a:t>Mojžíšovi</a:t>
            </a:r>
            <a:r>
              <a:rPr lang="es-ES" sz="2000" b="1" dirty="0">
                <a:solidFill>
                  <a:prstClr val="black"/>
                </a:solidFill>
              </a:rPr>
              <a:t> </a:t>
            </a:r>
            <a:r>
              <a:rPr lang="es-ES" sz="2000" b="1" dirty="0" err="1">
                <a:solidFill>
                  <a:prstClr val="black"/>
                </a:solidFill>
              </a:rPr>
              <a:t>velmi</a:t>
            </a:r>
            <a:r>
              <a:rPr lang="es-ES" sz="2000" b="1" dirty="0">
                <a:solidFill>
                  <a:prstClr val="black"/>
                </a:solidFill>
              </a:rPr>
              <a:t> </a:t>
            </a:r>
            <a:r>
              <a:rPr lang="es-ES" sz="2000" b="1" dirty="0" err="1">
                <a:solidFill>
                  <a:prstClr val="black"/>
                </a:solidFill>
              </a:rPr>
              <a:t>podrobné</a:t>
            </a:r>
            <a:r>
              <a:rPr lang="es-ES" sz="2000" b="1" dirty="0">
                <a:solidFill>
                  <a:prstClr val="black"/>
                </a:solidFill>
              </a:rPr>
              <a:t> </a:t>
            </a:r>
            <a:r>
              <a:rPr lang="es-ES" sz="2000" b="1" dirty="0" err="1">
                <a:solidFill>
                  <a:prstClr val="black"/>
                </a:solidFill>
              </a:rPr>
              <a:t>pokyny</a:t>
            </a:r>
            <a:r>
              <a:rPr lang="es-ES" sz="2000" b="1" dirty="0">
                <a:solidFill>
                  <a:prstClr val="black"/>
                </a:solidFill>
              </a:rPr>
              <a:t> ke </a:t>
            </a:r>
            <a:r>
              <a:rPr lang="es-ES" sz="2000" b="1" dirty="0" err="1">
                <a:solidFill>
                  <a:prstClr val="black"/>
                </a:solidFill>
              </a:rPr>
              <a:t>stavbě</a:t>
            </a:r>
            <a:r>
              <a:rPr lang="es-ES" sz="2000" b="1" dirty="0">
                <a:solidFill>
                  <a:prstClr val="black"/>
                </a:solidFill>
              </a:rPr>
              <a:t>, </a:t>
            </a:r>
            <a:r>
              <a:rPr lang="es-ES" sz="2000" b="1" dirty="0" err="1">
                <a:solidFill>
                  <a:prstClr val="black"/>
                </a:solidFill>
              </a:rPr>
              <a:t>neřekl</a:t>
            </a:r>
            <a:r>
              <a:rPr lang="es-ES" sz="2000" b="1" dirty="0">
                <a:solidFill>
                  <a:prstClr val="black"/>
                </a:solidFill>
              </a:rPr>
              <a:t> mu </a:t>
            </a:r>
            <a:r>
              <a:rPr lang="es-ES" sz="2000" b="1" dirty="0" err="1">
                <a:solidFill>
                  <a:prstClr val="black"/>
                </a:solidFill>
              </a:rPr>
              <a:t>všechny</a:t>
            </a:r>
            <a:r>
              <a:rPr lang="es-ES" sz="2000" b="1" dirty="0">
                <a:solidFill>
                  <a:prstClr val="black"/>
                </a:solidFill>
              </a:rPr>
              <a:t> </a:t>
            </a:r>
            <a:r>
              <a:rPr lang="es-ES" sz="2000" b="1" dirty="0" err="1">
                <a:solidFill>
                  <a:prstClr val="black"/>
                </a:solidFill>
              </a:rPr>
              <a:t>podrobnosti</a:t>
            </a:r>
            <a:r>
              <a:rPr lang="es-ES" sz="2000" b="1" dirty="0">
                <a:solidFill>
                  <a:prstClr val="black"/>
                </a:solidFill>
              </a:rPr>
              <a:t>. </a:t>
            </a:r>
            <a:r>
              <a:rPr lang="es-ES" sz="2000" b="1" dirty="0" err="1">
                <a:solidFill>
                  <a:prstClr val="black"/>
                </a:solidFill>
              </a:rPr>
              <a:t>Jak</a:t>
            </a:r>
            <a:r>
              <a:rPr lang="es-ES" sz="2000" b="1" dirty="0">
                <a:solidFill>
                  <a:prstClr val="black"/>
                </a:solidFill>
              </a:rPr>
              <a:t> </a:t>
            </a:r>
            <a:r>
              <a:rPr lang="es-ES" sz="2000" b="1" dirty="0" err="1">
                <a:solidFill>
                  <a:prstClr val="black"/>
                </a:solidFill>
              </a:rPr>
              <a:t>by</a:t>
            </a:r>
            <a:r>
              <a:rPr lang="es-ES" sz="2000" b="1" dirty="0">
                <a:solidFill>
                  <a:prstClr val="black"/>
                </a:solidFill>
              </a:rPr>
              <a:t> </a:t>
            </a:r>
            <a:r>
              <a:rPr lang="es-ES" sz="2000" b="1" dirty="0" err="1">
                <a:solidFill>
                  <a:prstClr val="black"/>
                </a:solidFill>
              </a:rPr>
              <a:t>měla</a:t>
            </a:r>
            <a:r>
              <a:rPr lang="es-ES" sz="2000" b="1" dirty="0">
                <a:solidFill>
                  <a:prstClr val="black"/>
                </a:solidFill>
              </a:rPr>
              <a:t> </a:t>
            </a:r>
            <a:r>
              <a:rPr lang="es-ES" sz="2000" b="1" dirty="0" err="1">
                <a:solidFill>
                  <a:prstClr val="black"/>
                </a:solidFill>
              </a:rPr>
              <a:t>vypadat</a:t>
            </a:r>
            <a:r>
              <a:rPr lang="es-ES" sz="2000" b="1" dirty="0">
                <a:solidFill>
                  <a:prstClr val="black"/>
                </a:solidFill>
              </a:rPr>
              <a:t> </a:t>
            </a:r>
            <a:r>
              <a:rPr lang="es-ES" sz="2000" b="1" dirty="0" err="1">
                <a:solidFill>
                  <a:prstClr val="black"/>
                </a:solidFill>
              </a:rPr>
              <a:t>bronzová</a:t>
            </a:r>
            <a:r>
              <a:rPr lang="es-ES" sz="2000" b="1" dirty="0">
                <a:solidFill>
                  <a:prstClr val="black"/>
                </a:solidFill>
              </a:rPr>
              <a:t> </a:t>
            </a:r>
            <a:r>
              <a:rPr lang="es-ES" sz="2000" b="1" dirty="0" err="1">
                <a:solidFill>
                  <a:prstClr val="black"/>
                </a:solidFill>
              </a:rPr>
              <a:t>křtitelnice</a:t>
            </a:r>
            <a:r>
              <a:rPr lang="es-ES" sz="2000" b="1" dirty="0">
                <a:solidFill>
                  <a:prstClr val="black"/>
                </a:solidFill>
              </a:rPr>
              <a:t>, </a:t>
            </a:r>
            <a:r>
              <a:rPr lang="es-ES" sz="2000" b="1" dirty="0" err="1">
                <a:solidFill>
                  <a:prstClr val="black"/>
                </a:solidFill>
              </a:rPr>
              <a:t>cherubové</a:t>
            </a:r>
            <a:r>
              <a:rPr lang="es-ES" sz="2000" b="1" dirty="0">
                <a:solidFill>
                  <a:prstClr val="black"/>
                </a:solidFill>
              </a:rPr>
              <a:t>, </a:t>
            </a:r>
            <a:r>
              <a:rPr lang="es-ES" sz="2000" b="1" dirty="0" err="1">
                <a:solidFill>
                  <a:prstClr val="black"/>
                </a:solidFill>
              </a:rPr>
              <a:t>kněžské</a:t>
            </a:r>
            <a:r>
              <a:rPr lang="es-ES" sz="2000" b="1" dirty="0">
                <a:solidFill>
                  <a:prstClr val="black"/>
                </a:solidFill>
              </a:rPr>
              <a:t> </a:t>
            </a:r>
            <a:r>
              <a:rPr lang="es-ES" sz="2000" b="1" dirty="0" err="1">
                <a:solidFill>
                  <a:prstClr val="black"/>
                </a:solidFill>
              </a:rPr>
              <a:t>mitry</a:t>
            </a:r>
            <a:r>
              <a:rPr lang="es-ES" sz="2000" b="1" dirty="0">
                <a:solidFill>
                  <a:prstClr val="black"/>
                </a:solidFill>
              </a:rPr>
              <a:t> </a:t>
            </a:r>
            <a:r>
              <a:rPr lang="es-ES" sz="2000" b="1" dirty="0" err="1">
                <a:solidFill>
                  <a:prstClr val="black"/>
                </a:solidFill>
              </a:rPr>
              <a:t>atd</a:t>
            </a:r>
            <a:r>
              <a:rPr lang="es-ES" sz="2000" b="1" dirty="0">
                <a:solidFill>
                  <a:prstClr val="black"/>
                </a:solidFill>
              </a:rPr>
              <a:t>.? </a:t>
            </a:r>
            <a:r>
              <a:rPr lang="es-ES" sz="2000" b="1" dirty="0" err="1">
                <a:solidFill>
                  <a:prstClr val="black"/>
                </a:solidFill>
              </a:rPr>
              <a:t>Tak</a:t>
            </a:r>
            <a:r>
              <a:rPr lang="es-ES" sz="2000" b="1" dirty="0">
                <a:solidFill>
                  <a:prstClr val="black"/>
                </a:solidFill>
              </a:rPr>
              <a:t> </a:t>
            </a:r>
            <a:r>
              <a:rPr lang="es-ES" sz="2000" b="1" dirty="0" err="1">
                <a:solidFill>
                  <a:prstClr val="black"/>
                </a:solidFill>
              </a:rPr>
              <a:t>dal</a:t>
            </a:r>
            <a:r>
              <a:rPr lang="es-ES" sz="2000" b="1" dirty="0">
                <a:solidFill>
                  <a:prstClr val="black"/>
                </a:solidFill>
              </a:rPr>
              <a:t> </a:t>
            </a:r>
            <a:r>
              <a:rPr lang="es-ES" sz="2000" b="1" dirty="0" err="1">
                <a:solidFill>
                  <a:prstClr val="black"/>
                </a:solidFill>
              </a:rPr>
              <a:t>příležitost</a:t>
            </a:r>
            <a:r>
              <a:rPr lang="es-ES" sz="2000" b="1" dirty="0">
                <a:solidFill>
                  <a:prstClr val="black"/>
                </a:solidFill>
              </a:rPr>
              <a:t> </a:t>
            </a:r>
            <a:r>
              <a:rPr lang="es-ES" sz="2000" b="1" dirty="0" err="1">
                <a:solidFill>
                  <a:prstClr val="black"/>
                </a:solidFill>
              </a:rPr>
              <a:t>Duchu</a:t>
            </a:r>
            <a:r>
              <a:rPr lang="es-ES" sz="2000" b="1" dirty="0">
                <a:solidFill>
                  <a:prstClr val="black"/>
                </a:solidFill>
              </a:rPr>
              <a:t> </a:t>
            </a:r>
            <a:r>
              <a:rPr lang="es-ES" sz="2000" b="1" dirty="0" err="1">
                <a:solidFill>
                  <a:prstClr val="black"/>
                </a:solidFill>
              </a:rPr>
              <a:t>svatému</a:t>
            </a:r>
            <a:r>
              <a:rPr lang="es-ES" sz="2000" b="1" dirty="0">
                <a:solidFill>
                  <a:prstClr val="black"/>
                </a:solidFill>
              </a:rPr>
              <a:t>, </a:t>
            </a:r>
            <a:r>
              <a:rPr lang="es-ES" sz="2000" b="1" dirty="0" err="1">
                <a:solidFill>
                  <a:prstClr val="black"/>
                </a:solidFill>
              </a:rPr>
              <a:t>aby</a:t>
            </a:r>
            <a:r>
              <a:rPr lang="es-ES" sz="2000" b="1" dirty="0">
                <a:solidFill>
                  <a:prstClr val="black"/>
                </a:solidFill>
              </a:rPr>
              <a:t> </a:t>
            </a:r>
            <a:r>
              <a:rPr lang="es-ES" sz="2000" b="1" dirty="0" err="1">
                <a:solidFill>
                  <a:prstClr val="black"/>
                </a:solidFill>
              </a:rPr>
              <a:t>pracoval</a:t>
            </a:r>
            <a:r>
              <a:rPr lang="es-ES" sz="2000" b="1" dirty="0">
                <a:solidFill>
                  <a:prstClr val="black"/>
                </a:solidFill>
              </a:rPr>
              <a:t> s </a:t>
            </a:r>
            <a:r>
              <a:rPr lang="es-ES" sz="2000" b="1" dirty="0" err="1">
                <a:solidFill>
                  <a:prstClr val="black"/>
                </a:solidFill>
              </a:rPr>
              <a:t>dary</a:t>
            </a:r>
            <a:r>
              <a:rPr lang="es-ES" sz="2000" b="1" dirty="0">
                <a:solidFill>
                  <a:prstClr val="black"/>
                </a:solidFill>
              </a:rPr>
              <a:t> </a:t>
            </a:r>
            <a:r>
              <a:rPr lang="es-ES" sz="2000" b="1" dirty="0" err="1">
                <a:solidFill>
                  <a:prstClr val="black"/>
                </a:solidFill>
              </a:rPr>
              <a:t>stavitelů</a:t>
            </a:r>
            <a:r>
              <a:rPr lang="es-ES" sz="2000" b="1" dirty="0">
                <a:solidFill>
                  <a:prstClr val="black"/>
                </a:solidFill>
              </a:rPr>
              <a:t>.</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graphicFrame>
        <p:nvGraphicFramePr>
          <p:cNvPr id="21" name="Diagrama 20">
            <a:extLst>
              <a:ext uri="{FF2B5EF4-FFF2-40B4-BE49-F238E27FC236}">
                <a16:creationId xmlns:a16="http://schemas.microsoft.com/office/drawing/2014/main" id="{8CE3ACC5-CD2A-B724-68F5-BA680048716A}"/>
              </a:ext>
            </a:extLst>
          </p:cNvPr>
          <p:cNvGraphicFramePr/>
          <p:nvPr>
            <p:extLst>
              <p:ext uri="{D42A27DB-BD31-4B8C-83A1-F6EECF244321}">
                <p14:modId xmlns:p14="http://schemas.microsoft.com/office/powerpoint/2010/main" val="737573278"/>
              </p:ext>
            </p:extLst>
          </p:nvPr>
        </p:nvGraphicFramePr>
        <p:xfrm>
          <a:off x="-74717" y="4346656"/>
          <a:ext cx="9503872" cy="10156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7CC4EA6D-F2A9-CE81-B98D-8314FDE4142C}"/>
              </a:ext>
            </a:extLst>
          </p:cNvPr>
          <p:cNvSpPr txBox="1"/>
          <p:nvPr/>
        </p:nvSpPr>
        <p:spPr>
          <a:xfrm>
            <a:off x="139295" y="5409968"/>
            <a:ext cx="9148394" cy="707886"/>
          </a:xfrm>
          <a:prstGeom prst="rect">
            <a:avLst/>
          </a:prstGeom>
          <a:noFill/>
        </p:spPr>
        <p:txBody>
          <a:bodyPr wrap="square" rtlCol="0">
            <a:spAutoFit/>
          </a:bodyPr>
          <a:lstStyle/>
          <a:p>
            <a:pPr lvl="0">
              <a:spcBef>
                <a:spcPts val="600"/>
              </a:spcBef>
              <a:defRPr/>
            </a:pPr>
            <a:r>
              <a:rPr lang="es-ES" sz="2000" b="1" dirty="0" err="1">
                <a:solidFill>
                  <a:prstClr val="black"/>
                </a:solidFill>
              </a:rPr>
              <a:t>Uprostřed</a:t>
            </a:r>
            <a:r>
              <a:rPr lang="es-ES" sz="2000" b="1" dirty="0">
                <a:solidFill>
                  <a:prstClr val="black"/>
                </a:solidFill>
              </a:rPr>
              <a:t> </a:t>
            </a:r>
            <a:r>
              <a:rPr lang="es-ES" sz="2000" b="1" dirty="0" err="1">
                <a:solidFill>
                  <a:prstClr val="black"/>
                </a:solidFill>
              </a:rPr>
              <a:t>pokynů</a:t>
            </a:r>
            <a:r>
              <a:rPr lang="es-ES" sz="2000" b="1" dirty="0">
                <a:solidFill>
                  <a:prstClr val="black"/>
                </a:solidFill>
              </a:rPr>
              <a:t> ke </a:t>
            </a:r>
            <a:r>
              <a:rPr lang="es-ES" sz="2000" b="1" dirty="0" err="1">
                <a:solidFill>
                  <a:prstClr val="black"/>
                </a:solidFill>
              </a:rPr>
              <a:t>stavbě</a:t>
            </a:r>
            <a:r>
              <a:rPr lang="es-ES" sz="2000" b="1" dirty="0">
                <a:solidFill>
                  <a:prstClr val="black"/>
                </a:solidFill>
              </a:rPr>
              <a:t> </a:t>
            </a:r>
            <a:r>
              <a:rPr lang="es-ES" sz="2000" b="1" dirty="0" err="1">
                <a:solidFill>
                  <a:prstClr val="black"/>
                </a:solidFill>
              </a:rPr>
              <a:t>svatyně</a:t>
            </a:r>
            <a:r>
              <a:rPr lang="es-ES" sz="2000" b="1" dirty="0">
                <a:solidFill>
                  <a:prstClr val="black"/>
                </a:solidFill>
              </a:rPr>
              <a:t> je </a:t>
            </a:r>
            <a:r>
              <a:rPr lang="es-ES" sz="2000" b="1" dirty="0" err="1">
                <a:solidFill>
                  <a:prstClr val="black"/>
                </a:solidFill>
              </a:rPr>
              <a:t>zvláštní</a:t>
            </a:r>
            <a:r>
              <a:rPr lang="es-ES" sz="2000" b="1" dirty="0">
                <a:solidFill>
                  <a:prstClr val="black"/>
                </a:solidFill>
              </a:rPr>
              <a:t> </a:t>
            </a:r>
            <a:r>
              <a:rPr lang="es-ES" sz="2000" b="1" dirty="0" err="1">
                <a:solidFill>
                  <a:prstClr val="black"/>
                </a:solidFill>
              </a:rPr>
              <a:t>zmínka</a:t>
            </a:r>
            <a:r>
              <a:rPr lang="es-ES" sz="2000" b="1" dirty="0">
                <a:solidFill>
                  <a:prstClr val="black"/>
                </a:solidFill>
              </a:rPr>
              <a:t> o </a:t>
            </a:r>
            <a:r>
              <a:rPr lang="cs-CZ" sz="2000" b="1" dirty="0">
                <a:solidFill>
                  <a:prstClr val="black"/>
                </a:solidFill>
              </a:rPr>
              <a:t>sobotě</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cs-CZ" sz="2000" b="1" i="0" u="none" strike="noStrike" kern="1200" cap="none" spc="0" normalizeH="0" baseline="0" noProof="0">
                <a:ln>
                  <a:noFill/>
                </a:ln>
                <a:solidFill>
                  <a:prstClr val="black"/>
                </a:solidFill>
                <a:effectLst/>
                <a:uLnTx/>
                <a:uFillTx/>
                <a:latin typeface="Aptos" panose="02110004020202020204"/>
                <a:ea typeface="+mn-ea"/>
                <a:cs typeface="+mn-cs"/>
              </a:rPr>
              <a:t>                                             </a:t>
            </a:r>
            <a:r>
              <a:rPr kumimoji="0" lang="es-ES" sz="2000" b="1" i="0" u="none" strike="noStrike" kern="1200" cap="none" spc="0" normalizeH="0" baseline="0" noProof="0">
                <a:ln>
                  <a:noFill/>
                </a:ln>
                <a:solidFill>
                  <a:prstClr val="black"/>
                </a:solidFill>
                <a:effectLst/>
                <a:uLnTx/>
                <a:uFillTx/>
                <a:latin typeface="Aptos" panose="02110004020202020204"/>
                <a:ea typeface="+mn-ea"/>
                <a:cs typeface="+mn-cs"/>
              </a:rPr>
              <a:t>(</a:t>
            </a:r>
            <a:r>
              <a:rPr kumimoji="0" lang="cs-CZ" sz="2000" b="1" i="0" u="none" strike="noStrike" kern="1200" cap="none" spc="0" normalizeH="0" baseline="0" noProof="0" dirty="0">
                <a:ln>
                  <a:noFill/>
                </a:ln>
                <a:solidFill>
                  <a:prstClr val="black"/>
                </a:solidFill>
                <a:effectLst/>
                <a:uLnTx/>
                <a:uFillTx/>
                <a:latin typeface="Aptos" panose="02110004020202020204"/>
                <a:ea typeface="+mn-ea"/>
                <a:cs typeface="+mn-cs"/>
              </a:rPr>
              <a:t>2</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cs-CZ" sz="2000" b="1" i="0" u="none" strike="noStrike" kern="1200" cap="none" spc="0" normalizeH="0" baseline="0" noProof="0" dirty="0">
                <a:ln>
                  <a:noFill/>
                </a:ln>
                <a:solidFill>
                  <a:prstClr val="black"/>
                </a:solidFill>
                <a:effectLst/>
                <a:uLnTx/>
                <a:uFillTx/>
                <a:latin typeface="Aptos" panose="02110004020202020204"/>
                <a:ea typeface="+mn-ea"/>
                <a:cs typeface="+mn-cs"/>
              </a:rPr>
              <a:t> Mojžíšova</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31</a:t>
            </a:r>
            <a:r>
              <a:rPr kumimoji="0" lang="cs-CZ" sz="2000" b="1"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12-17). </a:t>
            </a:r>
            <a:r>
              <a:rPr lang="pl-PL" sz="2000" b="1" dirty="0">
                <a:solidFill>
                  <a:prstClr val="black"/>
                </a:solidFill>
              </a:rPr>
              <a:t>Co s tím vším má společného sobota?</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4" name="Imagen 3" descr="Imagen que contiene viejo, mujer, hombre, edificio&#10;&#10;El contenido generado por IA puede ser incorrecto.">
            <a:extLst>
              <a:ext uri="{FF2B5EF4-FFF2-40B4-BE49-F238E27FC236}">
                <a16:creationId xmlns:a16="http://schemas.microsoft.com/office/drawing/2014/main" id="{4B751FA8-B83A-79A0-B5E7-5A1857554B1D}"/>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39299" y="1290095"/>
            <a:ext cx="2294710" cy="1545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n 9" descr="Imagen que contiene persona, tabla, hecho de madera, hombre&#10;&#10;El contenido generado por IA puede ser incorrecto.">
            <a:extLst>
              <a:ext uri="{FF2B5EF4-FFF2-40B4-BE49-F238E27FC236}">
                <a16:creationId xmlns:a16="http://schemas.microsoft.com/office/drawing/2014/main" id="{5C4065DC-A760-1132-3A72-1122A3195232}"/>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753827" y="1290095"/>
            <a:ext cx="2298874" cy="1545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agen 11" descr="Dibujo de una persona&#10;&#10;El contenido generado por IA puede ser incorrecto.">
            <a:extLst>
              <a:ext uri="{FF2B5EF4-FFF2-40B4-BE49-F238E27FC236}">
                <a16:creationId xmlns:a16="http://schemas.microsoft.com/office/drawing/2014/main" id="{FF0E58F8-5EEE-8EB4-A932-303470BA047E}"/>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348758" y="1290095"/>
            <a:ext cx="2294409" cy="1545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Imagen 13" descr="Imagen que contiene tabla, persona, interior, hombre&#10;&#10;El contenido generado por IA puede ser incorrecto.">
            <a:extLst>
              <a:ext uri="{FF2B5EF4-FFF2-40B4-BE49-F238E27FC236}">
                <a16:creationId xmlns:a16="http://schemas.microsoft.com/office/drawing/2014/main" id="{B6BABA63-94D6-C41C-A57C-C31AC6028E93}"/>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4949740" y="1290095"/>
            <a:ext cx="2288357" cy="15454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Imagen 15" descr="Imagen que contiene tabla, mujer, viejo, silla&#10;&#10;El contenido generado por IA puede ser incorrecto.">
            <a:extLst>
              <a:ext uri="{FF2B5EF4-FFF2-40B4-BE49-F238E27FC236}">
                <a16:creationId xmlns:a16="http://schemas.microsoft.com/office/drawing/2014/main" id="{CED48037-2F9B-25AB-C7EF-F2E08FCAA5C8}"/>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544670" y="1290095"/>
            <a:ext cx="2294409" cy="15454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Imagen 17" descr="Un grupo de personas de pie sobre pasto&#10;&#10;El contenido generado por IA puede ser incorrecto.">
            <a:extLst>
              <a:ext uri="{FF2B5EF4-FFF2-40B4-BE49-F238E27FC236}">
                <a16:creationId xmlns:a16="http://schemas.microsoft.com/office/drawing/2014/main" id="{F61E1F17-AA17-1371-6D56-F22F1161D55B}"/>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a:fillRect/>
          </a:stretch>
        </p:blipFill>
        <p:spPr>
          <a:xfrm>
            <a:off x="9079017" y="3999674"/>
            <a:ext cx="3112982" cy="2915886"/>
          </a:xfrm>
          <a:prstGeom prst="ellipse">
            <a:avLst/>
          </a:prstGeom>
          <a:ln>
            <a:noFill/>
          </a:ln>
          <a:effectLst>
            <a:softEdge rad="112500"/>
          </a:effectLst>
        </p:spPr>
      </p:pic>
      <p:sp>
        <p:nvSpPr>
          <p:cNvPr id="7" name="CuadroTexto 6">
            <a:extLst>
              <a:ext uri="{FF2B5EF4-FFF2-40B4-BE49-F238E27FC236}">
                <a16:creationId xmlns:a16="http://schemas.microsoft.com/office/drawing/2014/main" id="{477FA3A4-7F45-DEB0-A71B-D0AACF32B63B}"/>
              </a:ext>
            </a:extLst>
          </p:cNvPr>
          <p:cNvSpPr txBox="1"/>
          <p:nvPr/>
        </p:nvSpPr>
        <p:spPr>
          <a:xfrm>
            <a:off x="139296" y="3898897"/>
            <a:ext cx="12052700" cy="400110"/>
          </a:xfrm>
          <a:prstGeom prst="rect">
            <a:avLst/>
          </a:prstGeom>
          <a:noFill/>
        </p:spPr>
        <p:txBody>
          <a:bodyPr wrap="square">
            <a:spAutoFit/>
          </a:bodyPr>
          <a:lstStyle/>
          <a:p>
            <a:pPr lvl="0">
              <a:spcBef>
                <a:spcPts val="600"/>
              </a:spcBef>
              <a:defRPr/>
            </a:pPr>
            <a:r>
              <a:rPr lang="es-ES" sz="2000" b="1" dirty="0">
                <a:solidFill>
                  <a:prstClr val="black"/>
                </a:solidFill>
              </a:rPr>
              <a:t>Pro </a:t>
            </a:r>
            <a:r>
              <a:rPr lang="es-ES" sz="2000" b="1" dirty="0" err="1">
                <a:solidFill>
                  <a:prstClr val="black"/>
                </a:solidFill>
              </a:rPr>
              <a:t>tyto</a:t>
            </a:r>
            <a:r>
              <a:rPr lang="es-ES" sz="2000" b="1" dirty="0">
                <a:solidFill>
                  <a:prstClr val="black"/>
                </a:solidFill>
              </a:rPr>
              <a:t> </a:t>
            </a:r>
            <a:r>
              <a:rPr lang="es-ES" sz="2000" b="1" dirty="0" err="1">
                <a:solidFill>
                  <a:prstClr val="black"/>
                </a:solidFill>
              </a:rPr>
              <a:t>detaily</a:t>
            </a:r>
            <a:r>
              <a:rPr lang="es-ES" sz="2000" b="1" dirty="0">
                <a:solidFill>
                  <a:prstClr val="black"/>
                </a:solidFill>
              </a:rPr>
              <a:t> </a:t>
            </a:r>
            <a:r>
              <a:rPr lang="es-ES" sz="2000" b="1" dirty="0" err="1">
                <a:solidFill>
                  <a:prstClr val="black"/>
                </a:solidFill>
              </a:rPr>
              <a:t>Duch</a:t>
            </a:r>
            <a:r>
              <a:rPr lang="es-ES" sz="2000" b="1" dirty="0">
                <a:solidFill>
                  <a:prstClr val="black"/>
                </a:solidFill>
              </a:rPr>
              <a:t> </a:t>
            </a:r>
            <a:r>
              <a:rPr lang="es-ES" sz="2000" b="1" dirty="0" err="1">
                <a:solidFill>
                  <a:prstClr val="black"/>
                </a:solidFill>
              </a:rPr>
              <a:t>svatý</a:t>
            </a:r>
            <a:r>
              <a:rPr lang="es-ES" sz="2000" b="1" dirty="0">
                <a:solidFill>
                  <a:prstClr val="black"/>
                </a:solidFill>
              </a:rPr>
              <a:t> </a:t>
            </a:r>
            <a:r>
              <a:rPr lang="es-ES" sz="2000" b="1" dirty="0" err="1">
                <a:solidFill>
                  <a:prstClr val="black"/>
                </a:solidFill>
              </a:rPr>
              <a:t>obdařil</a:t>
            </a:r>
            <a:r>
              <a:rPr lang="es-ES" sz="2000" b="1" dirty="0">
                <a:solidFill>
                  <a:prstClr val="black"/>
                </a:solidFill>
              </a:rPr>
              <a:t> </a:t>
            </a:r>
            <a:r>
              <a:rPr lang="es-ES" sz="2000" b="1" dirty="0" err="1">
                <a:solidFill>
                  <a:prstClr val="black"/>
                </a:solidFill>
              </a:rPr>
              <a:t>zvláštními</a:t>
            </a:r>
            <a:r>
              <a:rPr lang="es-ES" sz="2000" b="1" dirty="0">
                <a:solidFill>
                  <a:prstClr val="black"/>
                </a:solidFill>
              </a:rPr>
              <a:t> </a:t>
            </a:r>
            <a:r>
              <a:rPr lang="es-ES" sz="2000" b="1" dirty="0" err="1">
                <a:solidFill>
                  <a:prstClr val="black"/>
                </a:solidFill>
              </a:rPr>
              <a:t>dary</a:t>
            </a:r>
            <a:r>
              <a:rPr lang="es-ES" sz="2000" b="1" dirty="0">
                <a:solidFill>
                  <a:prstClr val="black"/>
                </a:solidFill>
              </a:rPr>
              <a:t>:</a:t>
            </a:r>
            <a:endPar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CuadroTexto 10">
            <a:extLst>
              <a:ext uri="{FF2B5EF4-FFF2-40B4-BE49-F238E27FC236}">
                <a16:creationId xmlns:a16="http://schemas.microsoft.com/office/drawing/2014/main" id="{5699DB4C-72F9-5A45-C9ED-FFCF207484E4}"/>
              </a:ext>
            </a:extLst>
          </p:cNvPr>
          <p:cNvSpPr txBox="1"/>
          <p:nvPr/>
        </p:nvSpPr>
        <p:spPr>
          <a:xfrm>
            <a:off x="139295" y="6165503"/>
            <a:ext cx="9503871" cy="707886"/>
          </a:xfrm>
          <a:prstGeom prst="rect">
            <a:avLst/>
          </a:prstGeom>
          <a:noFill/>
        </p:spPr>
        <p:txBody>
          <a:bodyPr wrap="square">
            <a:spAutoFit/>
          </a:bodyPr>
          <a:lstStyle/>
          <a:p>
            <a:pPr lvl="0">
              <a:spcBef>
                <a:spcPts val="600"/>
              </a:spcBef>
              <a:defRPr/>
            </a:pPr>
            <a:r>
              <a:rPr lang="es-ES" sz="2000" b="1" dirty="0" err="1">
                <a:solidFill>
                  <a:prstClr val="black"/>
                </a:solidFill>
              </a:rPr>
              <a:t>Svatost</a:t>
            </a:r>
            <a:r>
              <a:rPr lang="es-ES" sz="2000" b="1" dirty="0">
                <a:solidFill>
                  <a:prstClr val="black"/>
                </a:solidFill>
              </a:rPr>
              <a:t> je </a:t>
            </a:r>
            <a:r>
              <a:rPr lang="es-ES" sz="2000" b="1" dirty="0" err="1">
                <a:solidFill>
                  <a:prstClr val="black"/>
                </a:solidFill>
              </a:rPr>
              <a:t>klíčem</a:t>
            </a:r>
            <a:r>
              <a:rPr lang="es-ES" sz="2000" b="1" dirty="0">
                <a:solidFill>
                  <a:prstClr val="black"/>
                </a:solidFill>
              </a:rPr>
              <a:t>. </a:t>
            </a:r>
            <a:r>
              <a:rPr lang="es-ES" sz="2000" b="1" dirty="0" err="1">
                <a:solidFill>
                  <a:prstClr val="black"/>
                </a:solidFill>
              </a:rPr>
              <a:t>Abychom</a:t>
            </a:r>
            <a:r>
              <a:rPr lang="es-ES" sz="2000" b="1" dirty="0">
                <a:solidFill>
                  <a:prstClr val="black"/>
                </a:solidFill>
              </a:rPr>
              <a:t> se </a:t>
            </a:r>
            <a:r>
              <a:rPr lang="es-ES" sz="2000" b="1" dirty="0" err="1">
                <a:solidFill>
                  <a:prstClr val="black"/>
                </a:solidFill>
              </a:rPr>
              <a:t>přiblížili</a:t>
            </a:r>
            <a:r>
              <a:rPr lang="es-ES" sz="2000" b="1" dirty="0">
                <a:solidFill>
                  <a:prstClr val="black"/>
                </a:solidFill>
              </a:rPr>
              <a:t> ke </a:t>
            </a:r>
            <a:r>
              <a:rPr lang="es-ES" sz="2000" b="1" dirty="0" err="1">
                <a:solidFill>
                  <a:prstClr val="black"/>
                </a:solidFill>
              </a:rPr>
              <a:t>svatému</a:t>
            </a:r>
            <a:r>
              <a:rPr lang="es-ES" sz="2000" b="1" dirty="0">
                <a:solidFill>
                  <a:prstClr val="black"/>
                </a:solidFill>
              </a:rPr>
              <a:t> </a:t>
            </a:r>
            <a:r>
              <a:rPr lang="es-ES" sz="2000" b="1" dirty="0" err="1">
                <a:solidFill>
                  <a:prstClr val="black"/>
                </a:solidFill>
              </a:rPr>
              <a:t>Bohu</a:t>
            </a:r>
            <a:r>
              <a:rPr lang="es-ES" sz="2000" b="1" dirty="0">
                <a:solidFill>
                  <a:prstClr val="black"/>
                </a:solidFill>
              </a:rPr>
              <a:t>, </a:t>
            </a:r>
            <a:r>
              <a:rPr lang="es-ES" sz="2000" b="1" dirty="0" err="1">
                <a:solidFill>
                  <a:prstClr val="black"/>
                </a:solidFill>
              </a:rPr>
              <a:t>musíme</a:t>
            </a:r>
            <a:r>
              <a:rPr lang="es-ES" sz="2000" b="1" dirty="0">
                <a:solidFill>
                  <a:prstClr val="black"/>
                </a:solidFill>
              </a:rPr>
              <a:t> </a:t>
            </a:r>
            <a:r>
              <a:rPr lang="es-ES" sz="2000" b="1" dirty="0" err="1">
                <a:solidFill>
                  <a:prstClr val="black"/>
                </a:solidFill>
              </a:rPr>
              <a:t>být</a:t>
            </a:r>
            <a:r>
              <a:rPr lang="es-ES" sz="2000" b="1" dirty="0">
                <a:solidFill>
                  <a:prstClr val="black"/>
                </a:solidFill>
              </a:rPr>
              <a:t> </a:t>
            </a:r>
            <a:r>
              <a:rPr lang="es-ES" sz="2000" b="1" dirty="0" err="1">
                <a:solidFill>
                  <a:prstClr val="black"/>
                </a:solidFill>
              </a:rPr>
              <a:t>svatí</a:t>
            </a:r>
            <a:r>
              <a:rPr lang="es-ES" sz="2000" b="1" dirty="0">
                <a:solidFill>
                  <a:prstClr val="black"/>
                </a:solidFill>
              </a:rPr>
              <a:t> </a:t>
            </a:r>
            <a:r>
              <a:rPr lang="es-ES" sz="2000" b="1" dirty="0" err="1">
                <a:solidFill>
                  <a:prstClr val="black"/>
                </a:solidFill>
              </a:rPr>
              <a:t>jako</a:t>
            </a:r>
            <a:r>
              <a:rPr lang="es-ES" sz="2000" b="1" dirty="0">
                <a:solidFill>
                  <a:prstClr val="black"/>
                </a:solidFill>
              </a:rPr>
              <a:t> </a:t>
            </a:r>
            <a:r>
              <a:rPr lang="es-ES" sz="2000" b="1" dirty="0" err="1">
                <a:solidFill>
                  <a:prstClr val="black"/>
                </a:solidFill>
              </a:rPr>
              <a:t>on</a:t>
            </a:r>
            <a:r>
              <a:rPr lang="es-ES" sz="2000" b="1" dirty="0">
                <a:solidFill>
                  <a:prstClr val="black"/>
                </a:solidFill>
              </a:rPr>
              <a:t>. Sobota je </a:t>
            </a:r>
            <a:r>
              <a:rPr lang="es-ES" sz="2000" b="1" dirty="0" err="1">
                <a:solidFill>
                  <a:prstClr val="black"/>
                </a:solidFill>
              </a:rPr>
              <a:t>tím</a:t>
            </a:r>
            <a:r>
              <a:rPr lang="es-ES" sz="2000" b="1" dirty="0">
                <a:solidFill>
                  <a:prstClr val="black"/>
                </a:solidFill>
              </a:rPr>
              <a:t> </a:t>
            </a:r>
            <a:r>
              <a:rPr lang="es-ES" sz="2000" b="1" dirty="0" err="1">
                <a:solidFill>
                  <a:prstClr val="black"/>
                </a:solidFill>
              </a:rPr>
              <a:t>znamením</a:t>
            </a:r>
            <a:r>
              <a:rPr lang="es-ES" sz="2000" b="1" dirty="0">
                <a:solidFill>
                  <a:prstClr val="black"/>
                </a:solidFill>
              </a:rPr>
              <a:t> </a:t>
            </a:r>
            <a:r>
              <a:rPr lang="es-ES" sz="2000" b="1" dirty="0" err="1">
                <a:solidFill>
                  <a:prstClr val="black"/>
                </a:solidFill>
              </a:rPr>
              <a:t>této</a:t>
            </a:r>
            <a:r>
              <a:rPr lang="es-ES" sz="2000" b="1" dirty="0">
                <a:solidFill>
                  <a:prstClr val="black"/>
                </a:solidFill>
              </a:rPr>
              <a:t> </a:t>
            </a:r>
            <a:r>
              <a:rPr lang="es-ES" sz="2000" b="1" dirty="0" err="1">
                <a:solidFill>
                  <a:prstClr val="black"/>
                </a:solidFill>
              </a:rPr>
              <a:t>svatosti</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cs-CZ" sz="2000" b="1" i="0" u="none" strike="noStrike" kern="1200" cap="none" spc="0" normalizeH="0" baseline="0" noProof="0" dirty="0">
                <a:ln>
                  <a:noFill/>
                </a:ln>
                <a:solidFill>
                  <a:prstClr val="black"/>
                </a:solidFill>
                <a:effectLst/>
                <a:uLnTx/>
                <a:uFillTx/>
                <a:latin typeface="Aptos" panose="02110004020202020204"/>
                <a:ea typeface="+mn-ea"/>
                <a:cs typeface="+mn-cs"/>
              </a:rPr>
              <a:t>2</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cs-CZ" sz="2000" b="1" i="0" u="none" strike="noStrike" kern="1200" cap="none" spc="0" normalizeH="0" baseline="0" noProof="0" dirty="0">
                <a:ln>
                  <a:noFill/>
                </a:ln>
                <a:solidFill>
                  <a:prstClr val="black"/>
                </a:solidFill>
                <a:effectLst/>
                <a:uLnTx/>
                <a:uFillTx/>
                <a:latin typeface="Aptos" panose="02110004020202020204"/>
                <a:ea typeface="+mn-ea"/>
                <a:cs typeface="+mn-cs"/>
              </a:rPr>
              <a:t> Mojžíšova</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31</a:t>
            </a:r>
            <a:r>
              <a:rPr kumimoji="0" lang="cs-CZ" sz="2000" b="1"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13; Ez</a:t>
            </a:r>
            <a:r>
              <a:rPr kumimoji="0" lang="cs-CZ" sz="2000" b="1" i="0" u="none" strike="noStrike" kern="1200" cap="none" spc="0" normalizeH="0" baseline="0" noProof="0" dirty="0" err="1">
                <a:ln>
                  <a:noFill/>
                </a:ln>
                <a:solidFill>
                  <a:prstClr val="black"/>
                </a:solidFill>
                <a:effectLst/>
                <a:uLnTx/>
                <a:uFillTx/>
                <a:latin typeface="Aptos" panose="02110004020202020204"/>
                <a:ea typeface="+mn-ea"/>
                <a:cs typeface="+mn-cs"/>
              </a:rPr>
              <a:t>echiel</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20</a:t>
            </a:r>
            <a:r>
              <a:rPr kumimoji="0" lang="cs-CZ" sz="2000" b="1"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12</a:t>
            </a:r>
            <a:r>
              <a:rPr kumimoji="0" lang="cs-CZ" sz="2000" b="1" i="0" u="none" strike="noStrike" kern="1200" cap="none" spc="0" normalizeH="0" baseline="0" noProof="0" dirty="0">
                <a:ln>
                  <a:noFill/>
                </a:ln>
                <a:solidFill>
                  <a:prstClr val="black"/>
                </a:solidFill>
                <a:effectLst/>
                <a:uLnTx/>
                <a:uFillTx/>
                <a:latin typeface="Aptos" panose="02110004020202020204"/>
                <a:ea typeface="+mn-ea"/>
                <a:cs typeface="+mn-cs"/>
              </a:rPr>
              <a:t>.</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20).</a:t>
            </a:r>
          </a:p>
        </p:txBody>
      </p:sp>
    </p:spTree>
    <p:extLst>
      <p:ext uri="{BB962C8B-B14F-4D97-AF65-F5344CB8AC3E}">
        <p14:creationId xmlns:p14="http://schemas.microsoft.com/office/powerpoint/2010/main" val="298831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3"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
                                        <p:tgtEl>
                                          <p:spTgt spid="5"/>
                                        </p:tgtEl>
                                      </p:cBhvr>
                                    </p:animEffect>
                                    <p:anim calcmode="lin" valueType="num">
                                      <p:cBhvr>
                                        <p:cTn id="17" dur="400" fill="hold"/>
                                        <p:tgtEl>
                                          <p:spTgt spid="5"/>
                                        </p:tgtEl>
                                        <p:attrNameLst>
                                          <p:attrName>ppt_x</p:attrName>
                                        </p:attrNameLst>
                                      </p:cBhvr>
                                      <p:tavLst>
                                        <p:tav tm="0">
                                          <p:val>
                                            <p:strVal val="#ppt_x"/>
                                          </p:val>
                                        </p:tav>
                                        <p:tav tm="100000">
                                          <p:val>
                                            <p:strVal val="#ppt_x"/>
                                          </p:val>
                                        </p:tav>
                                      </p:tavLst>
                                    </p:anim>
                                    <p:anim calcmode="lin" valueType="num">
                                      <p:cBhvr>
                                        <p:cTn id="18" dur="400" fill="hold"/>
                                        <p:tgtEl>
                                          <p:spTgt spid="5"/>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1000"/>
                                        <p:tgtEl>
                                          <p:spTgt spid="4"/>
                                        </p:tgtEl>
                                      </p:cBhvr>
                                    </p:animEffect>
                                  </p:childTnLst>
                                </p:cTn>
                              </p:par>
                              <p:par>
                                <p:cTn id="26" presetID="14" presetClass="entr" presetSubtype="10" fill="hold" nodeType="withEffect">
                                  <p:stCondLst>
                                    <p:cond delay="200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1000"/>
                                        <p:tgtEl>
                                          <p:spTgt spid="10"/>
                                        </p:tgtEl>
                                      </p:cBhvr>
                                    </p:animEffect>
                                  </p:childTnLst>
                                </p:cTn>
                              </p:par>
                              <p:par>
                                <p:cTn id="29" presetID="14" presetClass="entr" presetSubtype="10" fill="hold" nodeType="withEffect">
                                  <p:stCondLst>
                                    <p:cond delay="150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1000"/>
                                        <p:tgtEl>
                                          <p:spTgt spid="12"/>
                                        </p:tgtEl>
                                      </p:cBhvr>
                                    </p:animEffect>
                                  </p:childTnLst>
                                </p:cTn>
                              </p:par>
                              <p:par>
                                <p:cTn id="32" presetID="14" presetClass="entr" presetSubtype="10" fill="hold" nodeType="withEffect">
                                  <p:stCondLst>
                                    <p:cond delay="1000"/>
                                  </p:stCondLst>
                                  <p:childTnLst>
                                    <p:set>
                                      <p:cBhvr>
                                        <p:cTn id="33" dur="1" fill="hold">
                                          <p:stCondLst>
                                            <p:cond delay="0"/>
                                          </p:stCondLst>
                                        </p:cTn>
                                        <p:tgtEl>
                                          <p:spTgt spid="14"/>
                                        </p:tgtEl>
                                        <p:attrNameLst>
                                          <p:attrName>style.visibility</p:attrName>
                                        </p:attrNameLst>
                                      </p:cBhvr>
                                      <p:to>
                                        <p:strVal val="visible"/>
                                      </p:to>
                                    </p:set>
                                    <p:animEffect transition="in" filter="randombar(horizontal)">
                                      <p:cBhvr>
                                        <p:cTn id="34" dur="1000"/>
                                        <p:tgtEl>
                                          <p:spTgt spid="14"/>
                                        </p:tgtEl>
                                      </p:cBhvr>
                                    </p:animEffect>
                                  </p:childTnLst>
                                </p:cTn>
                              </p:par>
                              <p:par>
                                <p:cTn id="35" presetID="14" presetClass="entr" presetSubtype="10" fill="hold" nodeType="withEffect">
                                  <p:stCondLst>
                                    <p:cond delay="50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1000"/>
                                        <p:tgtEl>
                                          <p:spTgt spid="16"/>
                                        </p:tgtEl>
                                      </p:cBhvr>
                                    </p:animEffect>
                                  </p:childTnLst>
                                </p:cTn>
                              </p:par>
                            </p:childTnLst>
                          </p:cTn>
                        </p:par>
                        <p:par>
                          <p:cTn id="38" fill="hold">
                            <p:stCondLst>
                              <p:cond delay="3000"/>
                            </p:stCondLst>
                            <p:childTnLst>
                              <p:par>
                                <p:cTn id="39" presetID="22" presetClass="entr" presetSubtype="8" fill="hold" grpId="0" nodeType="after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7" presetClass="entr" presetSubtype="8" fill="hold" grpId="0" nodeType="clickEffect">
                                  <p:stCondLst>
                                    <p:cond delay="0"/>
                                  </p:stCondLst>
                                  <p:childTnLst>
                                    <p:set>
                                      <p:cBhvr>
                                        <p:cTn id="50" dur="1" fill="hold">
                                          <p:stCondLst>
                                            <p:cond delay="0"/>
                                          </p:stCondLst>
                                        </p:cTn>
                                        <p:tgtEl>
                                          <p:spTgt spid="21">
                                            <p:graphicEl>
                                              <a:dgm id="{EF3CCA59-81A0-4CFB-9BD7-693127657E33}"/>
                                            </p:graphicEl>
                                          </p:spTgt>
                                        </p:tgtEl>
                                        <p:attrNameLst>
                                          <p:attrName>style.visibility</p:attrName>
                                        </p:attrNameLst>
                                      </p:cBhvr>
                                      <p:to>
                                        <p:strVal val="visible"/>
                                      </p:to>
                                    </p:set>
                                    <p:anim calcmode="lin" valueType="num">
                                      <p:cBhvr>
                                        <p:cTn id="51" dur="500" fill="hold"/>
                                        <p:tgtEl>
                                          <p:spTgt spid="21">
                                            <p:graphicEl>
                                              <a:dgm id="{EF3CCA59-81A0-4CFB-9BD7-693127657E33}"/>
                                            </p:graphicEl>
                                          </p:spTgt>
                                        </p:tgtEl>
                                        <p:attrNameLst>
                                          <p:attrName>ppt_x</p:attrName>
                                        </p:attrNameLst>
                                      </p:cBhvr>
                                      <p:tavLst>
                                        <p:tav tm="0">
                                          <p:val>
                                            <p:strVal val="#ppt_x-#ppt_w/2"/>
                                          </p:val>
                                        </p:tav>
                                        <p:tav tm="100000">
                                          <p:val>
                                            <p:strVal val="#ppt_x"/>
                                          </p:val>
                                        </p:tav>
                                      </p:tavLst>
                                    </p:anim>
                                    <p:anim calcmode="lin" valueType="num">
                                      <p:cBhvr>
                                        <p:cTn id="52" dur="500" fill="hold"/>
                                        <p:tgtEl>
                                          <p:spTgt spid="21">
                                            <p:graphicEl>
                                              <a:dgm id="{EF3CCA59-81A0-4CFB-9BD7-693127657E33}"/>
                                            </p:graphicEl>
                                          </p:spTgt>
                                        </p:tgtEl>
                                        <p:attrNameLst>
                                          <p:attrName>ppt_y</p:attrName>
                                        </p:attrNameLst>
                                      </p:cBhvr>
                                      <p:tavLst>
                                        <p:tav tm="0">
                                          <p:val>
                                            <p:strVal val="#ppt_y"/>
                                          </p:val>
                                        </p:tav>
                                        <p:tav tm="100000">
                                          <p:val>
                                            <p:strVal val="#ppt_y"/>
                                          </p:val>
                                        </p:tav>
                                      </p:tavLst>
                                    </p:anim>
                                    <p:anim calcmode="lin" valueType="num">
                                      <p:cBhvr>
                                        <p:cTn id="53" dur="500" fill="hold"/>
                                        <p:tgtEl>
                                          <p:spTgt spid="21">
                                            <p:graphicEl>
                                              <a:dgm id="{EF3CCA59-81A0-4CFB-9BD7-693127657E33}"/>
                                            </p:graphicEl>
                                          </p:spTgt>
                                        </p:tgtEl>
                                        <p:attrNameLst>
                                          <p:attrName>ppt_w</p:attrName>
                                        </p:attrNameLst>
                                      </p:cBhvr>
                                      <p:tavLst>
                                        <p:tav tm="0">
                                          <p:val>
                                            <p:fltVal val="0"/>
                                          </p:val>
                                        </p:tav>
                                        <p:tav tm="100000">
                                          <p:val>
                                            <p:strVal val="#ppt_w"/>
                                          </p:val>
                                        </p:tav>
                                      </p:tavLst>
                                    </p:anim>
                                    <p:anim calcmode="lin" valueType="num">
                                      <p:cBhvr>
                                        <p:cTn id="54" dur="500" fill="hold"/>
                                        <p:tgtEl>
                                          <p:spTgt spid="21">
                                            <p:graphicEl>
                                              <a:dgm id="{EF3CCA59-81A0-4CFB-9BD7-693127657E33}"/>
                                            </p:graphicEl>
                                          </p:spTgt>
                                        </p:tgtEl>
                                        <p:attrNameLst>
                                          <p:attrName>ppt_h</p:attrName>
                                        </p:attrNameLst>
                                      </p:cBhvr>
                                      <p:tavLst>
                                        <p:tav tm="0">
                                          <p:val>
                                            <p:strVal val="#ppt_h"/>
                                          </p:val>
                                        </p:tav>
                                        <p:tav tm="100000">
                                          <p:val>
                                            <p:strVal val="#ppt_h"/>
                                          </p:val>
                                        </p:tav>
                                      </p:tavLst>
                                    </p:anim>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21">
                                            <p:graphicEl>
                                              <a:dgm id="{B86DC855-AC6E-41F5-85A1-2802CAC9C2B8}"/>
                                            </p:graphicEl>
                                          </p:spTgt>
                                        </p:tgtEl>
                                        <p:attrNameLst>
                                          <p:attrName>style.visibility</p:attrName>
                                        </p:attrNameLst>
                                      </p:cBhvr>
                                      <p:to>
                                        <p:strVal val="visible"/>
                                      </p:to>
                                    </p:set>
                                    <p:animEffect transition="in" filter="wipe(left)">
                                      <p:cBhvr>
                                        <p:cTn id="58" dur="500"/>
                                        <p:tgtEl>
                                          <p:spTgt spid="21">
                                            <p:graphicEl>
                                              <a:dgm id="{B86DC855-AC6E-41F5-85A1-2802CAC9C2B8}"/>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17" presetClass="entr" presetSubtype="8" fill="hold" grpId="0" nodeType="clickEffect">
                                  <p:stCondLst>
                                    <p:cond delay="0"/>
                                  </p:stCondLst>
                                  <p:childTnLst>
                                    <p:set>
                                      <p:cBhvr>
                                        <p:cTn id="62" dur="1" fill="hold">
                                          <p:stCondLst>
                                            <p:cond delay="0"/>
                                          </p:stCondLst>
                                        </p:cTn>
                                        <p:tgtEl>
                                          <p:spTgt spid="21">
                                            <p:graphicEl>
                                              <a:dgm id="{95EC20E9-3580-42EE-8128-37BE0DCED7C8}"/>
                                            </p:graphicEl>
                                          </p:spTgt>
                                        </p:tgtEl>
                                        <p:attrNameLst>
                                          <p:attrName>style.visibility</p:attrName>
                                        </p:attrNameLst>
                                      </p:cBhvr>
                                      <p:to>
                                        <p:strVal val="visible"/>
                                      </p:to>
                                    </p:set>
                                    <p:anim calcmode="lin" valueType="num">
                                      <p:cBhvr>
                                        <p:cTn id="63" dur="500" fill="hold"/>
                                        <p:tgtEl>
                                          <p:spTgt spid="21">
                                            <p:graphicEl>
                                              <a:dgm id="{95EC20E9-3580-42EE-8128-37BE0DCED7C8}"/>
                                            </p:graphicEl>
                                          </p:spTgt>
                                        </p:tgtEl>
                                        <p:attrNameLst>
                                          <p:attrName>ppt_x</p:attrName>
                                        </p:attrNameLst>
                                      </p:cBhvr>
                                      <p:tavLst>
                                        <p:tav tm="0">
                                          <p:val>
                                            <p:strVal val="#ppt_x-#ppt_w/2"/>
                                          </p:val>
                                        </p:tav>
                                        <p:tav tm="100000">
                                          <p:val>
                                            <p:strVal val="#ppt_x"/>
                                          </p:val>
                                        </p:tav>
                                      </p:tavLst>
                                    </p:anim>
                                    <p:anim calcmode="lin" valueType="num">
                                      <p:cBhvr>
                                        <p:cTn id="64" dur="500" fill="hold"/>
                                        <p:tgtEl>
                                          <p:spTgt spid="21">
                                            <p:graphicEl>
                                              <a:dgm id="{95EC20E9-3580-42EE-8128-37BE0DCED7C8}"/>
                                            </p:graphicEl>
                                          </p:spTgt>
                                        </p:tgtEl>
                                        <p:attrNameLst>
                                          <p:attrName>ppt_y</p:attrName>
                                        </p:attrNameLst>
                                      </p:cBhvr>
                                      <p:tavLst>
                                        <p:tav tm="0">
                                          <p:val>
                                            <p:strVal val="#ppt_y"/>
                                          </p:val>
                                        </p:tav>
                                        <p:tav tm="100000">
                                          <p:val>
                                            <p:strVal val="#ppt_y"/>
                                          </p:val>
                                        </p:tav>
                                      </p:tavLst>
                                    </p:anim>
                                    <p:anim calcmode="lin" valueType="num">
                                      <p:cBhvr>
                                        <p:cTn id="65" dur="500" fill="hold"/>
                                        <p:tgtEl>
                                          <p:spTgt spid="21">
                                            <p:graphicEl>
                                              <a:dgm id="{95EC20E9-3580-42EE-8128-37BE0DCED7C8}"/>
                                            </p:graphicEl>
                                          </p:spTgt>
                                        </p:tgtEl>
                                        <p:attrNameLst>
                                          <p:attrName>ppt_w</p:attrName>
                                        </p:attrNameLst>
                                      </p:cBhvr>
                                      <p:tavLst>
                                        <p:tav tm="0">
                                          <p:val>
                                            <p:fltVal val="0"/>
                                          </p:val>
                                        </p:tav>
                                        <p:tav tm="100000">
                                          <p:val>
                                            <p:strVal val="#ppt_w"/>
                                          </p:val>
                                        </p:tav>
                                      </p:tavLst>
                                    </p:anim>
                                    <p:anim calcmode="lin" valueType="num">
                                      <p:cBhvr>
                                        <p:cTn id="66" dur="500" fill="hold"/>
                                        <p:tgtEl>
                                          <p:spTgt spid="21">
                                            <p:graphicEl>
                                              <a:dgm id="{95EC20E9-3580-42EE-8128-37BE0DCED7C8}"/>
                                            </p:graphicEl>
                                          </p:spTgt>
                                        </p:tgtEl>
                                        <p:attrNameLst>
                                          <p:attrName>ppt_h</p:attrName>
                                        </p:attrNameLst>
                                      </p:cBhvr>
                                      <p:tavLst>
                                        <p:tav tm="0">
                                          <p:val>
                                            <p:strVal val="#ppt_h"/>
                                          </p:val>
                                        </p:tav>
                                        <p:tav tm="100000">
                                          <p:val>
                                            <p:strVal val="#ppt_h"/>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1">
                                            <p:graphicEl>
                                              <a:dgm id="{B4916A51-CBAE-40C0-8E7D-0AD618C29DEF}"/>
                                            </p:graphicEl>
                                          </p:spTgt>
                                        </p:tgtEl>
                                        <p:attrNameLst>
                                          <p:attrName>style.visibility</p:attrName>
                                        </p:attrNameLst>
                                      </p:cBhvr>
                                      <p:to>
                                        <p:strVal val="visible"/>
                                      </p:to>
                                    </p:set>
                                    <p:animEffect transition="in" filter="wipe(left)">
                                      <p:cBhvr>
                                        <p:cTn id="70" dur="500"/>
                                        <p:tgtEl>
                                          <p:spTgt spid="21">
                                            <p:graphicEl>
                                              <a:dgm id="{B4916A51-CBAE-40C0-8E7D-0AD618C29DEF}"/>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17" presetClass="entr" presetSubtype="8" fill="hold" grpId="0" nodeType="clickEffect">
                                  <p:stCondLst>
                                    <p:cond delay="0"/>
                                  </p:stCondLst>
                                  <p:childTnLst>
                                    <p:set>
                                      <p:cBhvr>
                                        <p:cTn id="74" dur="1" fill="hold">
                                          <p:stCondLst>
                                            <p:cond delay="0"/>
                                          </p:stCondLst>
                                        </p:cTn>
                                        <p:tgtEl>
                                          <p:spTgt spid="21">
                                            <p:graphicEl>
                                              <a:dgm id="{AD88A7F4-3CC8-4AD8-9946-F05F96607909}"/>
                                            </p:graphicEl>
                                          </p:spTgt>
                                        </p:tgtEl>
                                        <p:attrNameLst>
                                          <p:attrName>style.visibility</p:attrName>
                                        </p:attrNameLst>
                                      </p:cBhvr>
                                      <p:to>
                                        <p:strVal val="visible"/>
                                      </p:to>
                                    </p:set>
                                    <p:anim calcmode="lin" valueType="num">
                                      <p:cBhvr>
                                        <p:cTn id="75" dur="500" fill="hold"/>
                                        <p:tgtEl>
                                          <p:spTgt spid="21">
                                            <p:graphicEl>
                                              <a:dgm id="{AD88A7F4-3CC8-4AD8-9946-F05F96607909}"/>
                                            </p:graphicEl>
                                          </p:spTgt>
                                        </p:tgtEl>
                                        <p:attrNameLst>
                                          <p:attrName>ppt_x</p:attrName>
                                        </p:attrNameLst>
                                      </p:cBhvr>
                                      <p:tavLst>
                                        <p:tav tm="0">
                                          <p:val>
                                            <p:strVal val="#ppt_x-#ppt_w/2"/>
                                          </p:val>
                                        </p:tav>
                                        <p:tav tm="100000">
                                          <p:val>
                                            <p:strVal val="#ppt_x"/>
                                          </p:val>
                                        </p:tav>
                                      </p:tavLst>
                                    </p:anim>
                                    <p:anim calcmode="lin" valueType="num">
                                      <p:cBhvr>
                                        <p:cTn id="76" dur="500" fill="hold"/>
                                        <p:tgtEl>
                                          <p:spTgt spid="21">
                                            <p:graphicEl>
                                              <a:dgm id="{AD88A7F4-3CC8-4AD8-9946-F05F96607909}"/>
                                            </p:graphicEl>
                                          </p:spTgt>
                                        </p:tgtEl>
                                        <p:attrNameLst>
                                          <p:attrName>ppt_y</p:attrName>
                                        </p:attrNameLst>
                                      </p:cBhvr>
                                      <p:tavLst>
                                        <p:tav tm="0">
                                          <p:val>
                                            <p:strVal val="#ppt_y"/>
                                          </p:val>
                                        </p:tav>
                                        <p:tav tm="100000">
                                          <p:val>
                                            <p:strVal val="#ppt_y"/>
                                          </p:val>
                                        </p:tav>
                                      </p:tavLst>
                                    </p:anim>
                                    <p:anim calcmode="lin" valueType="num">
                                      <p:cBhvr>
                                        <p:cTn id="77" dur="500" fill="hold"/>
                                        <p:tgtEl>
                                          <p:spTgt spid="21">
                                            <p:graphicEl>
                                              <a:dgm id="{AD88A7F4-3CC8-4AD8-9946-F05F96607909}"/>
                                            </p:graphicEl>
                                          </p:spTgt>
                                        </p:tgtEl>
                                        <p:attrNameLst>
                                          <p:attrName>ppt_w</p:attrName>
                                        </p:attrNameLst>
                                      </p:cBhvr>
                                      <p:tavLst>
                                        <p:tav tm="0">
                                          <p:val>
                                            <p:fltVal val="0"/>
                                          </p:val>
                                        </p:tav>
                                        <p:tav tm="100000">
                                          <p:val>
                                            <p:strVal val="#ppt_w"/>
                                          </p:val>
                                        </p:tav>
                                      </p:tavLst>
                                    </p:anim>
                                    <p:anim calcmode="lin" valueType="num">
                                      <p:cBhvr>
                                        <p:cTn id="78" dur="500" fill="hold"/>
                                        <p:tgtEl>
                                          <p:spTgt spid="21">
                                            <p:graphicEl>
                                              <a:dgm id="{AD88A7F4-3CC8-4AD8-9946-F05F96607909}"/>
                                            </p:graphicEl>
                                          </p:spTgt>
                                        </p:tgtEl>
                                        <p:attrNameLst>
                                          <p:attrName>ppt_h</p:attrName>
                                        </p:attrNameLst>
                                      </p:cBhvr>
                                      <p:tavLst>
                                        <p:tav tm="0">
                                          <p:val>
                                            <p:strVal val="#ppt_h"/>
                                          </p:val>
                                        </p:tav>
                                        <p:tav tm="100000">
                                          <p:val>
                                            <p:strVal val="#ppt_h"/>
                                          </p:val>
                                        </p:tav>
                                      </p:tavLst>
                                    </p:anim>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1">
                                            <p:graphicEl>
                                              <a:dgm id="{0BDC1970-CBA1-4720-A341-1B8D5022877C}"/>
                                            </p:graphicEl>
                                          </p:spTgt>
                                        </p:tgtEl>
                                        <p:attrNameLst>
                                          <p:attrName>style.visibility</p:attrName>
                                        </p:attrNameLst>
                                      </p:cBhvr>
                                      <p:to>
                                        <p:strVal val="visible"/>
                                      </p:to>
                                    </p:set>
                                    <p:animEffect transition="in" filter="wipe(left)">
                                      <p:cBhvr>
                                        <p:cTn id="82" dur="500"/>
                                        <p:tgtEl>
                                          <p:spTgt spid="21">
                                            <p:graphicEl>
                                              <a:dgm id="{0BDC1970-CBA1-4720-A341-1B8D5022877C}"/>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23" presetClass="entr" presetSubtype="288" fill="hold" nodeType="clickEffect">
                                  <p:stCondLst>
                                    <p:cond delay="0"/>
                                  </p:stCondLst>
                                  <p:childTnLst>
                                    <p:set>
                                      <p:cBhvr>
                                        <p:cTn id="86" dur="1" fill="hold">
                                          <p:stCondLst>
                                            <p:cond delay="0"/>
                                          </p:stCondLst>
                                        </p:cTn>
                                        <p:tgtEl>
                                          <p:spTgt spid="18"/>
                                        </p:tgtEl>
                                        <p:attrNameLst>
                                          <p:attrName>style.visibility</p:attrName>
                                        </p:attrNameLst>
                                      </p:cBhvr>
                                      <p:to>
                                        <p:strVal val="visible"/>
                                      </p:to>
                                    </p:set>
                                    <p:anim calcmode="lin" valueType="num">
                                      <p:cBhvr>
                                        <p:cTn id="87" dur="500" fill="hold"/>
                                        <p:tgtEl>
                                          <p:spTgt spid="18"/>
                                        </p:tgtEl>
                                        <p:attrNameLst>
                                          <p:attrName>ppt_w</p:attrName>
                                        </p:attrNameLst>
                                      </p:cBhvr>
                                      <p:tavLst>
                                        <p:tav tm="0">
                                          <p:val>
                                            <p:strVal val="4/3*#ppt_w"/>
                                          </p:val>
                                        </p:tav>
                                        <p:tav tm="100000">
                                          <p:val>
                                            <p:strVal val="#ppt_w"/>
                                          </p:val>
                                        </p:tav>
                                      </p:tavLst>
                                    </p:anim>
                                    <p:anim calcmode="lin" valueType="num">
                                      <p:cBhvr>
                                        <p:cTn id="88" dur="500" fill="hold"/>
                                        <p:tgtEl>
                                          <p:spTgt spid="18"/>
                                        </p:tgtEl>
                                        <p:attrNameLst>
                                          <p:attrName>ppt_h</p:attrName>
                                        </p:attrNameLst>
                                      </p:cBhvr>
                                      <p:tavLst>
                                        <p:tav tm="0">
                                          <p:val>
                                            <p:strVal val="4/3*#ppt_h"/>
                                          </p:val>
                                        </p:tav>
                                        <p:tav tm="100000">
                                          <p:val>
                                            <p:strVal val="#ppt_h"/>
                                          </p:val>
                                        </p:tav>
                                      </p:tavLst>
                                    </p:anim>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8"/>
                                        </p:tgtEl>
                                        <p:attrNameLst>
                                          <p:attrName>style.visibility</p:attrName>
                                        </p:attrNameLst>
                                      </p:cBhvr>
                                      <p:to>
                                        <p:strVal val="visible"/>
                                      </p:to>
                                    </p:set>
                                    <p:animEffect transition="in" filter="wipe(left)">
                                      <p:cBhvr>
                                        <p:cTn id="92" dur="500"/>
                                        <p:tgtEl>
                                          <p:spTgt spid="8"/>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11"/>
                                        </p:tgtEl>
                                        <p:attrNameLst>
                                          <p:attrName>style.visibility</p:attrName>
                                        </p:attrNameLst>
                                      </p:cBhvr>
                                      <p:to>
                                        <p:strVal val="visible"/>
                                      </p:to>
                                    </p:set>
                                    <p:animEffect transition="in" filter="wipe(left)">
                                      <p:cBhvr>
                                        <p:cTn id="9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1" grpId="0" uiExpand="1">
        <p:bldSub>
          <a:bldDgm bld="one"/>
        </p:bldSub>
      </p:bldGraphic>
      <p:bldP spid="8" grpId="0"/>
      <p:bldP spid="7"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6">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D283523-96DA-495B-C380-0C763AE606F0}"/>
              </a:ext>
            </a:extLst>
          </p:cNvPr>
          <p:cNvSpPr txBox="1"/>
          <p:nvPr/>
        </p:nvSpPr>
        <p:spPr>
          <a:xfrm>
            <a:off x="2425952" y="759038"/>
            <a:ext cx="7702787" cy="5339923"/>
          </a:xfrm>
          <a:prstGeom prst="rect">
            <a:avLst/>
          </a:prstGeom>
          <a:noFill/>
        </p:spPr>
        <p:txBody>
          <a:bodyPr wrap="square">
            <a:spAutoFit/>
          </a:bodyPr>
          <a:lstStyle/>
          <a:p>
            <a:pPr>
              <a:spcBef>
                <a:spcPts val="600"/>
              </a:spcBef>
            </a:pPr>
            <a:r>
              <a:rPr lang="es-ES" sz="2800" b="1" dirty="0">
                <a:latin typeface="Constantia" panose="02030602050306030303" pitchFamily="18" charset="0"/>
              </a:rPr>
              <a:t>“</a:t>
            </a:r>
            <a:r>
              <a:rPr lang="es-ES" sz="2800" b="1" dirty="0" err="1">
                <a:latin typeface="Constantia" panose="02030602050306030303" pitchFamily="18" charset="0"/>
              </a:rPr>
              <a:t>Při</a:t>
            </a:r>
            <a:r>
              <a:rPr lang="es-ES" sz="2800" b="1" dirty="0">
                <a:latin typeface="Constantia" panose="02030602050306030303" pitchFamily="18" charset="0"/>
              </a:rPr>
              <a:t> </a:t>
            </a:r>
            <a:r>
              <a:rPr lang="es-ES" sz="2800" b="1" dirty="0" err="1">
                <a:latin typeface="Constantia" panose="02030602050306030303" pitchFamily="18" charset="0"/>
              </a:rPr>
              <a:t>stavbě</a:t>
            </a:r>
            <a:r>
              <a:rPr lang="es-ES" sz="2800" b="1" dirty="0">
                <a:latin typeface="Constantia" panose="02030602050306030303" pitchFamily="18" charset="0"/>
              </a:rPr>
              <a:t> </a:t>
            </a:r>
            <a:r>
              <a:rPr lang="es-ES" sz="2800" b="1" dirty="0" err="1">
                <a:latin typeface="Constantia" panose="02030602050306030303" pitchFamily="18" charset="0"/>
              </a:rPr>
              <a:t>svatyně</a:t>
            </a:r>
            <a:r>
              <a:rPr lang="es-ES" sz="2800" b="1" dirty="0">
                <a:latin typeface="Constantia" panose="02030602050306030303" pitchFamily="18" charset="0"/>
              </a:rPr>
              <a:t>, </a:t>
            </a:r>
            <a:r>
              <a:rPr lang="es-ES" sz="2800" b="1" dirty="0" err="1">
                <a:latin typeface="Constantia" panose="02030602050306030303" pitchFamily="18" charset="0"/>
              </a:rPr>
              <a:t>která</a:t>
            </a:r>
            <a:r>
              <a:rPr lang="es-ES" sz="2800" b="1" dirty="0">
                <a:latin typeface="Constantia" panose="02030602050306030303" pitchFamily="18" charset="0"/>
              </a:rPr>
              <a:t> </a:t>
            </a:r>
            <a:r>
              <a:rPr lang="es-ES" sz="2800" b="1" dirty="0" err="1">
                <a:latin typeface="Constantia" panose="02030602050306030303" pitchFamily="18" charset="0"/>
              </a:rPr>
              <a:t>měla</a:t>
            </a:r>
            <a:r>
              <a:rPr lang="es-ES" sz="2800" b="1" dirty="0">
                <a:latin typeface="Constantia" panose="02030602050306030303" pitchFamily="18" charset="0"/>
              </a:rPr>
              <a:t> </a:t>
            </a:r>
            <a:r>
              <a:rPr lang="es-ES" sz="2800" b="1" dirty="0" err="1">
                <a:latin typeface="Constantia" panose="02030602050306030303" pitchFamily="18" charset="0"/>
              </a:rPr>
              <a:t>být</a:t>
            </a:r>
            <a:r>
              <a:rPr lang="es-ES" sz="2800" b="1" dirty="0">
                <a:latin typeface="Constantia" panose="02030602050306030303" pitchFamily="18" charset="0"/>
              </a:rPr>
              <a:t> </a:t>
            </a:r>
            <a:r>
              <a:rPr lang="es-ES" sz="2800" b="1" dirty="0" err="1">
                <a:latin typeface="Constantia" panose="02030602050306030303" pitchFamily="18" charset="0"/>
              </a:rPr>
              <a:t>Božím</a:t>
            </a:r>
            <a:r>
              <a:rPr lang="es-ES" sz="2800" b="1" dirty="0">
                <a:latin typeface="Constantia" panose="02030602050306030303" pitchFamily="18" charset="0"/>
              </a:rPr>
              <a:t> </a:t>
            </a:r>
            <a:r>
              <a:rPr lang="es-ES" sz="2800" b="1" dirty="0" err="1">
                <a:latin typeface="Constantia" panose="02030602050306030303" pitchFamily="18" charset="0"/>
              </a:rPr>
              <a:t>příbytkem</a:t>
            </a:r>
            <a:r>
              <a:rPr lang="es-ES" sz="2800" b="1" dirty="0">
                <a:latin typeface="Constantia" panose="02030602050306030303" pitchFamily="18" charset="0"/>
              </a:rPr>
              <a:t>, </a:t>
            </a:r>
            <a:r>
              <a:rPr lang="es-ES" sz="2800" b="1" dirty="0" err="1">
                <a:latin typeface="Constantia" panose="02030602050306030303" pitchFamily="18" charset="0"/>
              </a:rPr>
              <a:t>dostal</a:t>
            </a:r>
            <a:r>
              <a:rPr lang="es-ES" sz="2800" b="1" dirty="0">
                <a:latin typeface="Constantia" panose="02030602050306030303" pitchFamily="18" charset="0"/>
              </a:rPr>
              <a:t> </a:t>
            </a:r>
            <a:r>
              <a:rPr lang="es-ES" sz="2800" b="1" dirty="0" err="1">
                <a:latin typeface="Constantia" panose="02030602050306030303" pitchFamily="18" charset="0"/>
              </a:rPr>
              <a:t>Mojžíš</a:t>
            </a:r>
            <a:r>
              <a:rPr lang="es-ES" sz="2800" b="1" dirty="0">
                <a:latin typeface="Constantia" panose="02030602050306030303" pitchFamily="18" charset="0"/>
              </a:rPr>
              <a:t> </a:t>
            </a:r>
            <a:r>
              <a:rPr lang="es-ES" sz="2800" b="1" dirty="0" err="1">
                <a:latin typeface="Constantia" panose="02030602050306030303" pitchFamily="18" charset="0"/>
              </a:rPr>
              <a:t>příkaz</a:t>
            </a:r>
            <a:r>
              <a:rPr lang="es-ES" sz="2800" b="1" dirty="0">
                <a:latin typeface="Constantia" panose="02030602050306030303" pitchFamily="18" charset="0"/>
              </a:rPr>
              <a:t>, </a:t>
            </a:r>
            <a:r>
              <a:rPr lang="es-ES" sz="2800" b="1" dirty="0" err="1">
                <a:latin typeface="Constantia" panose="02030602050306030303" pitchFamily="18" charset="0"/>
              </a:rPr>
              <a:t>aby</a:t>
            </a:r>
            <a:r>
              <a:rPr lang="es-ES" sz="2800" b="1" dirty="0">
                <a:latin typeface="Constantia" panose="02030602050306030303" pitchFamily="18" charset="0"/>
              </a:rPr>
              <a:t> </a:t>
            </a:r>
            <a:r>
              <a:rPr lang="es-ES" sz="2800" b="1" dirty="0" err="1">
                <a:latin typeface="Constantia" panose="02030602050306030303" pitchFamily="18" charset="0"/>
              </a:rPr>
              <a:t>vše</a:t>
            </a:r>
            <a:r>
              <a:rPr lang="es-ES" sz="2800" b="1" dirty="0">
                <a:latin typeface="Constantia" panose="02030602050306030303" pitchFamily="18" charset="0"/>
              </a:rPr>
              <a:t> </a:t>
            </a:r>
            <a:r>
              <a:rPr lang="es-ES" sz="2800" b="1" dirty="0" err="1">
                <a:latin typeface="Constantia" panose="02030602050306030303" pitchFamily="18" charset="0"/>
              </a:rPr>
              <a:t>udělal</a:t>
            </a:r>
            <a:r>
              <a:rPr lang="es-ES" sz="2800" b="1" dirty="0">
                <a:latin typeface="Constantia" panose="02030602050306030303" pitchFamily="18" charset="0"/>
              </a:rPr>
              <a:t> </a:t>
            </a:r>
            <a:r>
              <a:rPr lang="es-ES" sz="2800" b="1" dirty="0" err="1">
                <a:latin typeface="Constantia" panose="02030602050306030303" pitchFamily="18" charset="0"/>
              </a:rPr>
              <a:t>podle</a:t>
            </a:r>
            <a:r>
              <a:rPr lang="es-ES" sz="2800" b="1" dirty="0">
                <a:latin typeface="Constantia" panose="02030602050306030303" pitchFamily="18" charset="0"/>
              </a:rPr>
              <a:t> </a:t>
            </a:r>
            <a:r>
              <a:rPr lang="es-ES" sz="2800" b="1" dirty="0" err="1">
                <a:latin typeface="Constantia" panose="02030602050306030303" pitchFamily="18" charset="0"/>
              </a:rPr>
              <a:t>nebeského</a:t>
            </a:r>
            <a:r>
              <a:rPr lang="es-ES" sz="2800" b="1" dirty="0">
                <a:latin typeface="Constantia" panose="02030602050306030303" pitchFamily="18" charset="0"/>
              </a:rPr>
              <a:t> </a:t>
            </a:r>
            <a:r>
              <a:rPr lang="es-ES" sz="2800" b="1" dirty="0" err="1">
                <a:latin typeface="Constantia" panose="02030602050306030303" pitchFamily="18" charset="0"/>
              </a:rPr>
              <a:t>vzoru</a:t>
            </a:r>
            <a:r>
              <a:rPr lang="es-ES" sz="2800" b="1" dirty="0">
                <a:latin typeface="Constantia" panose="02030602050306030303" pitchFamily="18" charset="0"/>
              </a:rPr>
              <a:t>. </a:t>
            </a:r>
            <a:r>
              <a:rPr lang="es-ES" sz="2800" b="1" dirty="0" err="1">
                <a:latin typeface="Constantia" panose="02030602050306030303" pitchFamily="18" charset="0"/>
              </a:rPr>
              <a:t>Bůh</a:t>
            </a:r>
            <a:r>
              <a:rPr lang="es-ES" sz="2800" b="1" dirty="0">
                <a:latin typeface="Constantia" panose="02030602050306030303" pitchFamily="18" charset="0"/>
              </a:rPr>
              <a:t> </a:t>
            </a:r>
            <a:r>
              <a:rPr lang="es-ES" sz="2800" b="1" dirty="0" err="1">
                <a:latin typeface="Constantia" panose="02030602050306030303" pitchFamily="18" charset="0"/>
              </a:rPr>
              <a:t>jej</a:t>
            </a:r>
            <a:r>
              <a:rPr lang="es-ES" sz="2800" b="1" dirty="0">
                <a:latin typeface="Constantia" panose="02030602050306030303" pitchFamily="18" charset="0"/>
              </a:rPr>
              <a:t> </a:t>
            </a:r>
            <a:r>
              <a:rPr lang="es-ES" sz="2800" b="1" dirty="0" err="1">
                <a:latin typeface="Constantia" panose="02030602050306030303" pitchFamily="18" charset="0"/>
              </a:rPr>
              <a:t>zavolal</a:t>
            </a:r>
            <a:r>
              <a:rPr lang="es-ES" sz="2800" b="1" dirty="0">
                <a:latin typeface="Constantia" panose="02030602050306030303" pitchFamily="18" charset="0"/>
              </a:rPr>
              <a:t> </a:t>
            </a:r>
            <a:r>
              <a:rPr lang="es-ES" sz="2800" b="1" dirty="0" err="1">
                <a:latin typeface="Constantia" panose="02030602050306030303" pitchFamily="18" charset="0"/>
              </a:rPr>
              <a:t>na</a:t>
            </a:r>
            <a:r>
              <a:rPr lang="es-ES" sz="2800" b="1" dirty="0">
                <a:latin typeface="Constantia" panose="02030602050306030303" pitchFamily="18" charset="0"/>
              </a:rPr>
              <a:t> </a:t>
            </a:r>
            <a:r>
              <a:rPr lang="es-ES" sz="2800" b="1" dirty="0" err="1">
                <a:latin typeface="Constantia" panose="02030602050306030303" pitchFamily="18" charset="0"/>
              </a:rPr>
              <a:t>horu</a:t>
            </a:r>
            <a:r>
              <a:rPr lang="es-ES" sz="2800" b="1" dirty="0">
                <a:latin typeface="Constantia" panose="02030602050306030303" pitchFamily="18" charset="0"/>
              </a:rPr>
              <a:t>, </a:t>
            </a:r>
            <a:r>
              <a:rPr lang="es-ES" sz="2800" b="1" dirty="0" err="1">
                <a:latin typeface="Constantia" panose="02030602050306030303" pitchFamily="18" charset="0"/>
              </a:rPr>
              <a:t>kde</a:t>
            </a:r>
            <a:r>
              <a:rPr lang="es-ES" sz="2800" b="1" dirty="0">
                <a:latin typeface="Constantia" panose="02030602050306030303" pitchFamily="18" charset="0"/>
              </a:rPr>
              <a:t> mu </a:t>
            </a:r>
            <a:r>
              <a:rPr lang="es-ES" sz="2800" b="1" dirty="0" err="1">
                <a:latin typeface="Constantia" panose="02030602050306030303" pitchFamily="18" charset="0"/>
              </a:rPr>
              <a:t>nebeské</a:t>
            </a:r>
            <a:r>
              <a:rPr lang="es-ES" sz="2800" b="1" dirty="0">
                <a:latin typeface="Constantia" panose="02030602050306030303" pitchFamily="18" charset="0"/>
              </a:rPr>
              <a:t> </a:t>
            </a:r>
            <a:r>
              <a:rPr lang="es-ES" sz="2800" b="1" dirty="0" err="1">
                <a:latin typeface="Constantia" panose="02030602050306030303" pitchFamily="18" charset="0"/>
              </a:rPr>
              <a:t>skutečnosti</a:t>
            </a:r>
            <a:r>
              <a:rPr lang="es-ES" sz="2800" b="1" dirty="0">
                <a:latin typeface="Constantia" panose="02030602050306030303" pitchFamily="18" charset="0"/>
              </a:rPr>
              <a:t> </a:t>
            </a:r>
            <a:r>
              <a:rPr lang="es-ES" sz="2800" b="1" dirty="0" err="1">
                <a:latin typeface="Constantia" panose="02030602050306030303" pitchFamily="18" charset="0"/>
              </a:rPr>
              <a:t>ukázal</a:t>
            </a:r>
            <a:r>
              <a:rPr lang="es-ES" sz="2800" b="1" dirty="0">
                <a:latin typeface="Constantia" panose="02030602050306030303" pitchFamily="18" charset="0"/>
              </a:rPr>
              <a:t>. </a:t>
            </a:r>
            <a:r>
              <a:rPr lang="es-ES" sz="2800" b="1" dirty="0" err="1">
                <a:latin typeface="Constantia" panose="02030602050306030303" pitchFamily="18" charset="0"/>
              </a:rPr>
              <a:t>Podle</a:t>
            </a:r>
            <a:r>
              <a:rPr lang="es-ES" sz="2800" b="1" dirty="0">
                <a:latin typeface="Constantia" panose="02030602050306030303" pitchFamily="18" charset="0"/>
              </a:rPr>
              <a:t> </a:t>
            </a:r>
            <a:r>
              <a:rPr lang="es-ES" sz="2800" b="1" dirty="0" err="1">
                <a:latin typeface="Constantia" panose="02030602050306030303" pitchFamily="18" charset="0"/>
              </a:rPr>
              <a:t>nich</a:t>
            </a:r>
            <a:r>
              <a:rPr lang="es-ES" sz="2800" b="1" dirty="0">
                <a:latin typeface="Constantia" panose="02030602050306030303" pitchFamily="18" charset="0"/>
              </a:rPr>
              <a:t> </a:t>
            </a:r>
            <a:r>
              <a:rPr lang="es-ES" sz="2800" b="1" dirty="0" err="1">
                <a:latin typeface="Constantia" panose="02030602050306030303" pitchFamily="18" charset="0"/>
              </a:rPr>
              <a:t>pak</a:t>
            </a:r>
            <a:r>
              <a:rPr lang="es-ES" sz="2800" b="1" dirty="0">
                <a:latin typeface="Constantia" panose="02030602050306030303" pitchFamily="18" charset="0"/>
              </a:rPr>
              <a:t> </a:t>
            </a:r>
            <a:r>
              <a:rPr lang="es-ES" sz="2800" b="1" dirty="0" err="1">
                <a:latin typeface="Constantia" panose="02030602050306030303" pitchFamily="18" charset="0"/>
              </a:rPr>
              <a:t>byl</a:t>
            </a:r>
            <a:r>
              <a:rPr lang="es-ES" sz="2800" b="1" dirty="0">
                <a:latin typeface="Constantia" panose="02030602050306030303" pitchFamily="18" charset="0"/>
              </a:rPr>
              <a:t> </a:t>
            </a:r>
            <a:r>
              <a:rPr lang="es-ES" sz="2800" b="1" dirty="0" err="1">
                <a:latin typeface="Constantia" panose="02030602050306030303" pitchFamily="18" charset="0"/>
              </a:rPr>
              <a:t>vytvořen</a:t>
            </a:r>
            <a:r>
              <a:rPr lang="es-ES" sz="2800" b="1" dirty="0">
                <a:latin typeface="Constantia" panose="02030602050306030303" pitchFamily="18" charset="0"/>
              </a:rPr>
              <a:t> </a:t>
            </a:r>
            <a:r>
              <a:rPr lang="es-ES" sz="2800" b="1" dirty="0" err="1">
                <a:latin typeface="Constantia" panose="02030602050306030303" pitchFamily="18" charset="0"/>
              </a:rPr>
              <a:t>svatostánek</a:t>
            </a:r>
            <a:r>
              <a:rPr lang="es-ES" sz="2800" b="1" dirty="0">
                <a:latin typeface="Constantia" panose="02030602050306030303" pitchFamily="18" charset="0"/>
              </a:rPr>
              <a:t> a </a:t>
            </a:r>
            <a:r>
              <a:rPr lang="es-ES" sz="2800" b="1" dirty="0" err="1">
                <a:latin typeface="Constantia" panose="02030602050306030303" pitchFamily="18" charset="0"/>
              </a:rPr>
              <a:t>vše</a:t>
            </a:r>
            <a:r>
              <a:rPr lang="es-ES" sz="2800" b="1" dirty="0">
                <a:latin typeface="Constantia" panose="02030602050306030303" pitchFamily="18" charset="0"/>
              </a:rPr>
              <a:t>, </a:t>
            </a:r>
            <a:r>
              <a:rPr lang="es-ES" sz="2800" b="1" dirty="0" err="1">
                <a:latin typeface="Constantia" panose="02030602050306030303" pitchFamily="18" charset="0"/>
              </a:rPr>
              <a:t>co</a:t>
            </a:r>
            <a:r>
              <a:rPr lang="es-ES" sz="2800" b="1" dirty="0">
                <a:latin typeface="Constantia" panose="02030602050306030303" pitchFamily="18" charset="0"/>
              </a:rPr>
              <a:t> k </a:t>
            </a:r>
            <a:r>
              <a:rPr lang="es-ES" sz="2800" b="1" dirty="0" err="1">
                <a:latin typeface="Constantia" panose="02030602050306030303" pitchFamily="18" charset="0"/>
              </a:rPr>
              <a:t>němu</a:t>
            </a:r>
            <a:r>
              <a:rPr lang="es-ES" sz="2800" b="1" dirty="0">
                <a:latin typeface="Constantia" panose="02030602050306030303" pitchFamily="18" charset="0"/>
              </a:rPr>
              <a:t> </a:t>
            </a:r>
            <a:r>
              <a:rPr lang="es-ES" sz="2800" b="1" dirty="0" err="1">
                <a:latin typeface="Constantia" panose="02030602050306030303" pitchFamily="18" charset="0"/>
              </a:rPr>
              <a:t>patřilo</a:t>
            </a:r>
            <a:r>
              <a:rPr lang="es-ES" sz="2800" b="1" dirty="0">
                <a:latin typeface="Constantia" panose="02030602050306030303" pitchFamily="18" charset="0"/>
              </a:rPr>
              <a:t>.</a:t>
            </a:r>
            <a:endParaRPr lang="cs-CZ" sz="2800" b="1" dirty="0">
              <a:latin typeface="Constantia" panose="02030602050306030303" pitchFamily="18" charset="0"/>
            </a:endParaRPr>
          </a:p>
          <a:p>
            <a:pPr>
              <a:spcBef>
                <a:spcPts val="600"/>
              </a:spcBef>
            </a:pPr>
            <a:r>
              <a:rPr lang="es-ES" sz="2800" b="1" dirty="0" err="1">
                <a:latin typeface="Constantia" panose="02030602050306030303" pitchFamily="18" charset="0"/>
              </a:rPr>
              <a:t>Tak</a:t>
            </a:r>
            <a:r>
              <a:rPr lang="es-ES" sz="2800" b="1" dirty="0">
                <a:latin typeface="Constantia" panose="02030602050306030303" pitchFamily="18" charset="0"/>
              </a:rPr>
              <a:t> </a:t>
            </a:r>
            <a:r>
              <a:rPr lang="es-ES" sz="2800" b="1" dirty="0" err="1">
                <a:latin typeface="Constantia" panose="02030602050306030303" pitchFamily="18" charset="0"/>
              </a:rPr>
              <a:t>Bůh</a:t>
            </a:r>
            <a:r>
              <a:rPr lang="es-ES" sz="2800" b="1" dirty="0">
                <a:latin typeface="Constantia" panose="02030602050306030303" pitchFamily="18" charset="0"/>
              </a:rPr>
              <a:t> </a:t>
            </a:r>
            <a:r>
              <a:rPr lang="es-ES" sz="2800" b="1" dirty="0" err="1">
                <a:latin typeface="Constantia" panose="02030602050306030303" pitchFamily="18" charset="0"/>
              </a:rPr>
              <a:t>zjevil</a:t>
            </a:r>
            <a:r>
              <a:rPr lang="es-ES" sz="2800" b="1" dirty="0">
                <a:latin typeface="Constantia" panose="02030602050306030303" pitchFamily="18" charset="0"/>
              </a:rPr>
              <a:t> </a:t>
            </a:r>
            <a:r>
              <a:rPr lang="es-ES" sz="2800" b="1" dirty="0" err="1">
                <a:latin typeface="Constantia" panose="02030602050306030303" pitchFamily="18" charset="0"/>
              </a:rPr>
              <a:t>Izraeli</a:t>
            </a:r>
            <a:r>
              <a:rPr lang="es-ES" sz="2800" b="1" dirty="0">
                <a:latin typeface="Constantia" panose="02030602050306030303" pitchFamily="18" charset="0"/>
              </a:rPr>
              <a:t>, </a:t>
            </a:r>
            <a:r>
              <a:rPr lang="es-ES" sz="2800" b="1" dirty="0" err="1">
                <a:latin typeface="Constantia" panose="02030602050306030303" pitchFamily="18" charset="0"/>
              </a:rPr>
              <a:t>uprostřed</a:t>
            </a:r>
            <a:r>
              <a:rPr lang="es-ES" sz="2800" b="1" dirty="0">
                <a:latin typeface="Constantia" panose="02030602050306030303" pitchFamily="18" charset="0"/>
              </a:rPr>
              <a:t> </a:t>
            </a:r>
            <a:r>
              <a:rPr lang="es-ES" sz="2800" b="1" dirty="0" err="1">
                <a:latin typeface="Constantia" panose="02030602050306030303" pitchFamily="18" charset="0"/>
              </a:rPr>
              <a:t>něhož</a:t>
            </a:r>
            <a:r>
              <a:rPr lang="es-ES" sz="2800" b="1" dirty="0">
                <a:latin typeface="Constantia" panose="02030602050306030303" pitchFamily="18" charset="0"/>
              </a:rPr>
              <a:t> </a:t>
            </a:r>
            <a:r>
              <a:rPr lang="es-ES" sz="2800" b="1" dirty="0" err="1">
                <a:latin typeface="Constantia" panose="02030602050306030303" pitchFamily="18" charset="0"/>
              </a:rPr>
              <a:t>chtěl</a:t>
            </a:r>
            <a:r>
              <a:rPr lang="es-ES" sz="2800" b="1" dirty="0">
                <a:latin typeface="Constantia" panose="02030602050306030303" pitchFamily="18" charset="0"/>
              </a:rPr>
              <a:t> </a:t>
            </a:r>
            <a:r>
              <a:rPr lang="es-ES" sz="2800" b="1" dirty="0" err="1">
                <a:latin typeface="Constantia" panose="02030602050306030303" pitchFamily="18" charset="0"/>
              </a:rPr>
              <a:t>přebývat</a:t>
            </a:r>
            <a:r>
              <a:rPr lang="es-ES" sz="2800" b="1" dirty="0">
                <a:latin typeface="Constantia" panose="02030602050306030303" pitchFamily="18" charset="0"/>
              </a:rPr>
              <a:t>, </a:t>
            </a:r>
            <a:r>
              <a:rPr lang="es-ES" sz="2800" b="1" dirty="0" err="1">
                <a:latin typeface="Constantia" panose="02030602050306030303" pitchFamily="18" charset="0"/>
              </a:rPr>
              <a:t>nádherný</a:t>
            </a:r>
            <a:r>
              <a:rPr lang="es-ES" sz="2800" b="1" dirty="0">
                <a:latin typeface="Constantia" panose="02030602050306030303" pitchFamily="18" charset="0"/>
              </a:rPr>
              <a:t> </a:t>
            </a:r>
            <a:r>
              <a:rPr lang="es-ES" sz="2800" b="1" dirty="0" err="1">
                <a:latin typeface="Constantia" panose="02030602050306030303" pitchFamily="18" charset="0"/>
              </a:rPr>
              <a:t>ideál</a:t>
            </a:r>
            <a:r>
              <a:rPr lang="es-ES" sz="2800" b="1" dirty="0">
                <a:latin typeface="Constantia" panose="02030602050306030303" pitchFamily="18" charset="0"/>
              </a:rPr>
              <a:t> </a:t>
            </a:r>
            <a:r>
              <a:rPr lang="es-ES" sz="2800" b="1" dirty="0" err="1">
                <a:latin typeface="Constantia" panose="02030602050306030303" pitchFamily="18" charset="0"/>
              </a:rPr>
              <a:t>charakteru</a:t>
            </a:r>
            <a:r>
              <a:rPr lang="es-ES" sz="2800" b="1" dirty="0">
                <a:latin typeface="Constantia" panose="02030602050306030303" pitchFamily="18" charset="0"/>
              </a:rPr>
              <a:t>. […] </a:t>
            </a:r>
            <a:r>
              <a:rPr lang="es-ES" sz="2800" b="1" dirty="0" err="1">
                <a:latin typeface="Constantia" panose="02030602050306030303" pitchFamily="18" charset="0"/>
              </a:rPr>
              <a:t>Tak</a:t>
            </a:r>
            <a:r>
              <a:rPr lang="es-ES" sz="2800" b="1" dirty="0">
                <a:latin typeface="Constantia" panose="02030602050306030303" pitchFamily="18" charset="0"/>
              </a:rPr>
              <a:t> </a:t>
            </a:r>
            <a:r>
              <a:rPr lang="es-ES" sz="2800" b="1" dirty="0" err="1">
                <a:latin typeface="Constantia" panose="02030602050306030303" pitchFamily="18" charset="0"/>
              </a:rPr>
              <a:t>Bůh</a:t>
            </a:r>
            <a:r>
              <a:rPr lang="es-ES" sz="2800" b="1" dirty="0">
                <a:latin typeface="Constantia" panose="02030602050306030303" pitchFamily="18" charset="0"/>
              </a:rPr>
              <a:t> </a:t>
            </a:r>
            <a:r>
              <a:rPr lang="es-ES" sz="2800" b="1" dirty="0" err="1">
                <a:latin typeface="Constantia" panose="02030602050306030303" pitchFamily="18" charset="0"/>
              </a:rPr>
              <a:t>zjevil</a:t>
            </a:r>
            <a:r>
              <a:rPr lang="es-ES" sz="2800" b="1" dirty="0">
                <a:latin typeface="Constantia" panose="02030602050306030303" pitchFamily="18" charset="0"/>
              </a:rPr>
              <a:t> </a:t>
            </a:r>
            <a:r>
              <a:rPr lang="es-ES" sz="2800" b="1" dirty="0" err="1">
                <a:latin typeface="Constantia" panose="02030602050306030303" pitchFamily="18" charset="0"/>
              </a:rPr>
              <a:t>Izraeli</a:t>
            </a:r>
            <a:r>
              <a:rPr lang="es-ES" sz="2800" b="1" dirty="0">
                <a:latin typeface="Constantia" panose="02030602050306030303" pitchFamily="18" charset="0"/>
              </a:rPr>
              <a:t>, </a:t>
            </a:r>
            <a:r>
              <a:rPr lang="es-ES" sz="2800" b="1" dirty="0" err="1">
                <a:latin typeface="Constantia" panose="02030602050306030303" pitchFamily="18" charset="0"/>
              </a:rPr>
              <a:t>uprostřed</a:t>
            </a:r>
            <a:r>
              <a:rPr lang="es-ES" sz="2800" b="1" dirty="0">
                <a:latin typeface="Constantia" panose="02030602050306030303" pitchFamily="18" charset="0"/>
              </a:rPr>
              <a:t> </a:t>
            </a:r>
            <a:r>
              <a:rPr lang="es-ES" sz="2800" b="1" dirty="0" err="1">
                <a:latin typeface="Constantia" panose="02030602050306030303" pitchFamily="18" charset="0"/>
              </a:rPr>
              <a:t>něhož</a:t>
            </a:r>
            <a:r>
              <a:rPr lang="es-ES" sz="2800" b="1" dirty="0">
                <a:latin typeface="Constantia" panose="02030602050306030303" pitchFamily="18" charset="0"/>
              </a:rPr>
              <a:t> </a:t>
            </a:r>
            <a:r>
              <a:rPr lang="es-ES" sz="2800" b="1" dirty="0" err="1">
                <a:latin typeface="Constantia" panose="02030602050306030303" pitchFamily="18" charset="0"/>
              </a:rPr>
              <a:t>chtěl</a:t>
            </a:r>
            <a:r>
              <a:rPr lang="es-ES" sz="2800" b="1" dirty="0">
                <a:latin typeface="Constantia" panose="02030602050306030303" pitchFamily="18" charset="0"/>
              </a:rPr>
              <a:t> </a:t>
            </a:r>
            <a:r>
              <a:rPr lang="es-ES" sz="2800" b="1" dirty="0" err="1">
                <a:latin typeface="Constantia" panose="02030602050306030303" pitchFamily="18" charset="0"/>
              </a:rPr>
              <a:t>přebývat</a:t>
            </a:r>
            <a:r>
              <a:rPr lang="es-ES" sz="2800" b="1" dirty="0">
                <a:latin typeface="Constantia" panose="02030602050306030303" pitchFamily="18" charset="0"/>
              </a:rPr>
              <a:t>, </a:t>
            </a:r>
            <a:r>
              <a:rPr lang="es-ES" sz="2800" b="1" dirty="0" err="1">
                <a:latin typeface="Constantia" panose="02030602050306030303" pitchFamily="18" charset="0"/>
              </a:rPr>
              <a:t>nádherný</a:t>
            </a:r>
            <a:r>
              <a:rPr lang="es-ES" sz="2800" b="1" dirty="0">
                <a:latin typeface="Constantia" panose="02030602050306030303" pitchFamily="18" charset="0"/>
              </a:rPr>
              <a:t> </a:t>
            </a:r>
            <a:r>
              <a:rPr lang="es-ES" sz="2800" b="1" dirty="0" err="1">
                <a:latin typeface="Constantia" panose="02030602050306030303" pitchFamily="18" charset="0"/>
              </a:rPr>
              <a:t>ideál</a:t>
            </a:r>
            <a:r>
              <a:rPr lang="es-ES" sz="2800" b="1" dirty="0">
                <a:latin typeface="Constantia" panose="02030602050306030303" pitchFamily="18" charset="0"/>
              </a:rPr>
              <a:t> </a:t>
            </a:r>
            <a:r>
              <a:rPr lang="es-ES" sz="2800" b="1" dirty="0" err="1">
                <a:latin typeface="Constantia" panose="02030602050306030303" pitchFamily="18" charset="0"/>
              </a:rPr>
              <a:t>charakteru</a:t>
            </a:r>
            <a:r>
              <a:rPr lang="es-ES" sz="2800" b="1" dirty="0">
                <a:latin typeface="Constantia" panose="02030602050306030303" pitchFamily="18" charset="0"/>
              </a:rPr>
              <a:t>. </a:t>
            </a:r>
            <a:r>
              <a:rPr lang="es-ES" sz="2800" b="1" dirty="0" err="1">
                <a:latin typeface="Constantia" panose="02030602050306030303" pitchFamily="18" charset="0"/>
              </a:rPr>
              <a:t>Vzor</a:t>
            </a:r>
            <a:r>
              <a:rPr lang="es-ES" sz="2800" b="1" dirty="0">
                <a:latin typeface="Constantia" panose="02030602050306030303" pitchFamily="18" charset="0"/>
              </a:rPr>
              <a:t> a </a:t>
            </a:r>
            <a:r>
              <a:rPr lang="es-ES" sz="2800" b="1" dirty="0" err="1">
                <a:latin typeface="Constantia" panose="02030602050306030303" pitchFamily="18" charset="0"/>
              </a:rPr>
              <a:t>model</a:t>
            </a:r>
            <a:r>
              <a:rPr lang="es-ES" sz="2800" b="1" dirty="0">
                <a:latin typeface="Constantia" panose="02030602050306030303" pitchFamily="18" charset="0"/>
              </a:rPr>
              <a:t> </a:t>
            </a:r>
            <a:r>
              <a:rPr lang="es-ES" sz="2800" b="1" dirty="0" err="1">
                <a:latin typeface="Constantia" panose="02030602050306030303" pitchFamily="18" charset="0"/>
              </a:rPr>
              <a:t>jim</a:t>
            </a:r>
            <a:r>
              <a:rPr lang="es-ES" sz="2800" b="1" dirty="0">
                <a:latin typeface="Constantia" panose="02030602050306030303" pitchFamily="18" charset="0"/>
              </a:rPr>
              <a:t> </a:t>
            </a:r>
            <a:r>
              <a:rPr lang="es-ES" sz="2800" b="1" dirty="0" err="1">
                <a:latin typeface="Constantia" panose="02030602050306030303" pitchFamily="18" charset="0"/>
              </a:rPr>
              <a:t>představil</a:t>
            </a:r>
            <a:r>
              <a:rPr lang="es-ES" sz="2800" b="1" dirty="0">
                <a:latin typeface="Constantia" panose="02030602050306030303" pitchFamily="18" charset="0"/>
              </a:rPr>
              <a:t>, </a:t>
            </a:r>
            <a:r>
              <a:rPr lang="es-ES" sz="2800" b="1" dirty="0" err="1">
                <a:latin typeface="Constantia" panose="02030602050306030303" pitchFamily="18" charset="0"/>
              </a:rPr>
              <a:t>když</a:t>
            </a:r>
            <a:r>
              <a:rPr lang="es-ES" sz="2800" b="1" dirty="0">
                <a:latin typeface="Constantia" panose="02030602050306030303" pitchFamily="18" charset="0"/>
              </a:rPr>
              <a:t> </a:t>
            </a:r>
            <a:r>
              <a:rPr lang="es-ES" sz="2800" b="1" dirty="0" err="1">
                <a:latin typeface="Constantia" panose="02030602050306030303" pitchFamily="18" charset="0"/>
              </a:rPr>
              <a:t>jim</a:t>
            </a:r>
            <a:r>
              <a:rPr lang="es-ES" sz="2800" b="1" dirty="0">
                <a:latin typeface="Constantia" panose="02030602050306030303" pitchFamily="18" charset="0"/>
              </a:rPr>
              <a:t> </a:t>
            </a:r>
            <a:r>
              <a:rPr lang="es-ES" sz="2800" b="1" dirty="0" err="1">
                <a:latin typeface="Constantia" panose="02030602050306030303" pitchFamily="18" charset="0"/>
              </a:rPr>
              <a:t>na</a:t>
            </a:r>
            <a:r>
              <a:rPr lang="es-ES" sz="2800" b="1" dirty="0">
                <a:latin typeface="Constantia" panose="02030602050306030303" pitchFamily="18" charset="0"/>
              </a:rPr>
              <a:t> </a:t>
            </a:r>
            <a:r>
              <a:rPr lang="es-ES" sz="2800" b="1" dirty="0" err="1">
                <a:latin typeface="Constantia" panose="02030602050306030303" pitchFamily="18" charset="0"/>
              </a:rPr>
              <a:t>hoře</a:t>
            </a:r>
            <a:r>
              <a:rPr lang="es-ES" sz="2800" b="1" dirty="0">
                <a:latin typeface="Constantia" panose="02030602050306030303" pitchFamily="18" charset="0"/>
              </a:rPr>
              <a:t> </a:t>
            </a:r>
            <a:r>
              <a:rPr lang="es-ES" sz="2800" b="1" dirty="0" err="1">
                <a:latin typeface="Constantia" panose="02030602050306030303" pitchFamily="18" charset="0"/>
              </a:rPr>
              <a:t>Sínaji</a:t>
            </a:r>
            <a:r>
              <a:rPr lang="es-ES" sz="2800" b="1" dirty="0">
                <a:latin typeface="Constantia" panose="02030602050306030303" pitchFamily="18" charset="0"/>
              </a:rPr>
              <a:t> </a:t>
            </a:r>
            <a:r>
              <a:rPr lang="es-ES" sz="2800" b="1" dirty="0" err="1">
                <a:latin typeface="Constantia" panose="02030602050306030303" pitchFamily="18" charset="0"/>
              </a:rPr>
              <a:t>předal</a:t>
            </a:r>
            <a:r>
              <a:rPr lang="es-ES" sz="2800" b="1" dirty="0">
                <a:latin typeface="Constantia" panose="02030602050306030303" pitchFamily="18" charset="0"/>
              </a:rPr>
              <a:t> </a:t>
            </a:r>
            <a:r>
              <a:rPr lang="es-ES" sz="2800" b="1" dirty="0" err="1">
                <a:latin typeface="Constantia" panose="02030602050306030303" pitchFamily="18" charset="0"/>
              </a:rPr>
              <a:t>zákon</a:t>
            </a:r>
            <a:r>
              <a:rPr lang="es-ES" sz="2800" b="1" dirty="0">
                <a:latin typeface="Constantia" panose="02030602050306030303" pitchFamily="18" charset="0"/>
              </a:rPr>
              <a:t>”</a:t>
            </a:r>
          </a:p>
        </p:txBody>
      </p:sp>
      <p:sp>
        <p:nvSpPr>
          <p:cNvPr id="4" name="CuadroTexto 3">
            <a:extLst>
              <a:ext uri="{FF2B5EF4-FFF2-40B4-BE49-F238E27FC236}">
                <a16:creationId xmlns:a16="http://schemas.microsoft.com/office/drawing/2014/main" id="{070D5D18-6EDB-D910-C040-6798799986FE}"/>
              </a:ext>
            </a:extLst>
          </p:cNvPr>
          <p:cNvSpPr txBox="1"/>
          <p:nvPr/>
        </p:nvSpPr>
        <p:spPr>
          <a:xfrm>
            <a:off x="6552051" y="6429474"/>
            <a:ext cx="2742674" cy="338554"/>
          </a:xfrm>
          <a:prstGeom prst="rect">
            <a:avLst/>
          </a:prstGeom>
          <a:noFill/>
        </p:spPr>
        <p:txBody>
          <a:bodyPr wrap="none" rtlCol="0">
            <a:spAutoFit/>
          </a:bodyPr>
          <a:lstStyle/>
          <a:p>
            <a:pPr algn="r"/>
            <a:r>
              <a:rPr lang="cs-CZ" sz="1600" b="1" dirty="0"/>
              <a:t>(</a:t>
            </a:r>
            <a:r>
              <a:rPr lang="es-ES" sz="1600" b="1" dirty="0"/>
              <a:t>E. G. W. </a:t>
            </a:r>
            <a:r>
              <a:rPr lang="cs-CZ" sz="1600" b="1" dirty="0"/>
              <a:t>: Výchova strana 22</a:t>
            </a:r>
            <a:r>
              <a:rPr lang="es-ES" sz="1600" b="1" dirty="0"/>
              <a:t>)</a:t>
            </a:r>
          </a:p>
        </p:txBody>
      </p:sp>
    </p:spTree>
    <p:extLst>
      <p:ext uri="{BB962C8B-B14F-4D97-AF65-F5344CB8AC3E}">
        <p14:creationId xmlns:p14="http://schemas.microsoft.com/office/powerpoint/2010/main" val="1221186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id="{2631042D-FF92-187A-F470-1F9D453C69C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21630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7F06122-479C-6BD8-B7FF-1A5620C21874}"/>
              </a:ext>
            </a:extLst>
          </p:cNvPr>
          <p:cNvSpPr txBox="1"/>
          <p:nvPr/>
        </p:nvSpPr>
        <p:spPr>
          <a:xfrm>
            <a:off x="6210300" y="3857625"/>
            <a:ext cx="5705475" cy="2862322"/>
          </a:xfrm>
          <a:prstGeom prst="rect">
            <a:avLst/>
          </a:prstGeom>
          <a:noFill/>
        </p:spPr>
        <p:txBody>
          <a:bodyPr wrap="square" rtlCol="0">
            <a:spAutoFit/>
          </a:bodyPr>
          <a:lstStyle/>
          <a:p>
            <a:pPr>
              <a:spcBef>
                <a:spcPts val="600"/>
              </a:spcBef>
            </a:pPr>
            <a:r>
              <a:rPr lang="es-ES" sz="2000" b="1" dirty="0">
                <a:solidFill>
                  <a:srgbClr val="FFEC00"/>
                </a:solidFill>
                <a:effectLst>
                  <a:outerShdw blurRad="38100" dist="38100" dir="2700000" algn="tl">
                    <a:srgbClr val="000000">
                      <a:alpha val="43137"/>
                    </a:srgbClr>
                  </a:outerShdw>
                </a:effectLst>
                <a:highlight>
                  <a:srgbClr val="4200FF"/>
                </a:highlight>
              </a:rPr>
              <a:t> </a:t>
            </a:r>
            <a:r>
              <a:rPr lang="cs-CZ" sz="2000" b="1" dirty="0">
                <a:solidFill>
                  <a:srgbClr val="FFEC00"/>
                </a:solidFill>
                <a:effectLst>
                  <a:outerShdw blurRad="38100" dist="38100" dir="2700000" algn="tl">
                    <a:srgbClr val="000000">
                      <a:alpha val="43137"/>
                    </a:srgbClr>
                  </a:outerShdw>
                </a:effectLst>
                <a:highlight>
                  <a:srgbClr val="4200FF"/>
                </a:highlight>
              </a:rPr>
              <a:t>Smlouva</a:t>
            </a:r>
            <a:r>
              <a:rPr lang="es-ES" sz="2000" b="1" dirty="0">
                <a:solidFill>
                  <a:srgbClr val="FFEC00"/>
                </a:solidFill>
                <a:effectLst>
                  <a:outerShdw blurRad="38100" dist="38100" dir="2700000" algn="tl">
                    <a:srgbClr val="000000">
                      <a:alpha val="43137"/>
                    </a:srgbClr>
                  </a:outerShdw>
                </a:effectLst>
                <a:highlight>
                  <a:srgbClr val="4200FF"/>
                </a:highlight>
              </a:rPr>
              <a:t>:</a:t>
            </a:r>
          </a:p>
          <a:p>
            <a:pPr lvl="1">
              <a:spcBef>
                <a:spcPts val="600"/>
              </a:spcBef>
            </a:pPr>
            <a:r>
              <a:rPr lang="cs-CZ" sz="2000" b="1" dirty="0"/>
              <a:t>Krev smlouvy</a:t>
            </a:r>
            <a:r>
              <a:rPr lang="es-ES" sz="2000" b="1" dirty="0"/>
              <a:t> (</a:t>
            </a:r>
            <a:r>
              <a:rPr lang="cs-CZ" sz="2000" b="1" dirty="0"/>
              <a:t>2. Mojžíšova</a:t>
            </a:r>
            <a:r>
              <a:rPr lang="es-ES" sz="2000" b="1" dirty="0"/>
              <a:t> 24</a:t>
            </a:r>
            <a:r>
              <a:rPr lang="cs-CZ" sz="2000" b="1" dirty="0"/>
              <a:t>,</a:t>
            </a:r>
            <a:r>
              <a:rPr lang="es-ES" sz="2000" b="1" dirty="0"/>
              <a:t>1-6</a:t>
            </a:r>
            <a:r>
              <a:rPr lang="cs-CZ" sz="2000" b="1" dirty="0"/>
              <a:t>.</a:t>
            </a:r>
            <a:r>
              <a:rPr lang="es-ES" sz="2000" b="1" dirty="0"/>
              <a:t>8)</a:t>
            </a:r>
          </a:p>
          <a:p>
            <a:pPr lvl="1">
              <a:spcBef>
                <a:spcPts val="600"/>
              </a:spcBef>
            </a:pPr>
            <a:r>
              <a:rPr lang="cs-CZ" sz="2000" b="1" dirty="0"/>
              <a:t>Naplnění smlouvy</a:t>
            </a:r>
            <a:r>
              <a:rPr lang="es-ES" sz="2000" b="1" dirty="0"/>
              <a:t> (</a:t>
            </a:r>
            <a:r>
              <a:rPr lang="cs-CZ" sz="2000" b="1" dirty="0"/>
              <a:t>2. Mojžíšova</a:t>
            </a:r>
            <a:r>
              <a:rPr lang="es-ES" sz="2000" b="1" dirty="0"/>
              <a:t> 24</a:t>
            </a:r>
            <a:r>
              <a:rPr lang="cs-CZ" sz="2000" b="1" dirty="0"/>
              <a:t>,</a:t>
            </a:r>
            <a:r>
              <a:rPr lang="es-ES" sz="2000" b="1" dirty="0"/>
              <a:t>7)</a:t>
            </a:r>
          </a:p>
          <a:p>
            <a:pPr lvl="1">
              <a:spcBef>
                <a:spcPts val="600"/>
              </a:spcBef>
            </a:pPr>
            <a:r>
              <a:rPr lang="cs-CZ" sz="2000" b="1" dirty="0"/>
              <a:t>Pokrm smlouvy</a:t>
            </a:r>
            <a:r>
              <a:rPr lang="es-ES" sz="2000" b="1" dirty="0"/>
              <a:t> (</a:t>
            </a:r>
            <a:r>
              <a:rPr lang="cs-CZ" sz="2000" b="1" dirty="0"/>
              <a:t>2. Mojžíšova</a:t>
            </a:r>
            <a:r>
              <a:rPr lang="es-ES" sz="2000" b="1" dirty="0"/>
              <a:t> 24</a:t>
            </a:r>
            <a:r>
              <a:rPr lang="cs-CZ" sz="2000" b="1" dirty="0"/>
              <a:t>,</a:t>
            </a:r>
            <a:r>
              <a:rPr lang="es-ES" sz="2000" b="1" dirty="0"/>
              <a:t>9-18)</a:t>
            </a:r>
          </a:p>
          <a:p>
            <a:pPr>
              <a:spcBef>
                <a:spcPts val="1800"/>
              </a:spcBef>
            </a:pPr>
            <a:r>
              <a:rPr lang="es-ES" sz="2000" b="1" dirty="0">
                <a:solidFill>
                  <a:srgbClr val="D3FF19"/>
                </a:solidFill>
                <a:effectLst>
                  <a:outerShdw blurRad="38100" dist="38100" dir="2700000" algn="tl">
                    <a:srgbClr val="000000">
                      <a:alpha val="43137"/>
                    </a:srgbClr>
                  </a:outerShdw>
                </a:effectLst>
                <a:highlight>
                  <a:srgbClr val="9100C4"/>
                </a:highlight>
              </a:rPr>
              <a:t> </a:t>
            </a:r>
            <a:r>
              <a:rPr lang="cs-CZ" sz="2000" b="1" dirty="0">
                <a:solidFill>
                  <a:srgbClr val="D3FF19"/>
                </a:solidFill>
                <a:effectLst>
                  <a:outerShdw blurRad="38100" dist="38100" dir="2700000" algn="tl">
                    <a:srgbClr val="000000">
                      <a:alpha val="43137"/>
                    </a:srgbClr>
                  </a:outerShdw>
                </a:effectLst>
                <a:highlight>
                  <a:srgbClr val="9100C4"/>
                </a:highlight>
              </a:rPr>
              <a:t>Pozemská svatyně</a:t>
            </a:r>
            <a:r>
              <a:rPr lang="es-ES" sz="2000" b="1" dirty="0">
                <a:solidFill>
                  <a:srgbClr val="D3FF19"/>
                </a:solidFill>
                <a:effectLst>
                  <a:outerShdw blurRad="38100" dist="38100" dir="2700000" algn="tl">
                    <a:srgbClr val="000000">
                      <a:alpha val="43137"/>
                    </a:srgbClr>
                  </a:outerShdw>
                </a:effectLst>
                <a:highlight>
                  <a:srgbClr val="9100C4"/>
                </a:highlight>
              </a:rPr>
              <a:t>:</a:t>
            </a:r>
          </a:p>
          <a:p>
            <a:pPr lvl="1">
              <a:spcBef>
                <a:spcPts val="600"/>
              </a:spcBef>
            </a:pPr>
            <a:r>
              <a:rPr lang="cs-CZ" sz="2000" b="1" dirty="0"/>
              <a:t>Účel svatyně</a:t>
            </a:r>
            <a:r>
              <a:rPr lang="es-ES" sz="2000" b="1" dirty="0"/>
              <a:t> (</a:t>
            </a:r>
            <a:r>
              <a:rPr lang="cs-CZ" sz="2000" b="1" dirty="0"/>
              <a:t>2. Mojžíšova</a:t>
            </a:r>
            <a:r>
              <a:rPr lang="es-ES" sz="2000" b="1" dirty="0"/>
              <a:t> 25</a:t>
            </a:r>
            <a:r>
              <a:rPr lang="cs-CZ" sz="2000" b="1" dirty="0"/>
              <a:t>,</a:t>
            </a:r>
            <a:r>
              <a:rPr lang="es-ES" sz="2000" b="1" dirty="0"/>
              <a:t>1-9)</a:t>
            </a:r>
          </a:p>
          <a:p>
            <a:pPr lvl="1">
              <a:spcBef>
                <a:spcPts val="600"/>
              </a:spcBef>
            </a:pPr>
            <a:r>
              <a:rPr lang="cs-CZ" sz="2000" b="1" dirty="0"/>
              <a:t>Umístění svatyně</a:t>
            </a:r>
            <a:r>
              <a:rPr lang="es-ES" sz="2000" b="1" dirty="0"/>
              <a:t> (</a:t>
            </a:r>
            <a:r>
              <a:rPr lang="cs-CZ" sz="2000" b="1" dirty="0"/>
              <a:t>2. Mojžíšova</a:t>
            </a:r>
            <a:r>
              <a:rPr lang="es-ES" sz="2000" b="1" dirty="0"/>
              <a:t> 31</a:t>
            </a:r>
            <a:r>
              <a:rPr lang="cs-CZ" sz="2000" b="1" dirty="0"/>
              <a:t>,</a:t>
            </a:r>
            <a:r>
              <a:rPr lang="es-ES" sz="2000" b="1" dirty="0"/>
              <a:t>1-18)</a:t>
            </a:r>
          </a:p>
        </p:txBody>
      </p:sp>
      <p:sp>
        <p:nvSpPr>
          <p:cNvPr id="3" name="CuadroTexto 2">
            <a:extLst>
              <a:ext uri="{FF2B5EF4-FFF2-40B4-BE49-F238E27FC236}">
                <a16:creationId xmlns:a16="http://schemas.microsoft.com/office/drawing/2014/main" id="{58E85338-5679-FC9A-748B-C710C3661B8D}"/>
              </a:ext>
            </a:extLst>
          </p:cNvPr>
          <p:cNvSpPr txBox="1"/>
          <p:nvPr/>
        </p:nvSpPr>
        <p:spPr>
          <a:xfrm>
            <a:off x="258832" y="201643"/>
            <a:ext cx="6953250" cy="1015663"/>
          </a:xfrm>
          <a:prstGeom prst="rect">
            <a:avLst/>
          </a:prstGeom>
          <a:noFill/>
        </p:spPr>
        <p:txBody>
          <a:bodyPr wrap="square" rtlCol="0">
            <a:spAutoFit/>
          </a:bodyPr>
          <a:lstStyle/>
          <a:p>
            <a:pPr>
              <a:spcBef>
                <a:spcPts val="600"/>
              </a:spcBef>
            </a:pPr>
            <a:r>
              <a:rPr lang="es-ES" sz="2000" b="1" dirty="0"/>
              <a:t>Poté, </a:t>
            </a:r>
            <a:r>
              <a:rPr lang="es-ES" sz="2000" b="1" dirty="0" err="1"/>
              <a:t>co</a:t>
            </a:r>
            <a:r>
              <a:rPr lang="es-ES" sz="2000" b="1" dirty="0"/>
              <a:t> </a:t>
            </a:r>
            <a:r>
              <a:rPr lang="es-ES" sz="2000" b="1" dirty="0" err="1"/>
              <a:t>Bůh</a:t>
            </a:r>
            <a:r>
              <a:rPr lang="es-ES" sz="2000" b="1" dirty="0"/>
              <a:t> </a:t>
            </a:r>
            <a:r>
              <a:rPr lang="es-ES" sz="2000" b="1" dirty="0" err="1"/>
              <a:t>nahlas</a:t>
            </a:r>
            <a:r>
              <a:rPr lang="es-ES" sz="2000" b="1" dirty="0"/>
              <a:t> </a:t>
            </a:r>
            <a:r>
              <a:rPr lang="es-ES" sz="2000" b="1" dirty="0" err="1"/>
              <a:t>vyhlásil</a:t>
            </a:r>
            <a:r>
              <a:rPr lang="es-ES" sz="2000" b="1" dirty="0"/>
              <a:t> </a:t>
            </a:r>
            <a:r>
              <a:rPr lang="es-ES" sz="2000" b="1" dirty="0" err="1"/>
              <a:t>Desatero</a:t>
            </a:r>
            <a:r>
              <a:rPr lang="es-ES" sz="2000" b="1" dirty="0"/>
              <a:t> </a:t>
            </a:r>
            <a:r>
              <a:rPr lang="es-ES" sz="2000" b="1" dirty="0" err="1"/>
              <a:t>přikázání</a:t>
            </a:r>
            <a:r>
              <a:rPr lang="es-ES" sz="2000" b="1" dirty="0"/>
              <a:t> a </a:t>
            </a:r>
            <a:r>
              <a:rPr lang="es-ES" sz="2000" b="1" dirty="0" err="1"/>
              <a:t>předal</a:t>
            </a:r>
            <a:r>
              <a:rPr lang="es-ES" sz="2000" b="1" dirty="0"/>
              <a:t> </a:t>
            </a:r>
            <a:r>
              <a:rPr lang="es-ES" sz="2000" b="1" dirty="0" err="1"/>
              <a:t>Mojžíšovi</a:t>
            </a:r>
            <a:r>
              <a:rPr lang="es-ES" sz="2000" b="1" dirty="0"/>
              <a:t> </a:t>
            </a:r>
            <a:r>
              <a:rPr lang="es-ES" sz="2000" b="1" dirty="0" err="1"/>
              <a:t>základní</a:t>
            </a:r>
            <a:r>
              <a:rPr lang="es-ES" sz="2000" b="1" dirty="0"/>
              <a:t> </a:t>
            </a:r>
            <a:r>
              <a:rPr lang="es-ES" sz="2000" b="1" dirty="0" err="1"/>
              <a:t>soubor</a:t>
            </a:r>
            <a:r>
              <a:rPr lang="es-ES" sz="2000" b="1" dirty="0"/>
              <a:t> </a:t>
            </a:r>
            <a:r>
              <a:rPr lang="es-ES" sz="2000" b="1" dirty="0" err="1"/>
              <a:t>zákonů</a:t>
            </a:r>
            <a:r>
              <a:rPr lang="es-ES" sz="2000" b="1" dirty="0"/>
              <a:t>, </a:t>
            </a:r>
            <a:r>
              <a:rPr lang="es-ES" sz="2000" b="1" dirty="0" err="1"/>
              <a:t>chtěl</a:t>
            </a:r>
            <a:r>
              <a:rPr lang="es-ES" sz="2000" b="1" dirty="0"/>
              <a:t> s </a:t>
            </a:r>
            <a:r>
              <a:rPr lang="es-ES" sz="2000" b="1" dirty="0" err="1"/>
              <a:t>Izraelem</a:t>
            </a:r>
            <a:r>
              <a:rPr lang="es-ES" sz="2000" b="1" dirty="0"/>
              <a:t> </a:t>
            </a:r>
            <a:r>
              <a:rPr lang="es-ES" sz="2000" b="1" dirty="0" err="1"/>
              <a:t>uzavřít</a:t>
            </a:r>
            <a:r>
              <a:rPr lang="es-ES" sz="2000" b="1" dirty="0"/>
              <a:t> </a:t>
            </a:r>
            <a:r>
              <a:rPr lang="es-ES" sz="2000" b="1" dirty="0" err="1"/>
              <a:t>smlouvu</a:t>
            </a:r>
            <a:r>
              <a:rPr lang="es-ES" sz="2000" b="1" dirty="0"/>
              <a:t>.</a:t>
            </a:r>
          </a:p>
        </p:txBody>
      </p:sp>
      <p:pic>
        <p:nvPicPr>
          <p:cNvPr id="5" name="Imagen 4" descr="Pintura de un grupo de personas en una montaña&#10;&#10;El contenido generado por IA puede ser incorrecto.">
            <a:extLst>
              <a:ext uri="{FF2B5EF4-FFF2-40B4-BE49-F238E27FC236}">
                <a16:creationId xmlns:a16="http://schemas.microsoft.com/office/drawing/2014/main" id="{4B93DC60-4A11-77E8-A2EE-333C304D03F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74810" y="208806"/>
            <a:ext cx="4440965" cy="2938522"/>
          </a:xfrm>
          <a:prstGeom prst="snip2DiagRect">
            <a:avLst/>
          </a:prstGeom>
          <a:solidFill>
            <a:srgbClr val="FFFFFF">
              <a:shade val="85000"/>
            </a:srgbClr>
          </a:solidFill>
          <a:ln w="88900" cap="sq">
            <a:solidFill>
              <a:srgbClr val="F9A1C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Imagen 6" descr="Dibujo de una persona&#10;&#10;El contenido generado por IA puede ser incorrecto.">
            <a:extLst>
              <a:ext uri="{FF2B5EF4-FFF2-40B4-BE49-F238E27FC236}">
                <a16:creationId xmlns:a16="http://schemas.microsoft.com/office/drawing/2014/main" id="{5E657C33-71D6-3E7E-EA3A-D110FF4D58A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6229" y="3687292"/>
            <a:ext cx="4614600" cy="3016209"/>
          </a:xfrm>
          <a:prstGeom prst="snip2DiagRect">
            <a:avLst/>
          </a:prstGeom>
          <a:solidFill>
            <a:srgbClr val="FFFFFF">
              <a:shade val="85000"/>
            </a:srgbClr>
          </a:solidFill>
          <a:ln w="88900" cap="sq">
            <a:solidFill>
              <a:srgbClr val="75B8D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Icono&#10;&#10;El contenido generado por IA puede ser incorrecto.">
            <a:extLst>
              <a:ext uri="{FF2B5EF4-FFF2-40B4-BE49-F238E27FC236}">
                <a16:creationId xmlns:a16="http://schemas.microsoft.com/office/drawing/2014/main" id="{B1ED593F-3404-4766-86ED-85928FA584B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34386" y="5049917"/>
            <a:ext cx="309624" cy="284438"/>
          </a:xfrm>
          <a:prstGeom prst="rect">
            <a:avLst/>
          </a:prstGeom>
          <a:effectLst>
            <a:outerShdw blurRad="50800" dist="38100" dir="8100000" algn="tr" rotWithShape="0">
              <a:prstClr val="black">
                <a:alpha val="40000"/>
              </a:prstClr>
            </a:outerShdw>
          </a:effectLst>
        </p:spPr>
      </p:pic>
      <p:pic>
        <p:nvPicPr>
          <p:cNvPr id="15" name="Imagen 14" descr="Forma&#10;&#10;El contenido generado por IA puede ser incorrecto.">
            <a:extLst>
              <a:ext uri="{FF2B5EF4-FFF2-40B4-BE49-F238E27FC236}">
                <a16:creationId xmlns:a16="http://schemas.microsoft.com/office/drawing/2014/main" id="{4C0F0DFB-6E59-B5A2-2D65-1D07F752D61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334386" y="6356091"/>
            <a:ext cx="309624" cy="284438"/>
          </a:xfrm>
          <a:prstGeom prst="rect">
            <a:avLst/>
          </a:prstGeom>
          <a:effectLst>
            <a:outerShdw blurRad="50800" dist="38100" dir="8100000" algn="tr" rotWithShape="0">
              <a:prstClr val="black">
                <a:alpha val="40000"/>
              </a:prstClr>
            </a:outerShdw>
          </a:effectLst>
        </p:spPr>
      </p:pic>
      <p:pic>
        <p:nvPicPr>
          <p:cNvPr id="21" name="Imagen 20" descr="Icono, nombre de la empresa&#10;&#10;El contenido generado por IA puede ser incorrecto.">
            <a:extLst>
              <a:ext uri="{FF2B5EF4-FFF2-40B4-BE49-F238E27FC236}">
                <a16:creationId xmlns:a16="http://schemas.microsoft.com/office/drawing/2014/main" id="{E4C70535-7981-B10A-0563-8DC365D37B0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34386" y="4663709"/>
            <a:ext cx="309624" cy="284438"/>
          </a:xfrm>
          <a:prstGeom prst="rect">
            <a:avLst/>
          </a:prstGeom>
          <a:effectLst>
            <a:outerShdw blurRad="50800" dist="38100" dir="8100000" algn="tr" rotWithShape="0">
              <a:prstClr val="black">
                <a:alpha val="40000"/>
              </a:prstClr>
            </a:outerShdw>
          </a:effectLst>
        </p:spPr>
      </p:pic>
      <p:pic>
        <p:nvPicPr>
          <p:cNvPr id="23" name="Imagen 22" descr="Forma&#10;&#10;El contenido generado por IA puede ser incorrecto.">
            <a:extLst>
              <a:ext uri="{FF2B5EF4-FFF2-40B4-BE49-F238E27FC236}">
                <a16:creationId xmlns:a16="http://schemas.microsoft.com/office/drawing/2014/main" id="{4370924B-0707-C9D1-E72A-7591E01F5E7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334386" y="5982274"/>
            <a:ext cx="309624" cy="284438"/>
          </a:xfrm>
          <a:prstGeom prst="rect">
            <a:avLst/>
          </a:prstGeom>
          <a:effectLst>
            <a:outerShdw blurRad="50800" dist="38100" dir="8100000" algn="tr" rotWithShape="0">
              <a:prstClr val="black">
                <a:alpha val="40000"/>
              </a:prstClr>
            </a:outerShdw>
          </a:effectLst>
        </p:spPr>
      </p:pic>
      <p:pic>
        <p:nvPicPr>
          <p:cNvPr id="27" name="Imagen 26" descr="Logotipo, Icono, nombre de la empresa&#10;&#10;El contenido generado por IA puede ser incorrecto.">
            <a:extLst>
              <a:ext uri="{FF2B5EF4-FFF2-40B4-BE49-F238E27FC236}">
                <a16:creationId xmlns:a16="http://schemas.microsoft.com/office/drawing/2014/main" id="{8B313AD2-8DF7-91D6-3AC7-1C7412031BB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334386" y="4284272"/>
            <a:ext cx="309624" cy="284438"/>
          </a:xfrm>
          <a:prstGeom prst="rect">
            <a:avLst/>
          </a:prstGeom>
          <a:effectLst>
            <a:outerShdw blurRad="50800" dist="38100" dir="8100000" algn="tr" rotWithShape="0">
              <a:prstClr val="black">
                <a:alpha val="40000"/>
              </a:prstClr>
            </a:outerShdw>
          </a:effectLst>
        </p:spPr>
      </p:pic>
      <p:pic>
        <p:nvPicPr>
          <p:cNvPr id="32" name="Imagen 31" descr="Forma&#10;&#10;El contenido generado por IA puede ser incorrecto.">
            <a:extLst>
              <a:ext uri="{FF2B5EF4-FFF2-40B4-BE49-F238E27FC236}">
                <a16:creationId xmlns:a16="http://schemas.microsoft.com/office/drawing/2014/main" id="{8C316FF6-800C-85E6-754D-EEA4E35895CB}"/>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flipH="1">
            <a:off x="5587994" y="3904695"/>
            <a:ext cx="590774" cy="307466"/>
          </a:xfrm>
          <a:prstGeom prst="rect">
            <a:avLst/>
          </a:prstGeom>
          <a:effectLst>
            <a:outerShdw blurRad="50800" dist="38100" dir="8100000" algn="tr" rotWithShape="0">
              <a:prstClr val="black">
                <a:alpha val="40000"/>
              </a:prstClr>
            </a:outerShdw>
          </a:effectLst>
        </p:spPr>
      </p:pic>
      <p:pic>
        <p:nvPicPr>
          <p:cNvPr id="33" name="Imagen 32" descr="Forma, Patrón de fondo&#10;&#10;El contenido generado por IA puede ser incorrecto.">
            <a:extLst>
              <a:ext uri="{FF2B5EF4-FFF2-40B4-BE49-F238E27FC236}">
                <a16:creationId xmlns:a16="http://schemas.microsoft.com/office/drawing/2014/main" id="{7D72B751-8EA7-11E5-8F0D-0F441C0E534D}"/>
              </a:ext>
            </a:extLst>
          </p:cNvPr>
          <p:cNvPicPr>
            <a:picLocks noChangeAspect="1"/>
          </p:cNvPicPr>
          <p:nvPr/>
        </p:nvPicPr>
        <p:blipFill>
          <a:blip r:embed="rId12" cstate="print">
            <a:extLst>
              <a:ext uri="{BEBA8EAE-BF5A-486C-A8C5-ECC9F3942E4B}">
                <a14:imgProps xmlns:a14="http://schemas.microsoft.com/office/drawing/2010/main">
                  <a14:imgLayer r:embed="rId13">
                    <a14:imgEffect>
                      <a14:brightnessContrast contrast="40000"/>
                    </a14:imgEffect>
                  </a14:imgLayer>
                </a14:imgProps>
              </a:ext>
              <a:ext uri="{28A0092B-C50C-407E-A947-70E740481C1C}">
                <a14:useLocalDpi xmlns:a14="http://schemas.microsoft.com/office/drawing/2010/main"/>
              </a:ext>
            </a:extLst>
          </a:blip>
          <a:stretch>
            <a:fillRect/>
          </a:stretch>
        </p:blipFill>
        <p:spPr>
          <a:xfrm flipH="1">
            <a:off x="5587994" y="5570464"/>
            <a:ext cx="590774" cy="307466"/>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BEF1E2F8-CA98-EA8C-EB6E-0767CB9AE824}"/>
              </a:ext>
            </a:extLst>
          </p:cNvPr>
          <p:cNvSpPr txBox="1"/>
          <p:nvPr/>
        </p:nvSpPr>
        <p:spPr>
          <a:xfrm>
            <a:off x="258832" y="1909803"/>
            <a:ext cx="6953247" cy="1323439"/>
          </a:xfrm>
          <a:prstGeom prst="rect">
            <a:avLst/>
          </a:prstGeom>
          <a:noFill/>
        </p:spPr>
        <p:txBody>
          <a:bodyPr wrap="square">
            <a:spAutoFit/>
          </a:bodyPr>
          <a:lstStyle/>
          <a:p>
            <a:pPr>
              <a:spcBef>
                <a:spcPts val="600"/>
              </a:spcBef>
            </a:pPr>
            <a:r>
              <a:rPr lang="es-ES" sz="2000" b="1" dirty="0"/>
              <a:t>Poté, </a:t>
            </a:r>
            <a:r>
              <a:rPr lang="es-ES" sz="2000" b="1" dirty="0" err="1"/>
              <a:t>co</a:t>
            </a:r>
            <a:r>
              <a:rPr lang="es-ES" sz="2000" b="1" dirty="0"/>
              <a:t> </a:t>
            </a:r>
            <a:r>
              <a:rPr lang="es-ES" sz="2000" b="1" dirty="0" err="1"/>
              <a:t>byla</a:t>
            </a:r>
            <a:r>
              <a:rPr lang="es-ES" sz="2000" b="1" dirty="0"/>
              <a:t> </a:t>
            </a:r>
            <a:r>
              <a:rPr lang="es-ES" sz="2000" b="1" dirty="0" err="1"/>
              <a:t>smlouva</a:t>
            </a:r>
            <a:r>
              <a:rPr lang="es-ES" sz="2000" b="1" dirty="0"/>
              <a:t> </a:t>
            </a:r>
            <a:r>
              <a:rPr lang="es-ES" sz="2000" b="1" dirty="0" err="1"/>
              <a:t>zapsána</a:t>
            </a:r>
            <a:r>
              <a:rPr lang="es-ES" sz="2000" b="1" dirty="0"/>
              <a:t> </a:t>
            </a:r>
            <a:r>
              <a:rPr lang="es-ES" sz="2000" b="1" dirty="0" err="1"/>
              <a:t>na</a:t>
            </a:r>
            <a:r>
              <a:rPr lang="es-ES" sz="2000" b="1" dirty="0"/>
              <a:t> </a:t>
            </a:r>
            <a:r>
              <a:rPr lang="es-ES" sz="2000" b="1" dirty="0" err="1"/>
              <a:t>svitek</a:t>
            </a:r>
            <a:r>
              <a:rPr lang="es-ES" sz="2000" b="1" dirty="0"/>
              <a:t>, </a:t>
            </a:r>
            <a:r>
              <a:rPr lang="es-ES" sz="2000" b="1" dirty="0" err="1"/>
              <a:t>musely</a:t>
            </a:r>
            <a:r>
              <a:rPr lang="es-ES" sz="2000" b="1" dirty="0"/>
              <a:t> ji </a:t>
            </a:r>
            <a:r>
              <a:rPr lang="es-ES" sz="2000" b="1" dirty="0" err="1"/>
              <a:t>obě</a:t>
            </a:r>
            <a:r>
              <a:rPr lang="es-ES" sz="2000" b="1" dirty="0"/>
              <a:t> </a:t>
            </a:r>
            <a:r>
              <a:rPr lang="es-ES" sz="2000" b="1" dirty="0" err="1"/>
              <a:t>strany</a:t>
            </a:r>
            <a:r>
              <a:rPr lang="es-ES" sz="2000" b="1" dirty="0"/>
              <a:t> </a:t>
            </a:r>
            <a:r>
              <a:rPr lang="es-ES" sz="2000" b="1" dirty="0" err="1"/>
              <a:t>ratifikovat</a:t>
            </a:r>
            <a:r>
              <a:rPr lang="es-ES" sz="2000" b="1" dirty="0"/>
              <a:t>. </a:t>
            </a:r>
            <a:r>
              <a:rPr lang="es-ES" sz="2000" b="1" dirty="0" err="1"/>
              <a:t>Lidé</a:t>
            </a:r>
            <a:r>
              <a:rPr lang="es-ES" sz="2000" b="1" dirty="0"/>
              <a:t> ji </a:t>
            </a:r>
            <a:r>
              <a:rPr lang="es-ES" sz="2000" b="1" dirty="0" err="1"/>
              <a:t>ratifikovali</a:t>
            </a:r>
            <a:r>
              <a:rPr lang="es-ES" sz="2000" b="1" dirty="0"/>
              <a:t> </a:t>
            </a:r>
            <a:r>
              <a:rPr lang="es-ES" sz="2000" b="1" dirty="0" err="1"/>
              <a:t>tím</a:t>
            </a:r>
            <a:r>
              <a:rPr lang="es-ES" sz="2000" b="1" dirty="0"/>
              <a:t>, </a:t>
            </a:r>
            <a:r>
              <a:rPr lang="es-ES" sz="2000" b="1" dirty="0" err="1"/>
              <a:t>že</a:t>
            </a:r>
            <a:r>
              <a:rPr lang="es-ES" sz="2000" b="1" dirty="0"/>
              <a:t> </a:t>
            </a:r>
            <a:r>
              <a:rPr lang="es-ES" sz="2000" b="1" dirty="0" err="1"/>
              <a:t>řekli</a:t>
            </a:r>
            <a:r>
              <a:rPr lang="es-ES" sz="2000" b="1" dirty="0"/>
              <a:t>, </a:t>
            </a:r>
            <a:r>
              <a:rPr lang="es-ES" sz="2000" b="1" dirty="0" err="1"/>
              <a:t>že</a:t>
            </a:r>
            <a:r>
              <a:rPr lang="es-ES" sz="2000" b="1" dirty="0"/>
              <a:t> ji </a:t>
            </a:r>
            <a:r>
              <a:rPr lang="es-ES" sz="2000" b="1" dirty="0" err="1"/>
              <a:t>splní</a:t>
            </a:r>
            <a:r>
              <a:rPr lang="es-ES" sz="2000" b="1" dirty="0"/>
              <a:t>. </a:t>
            </a:r>
            <a:r>
              <a:rPr lang="es-ES" sz="2000" b="1" dirty="0" err="1"/>
              <a:t>Jak</a:t>
            </a:r>
            <a:r>
              <a:rPr lang="es-ES" sz="2000" b="1" dirty="0"/>
              <a:t> </a:t>
            </a:r>
            <a:r>
              <a:rPr lang="es-ES" sz="2000" b="1" dirty="0" err="1"/>
              <a:t>to</a:t>
            </a:r>
            <a:r>
              <a:rPr lang="es-ES" sz="2000" b="1" dirty="0"/>
              <a:t> </a:t>
            </a:r>
            <a:r>
              <a:rPr lang="es-ES" sz="2000" b="1" dirty="0" err="1"/>
              <a:t>Bůh</a:t>
            </a:r>
            <a:r>
              <a:rPr lang="es-ES" sz="2000" b="1" dirty="0"/>
              <a:t> </a:t>
            </a:r>
            <a:r>
              <a:rPr lang="es-ES" sz="2000" b="1" dirty="0" err="1"/>
              <a:t>schválil</a:t>
            </a:r>
            <a:r>
              <a:rPr lang="es-ES" sz="2000" b="1" dirty="0"/>
              <a:t>? </a:t>
            </a:r>
            <a:r>
              <a:rPr lang="cs-CZ" sz="2000" b="1" dirty="0"/>
              <a:t>K</a:t>
            </a:r>
            <a:r>
              <a:rPr lang="es-ES" sz="2000" b="1" dirty="0" err="1"/>
              <a:t>rví</a:t>
            </a:r>
            <a:r>
              <a:rPr lang="es-ES" sz="2000" b="1" dirty="0"/>
              <a:t>; </a:t>
            </a:r>
            <a:r>
              <a:rPr lang="cs-CZ" sz="2000" b="1" dirty="0"/>
              <a:t>hostinou</a:t>
            </a:r>
            <a:r>
              <a:rPr lang="es-ES" sz="2000" b="1" dirty="0"/>
              <a:t> a s</a:t>
            </a:r>
            <a:r>
              <a:rPr lang="cs-CZ" sz="2000" b="1" dirty="0"/>
              <a:t>e</a:t>
            </a:r>
            <a:r>
              <a:rPr lang="es-ES" sz="2000" b="1" dirty="0"/>
              <a:t> </a:t>
            </a:r>
            <a:r>
              <a:rPr lang="cs-CZ" sz="2000" b="1" dirty="0"/>
              <a:t>svatyní</a:t>
            </a:r>
            <a:r>
              <a:rPr lang="es-ES" sz="2000" b="1" dirty="0"/>
              <a:t>, </a:t>
            </a:r>
            <a:r>
              <a:rPr lang="es-ES" sz="2000" b="1" dirty="0" err="1"/>
              <a:t>který</a:t>
            </a:r>
            <a:r>
              <a:rPr lang="es-ES" sz="2000" b="1" dirty="0"/>
              <a:t> </a:t>
            </a:r>
            <a:r>
              <a:rPr lang="es-ES" sz="2000" b="1" dirty="0" err="1"/>
              <a:t>by</a:t>
            </a:r>
            <a:r>
              <a:rPr lang="es-ES" sz="2000" b="1" dirty="0"/>
              <a:t> </a:t>
            </a:r>
            <a:r>
              <a:rPr lang="es-ES" sz="2000" b="1" dirty="0" err="1"/>
              <a:t>jim</a:t>
            </a:r>
            <a:r>
              <a:rPr lang="es-ES" sz="2000" b="1" dirty="0"/>
              <a:t> </a:t>
            </a:r>
            <a:r>
              <a:rPr lang="es-ES" sz="2000" b="1" dirty="0" err="1"/>
              <a:t>pomohl</a:t>
            </a:r>
            <a:r>
              <a:rPr lang="es-ES" sz="2000" b="1" dirty="0"/>
              <a:t> </a:t>
            </a:r>
            <a:r>
              <a:rPr lang="cs-CZ" sz="2000" b="1" dirty="0"/>
              <a:t>smlouvu</a:t>
            </a:r>
            <a:r>
              <a:rPr lang="es-ES" sz="2000" b="1" dirty="0"/>
              <a:t> </a:t>
            </a:r>
            <a:r>
              <a:rPr lang="es-ES" sz="2000" b="1" dirty="0" err="1"/>
              <a:t>pochopit</a:t>
            </a:r>
            <a:r>
              <a:rPr lang="es-ES" sz="2000" b="1" dirty="0"/>
              <a:t>.</a:t>
            </a:r>
          </a:p>
        </p:txBody>
      </p:sp>
      <p:sp>
        <p:nvSpPr>
          <p:cNvPr id="9" name="CuadroTexto 8">
            <a:extLst>
              <a:ext uri="{FF2B5EF4-FFF2-40B4-BE49-F238E27FC236}">
                <a16:creationId xmlns:a16="http://schemas.microsoft.com/office/drawing/2014/main" id="{6CB441D0-0F67-6617-C44B-1F93D1081B97}"/>
              </a:ext>
            </a:extLst>
          </p:cNvPr>
          <p:cNvSpPr txBox="1"/>
          <p:nvPr/>
        </p:nvSpPr>
        <p:spPr>
          <a:xfrm>
            <a:off x="258832" y="1217306"/>
            <a:ext cx="6895853" cy="707886"/>
          </a:xfrm>
          <a:prstGeom prst="rect">
            <a:avLst/>
          </a:prstGeom>
          <a:noFill/>
        </p:spPr>
        <p:txBody>
          <a:bodyPr wrap="square">
            <a:spAutoFit/>
          </a:bodyPr>
          <a:lstStyle/>
          <a:p>
            <a:pPr>
              <a:spcBef>
                <a:spcPts val="600"/>
              </a:spcBef>
            </a:pPr>
            <a:r>
              <a:rPr lang="es-ES" sz="2000" b="1" dirty="0" err="1"/>
              <a:t>Smlouva</a:t>
            </a:r>
            <a:r>
              <a:rPr lang="es-ES" sz="2000" b="1" dirty="0"/>
              <a:t> </a:t>
            </a:r>
            <a:r>
              <a:rPr lang="es-ES" sz="2000" b="1" dirty="0" err="1"/>
              <a:t>byla</a:t>
            </a:r>
            <a:r>
              <a:rPr lang="es-ES" sz="2000" b="1" dirty="0"/>
              <a:t> </a:t>
            </a:r>
            <a:r>
              <a:rPr lang="es-ES" sz="2000" b="1" dirty="0" err="1"/>
              <a:t>jednoduchá</a:t>
            </a:r>
            <a:r>
              <a:rPr lang="es-ES" sz="2000" b="1" dirty="0"/>
              <a:t>: </a:t>
            </a:r>
            <a:r>
              <a:rPr lang="es-ES" sz="2000" b="1" dirty="0" err="1"/>
              <a:t>budu</a:t>
            </a:r>
            <a:r>
              <a:rPr lang="es-ES" sz="2000" b="1" dirty="0"/>
              <a:t> </a:t>
            </a:r>
            <a:r>
              <a:rPr lang="es-ES" sz="2000" b="1" dirty="0" err="1"/>
              <a:t>vaším</a:t>
            </a:r>
            <a:r>
              <a:rPr lang="es-ES" sz="2000" b="1" dirty="0"/>
              <a:t> </a:t>
            </a:r>
            <a:r>
              <a:rPr lang="es-ES" sz="2000" b="1" dirty="0" err="1"/>
              <a:t>Bohem</a:t>
            </a:r>
            <a:r>
              <a:rPr lang="es-ES" sz="2000" b="1" dirty="0"/>
              <a:t>, </a:t>
            </a:r>
            <a:r>
              <a:rPr lang="es-ES" sz="2000" b="1" dirty="0" err="1"/>
              <a:t>budu</a:t>
            </a:r>
            <a:r>
              <a:rPr lang="es-ES" sz="2000" b="1" dirty="0"/>
              <a:t> </a:t>
            </a:r>
            <a:r>
              <a:rPr lang="es-ES" sz="2000" b="1" dirty="0" err="1"/>
              <a:t>vás</a:t>
            </a:r>
            <a:r>
              <a:rPr lang="es-ES" sz="2000" b="1" dirty="0"/>
              <a:t> </a:t>
            </a:r>
            <a:r>
              <a:rPr lang="es-ES" sz="2000" b="1" dirty="0" err="1"/>
              <a:t>chránit</a:t>
            </a:r>
            <a:r>
              <a:rPr lang="es-ES" sz="2000" b="1" dirty="0"/>
              <a:t> a </a:t>
            </a:r>
            <a:r>
              <a:rPr lang="es-ES" sz="2000" b="1" dirty="0" err="1"/>
              <a:t>budu</a:t>
            </a:r>
            <a:r>
              <a:rPr lang="es-ES" sz="2000" b="1" dirty="0"/>
              <a:t> </a:t>
            </a:r>
            <a:r>
              <a:rPr lang="es-ES" sz="2000" b="1" dirty="0" err="1"/>
              <a:t>vám</a:t>
            </a:r>
            <a:r>
              <a:rPr lang="es-ES" sz="2000" b="1" dirty="0"/>
              <a:t> </a:t>
            </a:r>
            <a:r>
              <a:rPr lang="es-ES" sz="2000" b="1" dirty="0" err="1"/>
              <a:t>žehnat</a:t>
            </a:r>
            <a:r>
              <a:rPr lang="cs-CZ" sz="2000" b="1" dirty="0"/>
              <a:t>.</a:t>
            </a:r>
            <a:r>
              <a:rPr lang="es-ES" sz="2000" b="1" dirty="0"/>
              <a:t> </a:t>
            </a:r>
            <a:r>
              <a:rPr lang="es-ES" sz="2000" b="1" dirty="0" err="1"/>
              <a:t>Poslouchejte</a:t>
            </a:r>
            <a:r>
              <a:rPr lang="es-ES" sz="2000" b="1" dirty="0"/>
              <a:t> </a:t>
            </a:r>
            <a:r>
              <a:rPr lang="es-ES" sz="2000" b="1" dirty="0" err="1"/>
              <a:t>mé</a:t>
            </a:r>
            <a:r>
              <a:rPr lang="es-ES" sz="2000" b="1" dirty="0"/>
              <a:t> </a:t>
            </a:r>
            <a:r>
              <a:rPr lang="es-ES" sz="2000" b="1" dirty="0" err="1"/>
              <a:t>zákony</a:t>
            </a:r>
            <a:r>
              <a:rPr lang="es-ES" sz="2000" b="1" dirty="0"/>
              <a:t>.</a:t>
            </a:r>
          </a:p>
        </p:txBody>
      </p:sp>
    </p:spTree>
    <p:extLst>
      <p:ext uri="{BB962C8B-B14F-4D97-AF65-F5344CB8AC3E}">
        <p14:creationId xmlns:p14="http://schemas.microsoft.com/office/powerpoint/2010/main" val="872152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fltVal val="0"/>
                                          </p:val>
                                        </p:tav>
                                        <p:tav tm="100000">
                                          <p:val>
                                            <p:strVal val="#ppt_w"/>
                                          </p:val>
                                        </p:tav>
                                      </p:tavLst>
                                    </p:anim>
                                    <p:anim calcmode="lin" valueType="num">
                                      <p:cBhvr>
                                        <p:cTn id="25" dur="1000" fill="hold"/>
                                        <p:tgtEl>
                                          <p:spTgt spid="7"/>
                                        </p:tgtEl>
                                        <p:attrNameLst>
                                          <p:attrName>ppt_h</p:attrName>
                                        </p:attrNameLst>
                                      </p:cBhvr>
                                      <p:tavLst>
                                        <p:tav tm="0">
                                          <p:val>
                                            <p:fltVal val="0"/>
                                          </p:val>
                                        </p:tav>
                                        <p:tav tm="100000">
                                          <p:val>
                                            <p:strVal val="#ppt_h"/>
                                          </p:val>
                                        </p:tav>
                                      </p:tavLst>
                                    </p:anim>
                                    <p:anim calcmode="lin" valueType="num">
                                      <p:cBhvr>
                                        <p:cTn id="26" dur="1000" fill="hold"/>
                                        <p:tgtEl>
                                          <p:spTgt spid="7"/>
                                        </p:tgtEl>
                                        <p:attrNameLst>
                                          <p:attrName>style.rotation</p:attrName>
                                        </p:attrNameLst>
                                      </p:cBhvr>
                                      <p:tavLst>
                                        <p:tav tm="0">
                                          <p:val>
                                            <p:fltVal val="90"/>
                                          </p:val>
                                        </p:tav>
                                        <p:tav tm="100000">
                                          <p:val>
                                            <p:fltVal val="0"/>
                                          </p:val>
                                        </p:tav>
                                      </p:tavLst>
                                    </p:anim>
                                    <p:animEffect transition="in" filter="fade">
                                      <p:cBhvr>
                                        <p:cTn id="27" dur="1000"/>
                                        <p:tgtEl>
                                          <p:spTgt spid="7"/>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lef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 calcmode="lin" valueType="num">
                                      <p:cBhvr>
                                        <p:cTn id="36" dur="500" fill="hold"/>
                                        <p:tgtEl>
                                          <p:spTgt spid="32"/>
                                        </p:tgtEl>
                                        <p:attrNameLst>
                                          <p:attrName>ppt_w</p:attrName>
                                        </p:attrNameLst>
                                      </p:cBhvr>
                                      <p:tavLst>
                                        <p:tav tm="0">
                                          <p:val>
                                            <p:strVal val="#ppt_w+.3"/>
                                          </p:val>
                                        </p:tav>
                                        <p:tav tm="100000">
                                          <p:val>
                                            <p:strVal val="#ppt_w"/>
                                          </p:val>
                                        </p:tav>
                                      </p:tavLst>
                                    </p:anim>
                                    <p:anim calcmode="lin" valueType="num">
                                      <p:cBhvr>
                                        <p:cTn id="37" dur="500" fill="hold"/>
                                        <p:tgtEl>
                                          <p:spTgt spid="32"/>
                                        </p:tgtEl>
                                        <p:attrNameLst>
                                          <p:attrName>ppt_h</p:attrName>
                                        </p:attrNameLst>
                                      </p:cBhvr>
                                      <p:tavLst>
                                        <p:tav tm="0">
                                          <p:val>
                                            <p:strVal val="#ppt_h"/>
                                          </p:val>
                                        </p:tav>
                                        <p:tav tm="100000">
                                          <p:val>
                                            <p:strVal val="#ppt_h"/>
                                          </p:val>
                                        </p:tav>
                                      </p:tavLst>
                                    </p:anim>
                                    <p:animEffect transition="in" filter="fade">
                                      <p:cBhvr>
                                        <p:cTn id="38" dur="500"/>
                                        <p:tgtEl>
                                          <p:spTgt spid="3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
                                            <p:txEl>
                                              <p:pRg st="0" end="0"/>
                                            </p:txEl>
                                          </p:spTgt>
                                        </p:tgtEl>
                                        <p:attrNameLst>
                                          <p:attrName>style.visibility</p:attrName>
                                        </p:attrNameLst>
                                      </p:cBhvr>
                                      <p:to>
                                        <p:strVal val="visible"/>
                                      </p:to>
                                    </p:set>
                                    <p:animEffect transition="in" filter="wipe(left)">
                                      <p:cBhvr>
                                        <p:cTn id="42" dur="500"/>
                                        <p:tgtEl>
                                          <p:spTgt spid="2">
                                            <p:txEl>
                                              <p:pRg st="0" end="0"/>
                                            </p:txEl>
                                          </p:spTgt>
                                        </p:tgtEl>
                                      </p:cBhvr>
                                    </p:animEffect>
                                  </p:childTnLst>
                                </p:cTn>
                              </p:par>
                            </p:childTnLst>
                          </p:cTn>
                        </p:par>
                        <p:par>
                          <p:cTn id="43" fill="hold">
                            <p:stCondLst>
                              <p:cond delay="1000"/>
                            </p:stCondLst>
                            <p:childTnLst>
                              <p:par>
                                <p:cTn id="44" presetID="17" presetClass="entr" presetSubtype="4" fill="hold" nodeType="afterEffect">
                                  <p:stCondLst>
                                    <p:cond delay="0"/>
                                  </p:stCondLst>
                                  <p:childTnLst>
                                    <p:set>
                                      <p:cBhvr>
                                        <p:cTn id="45" dur="1" fill="hold">
                                          <p:stCondLst>
                                            <p:cond delay="0"/>
                                          </p:stCondLst>
                                        </p:cTn>
                                        <p:tgtEl>
                                          <p:spTgt spid="27"/>
                                        </p:tgtEl>
                                        <p:attrNameLst>
                                          <p:attrName>style.visibility</p:attrName>
                                        </p:attrNameLst>
                                      </p:cBhvr>
                                      <p:to>
                                        <p:strVal val="visible"/>
                                      </p:to>
                                    </p:set>
                                    <p:anim calcmode="lin" valueType="num">
                                      <p:cBhvr>
                                        <p:cTn id="46" dur="500" fill="hold"/>
                                        <p:tgtEl>
                                          <p:spTgt spid="27"/>
                                        </p:tgtEl>
                                        <p:attrNameLst>
                                          <p:attrName>ppt_x</p:attrName>
                                        </p:attrNameLst>
                                      </p:cBhvr>
                                      <p:tavLst>
                                        <p:tav tm="0">
                                          <p:val>
                                            <p:strVal val="#ppt_x"/>
                                          </p:val>
                                        </p:tav>
                                        <p:tav tm="100000">
                                          <p:val>
                                            <p:strVal val="#ppt_x"/>
                                          </p:val>
                                        </p:tav>
                                      </p:tavLst>
                                    </p:anim>
                                    <p:anim calcmode="lin" valueType="num">
                                      <p:cBhvr>
                                        <p:cTn id="47" dur="500" fill="hold"/>
                                        <p:tgtEl>
                                          <p:spTgt spid="27"/>
                                        </p:tgtEl>
                                        <p:attrNameLst>
                                          <p:attrName>ppt_y</p:attrName>
                                        </p:attrNameLst>
                                      </p:cBhvr>
                                      <p:tavLst>
                                        <p:tav tm="0">
                                          <p:val>
                                            <p:strVal val="#ppt_y+#ppt_h/2"/>
                                          </p:val>
                                        </p:tav>
                                        <p:tav tm="100000">
                                          <p:val>
                                            <p:strVal val="#ppt_y"/>
                                          </p:val>
                                        </p:tav>
                                      </p:tavLst>
                                    </p:anim>
                                    <p:anim calcmode="lin" valueType="num">
                                      <p:cBhvr>
                                        <p:cTn id="48" dur="500" fill="hold"/>
                                        <p:tgtEl>
                                          <p:spTgt spid="27"/>
                                        </p:tgtEl>
                                        <p:attrNameLst>
                                          <p:attrName>ppt_w</p:attrName>
                                        </p:attrNameLst>
                                      </p:cBhvr>
                                      <p:tavLst>
                                        <p:tav tm="0">
                                          <p:val>
                                            <p:strVal val="#ppt_w"/>
                                          </p:val>
                                        </p:tav>
                                        <p:tav tm="100000">
                                          <p:val>
                                            <p:strVal val="#ppt_w"/>
                                          </p:val>
                                        </p:tav>
                                      </p:tavLst>
                                    </p:anim>
                                    <p:anim calcmode="lin" valueType="num">
                                      <p:cBhvr>
                                        <p:cTn id="49" dur="500" fill="hold"/>
                                        <p:tgtEl>
                                          <p:spTgt spid="27"/>
                                        </p:tgtEl>
                                        <p:attrNameLst>
                                          <p:attrName>ppt_h</p:attrName>
                                        </p:attrNameLst>
                                      </p:cBhvr>
                                      <p:tavLst>
                                        <p:tav tm="0">
                                          <p:val>
                                            <p:fltVal val="0"/>
                                          </p:val>
                                        </p:tav>
                                        <p:tav tm="100000">
                                          <p:val>
                                            <p:strVal val="#ppt_h"/>
                                          </p:val>
                                        </p:tav>
                                      </p:tavLst>
                                    </p:anim>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2">
                                            <p:txEl>
                                              <p:pRg st="1" end="1"/>
                                            </p:txEl>
                                          </p:spTgt>
                                        </p:tgtEl>
                                        <p:attrNameLst>
                                          <p:attrName>style.visibility</p:attrName>
                                        </p:attrNameLst>
                                      </p:cBhvr>
                                      <p:to>
                                        <p:strVal val="visible"/>
                                      </p:to>
                                    </p:set>
                                    <p:animEffect transition="in" filter="wipe(left)">
                                      <p:cBhvr>
                                        <p:cTn id="53" dur="500"/>
                                        <p:tgtEl>
                                          <p:spTgt spid="2">
                                            <p:txEl>
                                              <p:pRg st="1" end="1"/>
                                            </p:txEl>
                                          </p:spTgt>
                                        </p:tgtEl>
                                      </p:cBhvr>
                                    </p:animEffect>
                                  </p:childTnLst>
                                </p:cTn>
                              </p:par>
                            </p:childTnLst>
                          </p:cTn>
                        </p:par>
                        <p:par>
                          <p:cTn id="54" fill="hold">
                            <p:stCondLst>
                              <p:cond delay="2000"/>
                            </p:stCondLst>
                            <p:childTnLst>
                              <p:par>
                                <p:cTn id="55" presetID="17" presetClass="entr" presetSubtype="4" fill="hold" nodeType="after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ppt_x</p:attrName>
                                        </p:attrNameLst>
                                      </p:cBhvr>
                                      <p:tavLst>
                                        <p:tav tm="0">
                                          <p:val>
                                            <p:strVal val="#ppt_x"/>
                                          </p:val>
                                        </p:tav>
                                        <p:tav tm="100000">
                                          <p:val>
                                            <p:strVal val="#ppt_x"/>
                                          </p:val>
                                        </p:tav>
                                      </p:tavLst>
                                    </p:anim>
                                    <p:anim calcmode="lin" valueType="num">
                                      <p:cBhvr>
                                        <p:cTn id="58" dur="500" fill="hold"/>
                                        <p:tgtEl>
                                          <p:spTgt spid="21"/>
                                        </p:tgtEl>
                                        <p:attrNameLst>
                                          <p:attrName>ppt_y</p:attrName>
                                        </p:attrNameLst>
                                      </p:cBhvr>
                                      <p:tavLst>
                                        <p:tav tm="0">
                                          <p:val>
                                            <p:strVal val="#ppt_y+#ppt_h/2"/>
                                          </p:val>
                                        </p:tav>
                                        <p:tav tm="100000">
                                          <p:val>
                                            <p:strVal val="#ppt_y"/>
                                          </p:val>
                                        </p:tav>
                                      </p:tavLst>
                                    </p:anim>
                                    <p:anim calcmode="lin" valueType="num">
                                      <p:cBhvr>
                                        <p:cTn id="59" dur="500" fill="hold"/>
                                        <p:tgtEl>
                                          <p:spTgt spid="21"/>
                                        </p:tgtEl>
                                        <p:attrNameLst>
                                          <p:attrName>ppt_w</p:attrName>
                                        </p:attrNameLst>
                                      </p:cBhvr>
                                      <p:tavLst>
                                        <p:tav tm="0">
                                          <p:val>
                                            <p:strVal val="#ppt_w"/>
                                          </p:val>
                                        </p:tav>
                                        <p:tav tm="100000">
                                          <p:val>
                                            <p:strVal val="#ppt_w"/>
                                          </p:val>
                                        </p:tav>
                                      </p:tavLst>
                                    </p:anim>
                                    <p:anim calcmode="lin" valueType="num">
                                      <p:cBhvr>
                                        <p:cTn id="60" dur="500" fill="hold"/>
                                        <p:tgtEl>
                                          <p:spTgt spid="21"/>
                                        </p:tgtEl>
                                        <p:attrNameLst>
                                          <p:attrName>ppt_h</p:attrName>
                                        </p:attrNameLst>
                                      </p:cBhvr>
                                      <p:tavLst>
                                        <p:tav tm="0">
                                          <p:val>
                                            <p:fltVal val="0"/>
                                          </p:val>
                                        </p:tav>
                                        <p:tav tm="100000">
                                          <p:val>
                                            <p:strVal val="#ppt_h"/>
                                          </p:val>
                                        </p:tav>
                                      </p:tavLst>
                                    </p:anim>
                                  </p:childTnLst>
                                </p:cTn>
                              </p:par>
                            </p:childTnLst>
                          </p:cTn>
                        </p:par>
                        <p:par>
                          <p:cTn id="61" fill="hold">
                            <p:stCondLst>
                              <p:cond delay="2500"/>
                            </p:stCondLst>
                            <p:childTnLst>
                              <p:par>
                                <p:cTn id="62" presetID="22" presetClass="entr" presetSubtype="8" fill="hold" grpId="0" nodeType="afterEffect">
                                  <p:stCondLst>
                                    <p:cond delay="0"/>
                                  </p:stCondLst>
                                  <p:childTnLst>
                                    <p:set>
                                      <p:cBhvr>
                                        <p:cTn id="63" dur="1" fill="hold">
                                          <p:stCondLst>
                                            <p:cond delay="0"/>
                                          </p:stCondLst>
                                        </p:cTn>
                                        <p:tgtEl>
                                          <p:spTgt spid="2">
                                            <p:txEl>
                                              <p:pRg st="2" end="2"/>
                                            </p:txEl>
                                          </p:spTgt>
                                        </p:tgtEl>
                                        <p:attrNameLst>
                                          <p:attrName>style.visibility</p:attrName>
                                        </p:attrNameLst>
                                      </p:cBhvr>
                                      <p:to>
                                        <p:strVal val="visible"/>
                                      </p:to>
                                    </p:set>
                                    <p:animEffect transition="in" filter="wipe(left)">
                                      <p:cBhvr>
                                        <p:cTn id="64" dur="500"/>
                                        <p:tgtEl>
                                          <p:spTgt spid="2">
                                            <p:txEl>
                                              <p:pRg st="2" end="2"/>
                                            </p:txEl>
                                          </p:spTgt>
                                        </p:tgtEl>
                                      </p:cBhvr>
                                    </p:animEffect>
                                  </p:childTnLst>
                                </p:cTn>
                              </p:par>
                            </p:childTnLst>
                          </p:cTn>
                        </p:par>
                        <p:par>
                          <p:cTn id="65" fill="hold">
                            <p:stCondLst>
                              <p:cond delay="3000"/>
                            </p:stCondLst>
                            <p:childTnLst>
                              <p:par>
                                <p:cTn id="66" presetID="17" presetClass="entr" presetSubtype="4" fill="hold" nodeType="afterEffect">
                                  <p:stCondLst>
                                    <p:cond delay="0"/>
                                  </p:stCondLst>
                                  <p:childTnLst>
                                    <p:set>
                                      <p:cBhvr>
                                        <p:cTn id="67" dur="1" fill="hold">
                                          <p:stCondLst>
                                            <p:cond delay="0"/>
                                          </p:stCondLst>
                                        </p:cTn>
                                        <p:tgtEl>
                                          <p:spTgt spid="11"/>
                                        </p:tgtEl>
                                        <p:attrNameLst>
                                          <p:attrName>style.visibility</p:attrName>
                                        </p:attrNameLst>
                                      </p:cBhvr>
                                      <p:to>
                                        <p:strVal val="visible"/>
                                      </p:to>
                                    </p:set>
                                    <p:anim calcmode="lin" valueType="num">
                                      <p:cBhvr>
                                        <p:cTn id="68" dur="500" fill="hold"/>
                                        <p:tgtEl>
                                          <p:spTgt spid="11"/>
                                        </p:tgtEl>
                                        <p:attrNameLst>
                                          <p:attrName>ppt_x</p:attrName>
                                        </p:attrNameLst>
                                      </p:cBhvr>
                                      <p:tavLst>
                                        <p:tav tm="0">
                                          <p:val>
                                            <p:strVal val="#ppt_x"/>
                                          </p:val>
                                        </p:tav>
                                        <p:tav tm="100000">
                                          <p:val>
                                            <p:strVal val="#ppt_x"/>
                                          </p:val>
                                        </p:tav>
                                      </p:tavLst>
                                    </p:anim>
                                    <p:anim calcmode="lin" valueType="num">
                                      <p:cBhvr>
                                        <p:cTn id="69" dur="500" fill="hold"/>
                                        <p:tgtEl>
                                          <p:spTgt spid="11"/>
                                        </p:tgtEl>
                                        <p:attrNameLst>
                                          <p:attrName>ppt_y</p:attrName>
                                        </p:attrNameLst>
                                      </p:cBhvr>
                                      <p:tavLst>
                                        <p:tav tm="0">
                                          <p:val>
                                            <p:strVal val="#ppt_y+#ppt_h/2"/>
                                          </p:val>
                                        </p:tav>
                                        <p:tav tm="100000">
                                          <p:val>
                                            <p:strVal val="#ppt_y"/>
                                          </p:val>
                                        </p:tav>
                                      </p:tavLst>
                                    </p:anim>
                                    <p:anim calcmode="lin" valueType="num">
                                      <p:cBhvr>
                                        <p:cTn id="70" dur="500" fill="hold"/>
                                        <p:tgtEl>
                                          <p:spTgt spid="11"/>
                                        </p:tgtEl>
                                        <p:attrNameLst>
                                          <p:attrName>ppt_w</p:attrName>
                                        </p:attrNameLst>
                                      </p:cBhvr>
                                      <p:tavLst>
                                        <p:tav tm="0">
                                          <p:val>
                                            <p:strVal val="#ppt_w"/>
                                          </p:val>
                                        </p:tav>
                                        <p:tav tm="100000">
                                          <p:val>
                                            <p:strVal val="#ppt_w"/>
                                          </p:val>
                                        </p:tav>
                                      </p:tavLst>
                                    </p:anim>
                                    <p:anim calcmode="lin" valueType="num">
                                      <p:cBhvr>
                                        <p:cTn id="71" dur="500" fill="hold"/>
                                        <p:tgtEl>
                                          <p:spTgt spid="11"/>
                                        </p:tgtEl>
                                        <p:attrNameLst>
                                          <p:attrName>ppt_h</p:attrName>
                                        </p:attrNameLst>
                                      </p:cBhvr>
                                      <p:tavLst>
                                        <p:tav tm="0">
                                          <p:val>
                                            <p:fltVal val="0"/>
                                          </p:val>
                                        </p:tav>
                                        <p:tav tm="100000">
                                          <p:val>
                                            <p:strVal val="#ppt_h"/>
                                          </p:val>
                                        </p:tav>
                                      </p:tavLst>
                                    </p:anim>
                                  </p:childTnLst>
                                </p:cTn>
                              </p:par>
                            </p:childTnLst>
                          </p:cTn>
                        </p:par>
                        <p:par>
                          <p:cTn id="72" fill="hold">
                            <p:stCondLst>
                              <p:cond delay="3500"/>
                            </p:stCondLst>
                            <p:childTnLst>
                              <p:par>
                                <p:cTn id="73" presetID="22" presetClass="entr" presetSubtype="8" fill="hold" grpId="0" nodeType="afterEffect">
                                  <p:stCondLst>
                                    <p:cond delay="0"/>
                                  </p:stCondLst>
                                  <p:childTnLst>
                                    <p:set>
                                      <p:cBhvr>
                                        <p:cTn id="74" dur="1" fill="hold">
                                          <p:stCondLst>
                                            <p:cond delay="0"/>
                                          </p:stCondLst>
                                        </p:cTn>
                                        <p:tgtEl>
                                          <p:spTgt spid="2">
                                            <p:txEl>
                                              <p:pRg st="3" end="3"/>
                                            </p:txEl>
                                          </p:spTgt>
                                        </p:tgtEl>
                                        <p:attrNameLst>
                                          <p:attrName>style.visibility</p:attrName>
                                        </p:attrNameLst>
                                      </p:cBhvr>
                                      <p:to>
                                        <p:strVal val="visible"/>
                                      </p:to>
                                    </p:set>
                                    <p:animEffect transition="in" filter="wipe(left)">
                                      <p:cBhvr>
                                        <p:cTn id="75" dur="500"/>
                                        <p:tgtEl>
                                          <p:spTgt spid="2">
                                            <p:txEl>
                                              <p:pRg st="3" end="3"/>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50" presetClass="entr" presetSubtype="0" decel="100000" fill="hold" nodeType="clickEffect">
                                  <p:stCondLst>
                                    <p:cond delay="0"/>
                                  </p:stCondLst>
                                  <p:childTnLst>
                                    <p:set>
                                      <p:cBhvr>
                                        <p:cTn id="79" dur="1" fill="hold">
                                          <p:stCondLst>
                                            <p:cond delay="0"/>
                                          </p:stCondLst>
                                        </p:cTn>
                                        <p:tgtEl>
                                          <p:spTgt spid="33"/>
                                        </p:tgtEl>
                                        <p:attrNameLst>
                                          <p:attrName>style.visibility</p:attrName>
                                        </p:attrNameLst>
                                      </p:cBhvr>
                                      <p:to>
                                        <p:strVal val="visible"/>
                                      </p:to>
                                    </p:set>
                                    <p:anim calcmode="lin" valueType="num">
                                      <p:cBhvr>
                                        <p:cTn id="80" dur="500" fill="hold"/>
                                        <p:tgtEl>
                                          <p:spTgt spid="33"/>
                                        </p:tgtEl>
                                        <p:attrNameLst>
                                          <p:attrName>ppt_w</p:attrName>
                                        </p:attrNameLst>
                                      </p:cBhvr>
                                      <p:tavLst>
                                        <p:tav tm="0">
                                          <p:val>
                                            <p:strVal val="#ppt_w+.3"/>
                                          </p:val>
                                        </p:tav>
                                        <p:tav tm="100000">
                                          <p:val>
                                            <p:strVal val="#ppt_w"/>
                                          </p:val>
                                        </p:tav>
                                      </p:tavLst>
                                    </p:anim>
                                    <p:anim calcmode="lin" valueType="num">
                                      <p:cBhvr>
                                        <p:cTn id="81" dur="500" fill="hold"/>
                                        <p:tgtEl>
                                          <p:spTgt spid="33"/>
                                        </p:tgtEl>
                                        <p:attrNameLst>
                                          <p:attrName>ppt_h</p:attrName>
                                        </p:attrNameLst>
                                      </p:cBhvr>
                                      <p:tavLst>
                                        <p:tav tm="0">
                                          <p:val>
                                            <p:strVal val="#ppt_h"/>
                                          </p:val>
                                        </p:tav>
                                        <p:tav tm="100000">
                                          <p:val>
                                            <p:strVal val="#ppt_h"/>
                                          </p:val>
                                        </p:tav>
                                      </p:tavLst>
                                    </p:anim>
                                    <p:animEffect transition="in" filter="fade">
                                      <p:cBhvr>
                                        <p:cTn id="82" dur="500"/>
                                        <p:tgtEl>
                                          <p:spTgt spid="33"/>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2">
                                            <p:txEl>
                                              <p:pRg st="4" end="4"/>
                                            </p:txEl>
                                          </p:spTgt>
                                        </p:tgtEl>
                                        <p:attrNameLst>
                                          <p:attrName>style.visibility</p:attrName>
                                        </p:attrNameLst>
                                      </p:cBhvr>
                                      <p:to>
                                        <p:strVal val="visible"/>
                                      </p:to>
                                    </p:set>
                                    <p:animEffect transition="in" filter="wipe(left)">
                                      <p:cBhvr>
                                        <p:cTn id="86" dur="500"/>
                                        <p:tgtEl>
                                          <p:spTgt spid="2">
                                            <p:txEl>
                                              <p:pRg st="4" end="4"/>
                                            </p:txEl>
                                          </p:spTgt>
                                        </p:tgtEl>
                                      </p:cBhvr>
                                    </p:animEffect>
                                  </p:childTnLst>
                                </p:cTn>
                              </p:par>
                            </p:childTnLst>
                          </p:cTn>
                        </p:par>
                        <p:par>
                          <p:cTn id="87" fill="hold">
                            <p:stCondLst>
                              <p:cond delay="1000"/>
                            </p:stCondLst>
                            <p:childTnLst>
                              <p:par>
                                <p:cTn id="88" presetID="17" presetClass="entr" presetSubtype="4" fill="hold" nodeType="afterEffect">
                                  <p:stCondLst>
                                    <p:cond delay="0"/>
                                  </p:stCondLst>
                                  <p:childTnLst>
                                    <p:set>
                                      <p:cBhvr>
                                        <p:cTn id="89" dur="1" fill="hold">
                                          <p:stCondLst>
                                            <p:cond delay="0"/>
                                          </p:stCondLst>
                                        </p:cTn>
                                        <p:tgtEl>
                                          <p:spTgt spid="23"/>
                                        </p:tgtEl>
                                        <p:attrNameLst>
                                          <p:attrName>style.visibility</p:attrName>
                                        </p:attrNameLst>
                                      </p:cBhvr>
                                      <p:to>
                                        <p:strVal val="visible"/>
                                      </p:to>
                                    </p:set>
                                    <p:anim calcmode="lin" valueType="num">
                                      <p:cBhvr>
                                        <p:cTn id="90" dur="500" fill="hold"/>
                                        <p:tgtEl>
                                          <p:spTgt spid="23"/>
                                        </p:tgtEl>
                                        <p:attrNameLst>
                                          <p:attrName>ppt_x</p:attrName>
                                        </p:attrNameLst>
                                      </p:cBhvr>
                                      <p:tavLst>
                                        <p:tav tm="0">
                                          <p:val>
                                            <p:strVal val="#ppt_x"/>
                                          </p:val>
                                        </p:tav>
                                        <p:tav tm="100000">
                                          <p:val>
                                            <p:strVal val="#ppt_x"/>
                                          </p:val>
                                        </p:tav>
                                      </p:tavLst>
                                    </p:anim>
                                    <p:anim calcmode="lin" valueType="num">
                                      <p:cBhvr>
                                        <p:cTn id="91" dur="500" fill="hold"/>
                                        <p:tgtEl>
                                          <p:spTgt spid="23"/>
                                        </p:tgtEl>
                                        <p:attrNameLst>
                                          <p:attrName>ppt_y</p:attrName>
                                        </p:attrNameLst>
                                      </p:cBhvr>
                                      <p:tavLst>
                                        <p:tav tm="0">
                                          <p:val>
                                            <p:strVal val="#ppt_y+#ppt_h/2"/>
                                          </p:val>
                                        </p:tav>
                                        <p:tav tm="100000">
                                          <p:val>
                                            <p:strVal val="#ppt_y"/>
                                          </p:val>
                                        </p:tav>
                                      </p:tavLst>
                                    </p:anim>
                                    <p:anim calcmode="lin" valueType="num">
                                      <p:cBhvr>
                                        <p:cTn id="92" dur="500" fill="hold"/>
                                        <p:tgtEl>
                                          <p:spTgt spid="23"/>
                                        </p:tgtEl>
                                        <p:attrNameLst>
                                          <p:attrName>ppt_w</p:attrName>
                                        </p:attrNameLst>
                                      </p:cBhvr>
                                      <p:tavLst>
                                        <p:tav tm="0">
                                          <p:val>
                                            <p:strVal val="#ppt_w"/>
                                          </p:val>
                                        </p:tav>
                                        <p:tav tm="100000">
                                          <p:val>
                                            <p:strVal val="#ppt_w"/>
                                          </p:val>
                                        </p:tav>
                                      </p:tavLst>
                                    </p:anim>
                                    <p:anim calcmode="lin" valueType="num">
                                      <p:cBhvr>
                                        <p:cTn id="93" dur="500" fill="hold"/>
                                        <p:tgtEl>
                                          <p:spTgt spid="23"/>
                                        </p:tgtEl>
                                        <p:attrNameLst>
                                          <p:attrName>ppt_h</p:attrName>
                                        </p:attrNameLst>
                                      </p:cBhvr>
                                      <p:tavLst>
                                        <p:tav tm="0">
                                          <p:val>
                                            <p:fltVal val="0"/>
                                          </p:val>
                                        </p:tav>
                                        <p:tav tm="100000">
                                          <p:val>
                                            <p:strVal val="#ppt_h"/>
                                          </p:val>
                                        </p:tav>
                                      </p:tavLst>
                                    </p:anim>
                                  </p:childTnLst>
                                </p:cTn>
                              </p:par>
                            </p:childTnLst>
                          </p:cTn>
                        </p:par>
                        <p:par>
                          <p:cTn id="94" fill="hold">
                            <p:stCondLst>
                              <p:cond delay="1500"/>
                            </p:stCondLst>
                            <p:childTnLst>
                              <p:par>
                                <p:cTn id="95" presetID="22" presetClass="entr" presetSubtype="8" fill="hold" grpId="0" nodeType="afterEffect">
                                  <p:stCondLst>
                                    <p:cond delay="0"/>
                                  </p:stCondLst>
                                  <p:childTnLst>
                                    <p:set>
                                      <p:cBhvr>
                                        <p:cTn id="96" dur="1" fill="hold">
                                          <p:stCondLst>
                                            <p:cond delay="0"/>
                                          </p:stCondLst>
                                        </p:cTn>
                                        <p:tgtEl>
                                          <p:spTgt spid="2">
                                            <p:txEl>
                                              <p:pRg st="5" end="5"/>
                                            </p:txEl>
                                          </p:spTgt>
                                        </p:tgtEl>
                                        <p:attrNameLst>
                                          <p:attrName>style.visibility</p:attrName>
                                        </p:attrNameLst>
                                      </p:cBhvr>
                                      <p:to>
                                        <p:strVal val="visible"/>
                                      </p:to>
                                    </p:set>
                                    <p:animEffect transition="in" filter="wipe(left)">
                                      <p:cBhvr>
                                        <p:cTn id="97" dur="500"/>
                                        <p:tgtEl>
                                          <p:spTgt spid="2">
                                            <p:txEl>
                                              <p:pRg st="5" end="5"/>
                                            </p:txEl>
                                          </p:spTgt>
                                        </p:tgtEl>
                                      </p:cBhvr>
                                    </p:animEffect>
                                  </p:childTnLst>
                                </p:cTn>
                              </p:par>
                            </p:childTnLst>
                          </p:cTn>
                        </p:par>
                        <p:par>
                          <p:cTn id="98" fill="hold">
                            <p:stCondLst>
                              <p:cond delay="2000"/>
                            </p:stCondLst>
                            <p:childTnLst>
                              <p:par>
                                <p:cTn id="99" presetID="17" presetClass="entr" presetSubtype="4" fill="hold" nodeType="afterEffect">
                                  <p:stCondLst>
                                    <p:cond delay="0"/>
                                  </p:stCondLst>
                                  <p:childTnLst>
                                    <p:set>
                                      <p:cBhvr>
                                        <p:cTn id="100" dur="1" fill="hold">
                                          <p:stCondLst>
                                            <p:cond delay="0"/>
                                          </p:stCondLst>
                                        </p:cTn>
                                        <p:tgtEl>
                                          <p:spTgt spid="15"/>
                                        </p:tgtEl>
                                        <p:attrNameLst>
                                          <p:attrName>style.visibility</p:attrName>
                                        </p:attrNameLst>
                                      </p:cBhvr>
                                      <p:to>
                                        <p:strVal val="visible"/>
                                      </p:to>
                                    </p:set>
                                    <p:anim calcmode="lin" valueType="num">
                                      <p:cBhvr>
                                        <p:cTn id="101" dur="500" fill="hold"/>
                                        <p:tgtEl>
                                          <p:spTgt spid="15"/>
                                        </p:tgtEl>
                                        <p:attrNameLst>
                                          <p:attrName>ppt_x</p:attrName>
                                        </p:attrNameLst>
                                      </p:cBhvr>
                                      <p:tavLst>
                                        <p:tav tm="0">
                                          <p:val>
                                            <p:strVal val="#ppt_x"/>
                                          </p:val>
                                        </p:tav>
                                        <p:tav tm="100000">
                                          <p:val>
                                            <p:strVal val="#ppt_x"/>
                                          </p:val>
                                        </p:tav>
                                      </p:tavLst>
                                    </p:anim>
                                    <p:anim calcmode="lin" valueType="num">
                                      <p:cBhvr>
                                        <p:cTn id="102" dur="500" fill="hold"/>
                                        <p:tgtEl>
                                          <p:spTgt spid="15"/>
                                        </p:tgtEl>
                                        <p:attrNameLst>
                                          <p:attrName>ppt_y</p:attrName>
                                        </p:attrNameLst>
                                      </p:cBhvr>
                                      <p:tavLst>
                                        <p:tav tm="0">
                                          <p:val>
                                            <p:strVal val="#ppt_y+#ppt_h/2"/>
                                          </p:val>
                                        </p:tav>
                                        <p:tav tm="100000">
                                          <p:val>
                                            <p:strVal val="#ppt_y"/>
                                          </p:val>
                                        </p:tav>
                                      </p:tavLst>
                                    </p:anim>
                                    <p:anim calcmode="lin" valueType="num">
                                      <p:cBhvr>
                                        <p:cTn id="103" dur="500" fill="hold"/>
                                        <p:tgtEl>
                                          <p:spTgt spid="15"/>
                                        </p:tgtEl>
                                        <p:attrNameLst>
                                          <p:attrName>ppt_w</p:attrName>
                                        </p:attrNameLst>
                                      </p:cBhvr>
                                      <p:tavLst>
                                        <p:tav tm="0">
                                          <p:val>
                                            <p:strVal val="#ppt_w"/>
                                          </p:val>
                                        </p:tav>
                                        <p:tav tm="100000">
                                          <p:val>
                                            <p:strVal val="#ppt_w"/>
                                          </p:val>
                                        </p:tav>
                                      </p:tavLst>
                                    </p:anim>
                                    <p:anim calcmode="lin" valueType="num">
                                      <p:cBhvr>
                                        <p:cTn id="104" dur="500" fill="hold"/>
                                        <p:tgtEl>
                                          <p:spTgt spid="15"/>
                                        </p:tgtEl>
                                        <p:attrNameLst>
                                          <p:attrName>ppt_h</p:attrName>
                                        </p:attrNameLst>
                                      </p:cBhvr>
                                      <p:tavLst>
                                        <p:tav tm="0">
                                          <p:val>
                                            <p:fltVal val="0"/>
                                          </p:val>
                                        </p:tav>
                                        <p:tav tm="100000">
                                          <p:val>
                                            <p:strVal val="#ppt_h"/>
                                          </p:val>
                                        </p:tav>
                                      </p:tavLst>
                                    </p:anim>
                                  </p:childTnLst>
                                </p:cTn>
                              </p:par>
                            </p:childTnLst>
                          </p:cTn>
                        </p:par>
                        <p:par>
                          <p:cTn id="105" fill="hold">
                            <p:stCondLst>
                              <p:cond delay="2500"/>
                            </p:stCondLst>
                            <p:childTnLst>
                              <p:par>
                                <p:cTn id="106" presetID="22" presetClass="entr" presetSubtype="8" fill="hold" grpId="0" nodeType="afterEffect">
                                  <p:stCondLst>
                                    <p:cond delay="0"/>
                                  </p:stCondLst>
                                  <p:childTnLst>
                                    <p:set>
                                      <p:cBhvr>
                                        <p:cTn id="107" dur="1" fill="hold">
                                          <p:stCondLst>
                                            <p:cond delay="0"/>
                                          </p:stCondLst>
                                        </p:cTn>
                                        <p:tgtEl>
                                          <p:spTgt spid="2">
                                            <p:txEl>
                                              <p:pRg st="6" end="6"/>
                                            </p:txEl>
                                          </p:spTgt>
                                        </p:tgtEl>
                                        <p:attrNameLst>
                                          <p:attrName>style.visibility</p:attrName>
                                        </p:attrNameLst>
                                      </p:cBhvr>
                                      <p:to>
                                        <p:strVal val="visible"/>
                                      </p:to>
                                    </p:set>
                                    <p:animEffect transition="in" filter="wipe(left)">
                                      <p:cBhvr>
                                        <p:cTn id="10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99CC31A-53B9-B4EB-C3D7-E8ADBBD9B939}"/>
            </a:ext>
          </a:extLst>
        </p:cNvPr>
        <p:cNvGrpSpPr/>
        <p:nvPr/>
      </p:nvGrpSpPr>
      <p:grpSpPr>
        <a:xfrm>
          <a:off x="0" y="0"/>
          <a:ext cx="0" cy="0"/>
          <a:chOff x="0" y="0"/>
          <a:chExt cx="0" cy="0"/>
        </a:xfrm>
      </p:grpSpPr>
      <p:pic>
        <p:nvPicPr>
          <p:cNvPr id="4" name="Imagen 3" descr="Pintura de un grupo de personas en una montaña&#10;&#10;El contenido generado por IA puede ser incorrecto.">
            <a:extLst>
              <a:ext uri="{FF2B5EF4-FFF2-40B4-BE49-F238E27FC236}">
                <a16:creationId xmlns:a16="http://schemas.microsoft.com/office/drawing/2014/main" id="{39E0389F-2BF8-42DD-4625-051E96A150BE}"/>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59297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8515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7444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5F929F1F-210B-3804-D226-AFD6C4DFEDE3}"/>
              </a:ext>
            </a:extLst>
          </p:cNvPr>
          <p:cNvSpPr txBox="1"/>
          <p:nvPr/>
        </p:nvSpPr>
        <p:spPr>
          <a:xfrm>
            <a:off x="1" y="5854154"/>
            <a:ext cx="12191999" cy="830997"/>
          </a:xfrm>
          <a:prstGeom prst="rect">
            <a:avLst/>
          </a:prstGeom>
          <a:noFill/>
        </p:spPr>
        <p:txBody>
          <a:bodyPr wrap="square">
            <a:spAutoFit/>
            <a:scene3d>
              <a:camera prst="orthographicFront"/>
              <a:lightRig rig="threePt" dir="t"/>
            </a:scene3d>
            <a:sp3d extrusionH="57150">
              <a:bevelT w="38100" h="38100" prst="angle"/>
            </a:sp3d>
          </a:bodyPr>
          <a:lstStyle/>
          <a:p>
            <a:pPr algn="ctr"/>
            <a:r>
              <a:rPr lang="cs-CZ" sz="4800" b="1" spc="15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SMLOUVA</a:t>
            </a:r>
            <a:endParaRPr lang="es-ES" sz="4800" b="1" spc="15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15767304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DF37F44-A00D-1A69-C9A3-0DFC563A6A19}"/>
              </a:ext>
            </a:extLst>
          </p:cNvPr>
          <p:cNvSpPr txBox="1"/>
          <p:nvPr/>
        </p:nvSpPr>
        <p:spPr>
          <a:xfrm>
            <a:off x="0" y="0"/>
            <a:ext cx="12192000" cy="769441"/>
          </a:xfrm>
          <a:prstGeom prst="rect">
            <a:avLst/>
          </a:prstGeom>
          <a:noFill/>
        </p:spPr>
        <p:txBody>
          <a:bodyPr wrap="square">
            <a:spAutoFit/>
            <a:scene3d>
              <a:camera prst="orthographicFront"/>
              <a:lightRig rig="sunset" dir="t"/>
            </a:scene3d>
            <a:sp3d extrusionH="57150" prstMaterial="matte">
              <a:bevelT w="63500" h="12700" prst="angle"/>
              <a:contourClr>
                <a:schemeClr val="bg1">
                  <a:lumMod val="65000"/>
                </a:schemeClr>
              </a:contourClr>
            </a:sp3d>
          </a:bodyPr>
          <a:lstStyle/>
          <a:p>
            <a:pPr algn="ctr"/>
            <a:r>
              <a:rPr lang="cs-CZ" sz="4400" b="1" spc="300" dirty="0">
                <a:ln/>
                <a:solidFill>
                  <a:srgbClr val="FF0000"/>
                </a:solidFill>
                <a:effectLst>
                  <a:glow rad="127000">
                    <a:schemeClr val="accent3"/>
                  </a:glow>
                </a:effectLst>
              </a:rPr>
              <a:t>KREV SMLOUVY</a:t>
            </a:r>
            <a:r>
              <a:rPr lang="es-ES" sz="4400" b="1" spc="300" dirty="0">
                <a:ln/>
                <a:solidFill>
                  <a:srgbClr val="FF0000"/>
                </a:solidFill>
                <a:effectLst>
                  <a:glow rad="127000">
                    <a:schemeClr val="accent3"/>
                  </a:glow>
                </a:effectLst>
              </a:rPr>
              <a:t> </a:t>
            </a:r>
          </a:p>
        </p:txBody>
      </p:sp>
      <p:sp>
        <p:nvSpPr>
          <p:cNvPr id="5" name="CuadroTexto 4">
            <a:extLst>
              <a:ext uri="{FF2B5EF4-FFF2-40B4-BE49-F238E27FC236}">
                <a16:creationId xmlns:a16="http://schemas.microsoft.com/office/drawing/2014/main" id="{CDB9B470-32B5-B3BE-8B03-9F70FD150E17}"/>
              </a:ext>
            </a:extLst>
          </p:cNvPr>
          <p:cNvSpPr txBox="1"/>
          <p:nvPr/>
        </p:nvSpPr>
        <p:spPr>
          <a:xfrm>
            <a:off x="762000" y="667047"/>
            <a:ext cx="10668000" cy="646331"/>
          </a:xfrm>
          <a:prstGeom prst="rect">
            <a:avLst/>
          </a:prstGeom>
          <a:noFill/>
        </p:spPr>
        <p:txBody>
          <a:bodyPr wrap="square">
            <a:spAutoFit/>
          </a:bodyPr>
          <a:lstStyle/>
          <a:p>
            <a:pPr algn="ctr"/>
            <a:r>
              <a:rPr lang="es-ES" b="1" dirty="0">
                <a:solidFill>
                  <a:srgbClr val="2A4111"/>
                </a:solidFill>
                <a:latin typeface="Comic Sans MS" panose="030F0702030302020204" pitchFamily="66" charset="0"/>
              </a:rPr>
              <a:t>“</a:t>
            </a:r>
            <a:r>
              <a:rPr lang="cs-CZ" b="1" dirty="0">
                <a:solidFill>
                  <a:srgbClr val="2A4111"/>
                </a:solidFill>
                <a:latin typeface="Comic Sans MS" panose="030F0702030302020204" pitchFamily="66" charset="0"/>
              </a:rPr>
              <a:t>Mojžíš vzal krev, pokropil lid a řekl</a:t>
            </a:r>
            <a:r>
              <a:rPr lang="es-ES" b="1" dirty="0">
                <a:solidFill>
                  <a:srgbClr val="2A4111"/>
                </a:solidFill>
                <a:latin typeface="Comic Sans MS" panose="030F0702030302020204" pitchFamily="66" charset="0"/>
              </a:rPr>
              <a:t>: »H</a:t>
            </a:r>
            <a:r>
              <a:rPr lang="cs-CZ" b="1" dirty="0">
                <a:solidFill>
                  <a:srgbClr val="2A4111"/>
                </a:solidFill>
                <a:latin typeface="Comic Sans MS" panose="030F0702030302020204" pitchFamily="66" charset="0"/>
              </a:rPr>
              <a:t>l</a:t>
            </a:r>
            <a:r>
              <a:rPr lang="es-ES" b="1" dirty="0">
                <a:solidFill>
                  <a:srgbClr val="2A4111"/>
                </a:solidFill>
                <a:latin typeface="Comic Sans MS" panose="030F0702030302020204" pitchFamily="66" charset="0"/>
              </a:rPr>
              <a:t>e</a:t>
            </a:r>
            <a:r>
              <a:rPr lang="cs-CZ" b="1" dirty="0">
                <a:solidFill>
                  <a:srgbClr val="2A4111"/>
                </a:solidFill>
                <a:latin typeface="Comic Sans MS" panose="030F0702030302020204" pitchFamily="66" charset="0"/>
              </a:rPr>
              <a:t>, krev smlouvy, kterou s vámi uzavírá Hospodin   na základě všech těchto slov«</a:t>
            </a:r>
            <a:r>
              <a:rPr lang="es-ES" b="1" dirty="0">
                <a:solidFill>
                  <a:srgbClr val="2A4111"/>
                </a:solidFill>
                <a:latin typeface="Comic Sans MS" panose="030F0702030302020204" pitchFamily="66" charset="0"/>
              </a:rPr>
              <a:t>” </a:t>
            </a:r>
            <a:r>
              <a:rPr lang="es-ES" sz="1400" b="1" dirty="0">
                <a:solidFill>
                  <a:srgbClr val="2A4111"/>
                </a:solidFill>
                <a:latin typeface="Comic Sans MS" panose="030F0702030302020204" pitchFamily="66" charset="0"/>
              </a:rPr>
              <a:t>(</a:t>
            </a:r>
            <a:r>
              <a:rPr lang="cs-CZ" sz="1400" b="1" dirty="0">
                <a:solidFill>
                  <a:srgbClr val="2A4111"/>
                </a:solidFill>
                <a:latin typeface="Comic Sans MS" panose="030F0702030302020204" pitchFamily="66" charset="0"/>
              </a:rPr>
              <a:t>2. Mojžíšova</a:t>
            </a:r>
            <a:r>
              <a:rPr lang="es-ES" sz="1400" b="1" dirty="0">
                <a:solidFill>
                  <a:srgbClr val="2A4111"/>
                </a:solidFill>
                <a:latin typeface="Comic Sans MS" panose="030F0702030302020204" pitchFamily="66" charset="0"/>
              </a:rPr>
              <a:t> 24</a:t>
            </a:r>
            <a:r>
              <a:rPr lang="cs-CZ" sz="1400" b="1" dirty="0">
                <a:solidFill>
                  <a:srgbClr val="2A4111"/>
                </a:solidFill>
                <a:latin typeface="Comic Sans MS" panose="030F0702030302020204" pitchFamily="66" charset="0"/>
              </a:rPr>
              <a:t>,</a:t>
            </a:r>
            <a:r>
              <a:rPr lang="es-ES" sz="1400" b="1" dirty="0">
                <a:solidFill>
                  <a:srgbClr val="2A4111"/>
                </a:solidFill>
                <a:latin typeface="Comic Sans MS" panose="030F0702030302020204" pitchFamily="66" charset="0"/>
              </a:rPr>
              <a:t>8)</a:t>
            </a:r>
          </a:p>
        </p:txBody>
      </p:sp>
      <p:sp>
        <p:nvSpPr>
          <p:cNvPr id="6" name="CuadroTexto 5">
            <a:extLst>
              <a:ext uri="{FF2B5EF4-FFF2-40B4-BE49-F238E27FC236}">
                <a16:creationId xmlns:a16="http://schemas.microsoft.com/office/drawing/2014/main" id="{8CF45E17-916B-727E-4E8B-901A3483705D}"/>
              </a:ext>
            </a:extLst>
          </p:cNvPr>
          <p:cNvSpPr txBox="1"/>
          <p:nvPr/>
        </p:nvSpPr>
        <p:spPr>
          <a:xfrm>
            <a:off x="342900" y="1389578"/>
            <a:ext cx="4276725" cy="400110"/>
          </a:xfrm>
          <a:prstGeom prst="rect">
            <a:avLst/>
          </a:prstGeom>
          <a:noFill/>
        </p:spPr>
        <p:txBody>
          <a:bodyPr wrap="square" rtlCol="0">
            <a:spAutoFit/>
          </a:bodyPr>
          <a:lstStyle/>
          <a:p>
            <a:pPr>
              <a:spcBef>
                <a:spcPts val="600"/>
              </a:spcBef>
            </a:pPr>
            <a:r>
              <a:rPr lang="es-ES" sz="2000" b="1" dirty="0" err="1">
                <a:solidFill>
                  <a:schemeClr val="bg1"/>
                </a:solidFill>
                <a:effectLst>
                  <a:outerShdw blurRad="38100" dist="38100" dir="2700000" algn="tl">
                    <a:srgbClr val="000000">
                      <a:alpha val="43137"/>
                    </a:srgbClr>
                  </a:outerShdw>
                </a:effectLst>
              </a:rPr>
              <a:t>Jak</a:t>
            </a:r>
            <a:r>
              <a:rPr lang="es-ES" sz="2000" b="1" dirty="0">
                <a:solidFill>
                  <a:schemeClr val="bg1"/>
                </a:solidFill>
                <a:effectLst>
                  <a:outerShdw blurRad="38100" dist="38100" dir="2700000" algn="tl">
                    <a:srgbClr val="000000">
                      <a:alpha val="43137"/>
                    </a:srgbClr>
                  </a:outerShdw>
                </a:effectLst>
              </a:rPr>
              <a:t> </a:t>
            </a:r>
            <a:r>
              <a:rPr lang="cs-CZ" sz="2000" b="1" dirty="0">
                <a:solidFill>
                  <a:schemeClr val="bg1"/>
                </a:solidFill>
                <a:effectLst>
                  <a:outerShdw blurRad="38100" dist="38100" dir="2700000" algn="tl">
                    <a:srgbClr val="000000">
                      <a:alpha val="43137"/>
                    </a:srgbClr>
                  </a:outerShdw>
                </a:effectLst>
              </a:rPr>
              <a:t>uzavřeli smlouvu</a:t>
            </a:r>
            <a:r>
              <a:rPr lang="es-ES" sz="2000" b="1" dirty="0">
                <a:solidFill>
                  <a:schemeClr val="bg1"/>
                </a:solidFill>
                <a:effectLst>
                  <a:outerShdw blurRad="38100" dist="38100" dir="2700000" algn="tl">
                    <a:srgbClr val="000000">
                      <a:alpha val="43137"/>
                    </a:srgbClr>
                  </a:outerShdw>
                </a:effectLst>
              </a:rPr>
              <a:t>?</a:t>
            </a:r>
          </a:p>
        </p:txBody>
      </p:sp>
      <p:sp>
        <p:nvSpPr>
          <p:cNvPr id="7" name="CuadroTexto 6">
            <a:extLst>
              <a:ext uri="{FF2B5EF4-FFF2-40B4-BE49-F238E27FC236}">
                <a16:creationId xmlns:a16="http://schemas.microsoft.com/office/drawing/2014/main" id="{DF607DFB-AB74-7C50-14AF-64686A232CBB}"/>
              </a:ext>
            </a:extLst>
          </p:cNvPr>
          <p:cNvSpPr txBox="1"/>
          <p:nvPr/>
        </p:nvSpPr>
        <p:spPr>
          <a:xfrm>
            <a:off x="184590" y="1862442"/>
            <a:ext cx="8807010" cy="3785652"/>
          </a:xfrm>
          <a:prstGeom prst="rect">
            <a:avLst/>
          </a:prstGeom>
          <a:noFill/>
        </p:spPr>
        <p:txBody>
          <a:bodyPr wrap="square" rtlCol="0">
            <a:spAutoFit/>
          </a:bodyPr>
          <a:lstStyle/>
          <a:p>
            <a:pPr marL="447675" indent="-447675">
              <a:buFont typeface="+mj-lt"/>
              <a:buAutoNum type="arabicPeriod"/>
            </a:pPr>
            <a:r>
              <a:rPr lang="cs-CZ" sz="2000" b="1" dirty="0">
                <a:solidFill>
                  <a:schemeClr val="accent1">
                    <a:lumMod val="20000"/>
                    <a:lumOff val="80000"/>
                  </a:schemeClr>
                </a:solidFill>
                <a:effectLst>
                  <a:outerShdw blurRad="38100" dist="38100" dir="2700000" algn="tl">
                    <a:srgbClr val="000000">
                      <a:alpha val="43137"/>
                    </a:srgbClr>
                  </a:outerShdw>
                </a:effectLst>
              </a:rPr>
              <a:t>Čtením smlouvy</a:t>
            </a:r>
            <a:r>
              <a:rPr lang="es-ES" sz="2000" b="1" dirty="0">
                <a:solidFill>
                  <a:schemeClr val="accent1">
                    <a:lumMod val="20000"/>
                    <a:lumOff val="80000"/>
                  </a:schemeClr>
                </a:solidFill>
                <a:effectLst>
                  <a:outerShdw blurRad="38100" dist="38100" dir="2700000" algn="tl">
                    <a:srgbClr val="000000">
                      <a:alpha val="43137"/>
                    </a:srgbClr>
                  </a:outerShdw>
                </a:effectLst>
              </a:rPr>
              <a:t> (</a:t>
            </a:r>
            <a:r>
              <a:rPr lang="cs-CZ" sz="2000" b="1" dirty="0">
                <a:solidFill>
                  <a:schemeClr val="accent1">
                    <a:lumMod val="20000"/>
                    <a:lumOff val="80000"/>
                  </a:schemeClr>
                </a:solidFill>
                <a:effectLst>
                  <a:outerShdw blurRad="38100" dist="38100" dir="2700000" algn="tl">
                    <a:srgbClr val="000000">
                      <a:alpha val="43137"/>
                    </a:srgbClr>
                  </a:outerShdw>
                </a:effectLst>
              </a:rPr>
              <a:t>2</a:t>
            </a:r>
            <a:r>
              <a:rPr lang="es-ES" sz="2000" b="1" dirty="0">
                <a:solidFill>
                  <a:schemeClr val="accent1">
                    <a:lumMod val="20000"/>
                    <a:lumOff val="80000"/>
                  </a:schemeClr>
                </a:solidFill>
                <a:effectLst>
                  <a:outerShdw blurRad="38100" dist="38100" dir="2700000" algn="tl">
                    <a:srgbClr val="000000">
                      <a:alpha val="43137"/>
                    </a:srgbClr>
                  </a:outerShdw>
                </a:effectLst>
              </a:rPr>
              <a:t>.</a:t>
            </a:r>
            <a:r>
              <a:rPr lang="cs-CZ" sz="2000" b="1" dirty="0">
                <a:solidFill>
                  <a:schemeClr val="accent1">
                    <a:lumMod val="20000"/>
                    <a:lumOff val="80000"/>
                  </a:schemeClr>
                </a:solidFill>
                <a:effectLst>
                  <a:outerShdw blurRad="38100" dist="38100" dir="2700000" algn="tl">
                    <a:srgbClr val="000000">
                      <a:alpha val="43137"/>
                    </a:srgbClr>
                  </a:outerShdw>
                </a:effectLst>
              </a:rPr>
              <a:t> Mojžíšova</a:t>
            </a:r>
            <a:r>
              <a:rPr lang="es-ES" sz="2000" b="1" dirty="0">
                <a:solidFill>
                  <a:schemeClr val="accent1">
                    <a:lumMod val="20000"/>
                    <a:lumOff val="80000"/>
                  </a:schemeClr>
                </a:solidFill>
                <a:effectLst>
                  <a:outerShdw blurRad="38100" dist="38100" dir="2700000" algn="tl">
                    <a:srgbClr val="000000">
                      <a:alpha val="43137"/>
                    </a:srgbClr>
                  </a:outerShdw>
                </a:effectLst>
              </a:rPr>
              <a:t> 24</a:t>
            </a:r>
            <a:r>
              <a:rPr lang="cs-CZ" sz="2000" b="1" dirty="0">
                <a:solidFill>
                  <a:schemeClr val="accent1">
                    <a:lumMod val="20000"/>
                    <a:lumOff val="80000"/>
                  </a:schemeClr>
                </a:solidFill>
                <a:effectLst>
                  <a:outerShdw blurRad="38100" dist="38100" dir="2700000" algn="tl">
                    <a:srgbClr val="000000">
                      <a:alpha val="43137"/>
                    </a:srgbClr>
                  </a:outerShdw>
                </a:effectLst>
              </a:rPr>
              <a:t>,</a:t>
            </a:r>
            <a:r>
              <a:rPr lang="es-ES" sz="2000" b="1" dirty="0">
                <a:solidFill>
                  <a:schemeClr val="accent1">
                    <a:lumMod val="20000"/>
                    <a:lumOff val="80000"/>
                  </a:schemeClr>
                </a:solidFill>
                <a:effectLst>
                  <a:outerShdw blurRad="38100" dist="38100" dir="2700000" algn="tl">
                    <a:srgbClr val="000000">
                      <a:alpha val="43137"/>
                    </a:srgbClr>
                  </a:outerShdw>
                </a:effectLst>
              </a:rPr>
              <a:t>3a)</a:t>
            </a:r>
          </a:p>
          <a:p>
            <a:pPr marL="447675" indent="-447675">
              <a:buFont typeface="+mj-lt"/>
              <a:buAutoNum type="arabicPeriod"/>
            </a:pPr>
            <a:r>
              <a:rPr lang="es-ES" sz="2000" b="1" dirty="0" err="1">
                <a:solidFill>
                  <a:schemeClr val="accent2">
                    <a:lumMod val="20000"/>
                    <a:lumOff val="80000"/>
                  </a:schemeClr>
                </a:solidFill>
                <a:effectLst>
                  <a:outerShdw blurRad="38100" dist="38100" dir="2700000" algn="tl">
                    <a:srgbClr val="000000">
                      <a:alpha val="43137"/>
                    </a:srgbClr>
                  </a:outerShdw>
                </a:effectLst>
              </a:rPr>
              <a:t>Lidé</a:t>
            </a:r>
            <a:r>
              <a:rPr lang="es-ES" sz="2000" b="1" dirty="0">
                <a:solidFill>
                  <a:schemeClr val="accent2">
                    <a:lumMod val="20000"/>
                    <a:lumOff val="80000"/>
                  </a:schemeClr>
                </a:solidFill>
                <a:effectLst>
                  <a:outerShdw blurRad="38100" dist="38100" dir="2700000" algn="tl">
                    <a:srgbClr val="000000">
                      <a:alpha val="43137"/>
                    </a:srgbClr>
                  </a:outerShdw>
                </a:effectLst>
              </a:rPr>
              <a:t> </a:t>
            </a:r>
            <a:r>
              <a:rPr lang="es-ES" sz="2000" b="1" dirty="0" err="1">
                <a:solidFill>
                  <a:schemeClr val="accent2">
                    <a:lumMod val="20000"/>
                    <a:lumOff val="80000"/>
                  </a:schemeClr>
                </a:solidFill>
                <a:effectLst>
                  <a:outerShdw blurRad="38100" dist="38100" dir="2700000" algn="tl">
                    <a:srgbClr val="000000">
                      <a:alpha val="43137"/>
                    </a:srgbClr>
                  </a:outerShdw>
                </a:effectLst>
              </a:rPr>
              <a:t>odpověděli</a:t>
            </a:r>
            <a:r>
              <a:rPr lang="es-ES" sz="2000" b="1" dirty="0">
                <a:solidFill>
                  <a:schemeClr val="accent2">
                    <a:lumMod val="20000"/>
                    <a:lumOff val="80000"/>
                  </a:schemeClr>
                </a:solidFill>
                <a:effectLst>
                  <a:outerShdw blurRad="38100" dist="38100" dir="2700000" algn="tl">
                    <a:srgbClr val="000000">
                      <a:alpha val="43137"/>
                    </a:srgbClr>
                  </a:outerShdw>
                </a:effectLst>
              </a:rPr>
              <a:t> </a:t>
            </a:r>
            <a:r>
              <a:rPr lang="es-ES" sz="2000" b="1" dirty="0" err="1">
                <a:solidFill>
                  <a:schemeClr val="accent2">
                    <a:lumMod val="20000"/>
                    <a:lumOff val="80000"/>
                  </a:schemeClr>
                </a:solidFill>
                <a:effectLst>
                  <a:outerShdw blurRad="38100" dist="38100" dir="2700000" algn="tl">
                    <a:srgbClr val="000000">
                      <a:alpha val="43137"/>
                    </a:srgbClr>
                  </a:outerShdw>
                </a:effectLst>
              </a:rPr>
              <a:t>kladně</a:t>
            </a:r>
            <a:r>
              <a:rPr lang="es-ES" sz="2000" b="1" dirty="0">
                <a:solidFill>
                  <a:schemeClr val="accent2">
                    <a:lumMod val="20000"/>
                    <a:lumOff val="80000"/>
                  </a:schemeClr>
                </a:solidFill>
                <a:effectLst>
                  <a:outerShdw blurRad="38100" dist="38100" dir="2700000" algn="tl">
                    <a:srgbClr val="000000">
                      <a:alpha val="43137"/>
                    </a:srgbClr>
                  </a:outerShdw>
                </a:effectLst>
              </a:rPr>
              <a:t> (</a:t>
            </a:r>
            <a:r>
              <a:rPr lang="cs-CZ" sz="2000" b="1" dirty="0">
                <a:solidFill>
                  <a:schemeClr val="accent2">
                    <a:lumMod val="20000"/>
                    <a:lumOff val="80000"/>
                  </a:schemeClr>
                </a:solidFill>
                <a:effectLst>
                  <a:outerShdw blurRad="38100" dist="38100" dir="2700000" algn="tl">
                    <a:srgbClr val="000000">
                      <a:alpha val="43137"/>
                    </a:srgbClr>
                  </a:outerShdw>
                </a:effectLst>
              </a:rPr>
              <a:t>2</a:t>
            </a:r>
            <a:r>
              <a:rPr lang="es-ES" sz="2000" b="1" dirty="0">
                <a:solidFill>
                  <a:schemeClr val="accent2">
                    <a:lumMod val="20000"/>
                    <a:lumOff val="80000"/>
                  </a:schemeClr>
                </a:solidFill>
                <a:effectLst>
                  <a:outerShdw blurRad="38100" dist="38100" dir="2700000" algn="tl">
                    <a:srgbClr val="000000">
                      <a:alpha val="43137"/>
                    </a:srgbClr>
                  </a:outerShdw>
                </a:effectLst>
              </a:rPr>
              <a:t>.</a:t>
            </a:r>
            <a:r>
              <a:rPr lang="cs-CZ" sz="2000" b="1" dirty="0">
                <a:solidFill>
                  <a:schemeClr val="accent2">
                    <a:lumMod val="20000"/>
                    <a:lumOff val="80000"/>
                  </a:schemeClr>
                </a:solidFill>
                <a:effectLst>
                  <a:outerShdw blurRad="38100" dist="38100" dir="2700000" algn="tl">
                    <a:srgbClr val="000000">
                      <a:alpha val="43137"/>
                    </a:srgbClr>
                  </a:outerShdw>
                </a:effectLst>
              </a:rPr>
              <a:t> Mojžíšova</a:t>
            </a:r>
            <a:r>
              <a:rPr lang="es-ES" sz="2000" b="1" dirty="0">
                <a:solidFill>
                  <a:schemeClr val="accent2">
                    <a:lumMod val="20000"/>
                    <a:lumOff val="80000"/>
                  </a:schemeClr>
                </a:solidFill>
                <a:effectLst>
                  <a:outerShdw blurRad="38100" dist="38100" dir="2700000" algn="tl">
                    <a:srgbClr val="000000">
                      <a:alpha val="43137"/>
                    </a:srgbClr>
                  </a:outerShdw>
                </a:effectLst>
              </a:rPr>
              <a:t> 24</a:t>
            </a:r>
            <a:r>
              <a:rPr lang="cs-CZ" sz="2000" b="1" dirty="0">
                <a:solidFill>
                  <a:schemeClr val="accent2">
                    <a:lumMod val="20000"/>
                    <a:lumOff val="80000"/>
                  </a:schemeClr>
                </a:solidFill>
                <a:effectLst>
                  <a:outerShdw blurRad="38100" dist="38100" dir="2700000" algn="tl">
                    <a:srgbClr val="000000">
                      <a:alpha val="43137"/>
                    </a:srgbClr>
                  </a:outerShdw>
                </a:effectLst>
              </a:rPr>
              <a:t>,</a:t>
            </a:r>
            <a:r>
              <a:rPr lang="es-ES" sz="2000" b="1" dirty="0">
                <a:solidFill>
                  <a:schemeClr val="accent2">
                    <a:lumMod val="20000"/>
                    <a:lumOff val="80000"/>
                  </a:schemeClr>
                </a:solidFill>
                <a:effectLst>
                  <a:outerShdw blurRad="38100" dist="38100" dir="2700000" algn="tl">
                    <a:srgbClr val="000000">
                      <a:alpha val="43137"/>
                    </a:srgbClr>
                  </a:outerShdw>
                </a:effectLst>
              </a:rPr>
              <a:t>3b)</a:t>
            </a:r>
          </a:p>
          <a:p>
            <a:pPr marL="447675" indent="-447675">
              <a:buFont typeface="+mj-lt"/>
              <a:buAutoNum type="arabicPeriod"/>
            </a:pPr>
            <a:r>
              <a:rPr lang="cs-CZ" sz="2000" b="1" dirty="0">
                <a:solidFill>
                  <a:schemeClr val="accent3">
                    <a:lumMod val="20000"/>
                    <a:lumOff val="80000"/>
                  </a:schemeClr>
                </a:solidFill>
                <a:effectLst>
                  <a:outerShdw blurRad="38100" dist="38100" dir="2700000" algn="tl">
                    <a:srgbClr val="000000">
                      <a:alpha val="43137"/>
                    </a:srgbClr>
                  </a:outerShdw>
                </a:effectLst>
              </a:rPr>
              <a:t>Bylo to p</a:t>
            </a:r>
            <a:r>
              <a:rPr lang="es-ES" sz="2000" b="1" dirty="0" err="1">
                <a:solidFill>
                  <a:schemeClr val="accent3">
                    <a:lumMod val="20000"/>
                    <a:lumOff val="80000"/>
                  </a:schemeClr>
                </a:solidFill>
                <a:effectLst>
                  <a:outerShdw blurRad="38100" dist="38100" dir="2700000" algn="tl">
                    <a:srgbClr val="000000">
                      <a:alpha val="43137"/>
                    </a:srgbClr>
                  </a:outerShdw>
                </a:effectLst>
              </a:rPr>
              <a:t>ísemně</a:t>
            </a:r>
            <a:r>
              <a:rPr lang="es-ES" sz="2000" b="1" dirty="0">
                <a:solidFill>
                  <a:schemeClr val="accent3">
                    <a:lumMod val="20000"/>
                    <a:lumOff val="80000"/>
                  </a:schemeClr>
                </a:solidFill>
                <a:effectLst>
                  <a:outerShdw blurRad="38100" dist="38100" dir="2700000" algn="tl">
                    <a:srgbClr val="000000">
                      <a:alpha val="43137"/>
                    </a:srgbClr>
                  </a:outerShdw>
                </a:effectLst>
              </a:rPr>
              <a:t> </a:t>
            </a:r>
            <a:r>
              <a:rPr lang="es-ES" sz="2000" b="1" dirty="0" err="1">
                <a:solidFill>
                  <a:schemeClr val="accent3">
                    <a:lumMod val="20000"/>
                    <a:lumOff val="80000"/>
                  </a:schemeClr>
                </a:solidFill>
                <a:effectLst>
                  <a:outerShdw blurRad="38100" dist="38100" dir="2700000" algn="tl">
                    <a:srgbClr val="000000">
                      <a:alpha val="43137"/>
                    </a:srgbClr>
                  </a:outerShdw>
                </a:effectLst>
              </a:rPr>
              <a:t>zaznamenáno</a:t>
            </a:r>
            <a:r>
              <a:rPr lang="es-ES" sz="2000" b="1" dirty="0">
                <a:solidFill>
                  <a:schemeClr val="accent3">
                    <a:lumMod val="20000"/>
                    <a:lumOff val="80000"/>
                  </a:schemeClr>
                </a:solidFill>
                <a:effectLst>
                  <a:outerShdw blurRad="38100" dist="38100" dir="2700000" algn="tl">
                    <a:srgbClr val="000000">
                      <a:alpha val="43137"/>
                    </a:srgbClr>
                  </a:outerShdw>
                </a:effectLst>
              </a:rPr>
              <a:t> (</a:t>
            </a:r>
            <a:r>
              <a:rPr lang="cs-CZ" sz="2000" b="1" dirty="0">
                <a:solidFill>
                  <a:schemeClr val="accent3">
                    <a:lumMod val="20000"/>
                    <a:lumOff val="80000"/>
                  </a:schemeClr>
                </a:solidFill>
                <a:effectLst>
                  <a:outerShdw blurRad="38100" dist="38100" dir="2700000" algn="tl">
                    <a:srgbClr val="000000">
                      <a:alpha val="43137"/>
                    </a:srgbClr>
                  </a:outerShdw>
                </a:effectLst>
              </a:rPr>
              <a:t>2</a:t>
            </a:r>
            <a:r>
              <a:rPr lang="es-ES" sz="2000" b="1" dirty="0">
                <a:solidFill>
                  <a:schemeClr val="accent3">
                    <a:lumMod val="20000"/>
                    <a:lumOff val="80000"/>
                  </a:schemeClr>
                </a:solidFill>
                <a:effectLst>
                  <a:outerShdw blurRad="38100" dist="38100" dir="2700000" algn="tl">
                    <a:srgbClr val="000000">
                      <a:alpha val="43137"/>
                    </a:srgbClr>
                  </a:outerShdw>
                </a:effectLst>
              </a:rPr>
              <a:t>.</a:t>
            </a:r>
            <a:r>
              <a:rPr lang="cs-CZ" sz="2000" b="1" dirty="0">
                <a:solidFill>
                  <a:schemeClr val="accent3">
                    <a:lumMod val="20000"/>
                    <a:lumOff val="80000"/>
                  </a:schemeClr>
                </a:solidFill>
                <a:effectLst>
                  <a:outerShdw blurRad="38100" dist="38100" dir="2700000" algn="tl">
                    <a:srgbClr val="000000">
                      <a:alpha val="43137"/>
                    </a:srgbClr>
                  </a:outerShdw>
                </a:effectLst>
              </a:rPr>
              <a:t> Mojžíšova</a:t>
            </a:r>
            <a:r>
              <a:rPr lang="es-ES" sz="2000" b="1" dirty="0">
                <a:solidFill>
                  <a:schemeClr val="accent3">
                    <a:lumMod val="20000"/>
                    <a:lumOff val="80000"/>
                  </a:schemeClr>
                </a:solidFill>
                <a:effectLst>
                  <a:outerShdw blurRad="38100" dist="38100" dir="2700000" algn="tl">
                    <a:srgbClr val="000000">
                      <a:alpha val="43137"/>
                    </a:srgbClr>
                  </a:outerShdw>
                </a:effectLst>
              </a:rPr>
              <a:t> 24</a:t>
            </a:r>
            <a:r>
              <a:rPr lang="cs-CZ" sz="2000" b="1" dirty="0">
                <a:solidFill>
                  <a:schemeClr val="accent3">
                    <a:lumMod val="20000"/>
                    <a:lumOff val="80000"/>
                  </a:schemeClr>
                </a:solidFill>
                <a:effectLst>
                  <a:outerShdw blurRad="38100" dist="38100" dir="2700000" algn="tl">
                    <a:srgbClr val="000000">
                      <a:alpha val="43137"/>
                    </a:srgbClr>
                  </a:outerShdw>
                </a:effectLst>
              </a:rPr>
              <a:t>,</a:t>
            </a:r>
            <a:r>
              <a:rPr lang="es-ES" sz="2000" b="1" dirty="0">
                <a:solidFill>
                  <a:schemeClr val="accent3">
                    <a:lumMod val="20000"/>
                    <a:lumOff val="80000"/>
                  </a:schemeClr>
                </a:solidFill>
                <a:effectLst>
                  <a:outerShdw blurRad="38100" dist="38100" dir="2700000" algn="tl">
                    <a:srgbClr val="000000">
                      <a:alpha val="43137"/>
                    </a:srgbClr>
                  </a:outerShdw>
                </a:effectLst>
              </a:rPr>
              <a:t>4a)</a:t>
            </a:r>
          </a:p>
          <a:p>
            <a:pPr marL="447675" indent="-447675">
              <a:buFont typeface="+mj-lt"/>
              <a:buAutoNum type="arabicPeriod"/>
            </a:pPr>
            <a:r>
              <a:rPr lang="es-ES" sz="2000" b="1" dirty="0" err="1">
                <a:solidFill>
                  <a:schemeClr val="accent4">
                    <a:lumMod val="20000"/>
                    <a:lumOff val="80000"/>
                  </a:schemeClr>
                </a:solidFill>
                <a:effectLst>
                  <a:outerShdw blurRad="38100" dist="38100" dir="2700000" algn="tl">
                    <a:srgbClr val="000000">
                      <a:alpha val="43137"/>
                    </a:srgbClr>
                  </a:outerShdw>
                </a:effectLst>
              </a:rPr>
              <a:t>Byl</a:t>
            </a:r>
            <a:r>
              <a:rPr lang="es-ES" sz="2000" b="1" dirty="0">
                <a:solidFill>
                  <a:schemeClr val="accent4">
                    <a:lumMod val="20000"/>
                    <a:lumOff val="80000"/>
                  </a:schemeClr>
                </a:solidFill>
                <a:effectLst>
                  <a:outerShdw blurRad="38100" dist="38100" dir="2700000" algn="tl">
                    <a:srgbClr val="000000">
                      <a:alpha val="43137"/>
                    </a:srgbClr>
                  </a:outerShdw>
                </a:effectLst>
              </a:rPr>
              <a:t> </a:t>
            </a:r>
            <a:r>
              <a:rPr lang="es-ES" sz="2000" b="1" dirty="0" err="1">
                <a:solidFill>
                  <a:schemeClr val="accent4">
                    <a:lumMod val="20000"/>
                    <a:lumOff val="80000"/>
                  </a:schemeClr>
                </a:solidFill>
                <a:effectLst>
                  <a:outerShdw blurRad="38100" dist="38100" dir="2700000" algn="tl">
                    <a:srgbClr val="000000">
                      <a:alpha val="43137"/>
                    </a:srgbClr>
                  </a:outerShdw>
                </a:effectLst>
              </a:rPr>
              <a:t>postaven</a:t>
            </a:r>
            <a:r>
              <a:rPr lang="es-ES" sz="2000" b="1" dirty="0">
                <a:solidFill>
                  <a:schemeClr val="accent4">
                    <a:lumMod val="20000"/>
                    <a:lumOff val="80000"/>
                  </a:schemeClr>
                </a:solidFill>
                <a:effectLst>
                  <a:outerShdw blurRad="38100" dist="38100" dir="2700000" algn="tl">
                    <a:srgbClr val="000000">
                      <a:alpha val="43137"/>
                    </a:srgbClr>
                  </a:outerShdw>
                </a:effectLst>
              </a:rPr>
              <a:t> </a:t>
            </a:r>
            <a:r>
              <a:rPr lang="es-ES" sz="2000" b="1" dirty="0" err="1">
                <a:solidFill>
                  <a:schemeClr val="accent4">
                    <a:lumMod val="20000"/>
                    <a:lumOff val="80000"/>
                  </a:schemeClr>
                </a:solidFill>
                <a:effectLst>
                  <a:outerShdw blurRad="38100" dist="38100" dir="2700000" algn="tl">
                    <a:srgbClr val="000000">
                      <a:alpha val="43137"/>
                    </a:srgbClr>
                  </a:outerShdw>
                </a:effectLst>
              </a:rPr>
              <a:t>oltář</a:t>
            </a:r>
            <a:r>
              <a:rPr lang="es-ES" sz="2000" b="1" dirty="0">
                <a:solidFill>
                  <a:schemeClr val="accent4">
                    <a:lumMod val="20000"/>
                    <a:lumOff val="80000"/>
                  </a:schemeClr>
                </a:solidFill>
                <a:effectLst>
                  <a:outerShdw blurRad="38100" dist="38100" dir="2700000" algn="tl">
                    <a:srgbClr val="000000">
                      <a:alpha val="43137"/>
                    </a:srgbClr>
                  </a:outerShdw>
                </a:effectLst>
              </a:rPr>
              <a:t> (</a:t>
            </a:r>
            <a:r>
              <a:rPr lang="cs-CZ" sz="2000" b="1" dirty="0">
                <a:solidFill>
                  <a:schemeClr val="accent4">
                    <a:lumMod val="20000"/>
                    <a:lumOff val="80000"/>
                  </a:schemeClr>
                </a:solidFill>
                <a:effectLst>
                  <a:outerShdw blurRad="38100" dist="38100" dir="2700000" algn="tl">
                    <a:srgbClr val="000000">
                      <a:alpha val="43137"/>
                    </a:srgbClr>
                  </a:outerShdw>
                </a:effectLst>
              </a:rPr>
              <a:t>2</a:t>
            </a:r>
            <a:r>
              <a:rPr lang="es-ES" sz="2000" b="1" dirty="0">
                <a:solidFill>
                  <a:schemeClr val="accent4">
                    <a:lumMod val="20000"/>
                    <a:lumOff val="80000"/>
                  </a:schemeClr>
                </a:solidFill>
                <a:effectLst>
                  <a:outerShdw blurRad="38100" dist="38100" dir="2700000" algn="tl">
                    <a:srgbClr val="000000">
                      <a:alpha val="43137"/>
                    </a:srgbClr>
                  </a:outerShdw>
                </a:effectLst>
              </a:rPr>
              <a:t>.</a:t>
            </a:r>
            <a:r>
              <a:rPr lang="cs-CZ" sz="2000" b="1" dirty="0">
                <a:solidFill>
                  <a:schemeClr val="accent4">
                    <a:lumMod val="20000"/>
                    <a:lumOff val="80000"/>
                  </a:schemeClr>
                </a:solidFill>
                <a:effectLst>
                  <a:outerShdw blurRad="38100" dist="38100" dir="2700000" algn="tl">
                    <a:srgbClr val="000000">
                      <a:alpha val="43137"/>
                    </a:srgbClr>
                  </a:outerShdw>
                </a:effectLst>
              </a:rPr>
              <a:t> Mojžíšova</a:t>
            </a:r>
            <a:r>
              <a:rPr lang="es-ES" sz="2000" b="1" dirty="0">
                <a:solidFill>
                  <a:schemeClr val="accent4">
                    <a:lumMod val="20000"/>
                    <a:lumOff val="80000"/>
                  </a:schemeClr>
                </a:solidFill>
                <a:effectLst>
                  <a:outerShdw blurRad="38100" dist="38100" dir="2700000" algn="tl">
                    <a:srgbClr val="000000">
                      <a:alpha val="43137"/>
                    </a:srgbClr>
                  </a:outerShdw>
                </a:effectLst>
              </a:rPr>
              <a:t> 24</a:t>
            </a:r>
            <a:r>
              <a:rPr lang="cs-CZ" sz="2000" b="1" dirty="0">
                <a:solidFill>
                  <a:schemeClr val="accent4">
                    <a:lumMod val="20000"/>
                    <a:lumOff val="80000"/>
                  </a:schemeClr>
                </a:solidFill>
                <a:effectLst>
                  <a:outerShdw blurRad="38100" dist="38100" dir="2700000" algn="tl">
                    <a:srgbClr val="000000">
                      <a:alpha val="43137"/>
                    </a:srgbClr>
                  </a:outerShdw>
                </a:effectLst>
              </a:rPr>
              <a:t>,</a:t>
            </a:r>
            <a:r>
              <a:rPr lang="es-ES" sz="2000" b="1" dirty="0">
                <a:solidFill>
                  <a:schemeClr val="accent4">
                    <a:lumMod val="20000"/>
                    <a:lumOff val="80000"/>
                  </a:schemeClr>
                </a:solidFill>
                <a:effectLst>
                  <a:outerShdw blurRad="38100" dist="38100" dir="2700000" algn="tl">
                    <a:srgbClr val="000000">
                      <a:alpha val="43137"/>
                    </a:srgbClr>
                  </a:outerShdw>
                </a:effectLst>
              </a:rPr>
              <a:t>4b)</a:t>
            </a:r>
          </a:p>
          <a:p>
            <a:pPr marL="447675" indent="-447675">
              <a:buFont typeface="+mj-lt"/>
              <a:buAutoNum type="arabicPeriod"/>
            </a:pPr>
            <a:r>
              <a:rPr lang="es-ES" sz="2000" b="1" dirty="0" err="1">
                <a:solidFill>
                  <a:schemeClr val="accent5">
                    <a:lumMod val="20000"/>
                    <a:lumOff val="80000"/>
                  </a:schemeClr>
                </a:solidFill>
                <a:effectLst>
                  <a:outerShdw blurRad="38100" dist="38100" dir="2700000" algn="tl">
                    <a:srgbClr val="000000">
                      <a:alpha val="43137"/>
                    </a:srgbClr>
                  </a:outerShdw>
                </a:effectLst>
              </a:rPr>
              <a:t>Bylo</a:t>
            </a:r>
            <a:r>
              <a:rPr lang="es-ES" sz="2000" b="1" dirty="0">
                <a:solidFill>
                  <a:schemeClr val="accent5">
                    <a:lumMod val="20000"/>
                    <a:lumOff val="80000"/>
                  </a:schemeClr>
                </a:solidFill>
                <a:effectLst>
                  <a:outerShdw blurRad="38100" dist="38100" dir="2700000" algn="tl">
                    <a:srgbClr val="000000">
                      <a:alpha val="43137"/>
                    </a:srgbClr>
                  </a:outerShdw>
                </a:effectLst>
              </a:rPr>
              <a:t> </a:t>
            </a:r>
            <a:r>
              <a:rPr lang="es-ES" sz="2000" b="1" dirty="0" err="1">
                <a:solidFill>
                  <a:schemeClr val="accent5">
                    <a:lumMod val="20000"/>
                    <a:lumOff val="80000"/>
                  </a:schemeClr>
                </a:solidFill>
                <a:effectLst>
                  <a:outerShdw blurRad="38100" dist="38100" dir="2700000" algn="tl">
                    <a:srgbClr val="000000">
                      <a:alpha val="43137"/>
                    </a:srgbClr>
                  </a:outerShdw>
                </a:effectLst>
              </a:rPr>
              <a:t>postaveno</a:t>
            </a:r>
            <a:r>
              <a:rPr lang="es-ES" sz="2000" b="1" dirty="0">
                <a:solidFill>
                  <a:schemeClr val="accent5">
                    <a:lumMod val="20000"/>
                    <a:lumOff val="80000"/>
                  </a:schemeClr>
                </a:solidFill>
                <a:effectLst>
                  <a:outerShdw blurRad="38100" dist="38100" dir="2700000" algn="tl">
                    <a:srgbClr val="000000">
                      <a:alpha val="43137"/>
                    </a:srgbClr>
                  </a:outerShdw>
                </a:effectLst>
              </a:rPr>
              <a:t> 12 </a:t>
            </a:r>
            <a:r>
              <a:rPr lang="es-ES" sz="2000" b="1" dirty="0" err="1">
                <a:solidFill>
                  <a:schemeClr val="accent5">
                    <a:lumMod val="20000"/>
                    <a:lumOff val="80000"/>
                  </a:schemeClr>
                </a:solidFill>
                <a:effectLst>
                  <a:outerShdw blurRad="38100" dist="38100" dir="2700000" algn="tl">
                    <a:srgbClr val="000000">
                      <a:alpha val="43137"/>
                    </a:srgbClr>
                  </a:outerShdw>
                </a:effectLst>
              </a:rPr>
              <a:t>sloupů</a:t>
            </a:r>
            <a:r>
              <a:rPr lang="es-ES" sz="2000" b="1" dirty="0">
                <a:solidFill>
                  <a:schemeClr val="accent5">
                    <a:lumMod val="20000"/>
                    <a:lumOff val="80000"/>
                  </a:schemeClr>
                </a:solidFill>
                <a:effectLst>
                  <a:outerShdw blurRad="38100" dist="38100" dir="2700000" algn="tl">
                    <a:srgbClr val="000000">
                      <a:alpha val="43137"/>
                    </a:srgbClr>
                  </a:outerShdw>
                </a:effectLst>
              </a:rPr>
              <a:t> (</a:t>
            </a:r>
            <a:r>
              <a:rPr lang="cs-CZ" sz="2000" b="1" dirty="0">
                <a:solidFill>
                  <a:schemeClr val="accent5">
                    <a:lumMod val="20000"/>
                    <a:lumOff val="80000"/>
                  </a:schemeClr>
                </a:solidFill>
                <a:effectLst>
                  <a:outerShdw blurRad="38100" dist="38100" dir="2700000" algn="tl">
                    <a:srgbClr val="000000">
                      <a:alpha val="43137"/>
                    </a:srgbClr>
                  </a:outerShdw>
                </a:effectLst>
              </a:rPr>
              <a:t>2</a:t>
            </a:r>
            <a:r>
              <a:rPr lang="es-ES" sz="2000" b="1" dirty="0">
                <a:solidFill>
                  <a:schemeClr val="accent5">
                    <a:lumMod val="20000"/>
                    <a:lumOff val="80000"/>
                  </a:schemeClr>
                </a:solidFill>
                <a:effectLst>
                  <a:outerShdw blurRad="38100" dist="38100" dir="2700000" algn="tl">
                    <a:srgbClr val="000000">
                      <a:alpha val="43137"/>
                    </a:srgbClr>
                  </a:outerShdw>
                </a:effectLst>
              </a:rPr>
              <a:t>.</a:t>
            </a:r>
            <a:r>
              <a:rPr lang="cs-CZ" sz="2000" b="1" dirty="0">
                <a:solidFill>
                  <a:schemeClr val="accent5">
                    <a:lumMod val="20000"/>
                    <a:lumOff val="80000"/>
                  </a:schemeClr>
                </a:solidFill>
                <a:effectLst>
                  <a:outerShdw blurRad="38100" dist="38100" dir="2700000" algn="tl">
                    <a:srgbClr val="000000">
                      <a:alpha val="43137"/>
                    </a:srgbClr>
                  </a:outerShdw>
                </a:effectLst>
              </a:rPr>
              <a:t> Mojžíšova</a:t>
            </a:r>
            <a:r>
              <a:rPr lang="es-ES" sz="2000" b="1" dirty="0">
                <a:solidFill>
                  <a:schemeClr val="accent5">
                    <a:lumMod val="20000"/>
                    <a:lumOff val="80000"/>
                  </a:schemeClr>
                </a:solidFill>
                <a:effectLst>
                  <a:outerShdw blurRad="38100" dist="38100" dir="2700000" algn="tl">
                    <a:srgbClr val="000000">
                      <a:alpha val="43137"/>
                    </a:srgbClr>
                  </a:outerShdw>
                </a:effectLst>
              </a:rPr>
              <a:t> 24</a:t>
            </a:r>
            <a:r>
              <a:rPr lang="cs-CZ" sz="2000" b="1" dirty="0">
                <a:solidFill>
                  <a:schemeClr val="accent5">
                    <a:lumMod val="20000"/>
                    <a:lumOff val="80000"/>
                  </a:schemeClr>
                </a:solidFill>
                <a:effectLst>
                  <a:outerShdw blurRad="38100" dist="38100" dir="2700000" algn="tl">
                    <a:srgbClr val="000000">
                      <a:alpha val="43137"/>
                    </a:srgbClr>
                  </a:outerShdw>
                </a:effectLst>
              </a:rPr>
              <a:t>,</a:t>
            </a:r>
            <a:r>
              <a:rPr lang="es-ES" sz="2000" b="1" dirty="0">
                <a:solidFill>
                  <a:schemeClr val="accent5">
                    <a:lumMod val="20000"/>
                    <a:lumOff val="80000"/>
                  </a:schemeClr>
                </a:solidFill>
                <a:effectLst>
                  <a:outerShdw blurRad="38100" dist="38100" dir="2700000" algn="tl">
                    <a:srgbClr val="000000">
                      <a:alpha val="43137"/>
                    </a:srgbClr>
                  </a:outerShdw>
                </a:effectLst>
              </a:rPr>
              <a:t>4c)</a:t>
            </a:r>
          </a:p>
          <a:p>
            <a:pPr marL="447675" indent="-447675">
              <a:buFont typeface="+mj-lt"/>
              <a:buAutoNum type="arabicPeriod"/>
            </a:pPr>
            <a:r>
              <a:rPr lang="es-ES" sz="2000" b="1" dirty="0" err="1">
                <a:solidFill>
                  <a:schemeClr val="accent6">
                    <a:lumMod val="20000"/>
                    <a:lumOff val="80000"/>
                  </a:schemeClr>
                </a:solidFill>
                <a:effectLst>
                  <a:outerShdw blurRad="38100" dist="38100" dir="2700000" algn="tl">
                    <a:srgbClr val="000000">
                      <a:alpha val="43137"/>
                    </a:srgbClr>
                  </a:outerShdw>
                </a:effectLst>
              </a:rPr>
              <a:t>Obětova</a:t>
            </a:r>
            <a:r>
              <a:rPr lang="cs-CZ" sz="2000" b="1" dirty="0" err="1">
                <a:solidFill>
                  <a:schemeClr val="accent6">
                    <a:lumMod val="20000"/>
                    <a:lumOff val="80000"/>
                  </a:schemeClr>
                </a:solidFill>
                <a:effectLst>
                  <a:outerShdw blurRad="38100" dist="38100" dir="2700000" algn="tl">
                    <a:srgbClr val="000000">
                      <a:alpha val="43137"/>
                    </a:srgbClr>
                  </a:outerShdw>
                </a:effectLst>
              </a:rPr>
              <a:t>li</a:t>
            </a:r>
            <a:r>
              <a:rPr lang="es-ES" sz="2000" b="1" dirty="0">
                <a:solidFill>
                  <a:schemeClr val="accent6">
                    <a:lumMod val="20000"/>
                    <a:lumOff val="80000"/>
                  </a:schemeClr>
                </a:solidFill>
                <a:effectLst>
                  <a:outerShdw blurRad="38100" dist="38100" dir="2700000" algn="tl">
                    <a:srgbClr val="000000">
                      <a:alpha val="43137"/>
                    </a:srgbClr>
                  </a:outerShdw>
                </a:effectLst>
              </a:rPr>
              <a:t> </a:t>
            </a:r>
            <a:r>
              <a:rPr lang="es-ES" sz="2000" b="1" dirty="0" err="1">
                <a:solidFill>
                  <a:schemeClr val="accent6">
                    <a:lumMod val="20000"/>
                    <a:lumOff val="80000"/>
                  </a:schemeClr>
                </a:solidFill>
                <a:effectLst>
                  <a:outerShdw blurRad="38100" dist="38100" dir="2700000" algn="tl">
                    <a:srgbClr val="000000">
                      <a:alpha val="43137"/>
                    </a:srgbClr>
                  </a:outerShdw>
                </a:effectLst>
              </a:rPr>
              <a:t>zápalné</a:t>
            </a:r>
            <a:r>
              <a:rPr lang="es-ES" sz="2000" b="1" dirty="0">
                <a:solidFill>
                  <a:schemeClr val="accent6">
                    <a:lumMod val="20000"/>
                    <a:lumOff val="80000"/>
                  </a:schemeClr>
                </a:solidFill>
                <a:effectLst>
                  <a:outerShdw blurRad="38100" dist="38100" dir="2700000" algn="tl">
                    <a:srgbClr val="000000">
                      <a:alpha val="43137"/>
                    </a:srgbClr>
                  </a:outerShdw>
                </a:effectLst>
              </a:rPr>
              <a:t> </a:t>
            </a:r>
            <a:r>
              <a:rPr lang="es-ES" sz="2000" b="1" dirty="0" err="1">
                <a:solidFill>
                  <a:schemeClr val="accent6">
                    <a:lumMod val="20000"/>
                    <a:lumOff val="80000"/>
                  </a:schemeClr>
                </a:solidFill>
                <a:effectLst>
                  <a:outerShdw blurRad="38100" dist="38100" dir="2700000" algn="tl">
                    <a:srgbClr val="000000">
                      <a:alpha val="43137"/>
                    </a:srgbClr>
                  </a:outerShdw>
                </a:effectLst>
              </a:rPr>
              <a:t>oběti</a:t>
            </a:r>
            <a:r>
              <a:rPr lang="es-ES" sz="2000" b="1" dirty="0">
                <a:solidFill>
                  <a:schemeClr val="accent6">
                    <a:lumMod val="20000"/>
                    <a:lumOff val="80000"/>
                  </a:schemeClr>
                </a:solidFill>
                <a:effectLst>
                  <a:outerShdw blurRad="38100" dist="38100" dir="2700000" algn="tl">
                    <a:srgbClr val="000000">
                      <a:alpha val="43137"/>
                    </a:srgbClr>
                  </a:outerShdw>
                </a:effectLst>
              </a:rPr>
              <a:t> (</a:t>
            </a:r>
            <a:r>
              <a:rPr lang="cs-CZ" sz="2000" b="1" dirty="0">
                <a:solidFill>
                  <a:schemeClr val="accent6">
                    <a:lumMod val="20000"/>
                    <a:lumOff val="80000"/>
                  </a:schemeClr>
                </a:solidFill>
                <a:effectLst>
                  <a:outerShdw blurRad="38100" dist="38100" dir="2700000" algn="tl">
                    <a:srgbClr val="000000">
                      <a:alpha val="43137"/>
                    </a:srgbClr>
                  </a:outerShdw>
                </a:effectLst>
              </a:rPr>
              <a:t>2</a:t>
            </a:r>
            <a:r>
              <a:rPr lang="es-ES" sz="2000" b="1" dirty="0">
                <a:solidFill>
                  <a:schemeClr val="accent6">
                    <a:lumMod val="20000"/>
                    <a:lumOff val="80000"/>
                  </a:schemeClr>
                </a:solidFill>
                <a:effectLst>
                  <a:outerShdw blurRad="38100" dist="38100" dir="2700000" algn="tl">
                    <a:srgbClr val="000000">
                      <a:alpha val="43137"/>
                    </a:srgbClr>
                  </a:outerShdw>
                </a:effectLst>
              </a:rPr>
              <a:t>.</a:t>
            </a:r>
            <a:r>
              <a:rPr lang="cs-CZ" sz="2000" b="1" dirty="0">
                <a:solidFill>
                  <a:schemeClr val="accent6">
                    <a:lumMod val="20000"/>
                    <a:lumOff val="80000"/>
                  </a:schemeClr>
                </a:solidFill>
                <a:effectLst>
                  <a:outerShdw blurRad="38100" dist="38100" dir="2700000" algn="tl">
                    <a:srgbClr val="000000">
                      <a:alpha val="43137"/>
                    </a:srgbClr>
                  </a:outerShdw>
                </a:effectLst>
              </a:rPr>
              <a:t> Mojžíšova</a:t>
            </a:r>
            <a:r>
              <a:rPr lang="es-ES" sz="2000" b="1" dirty="0">
                <a:solidFill>
                  <a:schemeClr val="accent6">
                    <a:lumMod val="20000"/>
                    <a:lumOff val="80000"/>
                  </a:schemeClr>
                </a:solidFill>
                <a:effectLst>
                  <a:outerShdw blurRad="38100" dist="38100" dir="2700000" algn="tl">
                    <a:srgbClr val="000000">
                      <a:alpha val="43137"/>
                    </a:srgbClr>
                  </a:outerShdw>
                </a:effectLst>
              </a:rPr>
              <a:t> 24</a:t>
            </a:r>
            <a:r>
              <a:rPr lang="cs-CZ" sz="2000" b="1" dirty="0">
                <a:solidFill>
                  <a:schemeClr val="accent6">
                    <a:lumMod val="20000"/>
                    <a:lumOff val="80000"/>
                  </a:schemeClr>
                </a:solidFill>
                <a:effectLst>
                  <a:outerShdw blurRad="38100" dist="38100" dir="2700000" algn="tl">
                    <a:srgbClr val="000000">
                      <a:alpha val="43137"/>
                    </a:srgbClr>
                  </a:outerShdw>
                </a:effectLst>
              </a:rPr>
              <a:t>,</a:t>
            </a:r>
            <a:r>
              <a:rPr lang="es-ES" sz="2000" b="1" dirty="0">
                <a:solidFill>
                  <a:schemeClr val="accent6">
                    <a:lumMod val="20000"/>
                    <a:lumOff val="80000"/>
                  </a:schemeClr>
                </a:solidFill>
                <a:effectLst>
                  <a:outerShdw blurRad="38100" dist="38100" dir="2700000" algn="tl">
                    <a:srgbClr val="000000">
                      <a:alpha val="43137"/>
                    </a:srgbClr>
                  </a:outerShdw>
                </a:effectLst>
              </a:rPr>
              <a:t>5)</a:t>
            </a:r>
          </a:p>
          <a:p>
            <a:pPr marL="447675" indent="-447675">
              <a:buFont typeface="+mj-lt"/>
              <a:buAutoNum type="arabicPeriod"/>
            </a:pPr>
            <a:r>
              <a:rPr lang="cs-CZ" sz="2000" b="1" dirty="0">
                <a:solidFill>
                  <a:srgbClr val="E4D2F2"/>
                </a:solidFill>
                <a:effectLst>
                  <a:outerShdw blurRad="38100" dist="38100" dir="2700000" algn="tl">
                    <a:srgbClr val="000000">
                      <a:alpha val="43137"/>
                    </a:srgbClr>
                  </a:outerShdw>
                </a:effectLst>
              </a:rPr>
              <a:t>Mojžíš pak</a:t>
            </a:r>
            <a:r>
              <a:rPr lang="es-ES" sz="2000" b="1" dirty="0">
                <a:solidFill>
                  <a:srgbClr val="E4D2F2"/>
                </a:solidFill>
                <a:effectLst>
                  <a:outerShdw blurRad="38100" dist="38100" dir="2700000" algn="tl">
                    <a:srgbClr val="000000">
                      <a:alpha val="43137"/>
                    </a:srgbClr>
                  </a:outerShdw>
                </a:effectLst>
              </a:rPr>
              <a:t> </a:t>
            </a:r>
            <a:r>
              <a:rPr lang="es-ES" sz="2000" b="1" dirty="0" err="1">
                <a:solidFill>
                  <a:srgbClr val="E4D2F2"/>
                </a:solidFill>
                <a:effectLst>
                  <a:outerShdw blurRad="38100" dist="38100" dir="2700000" algn="tl">
                    <a:srgbClr val="000000">
                      <a:alpha val="43137"/>
                    </a:srgbClr>
                  </a:outerShdw>
                </a:effectLst>
              </a:rPr>
              <a:t>pokrop</a:t>
            </a:r>
            <a:r>
              <a:rPr lang="cs-CZ" sz="2000" b="1" dirty="0" err="1">
                <a:solidFill>
                  <a:srgbClr val="E4D2F2"/>
                </a:solidFill>
                <a:effectLst>
                  <a:outerShdw blurRad="38100" dist="38100" dir="2700000" algn="tl">
                    <a:srgbClr val="000000">
                      <a:alpha val="43137"/>
                    </a:srgbClr>
                  </a:outerShdw>
                </a:effectLst>
              </a:rPr>
              <a:t>il</a:t>
            </a:r>
            <a:r>
              <a:rPr lang="cs-CZ" sz="2000" b="1" dirty="0">
                <a:solidFill>
                  <a:srgbClr val="E4D2F2"/>
                </a:solidFill>
                <a:effectLst>
                  <a:outerShdw blurRad="38100" dist="38100" dir="2700000" algn="tl">
                    <a:srgbClr val="000000">
                      <a:alpha val="43137"/>
                    </a:srgbClr>
                  </a:outerShdw>
                </a:effectLst>
              </a:rPr>
              <a:t> p</a:t>
            </a:r>
            <a:r>
              <a:rPr lang="es-ES" sz="2000" b="1" dirty="0" err="1">
                <a:solidFill>
                  <a:srgbClr val="E4D2F2"/>
                </a:solidFill>
                <a:effectLst>
                  <a:outerShdw blurRad="38100" dist="38100" dir="2700000" algn="tl">
                    <a:srgbClr val="000000">
                      <a:alpha val="43137"/>
                    </a:srgbClr>
                  </a:outerShdw>
                </a:effectLst>
              </a:rPr>
              <a:t>olovin</a:t>
            </a:r>
            <a:r>
              <a:rPr lang="cs-CZ" sz="2000" b="1" dirty="0">
                <a:solidFill>
                  <a:srgbClr val="E4D2F2"/>
                </a:solidFill>
                <a:effectLst>
                  <a:outerShdw blurRad="38100" dist="38100" dir="2700000" algn="tl">
                    <a:srgbClr val="000000">
                      <a:alpha val="43137"/>
                    </a:srgbClr>
                  </a:outerShdw>
                </a:effectLst>
              </a:rPr>
              <a:t>ou</a:t>
            </a:r>
            <a:r>
              <a:rPr lang="es-ES" sz="2000" b="1" dirty="0">
                <a:solidFill>
                  <a:srgbClr val="E4D2F2"/>
                </a:solidFill>
                <a:effectLst>
                  <a:outerShdw blurRad="38100" dist="38100" dir="2700000" algn="tl">
                    <a:srgbClr val="000000">
                      <a:alpha val="43137"/>
                    </a:srgbClr>
                  </a:outerShdw>
                </a:effectLst>
              </a:rPr>
              <a:t> </a:t>
            </a:r>
            <a:r>
              <a:rPr lang="es-ES" sz="2000" b="1" dirty="0" err="1">
                <a:solidFill>
                  <a:srgbClr val="E4D2F2"/>
                </a:solidFill>
                <a:effectLst>
                  <a:outerShdw blurRad="38100" dist="38100" dir="2700000" algn="tl">
                    <a:srgbClr val="000000">
                      <a:alpha val="43137"/>
                    </a:srgbClr>
                  </a:outerShdw>
                </a:effectLst>
              </a:rPr>
              <a:t>krve</a:t>
            </a:r>
            <a:r>
              <a:rPr lang="es-ES" sz="2000" b="1" dirty="0">
                <a:solidFill>
                  <a:srgbClr val="E4D2F2"/>
                </a:solidFill>
                <a:effectLst>
                  <a:outerShdw blurRad="38100" dist="38100" dir="2700000" algn="tl">
                    <a:srgbClr val="000000">
                      <a:alpha val="43137"/>
                    </a:srgbClr>
                  </a:outerShdw>
                </a:effectLst>
              </a:rPr>
              <a:t> </a:t>
            </a:r>
            <a:r>
              <a:rPr lang="es-ES" sz="2000" b="1" dirty="0" err="1">
                <a:solidFill>
                  <a:srgbClr val="E4D2F2"/>
                </a:solidFill>
                <a:effectLst>
                  <a:outerShdw blurRad="38100" dist="38100" dir="2700000" algn="tl">
                    <a:srgbClr val="000000">
                      <a:alpha val="43137"/>
                    </a:srgbClr>
                  </a:outerShdw>
                </a:effectLst>
              </a:rPr>
              <a:t>oltář</a:t>
            </a:r>
            <a:r>
              <a:rPr lang="es-ES" sz="2000" b="1" dirty="0">
                <a:solidFill>
                  <a:srgbClr val="E4D2F2"/>
                </a:solidFill>
                <a:effectLst>
                  <a:outerShdw blurRad="38100" dist="38100" dir="2700000" algn="tl">
                    <a:srgbClr val="000000">
                      <a:alpha val="43137"/>
                    </a:srgbClr>
                  </a:outerShdw>
                </a:effectLst>
              </a:rPr>
              <a:t> (</a:t>
            </a:r>
            <a:r>
              <a:rPr lang="cs-CZ" sz="2000" b="1" dirty="0">
                <a:solidFill>
                  <a:srgbClr val="E4D2F2"/>
                </a:solidFill>
                <a:effectLst>
                  <a:outerShdw blurRad="38100" dist="38100" dir="2700000" algn="tl">
                    <a:srgbClr val="000000">
                      <a:alpha val="43137"/>
                    </a:srgbClr>
                  </a:outerShdw>
                </a:effectLst>
              </a:rPr>
              <a:t>2</a:t>
            </a:r>
            <a:r>
              <a:rPr lang="es-ES" sz="2000" b="1" dirty="0">
                <a:solidFill>
                  <a:srgbClr val="E4D2F2"/>
                </a:solidFill>
                <a:effectLst>
                  <a:outerShdw blurRad="38100" dist="38100" dir="2700000" algn="tl">
                    <a:srgbClr val="000000">
                      <a:alpha val="43137"/>
                    </a:srgbClr>
                  </a:outerShdw>
                </a:effectLst>
              </a:rPr>
              <a:t>.</a:t>
            </a:r>
            <a:r>
              <a:rPr lang="cs-CZ" sz="2000" b="1" dirty="0">
                <a:solidFill>
                  <a:srgbClr val="E4D2F2"/>
                </a:solidFill>
                <a:effectLst>
                  <a:outerShdw blurRad="38100" dist="38100" dir="2700000" algn="tl">
                    <a:srgbClr val="000000">
                      <a:alpha val="43137"/>
                    </a:srgbClr>
                  </a:outerShdw>
                </a:effectLst>
              </a:rPr>
              <a:t> Mojžíšova</a:t>
            </a:r>
            <a:r>
              <a:rPr lang="es-ES" sz="2000" b="1" dirty="0">
                <a:solidFill>
                  <a:srgbClr val="E4D2F2"/>
                </a:solidFill>
                <a:effectLst>
                  <a:outerShdw blurRad="38100" dist="38100" dir="2700000" algn="tl">
                    <a:srgbClr val="000000">
                      <a:alpha val="43137"/>
                    </a:srgbClr>
                  </a:outerShdw>
                </a:effectLst>
              </a:rPr>
              <a:t> 24</a:t>
            </a:r>
            <a:r>
              <a:rPr lang="cs-CZ" sz="2000" b="1" dirty="0">
                <a:solidFill>
                  <a:srgbClr val="E4D2F2"/>
                </a:solidFill>
                <a:effectLst>
                  <a:outerShdw blurRad="38100" dist="38100" dir="2700000" algn="tl">
                    <a:srgbClr val="000000">
                      <a:alpha val="43137"/>
                    </a:srgbClr>
                  </a:outerShdw>
                </a:effectLst>
              </a:rPr>
              <a:t>,</a:t>
            </a:r>
            <a:r>
              <a:rPr lang="es-ES" sz="2000" b="1" dirty="0">
                <a:solidFill>
                  <a:srgbClr val="E4D2F2"/>
                </a:solidFill>
                <a:effectLst>
                  <a:outerShdw blurRad="38100" dist="38100" dir="2700000" algn="tl">
                    <a:srgbClr val="000000">
                      <a:alpha val="43137"/>
                    </a:srgbClr>
                  </a:outerShdw>
                </a:effectLst>
              </a:rPr>
              <a:t>6)</a:t>
            </a:r>
            <a:r>
              <a:rPr lang="cs-CZ" sz="2000" b="1" dirty="0">
                <a:solidFill>
                  <a:srgbClr val="E4D2F2"/>
                </a:solidFill>
                <a:effectLst>
                  <a:outerShdw blurRad="38100" dist="38100" dir="2700000" algn="tl">
                    <a:srgbClr val="000000">
                      <a:alpha val="43137"/>
                    </a:srgbClr>
                  </a:outerShdw>
                </a:effectLst>
              </a:rPr>
              <a:t> </a:t>
            </a:r>
            <a:endParaRPr lang="es-ES" sz="2000" b="1" dirty="0">
              <a:solidFill>
                <a:srgbClr val="E4D2F2"/>
              </a:solidFill>
              <a:effectLst>
                <a:outerShdw blurRad="38100" dist="38100" dir="2700000" algn="tl">
                  <a:srgbClr val="000000">
                    <a:alpha val="43137"/>
                  </a:srgbClr>
                </a:outerShdw>
              </a:effectLst>
            </a:endParaRPr>
          </a:p>
          <a:p>
            <a:pPr marL="447675" indent="-447675">
              <a:buFont typeface="+mj-lt"/>
              <a:buAutoNum type="arabicPeriod"/>
            </a:pPr>
            <a:r>
              <a:rPr lang="cs-CZ" sz="2000" b="1" dirty="0">
                <a:solidFill>
                  <a:srgbClr val="E0FFC1"/>
                </a:solidFill>
                <a:effectLst>
                  <a:outerShdw blurRad="38100" dist="38100" dir="2700000" algn="tl">
                    <a:srgbClr val="000000">
                      <a:alpha val="43137"/>
                    </a:srgbClr>
                  </a:outerShdw>
                </a:effectLst>
              </a:rPr>
              <a:t>Mojžíš znovu přečetl smlouvu</a:t>
            </a:r>
            <a:r>
              <a:rPr lang="es-ES" sz="2000" b="1" dirty="0">
                <a:solidFill>
                  <a:srgbClr val="E0FFC1"/>
                </a:solidFill>
                <a:effectLst>
                  <a:outerShdw blurRad="38100" dist="38100" dir="2700000" algn="tl">
                    <a:srgbClr val="000000">
                      <a:alpha val="43137"/>
                    </a:srgbClr>
                  </a:outerShdw>
                </a:effectLst>
              </a:rPr>
              <a:t> (</a:t>
            </a:r>
            <a:r>
              <a:rPr lang="cs-CZ" sz="2000" b="1" dirty="0">
                <a:solidFill>
                  <a:srgbClr val="E0FFC1"/>
                </a:solidFill>
                <a:effectLst>
                  <a:outerShdw blurRad="38100" dist="38100" dir="2700000" algn="tl">
                    <a:srgbClr val="000000">
                      <a:alpha val="43137"/>
                    </a:srgbClr>
                  </a:outerShdw>
                </a:effectLst>
              </a:rPr>
              <a:t>2</a:t>
            </a:r>
            <a:r>
              <a:rPr lang="es-ES" sz="2000" b="1" dirty="0">
                <a:solidFill>
                  <a:srgbClr val="E0FFC1"/>
                </a:solidFill>
                <a:effectLst>
                  <a:outerShdw blurRad="38100" dist="38100" dir="2700000" algn="tl">
                    <a:srgbClr val="000000">
                      <a:alpha val="43137"/>
                    </a:srgbClr>
                  </a:outerShdw>
                </a:effectLst>
              </a:rPr>
              <a:t>.</a:t>
            </a:r>
            <a:r>
              <a:rPr lang="cs-CZ" sz="2000" b="1" dirty="0">
                <a:solidFill>
                  <a:srgbClr val="E0FFC1"/>
                </a:solidFill>
                <a:effectLst>
                  <a:outerShdw blurRad="38100" dist="38100" dir="2700000" algn="tl">
                    <a:srgbClr val="000000">
                      <a:alpha val="43137"/>
                    </a:srgbClr>
                  </a:outerShdw>
                </a:effectLst>
              </a:rPr>
              <a:t> Mojžíšova</a:t>
            </a:r>
            <a:r>
              <a:rPr lang="es-ES" sz="2000" b="1" dirty="0">
                <a:solidFill>
                  <a:srgbClr val="E0FFC1"/>
                </a:solidFill>
                <a:effectLst>
                  <a:outerShdw blurRad="38100" dist="38100" dir="2700000" algn="tl">
                    <a:srgbClr val="000000">
                      <a:alpha val="43137"/>
                    </a:srgbClr>
                  </a:outerShdw>
                </a:effectLst>
              </a:rPr>
              <a:t> 24</a:t>
            </a:r>
            <a:r>
              <a:rPr lang="cs-CZ" sz="2000" b="1" dirty="0">
                <a:solidFill>
                  <a:srgbClr val="E0FFC1"/>
                </a:solidFill>
                <a:effectLst>
                  <a:outerShdw blurRad="38100" dist="38100" dir="2700000" algn="tl">
                    <a:srgbClr val="000000">
                      <a:alpha val="43137"/>
                    </a:srgbClr>
                  </a:outerShdw>
                </a:effectLst>
              </a:rPr>
              <a:t>,</a:t>
            </a:r>
            <a:r>
              <a:rPr lang="es-ES" sz="2000" b="1" dirty="0">
                <a:solidFill>
                  <a:srgbClr val="E0FFC1"/>
                </a:solidFill>
                <a:effectLst>
                  <a:outerShdw blurRad="38100" dist="38100" dir="2700000" algn="tl">
                    <a:srgbClr val="000000">
                      <a:alpha val="43137"/>
                    </a:srgbClr>
                  </a:outerShdw>
                </a:effectLst>
              </a:rPr>
              <a:t>7a)</a:t>
            </a:r>
          </a:p>
          <a:p>
            <a:pPr marL="447675" indent="-447675">
              <a:buFont typeface="+mj-lt"/>
              <a:buAutoNum type="arabicPeriod"/>
            </a:pPr>
            <a:r>
              <a:rPr lang="es-ES" sz="2000" b="1" dirty="0">
                <a:solidFill>
                  <a:srgbClr val="FFBEAF"/>
                </a:solidFill>
                <a:effectLst>
                  <a:outerShdw blurRad="38100" dist="38100" dir="2700000" algn="tl">
                    <a:srgbClr val="000000">
                      <a:alpha val="43137"/>
                    </a:srgbClr>
                  </a:outerShdw>
                </a:effectLst>
              </a:rPr>
              <a:t>Lid </a:t>
            </a:r>
            <a:r>
              <a:rPr lang="es-ES" sz="2000" b="1" dirty="0" err="1">
                <a:solidFill>
                  <a:srgbClr val="FFBEAF"/>
                </a:solidFill>
                <a:effectLst>
                  <a:outerShdw blurRad="38100" dist="38100" dir="2700000" algn="tl">
                    <a:srgbClr val="000000">
                      <a:alpha val="43137"/>
                    </a:srgbClr>
                  </a:outerShdw>
                </a:effectLst>
              </a:rPr>
              <a:t>opět</a:t>
            </a:r>
            <a:r>
              <a:rPr lang="es-ES" sz="2000" b="1" dirty="0">
                <a:solidFill>
                  <a:srgbClr val="FFBEAF"/>
                </a:solidFill>
                <a:effectLst>
                  <a:outerShdw blurRad="38100" dist="38100" dir="2700000" algn="tl">
                    <a:srgbClr val="000000">
                      <a:alpha val="43137"/>
                    </a:srgbClr>
                  </a:outerShdw>
                </a:effectLst>
              </a:rPr>
              <a:t> </a:t>
            </a:r>
            <a:r>
              <a:rPr lang="es-ES" sz="2000" b="1" dirty="0" err="1">
                <a:solidFill>
                  <a:srgbClr val="FFBEAF"/>
                </a:solidFill>
                <a:effectLst>
                  <a:outerShdw blurRad="38100" dist="38100" dir="2700000" algn="tl">
                    <a:srgbClr val="000000">
                      <a:alpha val="43137"/>
                    </a:srgbClr>
                  </a:outerShdw>
                </a:effectLst>
              </a:rPr>
              <a:t>odpověděl</a:t>
            </a:r>
            <a:r>
              <a:rPr lang="es-ES" sz="2000" b="1" dirty="0">
                <a:solidFill>
                  <a:srgbClr val="FFBEAF"/>
                </a:solidFill>
                <a:effectLst>
                  <a:outerShdw blurRad="38100" dist="38100" dir="2700000" algn="tl">
                    <a:srgbClr val="000000">
                      <a:alpha val="43137"/>
                    </a:srgbClr>
                  </a:outerShdw>
                </a:effectLst>
              </a:rPr>
              <a:t> </a:t>
            </a:r>
            <a:r>
              <a:rPr lang="es-ES" sz="2000" b="1" dirty="0" err="1">
                <a:solidFill>
                  <a:srgbClr val="FFBEAF"/>
                </a:solidFill>
                <a:effectLst>
                  <a:outerShdw blurRad="38100" dist="38100" dir="2700000" algn="tl">
                    <a:srgbClr val="000000">
                      <a:alpha val="43137"/>
                    </a:srgbClr>
                  </a:outerShdw>
                </a:effectLst>
              </a:rPr>
              <a:t>kladně</a:t>
            </a:r>
            <a:r>
              <a:rPr lang="es-ES" sz="2000" b="1" dirty="0">
                <a:solidFill>
                  <a:srgbClr val="FFBEAF"/>
                </a:solidFill>
                <a:effectLst>
                  <a:outerShdw blurRad="38100" dist="38100" dir="2700000" algn="tl">
                    <a:srgbClr val="000000">
                      <a:alpha val="43137"/>
                    </a:srgbClr>
                  </a:outerShdw>
                </a:effectLst>
              </a:rPr>
              <a:t> (</a:t>
            </a:r>
            <a:r>
              <a:rPr lang="cs-CZ" sz="2000" b="1" dirty="0">
                <a:solidFill>
                  <a:srgbClr val="FFBEAF"/>
                </a:solidFill>
                <a:effectLst>
                  <a:outerShdw blurRad="38100" dist="38100" dir="2700000" algn="tl">
                    <a:srgbClr val="000000">
                      <a:alpha val="43137"/>
                    </a:srgbClr>
                  </a:outerShdw>
                </a:effectLst>
              </a:rPr>
              <a:t>2</a:t>
            </a:r>
            <a:r>
              <a:rPr lang="es-ES" sz="2000" b="1" dirty="0">
                <a:solidFill>
                  <a:srgbClr val="FFBEAF"/>
                </a:solidFill>
                <a:effectLst>
                  <a:outerShdw blurRad="38100" dist="38100" dir="2700000" algn="tl">
                    <a:srgbClr val="000000">
                      <a:alpha val="43137"/>
                    </a:srgbClr>
                  </a:outerShdw>
                </a:effectLst>
              </a:rPr>
              <a:t>.</a:t>
            </a:r>
            <a:r>
              <a:rPr lang="cs-CZ" sz="2000" b="1" dirty="0">
                <a:solidFill>
                  <a:srgbClr val="FFBEAF"/>
                </a:solidFill>
                <a:effectLst>
                  <a:outerShdw blurRad="38100" dist="38100" dir="2700000" algn="tl">
                    <a:srgbClr val="000000">
                      <a:alpha val="43137"/>
                    </a:srgbClr>
                  </a:outerShdw>
                </a:effectLst>
              </a:rPr>
              <a:t> Mojžíšova</a:t>
            </a:r>
            <a:r>
              <a:rPr lang="es-ES" sz="2000" b="1" dirty="0">
                <a:solidFill>
                  <a:srgbClr val="FFBEAF"/>
                </a:solidFill>
                <a:effectLst>
                  <a:outerShdw blurRad="38100" dist="38100" dir="2700000" algn="tl">
                    <a:srgbClr val="000000">
                      <a:alpha val="43137"/>
                    </a:srgbClr>
                  </a:outerShdw>
                </a:effectLst>
              </a:rPr>
              <a:t> 24</a:t>
            </a:r>
            <a:r>
              <a:rPr lang="cs-CZ" sz="2000" b="1" dirty="0">
                <a:solidFill>
                  <a:srgbClr val="FFBEAF"/>
                </a:solidFill>
                <a:effectLst>
                  <a:outerShdw blurRad="38100" dist="38100" dir="2700000" algn="tl">
                    <a:srgbClr val="000000">
                      <a:alpha val="43137"/>
                    </a:srgbClr>
                  </a:outerShdw>
                </a:effectLst>
              </a:rPr>
              <a:t>,</a:t>
            </a:r>
            <a:r>
              <a:rPr lang="es-ES" sz="2000" b="1" dirty="0">
                <a:solidFill>
                  <a:srgbClr val="FFBEAF"/>
                </a:solidFill>
                <a:effectLst>
                  <a:outerShdw blurRad="38100" dist="38100" dir="2700000" algn="tl">
                    <a:srgbClr val="000000">
                      <a:alpha val="43137"/>
                    </a:srgbClr>
                  </a:outerShdw>
                </a:effectLst>
              </a:rPr>
              <a:t>7b)</a:t>
            </a:r>
          </a:p>
          <a:p>
            <a:pPr marL="447675" indent="-447675">
              <a:buFont typeface="+mj-lt"/>
              <a:buAutoNum type="arabicPeriod"/>
            </a:pPr>
            <a:r>
              <a:rPr lang="cs-CZ" sz="2000" b="1" dirty="0">
                <a:solidFill>
                  <a:srgbClr val="E4D2F2"/>
                </a:solidFill>
                <a:effectLst>
                  <a:outerShdw blurRad="38100" dist="38100" dir="2700000" algn="tl">
                    <a:srgbClr val="000000">
                      <a:alpha val="43137"/>
                    </a:srgbClr>
                  </a:outerShdw>
                </a:effectLst>
              </a:rPr>
              <a:t>Mojžíš</a:t>
            </a:r>
            <a:r>
              <a:rPr lang="es-ES" sz="2000" b="1" dirty="0">
                <a:solidFill>
                  <a:srgbClr val="E4D2F2"/>
                </a:solidFill>
                <a:effectLst>
                  <a:outerShdw blurRad="38100" dist="38100" dir="2700000" algn="tl">
                    <a:srgbClr val="000000">
                      <a:alpha val="43137"/>
                    </a:srgbClr>
                  </a:outerShdw>
                </a:effectLst>
              </a:rPr>
              <a:t> </a:t>
            </a:r>
            <a:r>
              <a:rPr lang="es-ES" sz="2000" b="1" dirty="0" err="1">
                <a:solidFill>
                  <a:srgbClr val="E4D2F2"/>
                </a:solidFill>
                <a:effectLst>
                  <a:outerShdw blurRad="38100" dist="38100" dir="2700000" algn="tl">
                    <a:srgbClr val="000000">
                      <a:alpha val="43137"/>
                    </a:srgbClr>
                  </a:outerShdw>
                </a:effectLst>
              </a:rPr>
              <a:t>pokrop</a:t>
            </a:r>
            <a:r>
              <a:rPr lang="cs-CZ" sz="2000" b="1" dirty="0" err="1">
                <a:solidFill>
                  <a:srgbClr val="E4D2F2"/>
                </a:solidFill>
                <a:effectLst>
                  <a:outerShdw blurRad="38100" dist="38100" dir="2700000" algn="tl">
                    <a:srgbClr val="000000">
                      <a:alpha val="43137"/>
                    </a:srgbClr>
                  </a:outerShdw>
                </a:effectLst>
              </a:rPr>
              <a:t>il</a:t>
            </a:r>
            <a:r>
              <a:rPr lang="cs-CZ" sz="2000" b="1" dirty="0">
                <a:solidFill>
                  <a:srgbClr val="E4D2F2"/>
                </a:solidFill>
                <a:effectLst>
                  <a:outerShdw blurRad="38100" dist="38100" dir="2700000" algn="tl">
                    <a:srgbClr val="000000">
                      <a:alpha val="43137"/>
                    </a:srgbClr>
                  </a:outerShdw>
                </a:effectLst>
              </a:rPr>
              <a:t> </a:t>
            </a:r>
            <a:r>
              <a:rPr lang="es-ES" sz="2000" b="1" dirty="0">
                <a:solidFill>
                  <a:srgbClr val="E4D2F2"/>
                </a:solidFill>
                <a:effectLst>
                  <a:outerShdw blurRad="38100" dist="38100" dir="2700000" algn="tl">
                    <a:srgbClr val="000000">
                      <a:alpha val="43137"/>
                    </a:srgbClr>
                  </a:outerShdw>
                </a:effectLst>
              </a:rPr>
              <a:t> </a:t>
            </a:r>
            <a:r>
              <a:rPr lang="es-ES" sz="2000" b="1" dirty="0" err="1">
                <a:solidFill>
                  <a:srgbClr val="E4D2F2"/>
                </a:solidFill>
                <a:effectLst>
                  <a:outerShdw blurRad="38100" dist="38100" dir="2700000" algn="tl">
                    <a:srgbClr val="000000">
                      <a:alpha val="43137"/>
                    </a:srgbClr>
                  </a:outerShdw>
                </a:effectLst>
              </a:rPr>
              <a:t>oltář</a:t>
            </a:r>
            <a:r>
              <a:rPr lang="cs-CZ" sz="2000" b="1" dirty="0">
                <a:solidFill>
                  <a:srgbClr val="E4D2F2"/>
                </a:solidFill>
                <a:effectLst>
                  <a:outerShdw blurRad="38100" dist="38100" dir="2700000" algn="tl">
                    <a:srgbClr val="000000">
                      <a:alpha val="43137"/>
                    </a:srgbClr>
                  </a:outerShdw>
                </a:effectLst>
              </a:rPr>
              <a:t> druhou p</a:t>
            </a:r>
            <a:r>
              <a:rPr lang="es-ES" sz="2000" b="1" dirty="0" err="1">
                <a:solidFill>
                  <a:srgbClr val="E4D2F2"/>
                </a:solidFill>
                <a:effectLst>
                  <a:outerShdw blurRad="38100" dist="38100" dir="2700000" algn="tl">
                    <a:srgbClr val="000000">
                      <a:alpha val="43137"/>
                    </a:srgbClr>
                  </a:outerShdw>
                </a:effectLst>
              </a:rPr>
              <a:t>olovin</a:t>
            </a:r>
            <a:r>
              <a:rPr lang="cs-CZ" sz="2000" b="1" dirty="0">
                <a:solidFill>
                  <a:srgbClr val="E4D2F2"/>
                </a:solidFill>
                <a:effectLst>
                  <a:outerShdw blurRad="38100" dist="38100" dir="2700000" algn="tl">
                    <a:srgbClr val="000000">
                      <a:alpha val="43137"/>
                    </a:srgbClr>
                  </a:outerShdw>
                </a:effectLst>
              </a:rPr>
              <a:t>ou</a:t>
            </a:r>
            <a:r>
              <a:rPr lang="es-ES" sz="2000" b="1" dirty="0">
                <a:solidFill>
                  <a:srgbClr val="E4D2F2"/>
                </a:solidFill>
                <a:effectLst>
                  <a:outerShdw blurRad="38100" dist="38100" dir="2700000" algn="tl">
                    <a:srgbClr val="000000">
                      <a:alpha val="43137"/>
                    </a:srgbClr>
                  </a:outerShdw>
                </a:effectLst>
              </a:rPr>
              <a:t> </a:t>
            </a:r>
            <a:r>
              <a:rPr lang="es-ES" sz="2000" b="1" dirty="0" err="1">
                <a:solidFill>
                  <a:srgbClr val="E4D2F2"/>
                </a:solidFill>
                <a:effectLst>
                  <a:outerShdw blurRad="38100" dist="38100" dir="2700000" algn="tl">
                    <a:srgbClr val="000000">
                      <a:alpha val="43137"/>
                    </a:srgbClr>
                  </a:outerShdw>
                </a:effectLst>
              </a:rPr>
              <a:t>krve</a:t>
            </a:r>
            <a:r>
              <a:rPr lang="es-ES" sz="2000" b="1" dirty="0">
                <a:solidFill>
                  <a:srgbClr val="BDD3FF"/>
                </a:solidFill>
                <a:effectLst>
                  <a:outerShdw blurRad="38100" dist="38100" dir="2700000" algn="tl">
                    <a:srgbClr val="000000">
                      <a:alpha val="43137"/>
                    </a:srgbClr>
                  </a:outerShdw>
                </a:effectLst>
              </a:rPr>
              <a:t> (</a:t>
            </a:r>
            <a:r>
              <a:rPr lang="cs-CZ" sz="2000" b="1" dirty="0">
                <a:solidFill>
                  <a:srgbClr val="BDD3FF"/>
                </a:solidFill>
                <a:effectLst>
                  <a:outerShdw blurRad="38100" dist="38100" dir="2700000" algn="tl">
                    <a:srgbClr val="000000">
                      <a:alpha val="43137"/>
                    </a:srgbClr>
                  </a:outerShdw>
                </a:effectLst>
              </a:rPr>
              <a:t>2</a:t>
            </a:r>
            <a:r>
              <a:rPr lang="es-ES" sz="2000" b="1" dirty="0">
                <a:solidFill>
                  <a:srgbClr val="BDD3FF"/>
                </a:solidFill>
                <a:effectLst>
                  <a:outerShdw blurRad="38100" dist="38100" dir="2700000" algn="tl">
                    <a:srgbClr val="000000">
                      <a:alpha val="43137"/>
                    </a:srgbClr>
                  </a:outerShdw>
                </a:effectLst>
              </a:rPr>
              <a:t>.</a:t>
            </a:r>
            <a:r>
              <a:rPr lang="cs-CZ" sz="2000" b="1" dirty="0">
                <a:solidFill>
                  <a:srgbClr val="BDD3FF"/>
                </a:solidFill>
                <a:effectLst>
                  <a:outerShdw blurRad="38100" dist="38100" dir="2700000" algn="tl">
                    <a:srgbClr val="000000">
                      <a:alpha val="43137"/>
                    </a:srgbClr>
                  </a:outerShdw>
                </a:effectLst>
              </a:rPr>
              <a:t> Mojžíšova</a:t>
            </a:r>
            <a:r>
              <a:rPr lang="es-ES" sz="2000" b="1" dirty="0">
                <a:solidFill>
                  <a:srgbClr val="BDD3FF"/>
                </a:solidFill>
                <a:effectLst>
                  <a:outerShdw blurRad="38100" dist="38100" dir="2700000" algn="tl">
                    <a:srgbClr val="000000">
                      <a:alpha val="43137"/>
                    </a:srgbClr>
                  </a:outerShdw>
                </a:effectLst>
              </a:rPr>
              <a:t> 24</a:t>
            </a:r>
            <a:r>
              <a:rPr lang="cs-CZ" sz="2000" b="1" dirty="0">
                <a:solidFill>
                  <a:srgbClr val="BDD3FF"/>
                </a:solidFill>
                <a:effectLst>
                  <a:outerShdw blurRad="38100" dist="38100" dir="2700000" algn="tl">
                    <a:srgbClr val="000000">
                      <a:alpha val="43137"/>
                    </a:srgbClr>
                  </a:outerShdw>
                </a:effectLst>
              </a:rPr>
              <a:t>,</a:t>
            </a:r>
            <a:r>
              <a:rPr lang="es-ES" sz="2000" b="1" dirty="0">
                <a:solidFill>
                  <a:srgbClr val="BDD3FF"/>
                </a:solidFill>
                <a:effectLst>
                  <a:outerShdw blurRad="38100" dist="38100" dir="2700000" algn="tl">
                    <a:srgbClr val="000000">
                      <a:alpha val="43137"/>
                    </a:srgbClr>
                  </a:outerShdw>
                </a:effectLst>
              </a:rPr>
              <a:t>8a)</a:t>
            </a:r>
          </a:p>
          <a:p>
            <a:pPr marL="447675" indent="-447675">
              <a:buFont typeface="+mj-lt"/>
              <a:buAutoNum type="arabicPeriod"/>
            </a:pPr>
            <a:r>
              <a:rPr lang="es-ES" sz="2000" b="1" dirty="0" err="1">
                <a:solidFill>
                  <a:srgbClr val="FFDDAB"/>
                </a:solidFill>
                <a:effectLst>
                  <a:outerShdw blurRad="38100" dist="38100" dir="2700000" algn="tl">
                    <a:srgbClr val="000000">
                      <a:alpha val="43137"/>
                    </a:srgbClr>
                  </a:outerShdw>
                </a:effectLst>
              </a:rPr>
              <a:t>Mojžíš</a:t>
            </a:r>
            <a:r>
              <a:rPr lang="es-ES" sz="2000" b="1" dirty="0">
                <a:solidFill>
                  <a:srgbClr val="FFDDAB"/>
                </a:solidFill>
                <a:effectLst>
                  <a:outerShdw blurRad="38100" dist="38100" dir="2700000" algn="tl">
                    <a:srgbClr val="000000">
                      <a:alpha val="43137"/>
                    </a:srgbClr>
                  </a:outerShdw>
                </a:effectLst>
              </a:rPr>
              <a:t> </a:t>
            </a:r>
            <a:r>
              <a:rPr lang="cs-CZ" sz="2000" b="1" dirty="0">
                <a:solidFill>
                  <a:srgbClr val="FFDDAB"/>
                </a:solidFill>
                <a:effectLst>
                  <a:outerShdw blurRad="38100" dist="38100" dir="2700000" algn="tl">
                    <a:srgbClr val="000000">
                      <a:alpha val="43137"/>
                    </a:srgbClr>
                  </a:outerShdw>
                </a:effectLst>
              </a:rPr>
              <a:t>ji prohlásil za</a:t>
            </a:r>
            <a:r>
              <a:rPr lang="es-ES" sz="2000" b="1" dirty="0">
                <a:solidFill>
                  <a:srgbClr val="FFDDAB"/>
                </a:solidFill>
                <a:effectLst>
                  <a:outerShdw blurRad="38100" dist="38100" dir="2700000" algn="tl">
                    <a:srgbClr val="000000">
                      <a:alpha val="43137"/>
                    </a:srgbClr>
                  </a:outerShdw>
                </a:effectLst>
              </a:rPr>
              <a:t> “</a:t>
            </a:r>
            <a:r>
              <a:rPr lang="cs-CZ" sz="2000" b="1" dirty="0">
                <a:solidFill>
                  <a:srgbClr val="FFDDAB"/>
                </a:solidFill>
                <a:effectLst>
                  <a:outerShdw blurRad="38100" dist="38100" dir="2700000" algn="tl">
                    <a:srgbClr val="000000">
                      <a:alpha val="43137"/>
                    </a:srgbClr>
                  </a:outerShdw>
                </a:effectLst>
              </a:rPr>
              <a:t>Krev smlouvy</a:t>
            </a:r>
            <a:r>
              <a:rPr lang="es-ES" sz="2000" b="1" dirty="0">
                <a:solidFill>
                  <a:srgbClr val="FFDDAB"/>
                </a:solidFill>
                <a:effectLst>
                  <a:outerShdw blurRad="38100" dist="38100" dir="2700000" algn="tl">
                    <a:srgbClr val="000000">
                      <a:alpha val="43137"/>
                    </a:srgbClr>
                  </a:outerShdw>
                </a:effectLst>
              </a:rPr>
              <a:t>” (</a:t>
            </a:r>
            <a:r>
              <a:rPr lang="cs-CZ" sz="2000" b="1" dirty="0">
                <a:solidFill>
                  <a:srgbClr val="FFDDAB"/>
                </a:solidFill>
                <a:effectLst>
                  <a:outerShdw blurRad="38100" dist="38100" dir="2700000" algn="tl">
                    <a:srgbClr val="000000">
                      <a:alpha val="43137"/>
                    </a:srgbClr>
                  </a:outerShdw>
                </a:effectLst>
              </a:rPr>
              <a:t>2</a:t>
            </a:r>
            <a:r>
              <a:rPr lang="es-ES" sz="2000" b="1" dirty="0">
                <a:solidFill>
                  <a:srgbClr val="FFDDAB"/>
                </a:solidFill>
                <a:effectLst>
                  <a:outerShdw blurRad="38100" dist="38100" dir="2700000" algn="tl">
                    <a:srgbClr val="000000">
                      <a:alpha val="43137"/>
                    </a:srgbClr>
                  </a:outerShdw>
                </a:effectLst>
              </a:rPr>
              <a:t>.</a:t>
            </a:r>
            <a:r>
              <a:rPr lang="cs-CZ" sz="2000" b="1" dirty="0">
                <a:solidFill>
                  <a:srgbClr val="FFDDAB"/>
                </a:solidFill>
                <a:effectLst>
                  <a:outerShdw blurRad="38100" dist="38100" dir="2700000" algn="tl">
                    <a:srgbClr val="000000">
                      <a:alpha val="43137"/>
                    </a:srgbClr>
                  </a:outerShdw>
                </a:effectLst>
              </a:rPr>
              <a:t> Mojžíšova</a:t>
            </a:r>
            <a:r>
              <a:rPr lang="es-ES" sz="2000" b="1" dirty="0">
                <a:solidFill>
                  <a:srgbClr val="FFDDAB"/>
                </a:solidFill>
                <a:effectLst>
                  <a:outerShdw blurRad="38100" dist="38100" dir="2700000" algn="tl">
                    <a:srgbClr val="000000">
                      <a:alpha val="43137"/>
                    </a:srgbClr>
                  </a:outerShdw>
                </a:effectLst>
              </a:rPr>
              <a:t> 24</a:t>
            </a:r>
            <a:r>
              <a:rPr lang="cs-CZ" sz="2000" b="1" dirty="0">
                <a:solidFill>
                  <a:srgbClr val="FFDDAB"/>
                </a:solidFill>
                <a:effectLst>
                  <a:outerShdw blurRad="38100" dist="38100" dir="2700000" algn="tl">
                    <a:srgbClr val="000000">
                      <a:alpha val="43137"/>
                    </a:srgbClr>
                  </a:outerShdw>
                </a:effectLst>
              </a:rPr>
              <a:t>,</a:t>
            </a:r>
            <a:r>
              <a:rPr lang="es-ES" sz="2000" b="1" dirty="0">
                <a:solidFill>
                  <a:srgbClr val="FFDDAB"/>
                </a:solidFill>
                <a:effectLst>
                  <a:outerShdw blurRad="38100" dist="38100" dir="2700000" algn="tl">
                    <a:srgbClr val="000000">
                      <a:alpha val="43137"/>
                    </a:srgbClr>
                  </a:outerShdw>
                </a:effectLst>
              </a:rPr>
              <a:t>8b; M</a:t>
            </a:r>
            <a:r>
              <a:rPr lang="cs-CZ" sz="2000" b="1" dirty="0">
                <a:solidFill>
                  <a:srgbClr val="FFDDAB"/>
                </a:solidFill>
                <a:effectLst>
                  <a:outerShdw blurRad="38100" dist="38100" dir="2700000" algn="tl">
                    <a:srgbClr val="000000">
                      <a:alpha val="43137"/>
                    </a:srgbClr>
                  </a:outerShdw>
                </a:effectLst>
              </a:rPr>
              <a:t>a</a:t>
            </a:r>
            <a:r>
              <a:rPr lang="es-ES" sz="2000" b="1" dirty="0">
                <a:solidFill>
                  <a:srgbClr val="FFDDAB"/>
                </a:solidFill>
                <a:effectLst>
                  <a:outerShdw blurRad="38100" dist="38100" dir="2700000" algn="tl">
                    <a:srgbClr val="000000">
                      <a:alpha val="43137"/>
                    </a:srgbClr>
                  </a:outerShdw>
                </a:effectLst>
              </a:rPr>
              <a:t>t</a:t>
            </a:r>
            <a:r>
              <a:rPr lang="cs-CZ" sz="2000" b="1" dirty="0" err="1">
                <a:solidFill>
                  <a:srgbClr val="FFDDAB"/>
                </a:solidFill>
                <a:effectLst>
                  <a:outerShdw blurRad="38100" dist="38100" dir="2700000" algn="tl">
                    <a:srgbClr val="000000">
                      <a:alpha val="43137"/>
                    </a:srgbClr>
                  </a:outerShdw>
                </a:effectLst>
              </a:rPr>
              <a:t>ouš</a:t>
            </a:r>
            <a:r>
              <a:rPr lang="es-ES" sz="2000" b="1" dirty="0">
                <a:solidFill>
                  <a:srgbClr val="FFDDAB"/>
                </a:solidFill>
                <a:effectLst>
                  <a:outerShdw blurRad="38100" dist="38100" dir="2700000" algn="tl">
                    <a:srgbClr val="000000">
                      <a:alpha val="43137"/>
                    </a:srgbClr>
                  </a:outerShdw>
                </a:effectLst>
              </a:rPr>
              <a:t> 26</a:t>
            </a:r>
            <a:r>
              <a:rPr lang="cs-CZ" sz="2000" b="1" dirty="0">
                <a:solidFill>
                  <a:srgbClr val="FFDDAB"/>
                </a:solidFill>
                <a:effectLst>
                  <a:outerShdw blurRad="38100" dist="38100" dir="2700000" algn="tl">
                    <a:srgbClr val="000000">
                      <a:alpha val="43137"/>
                    </a:srgbClr>
                  </a:outerShdw>
                </a:effectLst>
              </a:rPr>
              <a:t>,</a:t>
            </a:r>
            <a:r>
              <a:rPr lang="es-ES" sz="2000" b="1" dirty="0">
                <a:solidFill>
                  <a:srgbClr val="FFDDAB"/>
                </a:solidFill>
                <a:effectLst>
                  <a:outerShdw blurRad="38100" dist="38100" dir="2700000" algn="tl">
                    <a:srgbClr val="000000">
                      <a:alpha val="43137"/>
                    </a:srgbClr>
                  </a:outerShdw>
                </a:effectLst>
              </a:rPr>
              <a:t>28)</a:t>
            </a:r>
          </a:p>
          <a:p>
            <a:pPr marL="447675" indent="-447675">
              <a:buFont typeface="+mj-lt"/>
              <a:buAutoNum type="arabicPeriod"/>
            </a:pPr>
            <a:r>
              <a:rPr lang="es-ES" sz="2000" b="1" dirty="0">
                <a:solidFill>
                  <a:srgbClr val="FFFFCC"/>
                </a:solidFill>
                <a:effectLst>
                  <a:outerShdw blurRad="38100" dist="38100" dir="2700000" algn="tl">
                    <a:srgbClr val="000000">
                      <a:alpha val="43137"/>
                    </a:srgbClr>
                  </a:outerShdw>
                </a:effectLst>
              </a:rPr>
              <a:t>K</a:t>
            </a:r>
            <a:r>
              <a:rPr lang="cs-CZ" sz="2000" b="1" dirty="0">
                <a:solidFill>
                  <a:srgbClr val="FFFFCC"/>
                </a:solidFill>
                <a:effectLst>
                  <a:outerShdw blurRad="38100" dist="38100" dir="2700000" algn="tl">
                    <a:srgbClr val="000000">
                      <a:alpha val="43137"/>
                    </a:srgbClr>
                  </a:outerShdw>
                </a:effectLst>
              </a:rPr>
              <a:t>e stvrzení smlouvy</a:t>
            </a:r>
            <a:r>
              <a:rPr lang="es-ES" sz="2000" b="1" dirty="0">
                <a:solidFill>
                  <a:srgbClr val="FFFFCC"/>
                </a:solidFill>
                <a:effectLst>
                  <a:outerShdw blurRad="38100" dist="38100" dir="2700000" algn="tl">
                    <a:srgbClr val="000000">
                      <a:alpha val="43137"/>
                    </a:srgbClr>
                  </a:outerShdw>
                </a:effectLst>
              </a:rPr>
              <a:t> se </a:t>
            </a:r>
            <a:r>
              <a:rPr lang="es-ES" sz="2000" b="1" dirty="0" err="1">
                <a:solidFill>
                  <a:srgbClr val="FFFFCC"/>
                </a:solidFill>
                <a:effectLst>
                  <a:outerShdw blurRad="38100" dist="38100" dir="2700000" algn="tl">
                    <a:srgbClr val="000000">
                      <a:alpha val="43137"/>
                    </a:srgbClr>
                  </a:outerShdw>
                </a:effectLst>
              </a:rPr>
              <a:t>konalo</a:t>
            </a:r>
            <a:r>
              <a:rPr lang="es-ES" sz="2000" b="1" dirty="0">
                <a:solidFill>
                  <a:srgbClr val="FFFFCC"/>
                </a:solidFill>
                <a:effectLst>
                  <a:outerShdw blurRad="38100" dist="38100" dir="2700000" algn="tl">
                    <a:srgbClr val="000000">
                      <a:alpha val="43137"/>
                    </a:srgbClr>
                  </a:outerShdw>
                </a:effectLst>
              </a:rPr>
              <a:t> </a:t>
            </a:r>
            <a:r>
              <a:rPr lang="es-ES" sz="2000" b="1" dirty="0" err="1">
                <a:solidFill>
                  <a:srgbClr val="FFFFCC"/>
                </a:solidFill>
                <a:effectLst>
                  <a:outerShdw blurRad="38100" dist="38100" dir="2700000" algn="tl">
                    <a:srgbClr val="000000">
                      <a:alpha val="43137"/>
                    </a:srgbClr>
                  </a:outerShdw>
                </a:effectLst>
              </a:rPr>
              <a:t>večeře</a:t>
            </a:r>
            <a:r>
              <a:rPr lang="es-ES" sz="2000" b="1" dirty="0">
                <a:solidFill>
                  <a:srgbClr val="FFFFCC"/>
                </a:solidFill>
                <a:effectLst>
                  <a:outerShdw blurRad="38100" dist="38100" dir="2700000" algn="tl">
                    <a:srgbClr val="000000">
                      <a:alpha val="43137"/>
                    </a:srgbClr>
                  </a:outerShdw>
                </a:effectLst>
              </a:rPr>
              <a:t> (</a:t>
            </a:r>
            <a:r>
              <a:rPr lang="cs-CZ" sz="2000" b="1" dirty="0">
                <a:solidFill>
                  <a:srgbClr val="FFFFCC"/>
                </a:solidFill>
                <a:effectLst>
                  <a:outerShdw blurRad="38100" dist="38100" dir="2700000" algn="tl">
                    <a:srgbClr val="000000">
                      <a:alpha val="43137"/>
                    </a:srgbClr>
                  </a:outerShdw>
                </a:effectLst>
              </a:rPr>
              <a:t>2</a:t>
            </a:r>
            <a:r>
              <a:rPr lang="es-ES" sz="2000" b="1" dirty="0">
                <a:solidFill>
                  <a:srgbClr val="FFFFCC"/>
                </a:solidFill>
                <a:effectLst>
                  <a:outerShdw blurRad="38100" dist="38100" dir="2700000" algn="tl">
                    <a:srgbClr val="000000">
                      <a:alpha val="43137"/>
                    </a:srgbClr>
                  </a:outerShdw>
                </a:effectLst>
              </a:rPr>
              <a:t>.</a:t>
            </a:r>
            <a:r>
              <a:rPr lang="cs-CZ" sz="2000" b="1" dirty="0">
                <a:solidFill>
                  <a:srgbClr val="FFFFCC"/>
                </a:solidFill>
                <a:effectLst>
                  <a:outerShdw blurRad="38100" dist="38100" dir="2700000" algn="tl">
                    <a:srgbClr val="000000">
                      <a:alpha val="43137"/>
                    </a:srgbClr>
                  </a:outerShdw>
                </a:effectLst>
              </a:rPr>
              <a:t> Mojžíšova</a:t>
            </a:r>
            <a:r>
              <a:rPr lang="es-ES" sz="2000" b="1" dirty="0">
                <a:solidFill>
                  <a:srgbClr val="FFFFCC"/>
                </a:solidFill>
                <a:effectLst>
                  <a:outerShdw blurRad="38100" dist="38100" dir="2700000" algn="tl">
                    <a:srgbClr val="000000">
                      <a:alpha val="43137"/>
                    </a:srgbClr>
                  </a:outerShdw>
                </a:effectLst>
              </a:rPr>
              <a:t> 24</a:t>
            </a:r>
            <a:r>
              <a:rPr lang="cs-CZ" sz="2000" b="1" dirty="0">
                <a:solidFill>
                  <a:srgbClr val="FFFFCC"/>
                </a:solidFill>
                <a:effectLst>
                  <a:outerShdw blurRad="38100" dist="38100" dir="2700000" algn="tl">
                    <a:srgbClr val="000000">
                      <a:alpha val="43137"/>
                    </a:srgbClr>
                  </a:outerShdw>
                </a:effectLst>
              </a:rPr>
              <a:t>,</a:t>
            </a:r>
            <a:r>
              <a:rPr lang="es-ES" sz="2000" b="1" dirty="0">
                <a:solidFill>
                  <a:srgbClr val="FFFFCC"/>
                </a:solidFill>
                <a:effectLst>
                  <a:outerShdw blurRad="38100" dist="38100" dir="2700000" algn="tl">
                    <a:srgbClr val="000000">
                      <a:alpha val="43137"/>
                    </a:srgbClr>
                  </a:outerShdw>
                </a:effectLst>
              </a:rPr>
              <a:t>9-11)</a:t>
            </a:r>
          </a:p>
        </p:txBody>
      </p:sp>
      <p:sp>
        <p:nvSpPr>
          <p:cNvPr id="8" name="CuadroTexto 7">
            <a:extLst>
              <a:ext uri="{FF2B5EF4-FFF2-40B4-BE49-F238E27FC236}">
                <a16:creationId xmlns:a16="http://schemas.microsoft.com/office/drawing/2014/main" id="{4F9AC2D2-1FB1-7187-C1D2-FE00DE69DF58}"/>
              </a:ext>
            </a:extLst>
          </p:cNvPr>
          <p:cNvSpPr txBox="1"/>
          <p:nvPr/>
        </p:nvSpPr>
        <p:spPr>
          <a:xfrm>
            <a:off x="342900" y="5720849"/>
            <a:ext cx="11372850" cy="707886"/>
          </a:xfrm>
          <a:prstGeom prst="rect">
            <a:avLst/>
          </a:prstGeom>
          <a:noFill/>
        </p:spPr>
        <p:txBody>
          <a:bodyPr wrap="square" rtlCol="0">
            <a:spAutoFit/>
          </a:bodyPr>
          <a:lstStyle/>
          <a:p>
            <a:pPr>
              <a:spcBef>
                <a:spcPts val="600"/>
              </a:spcBef>
            </a:pPr>
            <a:r>
              <a:rPr lang="es-ES" sz="2000" b="1" dirty="0" err="1">
                <a:solidFill>
                  <a:schemeClr val="bg1"/>
                </a:solidFill>
                <a:effectLst>
                  <a:outerShdw blurRad="38100" dist="38100" dir="2700000" algn="tl">
                    <a:srgbClr val="000000">
                      <a:alpha val="43137"/>
                    </a:srgbClr>
                  </a:outerShdw>
                </a:effectLst>
              </a:rPr>
              <a:t>Bůh</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uznal</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Izrael</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jako</a:t>
            </a:r>
            <a:r>
              <a:rPr lang="es-ES" sz="2000" b="1" dirty="0">
                <a:solidFill>
                  <a:schemeClr val="bg1"/>
                </a:solidFill>
                <a:effectLst>
                  <a:outerShdw blurRad="38100" dist="38100" dir="2700000" algn="tl">
                    <a:srgbClr val="000000">
                      <a:alpha val="43137"/>
                    </a:srgbClr>
                  </a:outerShdw>
                </a:effectLst>
              </a:rPr>
              <a:t> lid (12 </a:t>
            </a:r>
            <a:r>
              <a:rPr lang="es-ES" sz="2000" b="1" dirty="0" err="1">
                <a:solidFill>
                  <a:schemeClr val="bg1"/>
                </a:solidFill>
                <a:effectLst>
                  <a:outerShdw blurRad="38100" dist="38100" dir="2700000" algn="tl">
                    <a:srgbClr val="000000">
                      <a:alpha val="43137"/>
                    </a:srgbClr>
                  </a:outerShdw>
                </a:effectLst>
              </a:rPr>
              <a:t>sloupů</a:t>
            </a:r>
            <a:r>
              <a:rPr lang="es-ES" sz="2000" b="1" dirty="0">
                <a:solidFill>
                  <a:schemeClr val="bg1"/>
                </a:solidFill>
                <a:effectLst>
                  <a:outerShdw blurRad="38100" dist="38100" dir="2700000" algn="tl">
                    <a:srgbClr val="000000">
                      <a:alpha val="43137"/>
                    </a:srgbClr>
                  </a:outerShdw>
                </a:effectLst>
              </a:rPr>
              <a:t>); </a:t>
            </a:r>
            <a:r>
              <a:rPr lang="cs-CZ" sz="2000" b="1" dirty="0">
                <a:solidFill>
                  <a:schemeClr val="bg1"/>
                </a:solidFill>
                <a:effectLst>
                  <a:outerShdw blurRad="38100" dist="38100" dir="2700000" algn="tl">
                    <a:srgbClr val="000000">
                      <a:alpha val="43137"/>
                    </a:srgbClr>
                  </a:outerShdw>
                </a:effectLst>
              </a:rPr>
              <a:t>z</a:t>
            </a:r>
            <a:r>
              <a:rPr lang="es-ES" sz="2000" b="1" dirty="0" err="1">
                <a:solidFill>
                  <a:schemeClr val="bg1"/>
                </a:solidFill>
                <a:effectLst>
                  <a:outerShdw blurRad="38100" dist="38100" dir="2700000" algn="tl">
                    <a:srgbClr val="000000">
                      <a:alpha val="43137"/>
                    </a:srgbClr>
                  </a:outerShdw>
                </a:effectLst>
              </a:rPr>
              <a:t>vláště</a:t>
            </a:r>
            <a:r>
              <a:rPr lang="es-ES" sz="2000" b="1" dirty="0">
                <a:solidFill>
                  <a:schemeClr val="bg1"/>
                </a:solidFill>
                <a:effectLst>
                  <a:outerShdw blurRad="38100" dist="38100" dir="2700000" algn="tl">
                    <a:srgbClr val="000000">
                      <a:alpha val="43137"/>
                    </a:srgbClr>
                  </a:outerShdw>
                </a:effectLst>
              </a:rPr>
              <a:t> si </a:t>
            </a:r>
            <a:r>
              <a:rPr lang="es-ES" sz="2000" b="1" dirty="0" err="1">
                <a:solidFill>
                  <a:schemeClr val="bg1"/>
                </a:solidFill>
                <a:effectLst>
                  <a:outerShdw blurRad="38100" dist="38100" dir="2700000" algn="tl">
                    <a:srgbClr val="000000">
                      <a:alpha val="43137"/>
                    </a:srgbClr>
                  </a:outerShdw>
                </a:effectLst>
              </a:rPr>
              <a:t>vážil</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mladých</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lidí</a:t>
            </a:r>
            <a:r>
              <a:rPr lang="es-ES" sz="2000" b="1" dirty="0">
                <a:solidFill>
                  <a:schemeClr val="bg1"/>
                </a:solidFill>
                <a:effectLst>
                  <a:outerShdw blurRad="38100" dist="38100" dir="2700000" algn="tl">
                    <a:srgbClr val="000000">
                      <a:alpha val="43137"/>
                    </a:srgbClr>
                  </a:outerShdw>
                </a:effectLst>
              </a:rPr>
              <a:t> a </a:t>
            </a:r>
            <a:r>
              <a:rPr lang="cs-CZ" sz="2000" b="1" dirty="0">
                <a:solidFill>
                  <a:schemeClr val="bg1"/>
                </a:solidFill>
                <a:effectLst>
                  <a:outerShdw blurRad="38100" dist="38100" dir="2700000" algn="tl">
                    <a:srgbClr val="000000">
                      <a:alpha val="43137"/>
                    </a:srgbClr>
                  </a:outerShdw>
                </a:effectLst>
              </a:rPr>
              <a:t>věnoval</a:t>
            </a:r>
            <a:r>
              <a:rPr lang="es-ES" sz="2000" b="1" dirty="0">
                <a:solidFill>
                  <a:schemeClr val="bg1"/>
                </a:solidFill>
                <a:effectLst>
                  <a:outerShdw blurRad="38100" dist="38100" dir="2700000" algn="tl">
                    <a:srgbClr val="000000">
                      <a:alpha val="43137"/>
                    </a:srgbClr>
                  </a:outerShdw>
                </a:effectLst>
              </a:rPr>
              <a:t> se </a:t>
            </a:r>
            <a:r>
              <a:rPr lang="es-ES" sz="2000" b="1" dirty="0" err="1">
                <a:solidFill>
                  <a:schemeClr val="bg1"/>
                </a:solidFill>
                <a:effectLst>
                  <a:outerShdw blurRad="38100" dist="38100" dir="2700000" algn="tl">
                    <a:srgbClr val="000000">
                      <a:alpha val="43137"/>
                    </a:srgbClr>
                  </a:outerShdw>
                </a:effectLst>
              </a:rPr>
              <a:t>každému</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člověku</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individuálně</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pokropil</a:t>
            </a:r>
            <a:r>
              <a:rPr lang="es-ES" sz="2000" b="1" dirty="0">
                <a:solidFill>
                  <a:schemeClr val="bg1"/>
                </a:solidFill>
                <a:effectLst>
                  <a:outerShdw blurRad="38100" dist="38100" dir="2700000" algn="tl">
                    <a:srgbClr val="000000">
                      <a:alpha val="43137"/>
                    </a:srgbClr>
                  </a:outerShdw>
                </a:effectLst>
              </a:rPr>
              <a:t> je </a:t>
            </a:r>
            <a:r>
              <a:rPr lang="es-ES" sz="2000" b="1" dirty="0" err="1">
                <a:solidFill>
                  <a:schemeClr val="bg1"/>
                </a:solidFill>
                <a:effectLst>
                  <a:outerShdw blurRad="38100" dist="38100" dir="2700000" algn="tl">
                    <a:srgbClr val="000000">
                      <a:alpha val="43137"/>
                    </a:srgbClr>
                  </a:outerShdw>
                </a:effectLst>
              </a:rPr>
              <a:t>svou</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krví</a:t>
            </a:r>
            <a:r>
              <a:rPr lang="es-ES" sz="2000" b="1" dirty="0">
                <a:solidFill>
                  <a:schemeClr val="bg1"/>
                </a:solidFill>
                <a:effectLst>
                  <a:outerShdw blurRad="38100" dist="38100" dir="2700000" algn="tl">
                    <a:srgbClr val="000000">
                      <a:alpha val="43137"/>
                    </a:srgbClr>
                  </a:outerShdw>
                </a:effectLst>
              </a:rPr>
              <a:t>).</a:t>
            </a:r>
          </a:p>
        </p:txBody>
      </p:sp>
      <p:pic>
        <p:nvPicPr>
          <p:cNvPr id="9" name="Imagen 8" descr="Imagen que contiene persona, colorido, pasto, niño&#10;&#10;El contenido generado por IA puede ser incorrecto.">
            <a:extLst>
              <a:ext uri="{FF2B5EF4-FFF2-40B4-BE49-F238E27FC236}">
                <a16:creationId xmlns:a16="http://schemas.microsoft.com/office/drawing/2014/main" id="{7D2BFF90-7163-4140-E8A3-4E41F152582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86786" y="1490772"/>
            <a:ext cx="2596824" cy="1947618"/>
          </a:xfrm>
          <a:prstGeom prst="round2DiagRect">
            <a:avLst>
              <a:gd name="adj1" fmla="val 0"/>
              <a:gd name="adj2" fmla="val 20540"/>
            </a:avLst>
          </a:prstGeom>
          <a:ln w="38100" cap="sq">
            <a:solidFill>
              <a:srgbClr val="E0FFC1"/>
            </a:solidFill>
            <a:miter lim="800000"/>
          </a:ln>
          <a:effectLst>
            <a:outerShdw blurRad="254000" algn="tl" rotWithShape="0">
              <a:srgbClr val="000000">
                <a:alpha val="43000"/>
              </a:srgbClr>
            </a:outerShdw>
          </a:effectLst>
        </p:spPr>
      </p:pic>
      <p:pic>
        <p:nvPicPr>
          <p:cNvPr id="11" name="Imagen 10" descr="Un grupo de personas disfrazadas&#10;&#10;El contenido generado por IA puede ser incorrecto.">
            <a:extLst>
              <a:ext uri="{FF2B5EF4-FFF2-40B4-BE49-F238E27FC236}">
                <a16:creationId xmlns:a16="http://schemas.microsoft.com/office/drawing/2014/main" id="{9B58D51A-BF4B-5227-2059-9061E4BE236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428113" y="3623403"/>
            <a:ext cx="2655497" cy="1923603"/>
          </a:xfrm>
          <a:prstGeom prst="round2DiagRect">
            <a:avLst>
              <a:gd name="adj1" fmla="val 16667"/>
              <a:gd name="adj2" fmla="val 0"/>
            </a:avLst>
          </a:prstGeom>
          <a:ln w="38100" cap="sq">
            <a:solidFill>
              <a:srgbClr val="BDD3FF"/>
            </a:solidFill>
            <a:miter lim="800000"/>
          </a:ln>
          <a:effectLst>
            <a:outerShdw blurRad="254000" algn="tl" rotWithShape="0">
              <a:srgbClr val="000000">
                <a:alpha val="43000"/>
              </a:srgbClr>
            </a:outerShdw>
          </a:effectLst>
        </p:spPr>
      </p:pic>
      <p:pic>
        <p:nvPicPr>
          <p:cNvPr id="13" name="Imagen 12" descr="Dibujo de una persona&#10;&#10;El contenido generado por IA puede ser incorrecto.">
            <a:extLst>
              <a:ext uri="{FF2B5EF4-FFF2-40B4-BE49-F238E27FC236}">
                <a16:creationId xmlns:a16="http://schemas.microsoft.com/office/drawing/2014/main" id="{D6DBC46B-A5D8-6E90-8DCD-47042AE239B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88301" y="1494581"/>
            <a:ext cx="2596823" cy="1947618"/>
          </a:xfrm>
          <a:prstGeom prst="round2DiagRect">
            <a:avLst>
              <a:gd name="adj1" fmla="val 16667"/>
              <a:gd name="adj2" fmla="val 0"/>
            </a:avLst>
          </a:prstGeom>
          <a:ln w="38100" cap="sq">
            <a:solidFill>
              <a:schemeClr val="accent1">
                <a:lumMod val="20000"/>
                <a:lumOff val="80000"/>
              </a:schemeClr>
            </a:solidFill>
            <a:miter lim="800000"/>
          </a:ln>
          <a:effectLst>
            <a:outerShdw blurRad="254000" algn="tl" rotWithShape="0">
              <a:srgbClr val="000000">
                <a:alpha val="43000"/>
              </a:srgbClr>
            </a:outerShdw>
          </a:effectLst>
        </p:spPr>
      </p:pic>
      <p:sp>
        <p:nvSpPr>
          <p:cNvPr id="4" name="CuadroTexto 3">
            <a:extLst>
              <a:ext uri="{FF2B5EF4-FFF2-40B4-BE49-F238E27FC236}">
                <a16:creationId xmlns:a16="http://schemas.microsoft.com/office/drawing/2014/main" id="{31810980-5D61-427B-A9C2-ECC46A4E1AC0}"/>
              </a:ext>
            </a:extLst>
          </p:cNvPr>
          <p:cNvSpPr txBox="1"/>
          <p:nvPr/>
        </p:nvSpPr>
        <p:spPr>
          <a:xfrm>
            <a:off x="342900" y="6428735"/>
            <a:ext cx="11849100" cy="400110"/>
          </a:xfrm>
          <a:prstGeom prst="rect">
            <a:avLst/>
          </a:prstGeom>
          <a:noFill/>
        </p:spPr>
        <p:txBody>
          <a:bodyPr wrap="square">
            <a:spAutoFit/>
          </a:bodyPr>
          <a:lstStyle/>
          <a:p>
            <a:pPr>
              <a:spcBef>
                <a:spcPts val="600"/>
              </a:spcBef>
            </a:pPr>
            <a:r>
              <a:rPr lang="es-ES" sz="2000" b="1" dirty="0" err="1">
                <a:solidFill>
                  <a:schemeClr val="bg1"/>
                </a:solidFill>
                <a:effectLst>
                  <a:outerShdw blurRad="38100" dist="38100" dir="2700000" algn="tl">
                    <a:srgbClr val="000000">
                      <a:alpha val="43137"/>
                    </a:srgbClr>
                  </a:outerShdw>
                </a:effectLst>
              </a:rPr>
              <a:t>Bůh</a:t>
            </a:r>
            <a:r>
              <a:rPr lang="es-ES" sz="2000" b="1" dirty="0">
                <a:solidFill>
                  <a:schemeClr val="bg1"/>
                </a:solidFill>
                <a:effectLst>
                  <a:outerShdw blurRad="38100" dist="38100" dir="2700000" algn="tl">
                    <a:srgbClr val="000000">
                      <a:alpha val="43137"/>
                    </a:srgbClr>
                  </a:outerShdw>
                </a:effectLst>
              </a:rPr>
              <a:t> si </a:t>
            </a:r>
            <a:r>
              <a:rPr lang="es-ES" sz="2000" b="1" dirty="0" err="1">
                <a:solidFill>
                  <a:schemeClr val="bg1"/>
                </a:solidFill>
                <a:effectLst>
                  <a:outerShdw blurRad="38100" dist="38100" dir="2700000" algn="tl">
                    <a:srgbClr val="000000">
                      <a:alpha val="43137"/>
                    </a:srgbClr>
                  </a:outerShdw>
                </a:effectLst>
              </a:rPr>
              <a:t>přeje</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vztah</a:t>
            </a:r>
            <a:r>
              <a:rPr lang="es-ES" sz="2000" b="1" dirty="0">
                <a:solidFill>
                  <a:schemeClr val="bg1"/>
                </a:solidFill>
                <a:effectLst>
                  <a:outerShdw blurRad="38100" dist="38100" dir="2700000" algn="tl">
                    <a:srgbClr val="000000">
                      <a:alpha val="43137"/>
                    </a:srgbClr>
                  </a:outerShdw>
                </a:effectLst>
              </a:rPr>
              <a:t> s </a:t>
            </a:r>
            <a:r>
              <a:rPr lang="es-ES" sz="2000" b="1" dirty="0" err="1">
                <a:solidFill>
                  <a:schemeClr val="bg1"/>
                </a:solidFill>
                <a:effectLst>
                  <a:outerShdw blurRad="38100" dist="38100" dir="2700000" algn="tl">
                    <a:srgbClr val="000000">
                      <a:alpha val="43137"/>
                    </a:srgbClr>
                  </a:outerShdw>
                </a:effectLst>
              </a:rPr>
              <a:t>námi</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individuálně</a:t>
            </a:r>
            <a:r>
              <a:rPr lang="es-ES" sz="2000" b="1" dirty="0">
                <a:solidFill>
                  <a:schemeClr val="bg1"/>
                </a:solidFill>
                <a:effectLst>
                  <a:outerShdw blurRad="38100" dist="38100" dir="2700000" algn="tl">
                    <a:srgbClr val="000000">
                      <a:alpha val="43137"/>
                    </a:srgbClr>
                  </a:outerShdw>
                </a:effectLst>
              </a:rPr>
              <a:t> i </a:t>
            </a:r>
            <a:r>
              <a:rPr lang="es-ES" sz="2000" b="1" dirty="0" err="1">
                <a:solidFill>
                  <a:schemeClr val="bg1"/>
                </a:solidFill>
                <a:effectLst>
                  <a:outerShdw blurRad="38100" dist="38100" dir="2700000" algn="tl">
                    <a:srgbClr val="000000">
                      <a:alpha val="43137"/>
                    </a:srgbClr>
                  </a:outerShdw>
                </a:effectLst>
              </a:rPr>
              <a:t>jako</a:t>
            </a:r>
            <a:r>
              <a:rPr lang="es-ES" sz="2000" b="1" dirty="0">
                <a:solidFill>
                  <a:schemeClr val="bg1"/>
                </a:solidFill>
                <a:effectLst>
                  <a:outerShdw blurRad="38100" dist="38100" dir="2700000" algn="tl">
                    <a:srgbClr val="000000">
                      <a:alpha val="43137"/>
                    </a:srgbClr>
                  </a:outerShdw>
                </a:effectLst>
              </a:rPr>
              <a:t> se </a:t>
            </a:r>
            <a:r>
              <a:rPr lang="es-ES" sz="2000" b="1" dirty="0" err="1">
                <a:solidFill>
                  <a:schemeClr val="bg1"/>
                </a:solidFill>
                <a:effectLst>
                  <a:outerShdw blurRad="38100" dist="38100" dir="2700000" algn="tl">
                    <a:srgbClr val="000000">
                      <a:alpha val="43137"/>
                    </a:srgbClr>
                  </a:outerShdw>
                </a:effectLst>
              </a:rPr>
              <a:t>společenstvím</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věřících</a:t>
            </a:r>
            <a:r>
              <a:rPr lang="es-ES" sz="2000" b="1"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31089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4" dur="1000" fill="hold"/>
                                        <p:tgtEl>
                                          <p:spTgt spid="6"/>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 calcmode="lin" valueType="num">
                                      <p:cBhvr>
                                        <p:cTn id="35" dur="500" fill="hold"/>
                                        <p:tgtEl>
                                          <p:spTgt spid="13"/>
                                        </p:tgtEl>
                                        <p:attrNameLst>
                                          <p:attrName>style.rotation</p:attrName>
                                        </p:attrNameLst>
                                      </p:cBhvr>
                                      <p:tavLst>
                                        <p:tav tm="0">
                                          <p:val>
                                            <p:fltVal val="360"/>
                                          </p:val>
                                        </p:tav>
                                        <p:tav tm="100000">
                                          <p:val>
                                            <p:fltVal val="0"/>
                                          </p:val>
                                        </p:tav>
                                      </p:tavLst>
                                    </p:anim>
                                    <p:animEffect transition="in" filter="fade">
                                      <p:cBhvr>
                                        <p:cTn id="36" dur="500"/>
                                        <p:tgtEl>
                                          <p:spTgt spid="13"/>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wipe(left)">
                                      <p:cBhvr>
                                        <p:cTn id="40" dur="500"/>
                                        <p:tgtEl>
                                          <p:spTgt spid="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7">
                                            <p:txEl>
                                              <p:pRg st="1" end="1"/>
                                            </p:txEl>
                                          </p:spTgt>
                                        </p:tgtEl>
                                        <p:attrNameLst>
                                          <p:attrName>style.visibility</p:attrName>
                                        </p:attrNameLst>
                                      </p:cBhvr>
                                      <p:to>
                                        <p:strVal val="visible"/>
                                      </p:to>
                                    </p:set>
                                    <p:animEffect transition="in" filter="wipe(left)">
                                      <p:cBhvr>
                                        <p:cTn id="45" dur="500"/>
                                        <p:tgtEl>
                                          <p:spTgt spid="7">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xEl>
                                              <p:pRg st="2" end="2"/>
                                            </p:txEl>
                                          </p:spTgt>
                                        </p:tgtEl>
                                        <p:attrNameLst>
                                          <p:attrName>style.visibility</p:attrName>
                                        </p:attrNameLst>
                                      </p:cBhvr>
                                      <p:to>
                                        <p:strVal val="visible"/>
                                      </p:to>
                                    </p:set>
                                    <p:animEffect transition="in" filter="wipe(left)">
                                      <p:cBhvr>
                                        <p:cTn id="50" dur="500"/>
                                        <p:tgtEl>
                                          <p:spTgt spid="7">
                                            <p:txEl>
                                              <p:pRg st="2" end="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7">
                                            <p:txEl>
                                              <p:pRg st="3" end="3"/>
                                            </p:txEl>
                                          </p:spTgt>
                                        </p:tgtEl>
                                        <p:attrNameLst>
                                          <p:attrName>style.visibility</p:attrName>
                                        </p:attrNameLst>
                                      </p:cBhvr>
                                      <p:to>
                                        <p:strVal val="visible"/>
                                      </p:to>
                                    </p:set>
                                    <p:animEffect transition="in" filter="wipe(left)">
                                      <p:cBhvr>
                                        <p:cTn id="55" dur="500"/>
                                        <p:tgtEl>
                                          <p:spTgt spid="7">
                                            <p:txEl>
                                              <p:pRg st="3" end="3"/>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7">
                                            <p:txEl>
                                              <p:pRg st="4" end="4"/>
                                            </p:txEl>
                                          </p:spTgt>
                                        </p:tgtEl>
                                        <p:attrNameLst>
                                          <p:attrName>style.visibility</p:attrName>
                                        </p:attrNameLst>
                                      </p:cBhvr>
                                      <p:to>
                                        <p:strVal val="visible"/>
                                      </p:to>
                                    </p:set>
                                    <p:animEffect transition="in" filter="wipe(left)">
                                      <p:cBhvr>
                                        <p:cTn id="60" dur="500"/>
                                        <p:tgtEl>
                                          <p:spTgt spid="7">
                                            <p:txEl>
                                              <p:pRg st="4" end="4"/>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49" presetClass="entr" presetSubtype="0" decel="100000" fill="hold" nodeType="click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p:cTn id="65" dur="500" fill="hold"/>
                                        <p:tgtEl>
                                          <p:spTgt spid="9"/>
                                        </p:tgtEl>
                                        <p:attrNameLst>
                                          <p:attrName>ppt_w</p:attrName>
                                        </p:attrNameLst>
                                      </p:cBhvr>
                                      <p:tavLst>
                                        <p:tav tm="0">
                                          <p:val>
                                            <p:fltVal val="0"/>
                                          </p:val>
                                        </p:tav>
                                        <p:tav tm="100000">
                                          <p:val>
                                            <p:strVal val="#ppt_w"/>
                                          </p:val>
                                        </p:tav>
                                      </p:tavLst>
                                    </p:anim>
                                    <p:anim calcmode="lin" valueType="num">
                                      <p:cBhvr>
                                        <p:cTn id="66" dur="500" fill="hold"/>
                                        <p:tgtEl>
                                          <p:spTgt spid="9"/>
                                        </p:tgtEl>
                                        <p:attrNameLst>
                                          <p:attrName>ppt_h</p:attrName>
                                        </p:attrNameLst>
                                      </p:cBhvr>
                                      <p:tavLst>
                                        <p:tav tm="0">
                                          <p:val>
                                            <p:fltVal val="0"/>
                                          </p:val>
                                        </p:tav>
                                        <p:tav tm="100000">
                                          <p:val>
                                            <p:strVal val="#ppt_h"/>
                                          </p:val>
                                        </p:tav>
                                      </p:tavLst>
                                    </p:anim>
                                    <p:anim calcmode="lin" valueType="num">
                                      <p:cBhvr>
                                        <p:cTn id="67" dur="500" fill="hold"/>
                                        <p:tgtEl>
                                          <p:spTgt spid="9"/>
                                        </p:tgtEl>
                                        <p:attrNameLst>
                                          <p:attrName>style.rotation</p:attrName>
                                        </p:attrNameLst>
                                      </p:cBhvr>
                                      <p:tavLst>
                                        <p:tav tm="0">
                                          <p:val>
                                            <p:fltVal val="360"/>
                                          </p:val>
                                        </p:tav>
                                        <p:tav tm="100000">
                                          <p:val>
                                            <p:fltVal val="0"/>
                                          </p:val>
                                        </p:tav>
                                      </p:tavLst>
                                    </p:anim>
                                    <p:animEffect transition="in" filter="fade">
                                      <p:cBhvr>
                                        <p:cTn id="68" dur="500"/>
                                        <p:tgtEl>
                                          <p:spTgt spid="9"/>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7">
                                            <p:txEl>
                                              <p:pRg st="5" end="5"/>
                                            </p:txEl>
                                          </p:spTgt>
                                        </p:tgtEl>
                                        <p:attrNameLst>
                                          <p:attrName>style.visibility</p:attrName>
                                        </p:attrNameLst>
                                      </p:cBhvr>
                                      <p:to>
                                        <p:strVal val="visible"/>
                                      </p:to>
                                    </p:set>
                                    <p:animEffect transition="in" filter="wipe(left)">
                                      <p:cBhvr>
                                        <p:cTn id="72" dur="500"/>
                                        <p:tgtEl>
                                          <p:spTgt spid="7">
                                            <p:txEl>
                                              <p:pRg st="5" end="5"/>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7">
                                            <p:txEl>
                                              <p:pRg st="6" end="6"/>
                                            </p:txEl>
                                          </p:spTgt>
                                        </p:tgtEl>
                                        <p:attrNameLst>
                                          <p:attrName>style.visibility</p:attrName>
                                        </p:attrNameLst>
                                      </p:cBhvr>
                                      <p:to>
                                        <p:strVal val="visible"/>
                                      </p:to>
                                    </p:set>
                                    <p:animEffect transition="in" filter="wipe(left)">
                                      <p:cBhvr>
                                        <p:cTn id="77" dur="500"/>
                                        <p:tgtEl>
                                          <p:spTgt spid="7">
                                            <p:txEl>
                                              <p:pRg st="6" end="6"/>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7">
                                            <p:txEl>
                                              <p:pRg st="7" end="7"/>
                                            </p:txEl>
                                          </p:spTgt>
                                        </p:tgtEl>
                                        <p:attrNameLst>
                                          <p:attrName>style.visibility</p:attrName>
                                        </p:attrNameLst>
                                      </p:cBhvr>
                                      <p:to>
                                        <p:strVal val="visible"/>
                                      </p:to>
                                    </p:set>
                                    <p:animEffect transition="in" filter="wipe(left)">
                                      <p:cBhvr>
                                        <p:cTn id="82" dur="500"/>
                                        <p:tgtEl>
                                          <p:spTgt spid="7">
                                            <p:txEl>
                                              <p:pRg st="7" end="7"/>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7">
                                            <p:txEl>
                                              <p:pRg st="8" end="8"/>
                                            </p:txEl>
                                          </p:spTgt>
                                        </p:tgtEl>
                                        <p:attrNameLst>
                                          <p:attrName>style.visibility</p:attrName>
                                        </p:attrNameLst>
                                      </p:cBhvr>
                                      <p:to>
                                        <p:strVal val="visible"/>
                                      </p:to>
                                    </p:set>
                                    <p:animEffect transition="in" filter="wipe(left)">
                                      <p:cBhvr>
                                        <p:cTn id="87" dur="500"/>
                                        <p:tgtEl>
                                          <p:spTgt spid="7">
                                            <p:txEl>
                                              <p:pRg st="8" end="8"/>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49" presetClass="entr" presetSubtype="0" decel="100000" fill="hold" nodeType="clickEffect">
                                  <p:stCondLst>
                                    <p:cond delay="0"/>
                                  </p:stCondLst>
                                  <p:childTnLst>
                                    <p:set>
                                      <p:cBhvr>
                                        <p:cTn id="91" dur="1" fill="hold">
                                          <p:stCondLst>
                                            <p:cond delay="0"/>
                                          </p:stCondLst>
                                        </p:cTn>
                                        <p:tgtEl>
                                          <p:spTgt spid="11"/>
                                        </p:tgtEl>
                                        <p:attrNameLst>
                                          <p:attrName>style.visibility</p:attrName>
                                        </p:attrNameLst>
                                      </p:cBhvr>
                                      <p:to>
                                        <p:strVal val="visible"/>
                                      </p:to>
                                    </p:set>
                                    <p:anim calcmode="lin" valueType="num">
                                      <p:cBhvr>
                                        <p:cTn id="92" dur="500" fill="hold"/>
                                        <p:tgtEl>
                                          <p:spTgt spid="11"/>
                                        </p:tgtEl>
                                        <p:attrNameLst>
                                          <p:attrName>ppt_w</p:attrName>
                                        </p:attrNameLst>
                                      </p:cBhvr>
                                      <p:tavLst>
                                        <p:tav tm="0">
                                          <p:val>
                                            <p:fltVal val="0"/>
                                          </p:val>
                                        </p:tav>
                                        <p:tav tm="100000">
                                          <p:val>
                                            <p:strVal val="#ppt_w"/>
                                          </p:val>
                                        </p:tav>
                                      </p:tavLst>
                                    </p:anim>
                                    <p:anim calcmode="lin" valueType="num">
                                      <p:cBhvr>
                                        <p:cTn id="93" dur="500" fill="hold"/>
                                        <p:tgtEl>
                                          <p:spTgt spid="11"/>
                                        </p:tgtEl>
                                        <p:attrNameLst>
                                          <p:attrName>ppt_h</p:attrName>
                                        </p:attrNameLst>
                                      </p:cBhvr>
                                      <p:tavLst>
                                        <p:tav tm="0">
                                          <p:val>
                                            <p:fltVal val="0"/>
                                          </p:val>
                                        </p:tav>
                                        <p:tav tm="100000">
                                          <p:val>
                                            <p:strVal val="#ppt_h"/>
                                          </p:val>
                                        </p:tav>
                                      </p:tavLst>
                                    </p:anim>
                                    <p:anim calcmode="lin" valueType="num">
                                      <p:cBhvr>
                                        <p:cTn id="94" dur="500" fill="hold"/>
                                        <p:tgtEl>
                                          <p:spTgt spid="11"/>
                                        </p:tgtEl>
                                        <p:attrNameLst>
                                          <p:attrName>style.rotation</p:attrName>
                                        </p:attrNameLst>
                                      </p:cBhvr>
                                      <p:tavLst>
                                        <p:tav tm="0">
                                          <p:val>
                                            <p:fltVal val="360"/>
                                          </p:val>
                                        </p:tav>
                                        <p:tav tm="100000">
                                          <p:val>
                                            <p:fltVal val="0"/>
                                          </p:val>
                                        </p:tav>
                                      </p:tavLst>
                                    </p:anim>
                                    <p:animEffect transition="in" filter="fade">
                                      <p:cBhvr>
                                        <p:cTn id="95" dur="500"/>
                                        <p:tgtEl>
                                          <p:spTgt spid="11"/>
                                        </p:tgtEl>
                                      </p:cBhvr>
                                    </p:animEffect>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7">
                                            <p:txEl>
                                              <p:pRg st="9" end="9"/>
                                            </p:txEl>
                                          </p:spTgt>
                                        </p:tgtEl>
                                        <p:attrNameLst>
                                          <p:attrName>style.visibility</p:attrName>
                                        </p:attrNameLst>
                                      </p:cBhvr>
                                      <p:to>
                                        <p:strVal val="visible"/>
                                      </p:to>
                                    </p:set>
                                    <p:animEffect transition="in" filter="wipe(left)">
                                      <p:cBhvr>
                                        <p:cTn id="99" dur="500"/>
                                        <p:tgtEl>
                                          <p:spTgt spid="7">
                                            <p:txEl>
                                              <p:pRg st="9" end="9"/>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grpId="0" nodeType="clickEffect">
                                  <p:stCondLst>
                                    <p:cond delay="0"/>
                                  </p:stCondLst>
                                  <p:childTnLst>
                                    <p:set>
                                      <p:cBhvr>
                                        <p:cTn id="103" dur="1" fill="hold">
                                          <p:stCondLst>
                                            <p:cond delay="0"/>
                                          </p:stCondLst>
                                        </p:cTn>
                                        <p:tgtEl>
                                          <p:spTgt spid="7">
                                            <p:txEl>
                                              <p:pRg st="10" end="10"/>
                                            </p:txEl>
                                          </p:spTgt>
                                        </p:tgtEl>
                                        <p:attrNameLst>
                                          <p:attrName>style.visibility</p:attrName>
                                        </p:attrNameLst>
                                      </p:cBhvr>
                                      <p:to>
                                        <p:strVal val="visible"/>
                                      </p:to>
                                    </p:set>
                                    <p:animEffect transition="in" filter="wipe(left)">
                                      <p:cBhvr>
                                        <p:cTn id="104" dur="500"/>
                                        <p:tgtEl>
                                          <p:spTgt spid="7">
                                            <p:txEl>
                                              <p:pRg st="10" end="10"/>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7">
                                            <p:txEl>
                                              <p:pRg st="11" end="11"/>
                                            </p:txEl>
                                          </p:spTgt>
                                        </p:tgtEl>
                                        <p:attrNameLst>
                                          <p:attrName>style.visibility</p:attrName>
                                        </p:attrNameLst>
                                      </p:cBhvr>
                                      <p:to>
                                        <p:strVal val="visible"/>
                                      </p:to>
                                    </p:set>
                                    <p:animEffect transition="in" filter="wipe(left)">
                                      <p:cBhvr>
                                        <p:cTn id="109" dur="500"/>
                                        <p:tgtEl>
                                          <p:spTgt spid="7">
                                            <p:txEl>
                                              <p:pRg st="11" end="11"/>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8"/>
                                        </p:tgtEl>
                                        <p:attrNameLst>
                                          <p:attrName>style.visibility</p:attrName>
                                        </p:attrNameLst>
                                      </p:cBhvr>
                                      <p:to>
                                        <p:strVal val="visible"/>
                                      </p:to>
                                    </p:set>
                                    <p:animEffect transition="in" filter="wipe(left)">
                                      <p:cBhvr>
                                        <p:cTn id="114" dur="500"/>
                                        <p:tgtEl>
                                          <p:spTgt spid="8"/>
                                        </p:tgtEl>
                                      </p:cBhvr>
                                    </p:animEffect>
                                  </p:childTnLst>
                                </p:cTn>
                              </p:par>
                            </p:childTnLst>
                          </p:cTn>
                        </p:par>
                      </p:childTnLst>
                    </p:cTn>
                  </p:par>
                  <p:par>
                    <p:cTn id="115" fill="hold">
                      <p:stCondLst>
                        <p:cond delay="indefinite"/>
                      </p:stCondLst>
                      <p:childTnLst>
                        <p:par>
                          <p:cTn id="116" fill="hold">
                            <p:stCondLst>
                              <p:cond delay="0"/>
                            </p:stCondLst>
                            <p:childTnLst>
                              <p:par>
                                <p:cTn id="117" presetID="22" presetClass="entr" presetSubtype="8" fill="hold" grpId="0" nodeType="clickEffect">
                                  <p:stCondLst>
                                    <p:cond delay="0"/>
                                  </p:stCondLst>
                                  <p:childTnLst>
                                    <p:set>
                                      <p:cBhvr>
                                        <p:cTn id="118" dur="1" fill="hold">
                                          <p:stCondLst>
                                            <p:cond delay="0"/>
                                          </p:stCondLst>
                                        </p:cTn>
                                        <p:tgtEl>
                                          <p:spTgt spid="4"/>
                                        </p:tgtEl>
                                        <p:attrNameLst>
                                          <p:attrName>style.visibility</p:attrName>
                                        </p:attrNameLst>
                                      </p:cBhvr>
                                      <p:to>
                                        <p:strVal val="visible"/>
                                      </p:to>
                                    </p:set>
                                    <p:animEffect transition="in" filter="wipe(left)">
                                      <p:cBhvr>
                                        <p:cTn id="1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uiExpand="1" build="p"/>
      <p:bldP spid="8"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83AC663-39D8-3CC1-92D4-BCC7DD2C56B3}"/>
              </a:ext>
            </a:extLst>
          </p:cNvPr>
          <p:cNvSpPr txBox="1"/>
          <p:nvPr/>
        </p:nvSpPr>
        <p:spPr>
          <a:xfrm>
            <a:off x="228599" y="0"/>
            <a:ext cx="11772901" cy="769441"/>
          </a:xfrm>
          <a:prstGeom prst="rect">
            <a:avLst/>
          </a:prstGeom>
          <a:noFill/>
        </p:spPr>
        <p:txBody>
          <a:bodyPr wrap="square">
            <a:spAutoFit/>
          </a:bodyPr>
          <a:lstStyle/>
          <a:p>
            <a:pPr algn="ctr"/>
            <a:r>
              <a:rPr lang="cs-CZ" sz="4400" b="1" dirty="0">
                <a:ln w="10160">
                  <a:solidFill>
                    <a:schemeClr val="accent5"/>
                  </a:solidFill>
                  <a:prstDash val="solid"/>
                </a:ln>
                <a:solidFill>
                  <a:srgbClr val="FFFFFF"/>
                </a:solidFill>
                <a:effectLst>
                  <a:outerShdw blurRad="38100" dist="22860" dir="5400000" algn="tl" rotWithShape="0">
                    <a:srgbClr val="000000"/>
                  </a:outerShdw>
                </a:effectLst>
              </a:rPr>
              <a:t>NAPLNĚNÍ SMLOUVY</a:t>
            </a:r>
            <a:r>
              <a:rPr lang="es-ES" sz="4400" b="1" dirty="0">
                <a:ln w="10160">
                  <a:solidFill>
                    <a:schemeClr val="accent5"/>
                  </a:solidFill>
                  <a:prstDash val="solid"/>
                </a:ln>
                <a:solidFill>
                  <a:srgbClr val="FFFFFF"/>
                </a:solidFill>
                <a:effectLst>
                  <a:outerShdw blurRad="38100" dist="22860" dir="5400000" algn="tl" rotWithShape="0">
                    <a:srgbClr val="000000"/>
                  </a:outerShdw>
                </a:effectLst>
              </a:rPr>
              <a:t> </a:t>
            </a:r>
          </a:p>
        </p:txBody>
      </p:sp>
      <p:sp>
        <p:nvSpPr>
          <p:cNvPr id="5" name="CuadroTexto 4">
            <a:extLst>
              <a:ext uri="{FF2B5EF4-FFF2-40B4-BE49-F238E27FC236}">
                <a16:creationId xmlns:a16="http://schemas.microsoft.com/office/drawing/2014/main" id="{942B1F81-C725-3749-52BA-653BEDAA6EE0}"/>
              </a:ext>
            </a:extLst>
          </p:cNvPr>
          <p:cNvSpPr txBox="1"/>
          <p:nvPr/>
        </p:nvSpPr>
        <p:spPr>
          <a:xfrm>
            <a:off x="671512" y="657522"/>
            <a:ext cx="10848975"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037CD8"/>
                </a:solidFill>
                <a:latin typeface="Comic Sans MS" panose="030F0702030302020204" pitchFamily="66" charset="0"/>
              </a:rPr>
              <a:t>“</a:t>
            </a:r>
            <a:r>
              <a:rPr lang="cs-CZ" b="1" dirty="0">
                <a:solidFill>
                  <a:srgbClr val="037CD8"/>
                </a:solidFill>
                <a:latin typeface="Comic Sans MS" panose="030F0702030302020204" pitchFamily="66" charset="0"/>
              </a:rPr>
              <a:t>Potom vzal Knihu smlouvy a předčítal lidu. Prohlásili</a:t>
            </a:r>
            <a:r>
              <a:rPr lang="es-ES" b="1" dirty="0">
                <a:solidFill>
                  <a:srgbClr val="037CD8"/>
                </a:solidFill>
                <a:latin typeface="Comic Sans MS" panose="030F0702030302020204" pitchFamily="66" charset="0"/>
              </a:rPr>
              <a:t>: »</a:t>
            </a:r>
            <a:r>
              <a:rPr lang="cs-CZ" b="1" dirty="0">
                <a:solidFill>
                  <a:srgbClr val="037CD8"/>
                </a:solidFill>
                <a:latin typeface="Comic Sans MS" panose="030F0702030302020204" pitchFamily="66" charset="0"/>
              </a:rPr>
              <a:t>Poslušně budeme dělat všechno,                 o čem Hospodin mluvil</a:t>
            </a:r>
            <a:r>
              <a:rPr lang="es-ES" b="1" dirty="0">
                <a:solidFill>
                  <a:srgbClr val="037CD8"/>
                </a:solidFill>
                <a:latin typeface="Comic Sans MS" panose="030F0702030302020204" pitchFamily="66" charset="0"/>
              </a:rPr>
              <a:t>«” </a:t>
            </a:r>
            <a:r>
              <a:rPr lang="es-ES" sz="1400" b="1" dirty="0">
                <a:solidFill>
                  <a:srgbClr val="037CD8"/>
                </a:solidFill>
                <a:latin typeface="Comic Sans MS" panose="030F0702030302020204" pitchFamily="66" charset="0"/>
              </a:rPr>
              <a:t>(</a:t>
            </a:r>
            <a:r>
              <a:rPr lang="cs-CZ" sz="1400" b="1" dirty="0">
                <a:solidFill>
                  <a:srgbClr val="037CD8"/>
                </a:solidFill>
                <a:latin typeface="Comic Sans MS" panose="030F0702030302020204" pitchFamily="66" charset="0"/>
              </a:rPr>
              <a:t>2. Mojžíšova</a:t>
            </a:r>
            <a:r>
              <a:rPr lang="es-ES" sz="1400" b="1" dirty="0">
                <a:solidFill>
                  <a:srgbClr val="037CD8"/>
                </a:solidFill>
                <a:latin typeface="Comic Sans MS" panose="030F0702030302020204" pitchFamily="66" charset="0"/>
              </a:rPr>
              <a:t> 24</a:t>
            </a:r>
            <a:r>
              <a:rPr lang="cs-CZ" sz="1400" b="1" dirty="0">
                <a:solidFill>
                  <a:srgbClr val="037CD8"/>
                </a:solidFill>
                <a:latin typeface="Comic Sans MS" panose="030F0702030302020204" pitchFamily="66" charset="0"/>
              </a:rPr>
              <a:t>,</a:t>
            </a:r>
            <a:r>
              <a:rPr lang="es-ES" sz="1400" b="1" dirty="0">
                <a:solidFill>
                  <a:srgbClr val="037CD8"/>
                </a:solidFill>
                <a:latin typeface="Comic Sans MS" panose="030F0702030302020204" pitchFamily="66" charset="0"/>
              </a:rPr>
              <a:t>7)</a:t>
            </a:r>
          </a:p>
        </p:txBody>
      </p:sp>
      <p:sp>
        <p:nvSpPr>
          <p:cNvPr id="6" name="CuadroTexto 5">
            <a:extLst>
              <a:ext uri="{FF2B5EF4-FFF2-40B4-BE49-F238E27FC236}">
                <a16:creationId xmlns:a16="http://schemas.microsoft.com/office/drawing/2014/main" id="{A96E7160-CE8C-23DC-3071-B47C846702E4}"/>
              </a:ext>
            </a:extLst>
          </p:cNvPr>
          <p:cNvSpPr txBox="1"/>
          <p:nvPr/>
        </p:nvSpPr>
        <p:spPr>
          <a:xfrm>
            <a:off x="2949371" y="1533465"/>
            <a:ext cx="8958264" cy="707886"/>
          </a:xfrm>
          <a:prstGeom prst="rect">
            <a:avLst/>
          </a:prstGeom>
          <a:noFill/>
        </p:spPr>
        <p:txBody>
          <a:bodyPr wrap="square" rtlCol="0">
            <a:spAutoFit/>
          </a:bodyPr>
          <a:lstStyle/>
          <a:p>
            <a:pPr>
              <a:spcBef>
                <a:spcPts val="600"/>
              </a:spcBef>
            </a:pPr>
            <a:r>
              <a:rPr lang="es-ES" sz="2000" b="1" dirty="0" err="1"/>
              <a:t>Naprosto</a:t>
            </a:r>
            <a:r>
              <a:rPr lang="es-ES" sz="2000" b="1" dirty="0"/>
              <a:t> </a:t>
            </a:r>
            <a:r>
              <a:rPr lang="es-ES" sz="2000" b="1" dirty="0" err="1"/>
              <a:t>upřímně</a:t>
            </a:r>
            <a:r>
              <a:rPr lang="es-ES" sz="2000" b="1" dirty="0"/>
              <a:t> se </a:t>
            </a:r>
            <a:r>
              <a:rPr lang="es-ES" sz="2000" b="1" dirty="0" err="1"/>
              <a:t>lidé</a:t>
            </a:r>
            <a:r>
              <a:rPr lang="es-ES" sz="2000" b="1" dirty="0"/>
              <a:t> </a:t>
            </a:r>
            <a:r>
              <a:rPr lang="es-ES" sz="2000" b="1" dirty="0" err="1"/>
              <a:t>zavázali</a:t>
            </a:r>
            <a:r>
              <a:rPr lang="es-ES" sz="2000" b="1" dirty="0"/>
              <a:t>, </a:t>
            </a:r>
            <a:r>
              <a:rPr lang="es-ES" sz="2000" b="1" dirty="0" err="1"/>
              <a:t>že</a:t>
            </a:r>
            <a:r>
              <a:rPr lang="es-ES" sz="2000" b="1" dirty="0"/>
              <a:t> </a:t>
            </a:r>
            <a:r>
              <a:rPr lang="es-ES" sz="2000" b="1" dirty="0" err="1"/>
              <a:t>budou</a:t>
            </a:r>
            <a:r>
              <a:rPr lang="es-ES" sz="2000" b="1" dirty="0"/>
              <a:t> </a:t>
            </a:r>
            <a:r>
              <a:rPr lang="es-ES" sz="2000" b="1" dirty="0" err="1"/>
              <a:t>smlouvu</a:t>
            </a:r>
            <a:r>
              <a:rPr lang="es-ES" sz="2000" b="1" dirty="0"/>
              <a:t> </a:t>
            </a:r>
            <a:r>
              <a:rPr lang="es-ES" sz="2000" b="1" dirty="0" err="1"/>
              <a:t>dodržovat</a:t>
            </a:r>
            <a:r>
              <a:rPr lang="es-ES" sz="2000" b="1" dirty="0"/>
              <a:t>. </a:t>
            </a:r>
            <a:r>
              <a:rPr lang="es-ES" sz="2000" b="1" dirty="0" err="1"/>
              <a:t>Tento</a:t>
            </a:r>
            <a:r>
              <a:rPr lang="es-ES" sz="2000" b="1" dirty="0"/>
              <a:t> </a:t>
            </a:r>
            <a:r>
              <a:rPr lang="es-ES" sz="2000" b="1" dirty="0" err="1"/>
              <a:t>závazek</a:t>
            </a:r>
            <a:r>
              <a:rPr lang="es-ES" sz="2000" b="1" dirty="0"/>
              <a:t> </a:t>
            </a:r>
            <a:r>
              <a:rPr lang="cs-CZ" sz="2000" b="1" dirty="0"/>
              <a:t>však </a:t>
            </a:r>
            <a:r>
              <a:rPr lang="es-ES" sz="2000" b="1" dirty="0" err="1"/>
              <a:t>neměl</a:t>
            </a:r>
            <a:r>
              <a:rPr lang="es-ES" sz="2000" b="1" dirty="0"/>
              <a:t> </a:t>
            </a:r>
            <a:r>
              <a:rPr lang="es-ES" sz="2000" b="1" dirty="0" err="1"/>
              <a:t>dlouhého</a:t>
            </a:r>
            <a:r>
              <a:rPr lang="es-ES" sz="2000" b="1" dirty="0"/>
              <a:t> </a:t>
            </a:r>
            <a:r>
              <a:rPr lang="es-ES" sz="2000" b="1" dirty="0" err="1"/>
              <a:t>trvání</a:t>
            </a:r>
            <a:r>
              <a:rPr lang="es-ES" sz="2000" b="1" dirty="0"/>
              <a:t> (</a:t>
            </a:r>
            <a:r>
              <a:rPr lang="cs-CZ" sz="2000" b="1" dirty="0"/>
              <a:t>2</a:t>
            </a:r>
            <a:r>
              <a:rPr lang="es-ES" sz="2000" b="1" dirty="0"/>
              <a:t>.</a:t>
            </a:r>
            <a:r>
              <a:rPr lang="cs-CZ" sz="2000" b="1" dirty="0"/>
              <a:t> Mojžíšova</a:t>
            </a:r>
            <a:r>
              <a:rPr lang="es-ES" sz="2000" b="1" dirty="0"/>
              <a:t> 32</a:t>
            </a:r>
            <a:r>
              <a:rPr lang="cs-CZ" sz="2000" b="1" dirty="0"/>
              <a:t>,</a:t>
            </a:r>
            <a:r>
              <a:rPr lang="es-ES" sz="2000" b="1" dirty="0"/>
              <a:t>8).</a:t>
            </a:r>
          </a:p>
        </p:txBody>
      </p:sp>
      <p:pic>
        <p:nvPicPr>
          <p:cNvPr id="7" name="Imagen 6" descr="Imagen que contiene colorido, montar a caballo, camión, hombre&#10;&#10;El contenido generado por IA puede ser incorrecto.">
            <a:extLst>
              <a:ext uri="{FF2B5EF4-FFF2-40B4-BE49-F238E27FC236}">
                <a16:creationId xmlns:a16="http://schemas.microsoft.com/office/drawing/2014/main" id="{DE62E0C3-D328-3D2F-F1DF-51390260B70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599" y="1533465"/>
            <a:ext cx="2640044" cy="1980033"/>
          </a:xfrm>
          <a:prstGeom prst="roundRect">
            <a:avLst>
              <a:gd name="adj" fmla="val 1089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descr="Pintura de una persona con un vestido de flores&#10;&#10;El contenido generado por IA puede ser incorrecto.">
            <a:extLst>
              <a:ext uri="{FF2B5EF4-FFF2-40B4-BE49-F238E27FC236}">
                <a16:creationId xmlns:a16="http://schemas.microsoft.com/office/drawing/2014/main" id="{21DB2B50-E0DF-4C93-7068-4B5541A6B63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8599" y="3659166"/>
            <a:ext cx="2646420" cy="3048993"/>
          </a:xfrm>
          <a:prstGeom prst="roundRect">
            <a:avLst>
              <a:gd name="adj" fmla="val 1105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n 10" descr="Imagen que contiene persona, viendo, hombre, parado&#10;&#10;El contenido generado por IA puede ser incorrecto.">
            <a:extLst>
              <a:ext uri="{FF2B5EF4-FFF2-40B4-BE49-F238E27FC236}">
                <a16:creationId xmlns:a16="http://schemas.microsoft.com/office/drawing/2014/main" id="{176496CA-B4A7-3CC8-261A-00108A9F5CB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14327" y="3570932"/>
            <a:ext cx="4091527" cy="2045764"/>
          </a:xfrm>
          <a:prstGeom prst="roundRect">
            <a:avLst>
              <a:gd name="adj" fmla="val 1061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agen 12" descr="Imagen que contiene persona, celular, teléfono, hombre&#10;&#10;El contenido generado por IA puede ser incorrecto.">
            <a:extLst>
              <a:ext uri="{FF2B5EF4-FFF2-40B4-BE49-F238E27FC236}">
                <a16:creationId xmlns:a16="http://schemas.microsoft.com/office/drawing/2014/main" id="{8F49658B-9A30-3AFC-5314-A0AC2521BC9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0013081" y="3570932"/>
            <a:ext cx="1894554" cy="2050384"/>
          </a:xfrm>
          <a:prstGeom prst="ellipse">
            <a:avLst/>
          </a:prstGeom>
          <a:ln w="63500" cap="rnd">
            <a:solidFill>
              <a:srgbClr val="037CD8"/>
            </a:solidFill>
          </a:ln>
          <a:effectLst/>
          <a:scene3d>
            <a:camera prst="orthographicFront"/>
            <a:lightRig rig="contrasting" dir="t">
              <a:rot lat="0" lon="0" rev="3000000"/>
            </a:lightRig>
          </a:scene3d>
          <a:sp3d contourW="7620">
            <a:bevelT w="95250" h="31750"/>
            <a:contourClr>
              <a:srgbClr val="333333"/>
            </a:contourClr>
          </a:sp3d>
        </p:spPr>
      </p:pic>
      <p:sp>
        <p:nvSpPr>
          <p:cNvPr id="15" name="CuadroTexto 14">
            <a:extLst>
              <a:ext uri="{FF2B5EF4-FFF2-40B4-BE49-F238E27FC236}">
                <a16:creationId xmlns:a16="http://schemas.microsoft.com/office/drawing/2014/main" id="{94E5A4D2-60EA-B91E-52CA-85BF1AB52B8A}"/>
              </a:ext>
            </a:extLst>
          </p:cNvPr>
          <p:cNvSpPr txBox="1"/>
          <p:nvPr/>
        </p:nvSpPr>
        <p:spPr>
          <a:xfrm>
            <a:off x="2949371" y="3464794"/>
            <a:ext cx="2864956" cy="2246769"/>
          </a:xfrm>
          <a:prstGeom prst="rect">
            <a:avLst/>
          </a:prstGeom>
          <a:noFill/>
        </p:spPr>
        <p:txBody>
          <a:bodyPr wrap="square">
            <a:spAutoFit/>
          </a:bodyPr>
          <a:lstStyle/>
          <a:p>
            <a:pPr>
              <a:spcBef>
                <a:spcPts val="600"/>
              </a:spcBef>
            </a:pPr>
            <a:r>
              <a:rPr lang="cs-CZ" sz="2000" b="1" dirty="0"/>
              <a:t>Máme hříšnou přirozenost</a:t>
            </a:r>
            <a:br>
              <a:rPr lang="es-ES" sz="2000" b="1" dirty="0"/>
            </a:br>
            <a:r>
              <a:rPr lang="es-ES" sz="2000" b="1" dirty="0"/>
              <a:t>(</a:t>
            </a:r>
            <a:r>
              <a:rPr lang="cs-CZ" sz="2000" b="1" dirty="0"/>
              <a:t>list Římanům</a:t>
            </a:r>
            <a:r>
              <a:rPr lang="es-ES" sz="2000" b="1" dirty="0"/>
              <a:t> 7</a:t>
            </a:r>
            <a:r>
              <a:rPr lang="cs-CZ" sz="2000" b="1" dirty="0"/>
              <a:t>,</a:t>
            </a:r>
            <a:r>
              <a:rPr lang="es-ES" sz="2000" b="1" dirty="0"/>
              <a:t>18), </a:t>
            </a:r>
            <a:r>
              <a:rPr lang="cs-CZ" sz="2000" b="1" dirty="0"/>
              <a:t>       a</a:t>
            </a:r>
            <a:r>
              <a:rPr lang="es-ES" sz="2000" b="1" dirty="0"/>
              <a:t> </a:t>
            </a:r>
            <a:r>
              <a:rPr lang="es-ES" sz="2000" b="1" dirty="0" err="1"/>
              <a:t>nemůžeme</a:t>
            </a:r>
            <a:r>
              <a:rPr lang="es-ES" sz="2000" b="1" dirty="0"/>
              <a:t> </a:t>
            </a:r>
            <a:r>
              <a:rPr lang="es-ES" sz="2000" b="1" dirty="0" err="1"/>
              <a:t>udělat</a:t>
            </a:r>
            <a:r>
              <a:rPr lang="es-ES" sz="2000" b="1" dirty="0"/>
              <a:t> </a:t>
            </a:r>
            <a:r>
              <a:rPr lang="es-ES" sz="2000" b="1" dirty="0" err="1"/>
              <a:t>nic</a:t>
            </a:r>
            <a:r>
              <a:rPr lang="es-ES" sz="2000" b="1" dirty="0"/>
              <a:t>, </a:t>
            </a:r>
            <a:r>
              <a:rPr lang="es-ES" sz="2000" b="1" dirty="0" err="1"/>
              <a:t>abychom</a:t>
            </a:r>
            <a:r>
              <a:rPr lang="es-ES" sz="2000" b="1" dirty="0"/>
              <a:t> </a:t>
            </a:r>
            <a:r>
              <a:rPr lang="cs-CZ" sz="2000" b="1" dirty="0"/>
              <a:t>to</a:t>
            </a:r>
            <a:r>
              <a:rPr lang="es-ES" sz="2000" b="1" dirty="0"/>
              <a:t> </a:t>
            </a:r>
            <a:r>
              <a:rPr lang="es-ES" sz="2000" b="1" dirty="0" err="1"/>
              <a:t>změnili</a:t>
            </a:r>
            <a:r>
              <a:rPr lang="cs-CZ" sz="2000" b="1" dirty="0"/>
              <a:t> </a:t>
            </a:r>
            <a:br>
              <a:rPr lang="es-ES" sz="2000" b="1" dirty="0"/>
            </a:br>
            <a:r>
              <a:rPr lang="es-ES" sz="2000" b="1" dirty="0"/>
              <a:t>(</a:t>
            </a:r>
            <a:r>
              <a:rPr lang="cs-CZ" sz="2000" b="1" dirty="0"/>
              <a:t>list Římanům</a:t>
            </a:r>
            <a:r>
              <a:rPr lang="es-ES" sz="2000" b="1" dirty="0"/>
              <a:t> 7</a:t>
            </a:r>
            <a:r>
              <a:rPr lang="cs-CZ" sz="2000" b="1" dirty="0"/>
              <a:t>,</a:t>
            </a:r>
            <a:r>
              <a:rPr lang="es-ES" sz="2000" b="1" dirty="0"/>
              <a:t>24).</a:t>
            </a:r>
          </a:p>
        </p:txBody>
      </p:sp>
      <p:sp>
        <p:nvSpPr>
          <p:cNvPr id="17" name="CuadroTexto 16">
            <a:extLst>
              <a:ext uri="{FF2B5EF4-FFF2-40B4-BE49-F238E27FC236}">
                <a16:creationId xmlns:a16="http://schemas.microsoft.com/office/drawing/2014/main" id="{7FBC6086-6E2C-B98D-1DCD-8EDFCD46668F}"/>
              </a:ext>
            </a:extLst>
          </p:cNvPr>
          <p:cNvSpPr txBox="1"/>
          <p:nvPr/>
        </p:nvSpPr>
        <p:spPr>
          <a:xfrm>
            <a:off x="2949371" y="5750046"/>
            <a:ext cx="8958264" cy="1015663"/>
          </a:xfrm>
          <a:prstGeom prst="rect">
            <a:avLst/>
          </a:prstGeom>
          <a:noFill/>
        </p:spPr>
        <p:txBody>
          <a:bodyPr wrap="square">
            <a:spAutoFit/>
          </a:bodyPr>
          <a:lstStyle/>
          <a:p>
            <a:pPr>
              <a:spcBef>
                <a:spcPts val="600"/>
              </a:spcBef>
            </a:pPr>
            <a:r>
              <a:rPr lang="es-ES" sz="2000" b="1" dirty="0"/>
              <a:t>Ale </a:t>
            </a:r>
            <a:r>
              <a:rPr lang="es-ES" sz="2000" b="1" dirty="0" err="1"/>
              <a:t>pokud</a:t>
            </a:r>
            <a:r>
              <a:rPr lang="es-ES" sz="2000" b="1" dirty="0"/>
              <a:t> Mu </a:t>
            </a:r>
            <a:r>
              <a:rPr lang="es-ES" sz="2000" b="1" dirty="0" err="1"/>
              <a:t>to</a:t>
            </a:r>
            <a:r>
              <a:rPr lang="es-ES" sz="2000" b="1" dirty="0"/>
              <a:t> </a:t>
            </a:r>
            <a:r>
              <a:rPr lang="es-ES" sz="2000" b="1" dirty="0" err="1"/>
              <a:t>dovolíme</a:t>
            </a:r>
            <a:r>
              <a:rPr lang="es-ES" sz="2000" b="1" dirty="0"/>
              <a:t>, </a:t>
            </a:r>
            <a:r>
              <a:rPr lang="es-ES" sz="2000" b="1" dirty="0" err="1"/>
              <a:t>Bůh</a:t>
            </a:r>
            <a:r>
              <a:rPr lang="es-ES" sz="2000" b="1" dirty="0"/>
              <a:t> </a:t>
            </a:r>
            <a:r>
              <a:rPr lang="es-ES" sz="2000" b="1" dirty="0" err="1"/>
              <a:t>naši</a:t>
            </a:r>
            <a:r>
              <a:rPr lang="es-ES" sz="2000" b="1" dirty="0"/>
              <a:t> </a:t>
            </a:r>
            <a:r>
              <a:rPr lang="es-ES" sz="2000" b="1" dirty="0" err="1"/>
              <a:t>přirozenost</a:t>
            </a:r>
            <a:r>
              <a:rPr lang="es-ES" sz="2000" b="1" dirty="0"/>
              <a:t> </a:t>
            </a:r>
            <a:r>
              <a:rPr lang="es-ES" sz="2000" b="1" dirty="0" err="1"/>
              <a:t>může</a:t>
            </a:r>
            <a:r>
              <a:rPr lang="es-ES" sz="2000" b="1" dirty="0"/>
              <a:t> </a:t>
            </a:r>
            <a:r>
              <a:rPr lang="es-ES" sz="2000" b="1" dirty="0" err="1"/>
              <a:t>změnit</a:t>
            </a:r>
            <a:br>
              <a:rPr lang="es-ES" sz="2000" b="1" dirty="0"/>
            </a:br>
            <a:r>
              <a:rPr lang="es-ES" sz="2000" b="1" dirty="0"/>
              <a:t>(Ez</a:t>
            </a:r>
            <a:r>
              <a:rPr lang="cs-CZ" sz="2000" b="1" dirty="0" err="1"/>
              <a:t>echiel</a:t>
            </a:r>
            <a:r>
              <a:rPr lang="es-ES" sz="2000" b="1" dirty="0"/>
              <a:t> 36</a:t>
            </a:r>
            <a:r>
              <a:rPr lang="cs-CZ" sz="2000" b="1" dirty="0"/>
              <a:t>,</a:t>
            </a:r>
            <a:r>
              <a:rPr lang="es-ES" sz="2000" b="1" dirty="0"/>
              <a:t>26</a:t>
            </a:r>
            <a:r>
              <a:rPr lang="cs-CZ" sz="2000" b="1" dirty="0"/>
              <a:t>.</a:t>
            </a:r>
            <a:r>
              <a:rPr lang="es-ES" sz="2000" b="1" dirty="0"/>
              <a:t>27). </a:t>
            </a:r>
            <a:r>
              <a:rPr lang="es-ES" sz="2000" b="1" dirty="0" err="1"/>
              <a:t>On</a:t>
            </a:r>
            <a:r>
              <a:rPr lang="es-ES" sz="2000" b="1" dirty="0"/>
              <a:t> </a:t>
            </a:r>
            <a:r>
              <a:rPr lang="es-ES" sz="2000" b="1" dirty="0" err="1"/>
              <a:t>očišťuje</a:t>
            </a:r>
            <a:r>
              <a:rPr lang="es-ES" sz="2000" b="1" dirty="0"/>
              <a:t>, </a:t>
            </a:r>
            <a:r>
              <a:rPr lang="es-ES" sz="2000" b="1" dirty="0" err="1"/>
              <a:t>odstraňuje</a:t>
            </a:r>
            <a:r>
              <a:rPr lang="es-ES" sz="2000" b="1" dirty="0"/>
              <a:t>, </a:t>
            </a:r>
            <a:r>
              <a:rPr lang="es-ES" sz="2000" b="1" dirty="0" err="1"/>
              <a:t>dává</a:t>
            </a:r>
            <a:r>
              <a:rPr lang="es-ES" sz="2000" b="1" dirty="0"/>
              <a:t> a </a:t>
            </a:r>
            <a:r>
              <a:rPr lang="es-ES" sz="2000" b="1" dirty="0" err="1"/>
              <a:t>vkládá</a:t>
            </a:r>
            <a:r>
              <a:rPr lang="es-ES" sz="2000" b="1" dirty="0"/>
              <a:t>, </a:t>
            </a:r>
            <a:r>
              <a:rPr lang="es-ES" sz="2000" b="1" dirty="0" err="1"/>
              <a:t>abychom</a:t>
            </a:r>
            <a:r>
              <a:rPr lang="es-ES" sz="2000" b="1" dirty="0"/>
              <a:t> </a:t>
            </a:r>
            <a:r>
              <a:rPr lang="es-ES" sz="2000" b="1" dirty="0" err="1"/>
              <a:t>ho</a:t>
            </a:r>
            <a:r>
              <a:rPr lang="es-ES" sz="2000" b="1" dirty="0"/>
              <a:t> </a:t>
            </a:r>
            <a:r>
              <a:rPr lang="es-ES" sz="2000" b="1" dirty="0" err="1"/>
              <a:t>mohli</a:t>
            </a:r>
            <a:r>
              <a:rPr lang="es-ES" sz="2000" b="1" dirty="0"/>
              <a:t> </a:t>
            </a:r>
            <a:r>
              <a:rPr lang="es-ES" sz="2000" b="1" dirty="0" err="1"/>
              <a:t>poslouchat</a:t>
            </a:r>
            <a:r>
              <a:rPr lang="es-ES" sz="2000" b="1" dirty="0"/>
              <a:t>. </a:t>
            </a:r>
            <a:r>
              <a:rPr lang="es-ES" sz="2000" b="1" dirty="0" err="1"/>
              <a:t>On</a:t>
            </a:r>
            <a:r>
              <a:rPr lang="es-ES" sz="2000" b="1" dirty="0"/>
              <a:t> </a:t>
            </a:r>
            <a:r>
              <a:rPr lang="es-ES" sz="2000" b="1" dirty="0" err="1"/>
              <a:t>jediný</a:t>
            </a:r>
            <a:r>
              <a:rPr lang="es-ES" sz="2000" b="1" dirty="0"/>
              <a:t> </a:t>
            </a:r>
            <a:r>
              <a:rPr lang="es-ES" sz="2000" b="1" dirty="0" err="1"/>
              <a:t>nás</a:t>
            </a:r>
            <a:r>
              <a:rPr lang="es-ES" sz="2000" b="1" dirty="0"/>
              <a:t> </a:t>
            </a:r>
            <a:r>
              <a:rPr lang="es-ES" sz="2000" b="1" dirty="0" err="1"/>
              <a:t>činí</a:t>
            </a:r>
            <a:r>
              <a:rPr lang="es-ES" sz="2000" b="1" dirty="0"/>
              <a:t> </a:t>
            </a:r>
            <a:r>
              <a:rPr lang="es-ES" sz="2000" b="1" dirty="0" err="1"/>
              <a:t>silnými</a:t>
            </a:r>
            <a:r>
              <a:rPr lang="es-ES" sz="2000" b="1" dirty="0"/>
              <a:t> (2.</a:t>
            </a:r>
            <a:r>
              <a:rPr lang="cs-CZ" sz="2000" b="1" dirty="0"/>
              <a:t> list Korintským</a:t>
            </a:r>
            <a:r>
              <a:rPr lang="es-ES" sz="2000" b="1" dirty="0"/>
              <a:t> 12</a:t>
            </a:r>
            <a:r>
              <a:rPr lang="cs-CZ" sz="2000" b="1" dirty="0"/>
              <a:t>,</a:t>
            </a:r>
            <a:r>
              <a:rPr lang="es-ES" sz="2000" b="1" dirty="0"/>
              <a:t>10).</a:t>
            </a:r>
          </a:p>
        </p:txBody>
      </p:sp>
      <p:sp>
        <p:nvSpPr>
          <p:cNvPr id="4" name="CuadroTexto 3">
            <a:extLst>
              <a:ext uri="{FF2B5EF4-FFF2-40B4-BE49-F238E27FC236}">
                <a16:creationId xmlns:a16="http://schemas.microsoft.com/office/drawing/2014/main" id="{F3BD188C-1936-473F-A21C-D45A6DD7B3EC}"/>
              </a:ext>
            </a:extLst>
          </p:cNvPr>
          <p:cNvSpPr txBox="1"/>
          <p:nvPr/>
        </p:nvSpPr>
        <p:spPr>
          <a:xfrm>
            <a:off x="2949371" y="3026202"/>
            <a:ext cx="8958264" cy="400110"/>
          </a:xfrm>
          <a:prstGeom prst="rect">
            <a:avLst/>
          </a:prstGeom>
          <a:noFill/>
        </p:spPr>
        <p:txBody>
          <a:bodyPr wrap="square">
            <a:spAutoFit/>
          </a:bodyPr>
          <a:lstStyle/>
          <a:p>
            <a:pPr>
              <a:spcBef>
                <a:spcPts val="600"/>
              </a:spcBef>
            </a:pPr>
            <a:r>
              <a:rPr lang="es-ES" sz="2000" b="1" dirty="0"/>
              <a:t>Co </a:t>
            </a:r>
            <a:r>
              <a:rPr lang="es-ES" sz="2000" b="1" dirty="0" err="1"/>
              <a:t>nám</a:t>
            </a:r>
            <a:r>
              <a:rPr lang="es-ES" sz="2000" b="1" dirty="0"/>
              <a:t> </a:t>
            </a:r>
            <a:r>
              <a:rPr lang="es-ES" sz="2000" b="1" dirty="0" err="1"/>
              <a:t>brání</a:t>
            </a:r>
            <a:r>
              <a:rPr lang="es-ES" sz="2000" b="1" dirty="0"/>
              <a:t> </a:t>
            </a:r>
            <a:r>
              <a:rPr lang="es-ES" sz="2000" b="1" dirty="0" err="1"/>
              <a:t>poslouchat</a:t>
            </a:r>
            <a:r>
              <a:rPr lang="es-ES" sz="2000" b="1" dirty="0"/>
              <a:t> </a:t>
            </a:r>
            <a:r>
              <a:rPr lang="es-ES" sz="2000" b="1" dirty="0" err="1"/>
              <a:t>Boha</a:t>
            </a:r>
            <a:r>
              <a:rPr lang="es-ES" sz="2000" b="1" dirty="0"/>
              <a:t>, </a:t>
            </a:r>
            <a:r>
              <a:rPr lang="es-ES" sz="2000" b="1" dirty="0" err="1"/>
              <a:t>přestože</a:t>
            </a:r>
            <a:r>
              <a:rPr lang="es-ES" sz="2000" b="1" dirty="0"/>
              <a:t> </a:t>
            </a:r>
            <a:r>
              <a:rPr lang="es-ES" sz="2000" b="1" dirty="0" err="1"/>
              <a:t>máme</a:t>
            </a:r>
            <a:r>
              <a:rPr lang="es-ES" sz="2000" b="1" dirty="0"/>
              <a:t> </a:t>
            </a:r>
            <a:r>
              <a:rPr lang="es-ES" sz="2000" b="1" dirty="0" err="1"/>
              <a:t>dobré</a:t>
            </a:r>
            <a:r>
              <a:rPr lang="es-ES" sz="2000" b="1" dirty="0"/>
              <a:t> </a:t>
            </a:r>
            <a:r>
              <a:rPr lang="es-ES" sz="2000" b="1" dirty="0" err="1"/>
              <a:t>úmysly</a:t>
            </a:r>
            <a:r>
              <a:rPr lang="es-ES" sz="2000" b="1" dirty="0"/>
              <a:t>?</a:t>
            </a:r>
          </a:p>
        </p:txBody>
      </p:sp>
      <p:sp>
        <p:nvSpPr>
          <p:cNvPr id="10" name="CuadroTexto 9">
            <a:extLst>
              <a:ext uri="{FF2B5EF4-FFF2-40B4-BE49-F238E27FC236}">
                <a16:creationId xmlns:a16="http://schemas.microsoft.com/office/drawing/2014/main" id="{D4225183-E718-5AB2-76D9-3A85C50393D8}"/>
              </a:ext>
            </a:extLst>
          </p:cNvPr>
          <p:cNvSpPr txBox="1"/>
          <p:nvPr/>
        </p:nvSpPr>
        <p:spPr>
          <a:xfrm>
            <a:off x="2949371" y="2279834"/>
            <a:ext cx="9014030" cy="707886"/>
          </a:xfrm>
          <a:prstGeom prst="rect">
            <a:avLst/>
          </a:prstGeom>
          <a:noFill/>
        </p:spPr>
        <p:txBody>
          <a:bodyPr wrap="square">
            <a:spAutoFit/>
          </a:bodyPr>
          <a:lstStyle/>
          <a:p>
            <a:pPr>
              <a:spcBef>
                <a:spcPts val="600"/>
              </a:spcBef>
            </a:pPr>
            <a:r>
              <a:rPr lang="es-ES" sz="2000" b="1" dirty="0" err="1"/>
              <a:t>Další</a:t>
            </a:r>
            <a:r>
              <a:rPr lang="es-ES" sz="2000" b="1" dirty="0"/>
              <a:t> </a:t>
            </a:r>
            <a:r>
              <a:rPr lang="es-ES" sz="2000" b="1" dirty="0" err="1"/>
              <a:t>generace</a:t>
            </a:r>
            <a:r>
              <a:rPr lang="es-ES" sz="2000" b="1" dirty="0"/>
              <a:t> se </a:t>
            </a:r>
            <a:r>
              <a:rPr lang="es-ES" sz="2000" b="1" dirty="0" err="1"/>
              <a:t>také</a:t>
            </a:r>
            <a:r>
              <a:rPr lang="es-ES" sz="2000" b="1" dirty="0"/>
              <a:t> </a:t>
            </a:r>
            <a:r>
              <a:rPr lang="es-ES" sz="2000" b="1" dirty="0" err="1"/>
              <a:t>zavázala</a:t>
            </a:r>
            <a:r>
              <a:rPr lang="es-ES" sz="2000" b="1" dirty="0"/>
              <a:t>, </a:t>
            </a:r>
            <a:r>
              <a:rPr lang="es-ES" sz="2000" b="1" dirty="0" err="1"/>
              <a:t>že</a:t>
            </a:r>
            <a:r>
              <a:rPr lang="es-ES" sz="2000" b="1" dirty="0"/>
              <a:t> </a:t>
            </a:r>
            <a:r>
              <a:rPr lang="es-ES" sz="2000" b="1" dirty="0" err="1"/>
              <a:t>bude</a:t>
            </a:r>
            <a:r>
              <a:rPr lang="es-ES" sz="2000" b="1" dirty="0"/>
              <a:t> </a:t>
            </a:r>
            <a:r>
              <a:rPr lang="es-ES" sz="2000" b="1" dirty="0" err="1"/>
              <a:t>smlouvu</a:t>
            </a:r>
            <a:r>
              <a:rPr lang="es-ES" sz="2000" b="1" dirty="0"/>
              <a:t> </a:t>
            </a:r>
            <a:r>
              <a:rPr lang="es-ES" sz="2000" b="1" dirty="0" err="1"/>
              <a:t>dodržovat</a:t>
            </a:r>
            <a:r>
              <a:rPr lang="es-ES" sz="2000" b="1" dirty="0"/>
              <a:t> (Jo</a:t>
            </a:r>
            <a:r>
              <a:rPr lang="cs-CZ" sz="2000" b="1" dirty="0" err="1"/>
              <a:t>zue</a:t>
            </a:r>
            <a:r>
              <a:rPr lang="es-ES" sz="2000" b="1" dirty="0"/>
              <a:t> 24</a:t>
            </a:r>
            <a:r>
              <a:rPr lang="cs-CZ" sz="2000" b="1" dirty="0"/>
              <a:t>,</a:t>
            </a:r>
            <a:r>
              <a:rPr lang="es-ES" sz="2000" b="1" dirty="0"/>
              <a:t>18b).</a:t>
            </a:r>
            <a:r>
              <a:rPr lang="cs-CZ" sz="2000" b="1" dirty="0"/>
              <a:t>             </a:t>
            </a:r>
            <a:r>
              <a:rPr lang="es-ES" sz="2000" b="1" dirty="0"/>
              <a:t> Ale </a:t>
            </a:r>
            <a:r>
              <a:rPr lang="es-ES" sz="2000" b="1" dirty="0" err="1"/>
              <a:t>Jozue</a:t>
            </a:r>
            <a:r>
              <a:rPr lang="es-ES" sz="2000" b="1" dirty="0"/>
              <a:t> je </a:t>
            </a:r>
            <a:r>
              <a:rPr lang="es-ES" sz="2000" b="1" dirty="0" err="1"/>
              <a:t>varoval</a:t>
            </a:r>
            <a:r>
              <a:rPr lang="es-ES" sz="2000" b="1" dirty="0"/>
              <a:t> </a:t>
            </a:r>
            <a:r>
              <a:rPr lang="es-ES" sz="2000" b="1" dirty="0" err="1"/>
              <a:t>jasně</a:t>
            </a:r>
            <a:r>
              <a:rPr lang="es-ES" sz="2000" b="1" dirty="0"/>
              <a:t>: “</a:t>
            </a:r>
            <a:r>
              <a:rPr lang="cs-CZ" sz="2000" b="1" dirty="0"/>
              <a:t>Nebudete moci sloužit Hospodinu</a:t>
            </a:r>
            <a:r>
              <a:rPr lang="es-ES" sz="2000" b="1" dirty="0"/>
              <a:t>” (Jo</a:t>
            </a:r>
            <a:r>
              <a:rPr lang="cs-CZ" sz="2000" b="1" dirty="0" err="1"/>
              <a:t>zue</a:t>
            </a:r>
            <a:r>
              <a:rPr lang="es-ES" sz="2000" b="1" dirty="0"/>
              <a:t> 24</a:t>
            </a:r>
            <a:r>
              <a:rPr lang="cs-CZ" sz="2000" b="1" dirty="0"/>
              <a:t>,</a:t>
            </a:r>
            <a:r>
              <a:rPr lang="es-ES" sz="2000" b="1" dirty="0"/>
              <a:t>19).</a:t>
            </a:r>
          </a:p>
        </p:txBody>
      </p:sp>
    </p:spTree>
    <p:extLst>
      <p:ext uri="{BB962C8B-B14F-4D97-AF65-F5344CB8AC3E}">
        <p14:creationId xmlns:p14="http://schemas.microsoft.com/office/powerpoint/2010/main" val="116762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par>
                          <p:cTn id="17" fill="hold">
                            <p:stCondLst>
                              <p:cond delay="1500"/>
                            </p:stCondLst>
                            <p:childTnLst>
                              <p:par>
                                <p:cTn id="18" presetID="21" presetClass="entr" presetSubtype="1"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75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heel(1)">
                                      <p:cBhvr>
                                        <p:cTn id="30" dur="750"/>
                                        <p:tgtEl>
                                          <p:spTgt spid="9"/>
                                        </p:tgtEl>
                                      </p:cBhvr>
                                    </p:animEffect>
                                  </p:childTnLst>
                                </p:cTn>
                              </p:par>
                            </p:childTnLst>
                          </p:cTn>
                        </p:par>
                        <p:par>
                          <p:cTn id="31" fill="hold">
                            <p:stCondLst>
                              <p:cond delay="75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217">
                                          <p:stCondLst>
                                            <p:cond delay="0"/>
                                          </p:stCondLst>
                                        </p:cTn>
                                        <p:tgtEl>
                                          <p:spTgt spid="11"/>
                                        </p:tgtEl>
                                      </p:cBhvr>
                                    </p:animEffect>
                                    <p:anim calcmode="lin" valueType="num">
                                      <p:cBhvr>
                                        <p:cTn id="40" dur="683"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1" dur="249"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2" dur="249" tmFilter="0, 0; 0.125,0.2665; 0.25,0.4; 0.375,0.465; 0.5,0.5;  0.625,0.535; 0.75,0.6; 0.875,0.7335; 1,1">
                                          <p:stCondLst>
                                            <p:cond delay="249"/>
                                          </p:stCondLst>
                                        </p:cTn>
                                        <p:tgtEl>
                                          <p:spTgt spid="11"/>
                                        </p:tgtEl>
                                        <p:attrNameLst>
                                          <p:attrName>ppt_y</p:attrName>
                                        </p:attrNameLst>
                                      </p:cBhvr>
                                      <p:tavLst>
                                        <p:tav tm="0" fmla="#ppt_y-sin(pi*$)/9">
                                          <p:val>
                                            <p:fltVal val="0"/>
                                          </p:val>
                                        </p:tav>
                                        <p:tav tm="100000">
                                          <p:val>
                                            <p:fltVal val="1"/>
                                          </p:val>
                                        </p:tav>
                                      </p:tavLst>
                                    </p:anim>
                                    <p:anim calcmode="lin" valueType="num">
                                      <p:cBhvr>
                                        <p:cTn id="43" dur="124" tmFilter="0, 0; 0.125,0.2665; 0.25,0.4; 0.375,0.465; 0.5,0.5;  0.625,0.535; 0.75,0.6; 0.875,0.7335; 1,1">
                                          <p:stCondLst>
                                            <p:cond delay="497"/>
                                          </p:stCondLst>
                                        </p:cTn>
                                        <p:tgtEl>
                                          <p:spTgt spid="11"/>
                                        </p:tgtEl>
                                        <p:attrNameLst>
                                          <p:attrName>ppt_y</p:attrName>
                                        </p:attrNameLst>
                                      </p:cBhvr>
                                      <p:tavLst>
                                        <p:tav tm="0" fmla="#ppt_y-sin(pi*$)/27">
                                          <p:val>
                                            <p:fltVal val="0"/>
                                          </p:val>
                                        </p:tav>
                                        <p:tav tm="100000">
                                          <p:val>
                                            <p:fltVal val="1"/>
                                          </p:val>
                                        </p:tav>
                                      </p:tavLst>
                                    </p:anim>
                                    <p:anim calcmode="lin" valueType="num">
                                      <p:cBhvr>
                                        <p:cTn id="44" dur="62" tmFilter="0, 0; 0.125,0.2665; 0.25,0.4; 0.375,0.465; 0.5,0.5;  0.625,0.535; 0.75,0.6; 0.875,0.7335; 1,1">
                                          <p:stCondLst>
                                            <p:cond delay="621"/>
                                          </p:stCondLst>
                                        </p:cTn>
                                        <p:tgtEl>
                                          <p:spTgt spid="11"/>
                                        </p:tgtEl>
                                        <p:attrNameLst>
                                          <p:attrName>ppt_y</p:attrName>
                                        </p:attrNameLst>
                                      </p:cBhvr>
                                      <p:tavLst>
                                        <p:tav tm="0" fmla="#ppt_y-sin(pi*$)/81">
                                          <p:val>
                                            <p:fltVal val="0"/>
                                          </p:val>
                                        </p:tav>
                                        <p:tav tm="100000">
                                          <p:val>
                                            <p:fltVal val="1"/>
                                          </p:val>
                                        </p:tav>
                                      </p:tavLst>
                                    </p:anim>
                                    <p:animScale>
                                      <p:cBhvr>
                                        <p:cTn id="45" dur="10">
                                          <p:stCondLst>
                                            <p:cond delay="244"/>
                                          </p:stCondLst>
                                        </p:cTn>
                                        <p:tgtEl>
                                          <p:spTgt spid="11"/>
                                        </p:tgtEl>
                                      </p:cBhvr>
                                      <p:to x="100000" y="60000"/>
                                    </p:animScale>
                                    <p:animScale>
                                      <p:cBhvr>
                                        <p:cTn id="46" dur="62" decel="50000">
                                          <p:stCondLst>
                                            <p:cond delay="254"/>
                                          </p:stCondLst>
                                        </p:cTn>
                                        <p:tgtEl>
                                          <p:spTgt spid="11"/>
                                        </p:tgtEl>
                                      </p:cBhvr>
                                      <p:to x="100000" y="100000"/>
                                    </p:animScale>
                                    <p:animScale>
                                      <p:cBhvr>
                                        <p:cTn id="47" dur="10">
                                          <p:stCondLst>
                                            <p:cond delay="492"/>
                                          </p:stCondLst>
                                        </p:cTn>
                                        <p:tgtEl>
                                          <p:spTgt spid="11"/>
                                        </p:tgtEl>
                                      </p:cBhvr>
                                      <p:to x="100000" y="80000"/>
                                    </p:animScale>
                                    <p:animScale>
                                      <p:cBhvr>
                                        <p:cTn id="48" dur="62" decel="50000">
                                          <p:stCondLst>
                                            <p:cond delay="502"/>
                                          </p:stCondLst>
                                        </p:cTn>
                                        <p:tgtEl>
                                          <p:spTgt spid="11"/>
                                        </p:tgtEl>
                                      </p:cBhvr>
                                      <p:to x="100000" y="100000"/>
                                    </p:animScale>
                                    <p:animScale>
                                      <p:cBhvr>
                                        <p:cTn id="49" dur="10">
                                          <p:stCondLst>
                                            <p:cond delay="616"/>
                                          </p:stCondLst>
                                        </p:cTn>
                                        <p:tgtEl>
                                          <p:spTgt spid="11"/>
                                        </p:tgtEl>
                                      </p:cBhvr>
                                      <p:to x="100000" y="90000"/>
                                    </p:animScale>
                                    <p:animScale>
                                      <p:cBhvr>
                                        <p:cTn id="50" dur="62" decel="50000">
                                          <p:stCondLst>
                                            <p:cond delay="625"/>
                                          </p:stCondLst>
                                        </p:cTn>
                                        <p:tgtEl>
                                          <p:spTgt spid="11"/>
                                        </p:tgtEl>
                                      </p:cBhvr>
                                      <p:to x="100000" y="100000"/>
                                    </p:animScale>
                                    <p:animScale>
                                      <p:cBhvr>
                                        <p:cTn id="51" dur="10">
                                          <p:stCondLst>
                                            <p:cond delay="678"/>
                                          </p:stCondLst>
                                        </p:cTn>
                                        <p:tgtEl>
                                          <p:spTgt spid="11"/>
                                        </p:tgtEl>
                                      </p:cBhvr>
                                      <p:to x="100000" y="95000"/>
                                    </p:animScale>
                                    <p:animScale>
                                      <p:cBhvr>
                                        <p:cTn id="52" dur="62" decel="50000">
                                          <p:stCondLst>
                                            <p:cond delay="688"/>
                                          </p:stCondLst>
                                        </p:cTn>
                                        <p:tgtEl>
                                          <p:spTgt spid="11"/>
                                        </p:tgtEl>
                                      </p:cBhvr>
                                      <p:to x="100000" y="100000"/>
                                    </p:animScale>
                                  </p:childTnLst>
                                </p:cTn>
                              </p:par>
                            </p:childTnLst>
                          </p:cTn>
                        </p:par>
                        <p:par>
                          <p:cTn id="53" fill="hold">
                            <p:stCondLst>
                              <p:cond delay="750"/>
                            </p:stCondLst>
                            <p:childTnLst>
                              <p:par>
                                <p:cTn id="54" presetID="22" presetClass="entr" presetSubtype="8" fill="hold" grpId="0" nodeType="afterEffect">
                                  <p:stCondLst>
                                    <p:cond delay="0"/>
                                  </p:stCondLst>
                                  <p:childTnLst>
                                    <p:set>
                                      <p:cBhvr>
                                        <p:cTn id="55" dur="1" fill="hold">
                                          <p:stCondLst>
                                            <p:cond delay="0"/>
                                          </p:stCondLst>
                                        </p:cTn>
                                        <p:tgtEl>
                                          <p:spTgt spid="4"/>
                                        </p:tgtEl>
                                        <p:attrNameLst>
                                          <p:attrName>style.visibility</p:attrName>
                                        </p:attrNameLst>
                                      </p:cBhvr>
                                      <p:to>
                                        <p:strVal val="visible"/>
                                      </p:to>
                                    </p:set>
                                    <p:animEffect transition="in" filter="wipe(left)">
                                      <p:cBhvr>
                                        <p:cTn id="56" dur="500"/>
                                        <p:tgtEl>
                                          <p:spTgt spid="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left)">
                                      <p:cBhvr>
                                        <p:cTn id="61" dur="500"/>
                                        <p:tgtEl>
                                          <p:spTgt spid="15"/>
                                        </p:tgtEl>
                                      </p:cBhvr>
                                    </p:animEffect>
                                  </p:childTnLst>
                                </p:cTn>
                              </p:par>
                            </p:childTnLst>
                          </p:cTn>
                        </p:par>
                      </p:childTnLst>
                    </p:cTn>
                  </p:par>
                  <p:par>
                    <p:cTn id="62" fill="hold">
                      <p:stCondLst>
                        <p:cond delay="indefinite"/>
                      </p:stCondLst>
                      <p:childTnLst>
                        <p:par>
                          <p:cTn id="63" fill="hold">
                            <p:stCondLst>
                              <p:cond delay="0"/>
                            </p:stCondLst>
                            <p:childTnLst>
                              <p:par>
                                <p:cTn id="64" presetID="21" presetClass="entr" presetSubtype="8"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heel(8)">
                                      <p:cBhvr>
                                        <p:cTn id="66" dur="750"/>
                                        <p:tgtEl>
                                          <p:spTgt spid="13"/>
                                        </p:tgtEl>
                                      </p:cBhvr>
                                    </p:animEffect>
                                  </p:childTnLst>
                                </p:cTn>
                              </p:par>
                            </p:childTnLst>
                          </p:cTn>
                        </p:par>
                        <p:par>
                          <p:cTn id="67" fill="hold">
                            <p:stCondLst>
                              <p:cond delay="750"/>
                            </p:stCondLst>
                            <p:childTnLst>
                              <p:par>
                                <p:cTn id="68" presetID="22" presetClass="entr" presetSubtype="8" fill="hold" grpId="0" nodeType="after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wipe(left)">
                                      <p:cBhvr>
                                        <p:cTn id="7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p:bldP spid="17" grpId="0"/>
      <p:bldP spid="4"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4">
                <a:shade val="45000"/>
                <a:satMod val="135000"/>
              </a:schemeClr>
              <a:prstClr val="white"/>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22FFE000-7AD3-7F08-9DE7-AA5EED72A711}"/>
              </a:ext>
            </a:extLst>
          </p:cNvPr>
          <p:cNvSpPr>
            <a:spLocks noGrp="1" noRot="1" noMove="1" noResize="1" noEditPoints="1" noAdjustHandles="1" noChangeArrowheads="1" noChangeShapeType="1"/>
          </p:cNvSpPr>
          <p:nvPr/>
        </p:nvSpPr>
        <p:spPr>
          <a:xfrm>
            <a:off x="0" y="0"/>
            <a:ext cx="12192000" cy="1367432"/>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C1E68F90-F4E8-5145-095D-3213FF415C3D}"/>
              </a:ext>
            </a:extLst>
          </p:cNvPr>
          <p:cNvSpPr txBox="1"/>
          <p:nvPr/>
        </p:nvSpPr>
        <p:spPr>
          <a:xfrm>
            <a:off x="0" y="-28169"/>
            <a:ext cx="9237967"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cs-CZ" sz="4400" b="1" spc="300" dirty="0">
                <a:ln/>
                <a:solidFill>
                  <a:schemeClr val="accent4"/>
                </a:solidFill>
                <a:effectLst>
                  <a:outerShdw blurRad="38100" dist="12700" dir="2700000" algn="tl">
                    <a:srgbClr val="000000">
                      <a:alpha val="43137"/>
                    </a:srgbClr>
                  </a:outerShdw>
                </a:effectLst>
              </a:rPr>
              <a:t>POKRM SMLOUVY</a:t>
            </a:r>
            <a:r>
              <a:rPr lang="es-ES" sz="4400" b="1" spc="300" dirty="0">
                <a:ln/>
                <a:solidFill>
                  <a:schemeClr val="accent4"/>
                </a:solidFill>
                <a:effectLst>
                  <a:outerShdw blurRad="38100" dist="12700" dir="2700000" algn="tl">
                    <a:srgbClr val="000000">
                      <a:alpha val="43137"/>
                    </a:srgbClr>
                  </a:outerShdw>
                </a:effectLst>
              </a:rPr>
              <a:t> </a:t>
            </a:r>
          </a:p>
        </p:txBody>
      </p:sp>
      <p:sp>
        <p:nvSpPr>
          <p:cNvPr id="5" name="CuadroTexto 4">
            <a:extLst>
              <a:ext uri="{FF2B5EF4-FFF2-40B4-BE49-F238E27FC236}">
                <a16:creationId xmlns:a16="http://schemas.microsoft.com/office/drawing/2014/main" id="{F6E4E75D-F7E9-5B5A-05B9-197550B1AD3D}"/>
              </a:ext>
            </a:extLst>
          </p:cNvPr>
          <p:cNvSpPr txBox="1"/>
          <p:nvPr/>
        </p:nvSpPr>
        <p:spPr>
          <a:xfrm>
            <a:off x="1" y="629168"/>
            <a:ext cx="9237966"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lumMod val="50000"/>
                  </a:schemeClr>
                </a:solidFill>
                <a:latin typeface="Comic Sans MS" panose="030F0702030302020204" pitchFamily="66" charset="0"/>
              </a:rPr>
              <a:t>“</a:t>
            </a:r>
            <a:r>
              <a:rPr lang="cs-CZ" b="1" dirty="0">
                <a:solidFill>
                  <a:schemeClr val="accent5">
                    <a:lumMod val="50000"/>
                  </a:schemeClr>
                </a:solidFill>
                <a:latin typeface="Comic Sans MS" panose="030F0702030302020204" pitchFamily="66" charset="0"/>
              </a:rPr>
              <a:t>Pak Mojžíš a Áron, </a:t>
            </a:r>
            <a:r>
              <a:rPr lang="cs-CZ" b="1" dirty="0" err="1">
                <a:solidFill>
                  <a:schemeClr val="accent5">
                    <a:lumMod val="50000"/>
                  </a:schemeClr>
                </a:solidFill>
                <a:latin typeface="Comic Sans MS" panose="030F0702030302020204" pitchFamily="66" charset="0"/>
              </a:rPr>
              <a:t>Nádab</a:t>
            </a:r>
            <a:r>
              <a:rPr lang="cs-CZ" b="1" dirty="0">
                <a:solidFill>
                  <a:schemeClr val="accent5">
                    <a:lumMod val="50000"/>
                  </a:schemeClr>
                </a:solidFill>
                <a:latin typeface="Comic Sans MS" panose="030F0702030302020204" pitchFamily="66" charset="0"/>
              </a:rPr>
              <a:t> a </a:t>
            </a:r>
            <a:r>
              <a:rPr lang="cs-CZ" b="1" dirty="0" err="1">
                <a:solidFill>
                  <a:schemeClr val="accent5">
                    <a:lumMod val="50000"/>
                  </a:schemeClr>
                </a:solidFill>
                <a:latin typeface="Comic Sans MS" panose="030F0702030302020204" pitchFamily="66" charset="0"/>
              </a:rPr>
              <a:t>Abíhú</a:t>
            </a:r>
            <a:r>
              <a:rPr lang="cs-CZ" b="1" dirty="0">
                <a:solidFill>
                  <a:schemeClr val="accent5">
                    <a:lumMod val="50000"/>
                  </a:schemeClr>
                </a:solidFill>
                <a:latin typeface="Comic Sans MS" panose="030F0702030302020204" pitchFamily="66" charset="0"/>
              </a:rPr>
              <a:t> a sedmdesát z izraelských starších</a:t>
            </a:r>
            <a:r>
              <a:rPr lang="es-ES" b="1" dirty="0">
                <a:solidFill>
                  <a:schemeClr val="accent5">
                    <a:lumMod val="50000"/>
                  </a:schemeClr>
                </a:solidFill>
                <a:latin typeface="Comic Sans MS" panose="030F0702030302020204" pitchFamily="66" charset="0"/>
              </a:rPr>
              <a:t> […] </a:t>
            </a:r>
            <a:r>
              <a:rPr lang="cs-CZ" b="1" dirty="0">
                <a:solidFill>
                  <a:schemeClr val="accent5">
                    <a:lumMod val="50000"/>
                  </a:schemeClr>
                </a:solidFill>
                <a:latin typeface="Comic Sans MS" panose="030F0702030302020204" pitchFamily="66" charset="0"/>
              </a:rPr>
              <a:t>ačkoli uzřeli Boha; i jedli a pili</a:t>
            </a:r>
            <a:r>
              <a:rPr lang="es-ES" b="1" dirty="0">
                <a:solidFill>
                  <a:schemeClr val="accent5">
                    <a:lumMod val="50000"/>
                  </a:schemeClr>
                </a:solidFill>
                <a:latin typeface="Comic Sans MS" panose="030F0702030302020204" pitchFamily="66" charset="0"/>
              </a:rPr>
              <a:t>” </a:t>
            </a:r>
            <a:r>
              <a:rPr lang="es-ES" sz="1400" b="1" dirty="0">
                <a:solidFill>
                  <a:schemeClr val="accent5">
                    <a:lumMod val="50000"/>
                  </a:schemeClr>
                </a:solidFill>
                <a:latin typeface="Comic Sans MS" panose="030F0702030302020204" pitchFamily="66" charset="0"/>
              </a:rPr>
              <a:t>(</a:t>
            </a:r>
            <a:r>
              <a:rPr lang="cs-CZ" sz="1400" b="1" dirty="0">
                <a:solidFill>
                  <a:schemeClr val="accent5">
                    <a:lumMod val="50000"/>
                  </a:schemeClr>
                </a:solidFill>
                <a:latin typeface="Comic Sans MS" panose="030F0702030302020204" pitchFamily="66" charset="0"/>
              </a:rPr>
              <a:t>2. Mojžíšova</a:t>
            </a:r>
            <a:r>
              <a:rPr lang="es-ES" sz="1400" b="1" dirty="0">
                <a:solidFill>
                  <a:schemeClr val="accent5">
                    <a:lumMod val="50000"/>
                  </a:schemeClr>
                </a:solidFill>
                <a:latin typeface="Comic Sans MS" panose="030F0702030302020204" pitchFamily="66" charset="0"/>
              </a:rPr>
              <a:t> 24</a:t>
            </a:r>
            <a:r>
              <a:rPr lang="cs-CZ" sz="1400" b="1" dirty="0">
                <a:solidFill>
                  <a:schemeClr val="accent5">
                    <a:lumMod val="50000"/>
                  </a:schemeClr>
                </a:solidFill>
                <a:latin typeface="Comic Sans MS" panose="030F0702030302020204" pitchFamily="66" charset="0"/>
              </a:rPr>
              <a:t>,</a:t>
            </a:r>
            <a:r>
              <a:rPr lang="es-ES" sz="1400" b="1" dirty="0">
                <a:solidFill>
                  <a:schemeClr val="accent5">
                    <a:lumMod val="50000"/>
                  </a:schemeClr>
                </a:solidFill>
                <a:latin typeface="Comic Sans MS" panose="030F0702030302020204" pitchFamily="66" charset="0"/>
              </a:rPr>
              <a:t>9</a:t>
            </a:r>
            <a:r>
              <a:rPr lang="cs-CZ" sz="1400" b="1" dirty="0">
                <a:solidFill>
                  <a:schemeClr val="accent5">
                    <a:lumMod val="50000"/>
                  </a:schemeClr>
                </a:solidFill>
                <a:latin typeface="Comic Sans MS" panose="030F0702030302020204" pitchFamily="66" charset="0"/>
              </a:rPr>
              <a:t>.</a:t>
            </a:r>
            <a:r>
              <a:rPr lang="es-ES" sz="1400" b="1" dirty="0">
                <a:solidFill>
                  <a:schemeClr val="accent5">
                    <a:lumMod val="50000"/>
                  </a:schemeClr>
                </a:solidFill>
                <a:latin typeface="Comic Sans MS" panose="030F0702030302020204" pitchFamily="66" charset="0"/>
              </a:rPr>
              <a:t>11b)</a:t>
            </a:r>
            <a:endParaRPr lang="es-ES" b="1" dirty="0">
              <a:solidFill>
                <a:schemeClr val="accent5">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4B518814-BECB-E545-3F7C-C14B8ECEC5CC}"/>
              </a:ext>
            </a:extLst>
          </p:cNvPr>
          <p:cNvSpPr txBox="1"/>
          <p:nvPr/>
        </p:nvSpPr>
        <p:spPr>
          <a:xfrm>
            <a:off x="137201" y="1444261"/>
            <a:ext cx="9100765" cy="707886"/>
          </a:xfrm>
          <a:prstGeom prst="rect">
            <a:avLst/>
          </a:prstGeom>
          <a:noFill/>
        </p:spPr>
        <p:txBody>
          <a:bodyPr wrap="square" rtlCol="0">
            <a:spAutoFit/>
          </a:bodyPr>
          <a:lstStyle/>
          <a:p>
            <a:pPr>
              <a:spcBef>
                <a:spcPts val="600"/>
              </a:spcBef>
            </a:pPr>
            <a:r>
              <a:rPr lang="es-ES" sz="2000" b="1" dirty="0" err="1"/>
              <a:t>Jak</a:t>
            </a:r>
            <a:r>
              <a:rPr lang="es-ES" sz="2000" b="1" dirty="0"/>
              <a:t> </a:t>
            </a:r>
            <a:r>
              <a:rPr lang="es-ES" sz="2000" b="1" dirty="0" err="1"/>
              <a:t>vidíme</a:t>
            </a:r>
            <a:r>
              <a:rPr lang="es-ES" sz="2000" b="1" dirty="0"/>
              <a:t> </a:t>
            </a:r>
            <a:r>
              <a:rPr lang="es-ES" sz="2000" b="1" dirty="0" err="1"/>
              <a:t>na</a:t>
            </a:r>
            <a:r>
              <a:rPr lang="es-ES" sz="2000" b="1" dirty="0"/>
              <a:t> </a:t>
            </a:r>
            <a:r>
              <a:rPr lang="es-ES" sz="2000" b="1" dirty="0" err="1"/>
              <a:t>příkladu</a:t>
            </a:r>
            <a:r>
              <a:rPr lang="es-ES" sz="2000" b="1" dirty="0"/>
              <a:t> </a:t>
            </a:r>
            <a:r>
              <a:rPr lang="es-ES" sz="2000" b="1" dirty="0" err="1"/>
              <a:t>Jákoba</a:t>
            </a:r>
            <a:r>
              <a:rPr lang="es-ES" sz="2000" b="1" dirty="0"/>
              <a:t> a </a:t>
            </a:r>
            <a:r>
              <a:rPr lang="es-ES" sz="2000" b="1" dirty="0" err="1"/>
              <a:t>Lábana</a:t>
            </a:r>
            <a:r>
              <a:rPr lang="es-ES" sz="2000" b="1" dirty="0"/>
              <a:t>, </a:t>
            </a:r>
            <a:r>
              <a:rPr lang="es-ES" sz="2000" b="1" dirty="0" err="1"/>
              <a:t>na</a:t>
            </a:r>
            <a:r>
              <a:rPr lang="es-ES" sz="2000" b="1" dirty="0"/>
              <a:t> </a:t>
            </a:r>
            <a:r>
              <a:rPr lang="es-ES" sz="2000" b="1" dirty="0" err="1"/>
              <a:t>starověkém</a:t>
            </a:r>
            <a:r>
              <a:rPr lang="es-ES" sz="2000" b="1" dirty="0"/>
              <a:t> </a:t>
            </a:r>
            <a:r>
              <a:rPr lang="es-ES" sz="2000" b="1" dirty="0" err="1"/>
              <a:t>Východě</a:t>
            </a:r>
            <a:r>
              <a:rPr lang="es-ES" sz="2000" b="1" dirty="0"/>
              <a:t> </a:t>
            </a:r>
            <a:r>
              <a:rPr lang="es-ES" sz="2000" b="1" dirty="0" err="1"/>
              <a:t>zahrnovala</a:t>
            </a:r>
            <a:r>
              <a:rPr lang="es-ES" sz="2000" b="1" dirty="0"/>
              <a:t> </a:t>
            </a:r>
            <a:r>
              <a:rPr lang="es-ES" sz="2000" b="1" dirty="0" err="1"/>
              <a:t>ratifikace</a:t>
            </a:r>
            <a:r>
              <a:rPr lang="es-ES" sz="2000" b="1" dirty="0"/>
              <a:t> </a:t>
            </a:r>
            <a:r>
              <a:rPr lang="es-ES" sz="2000" b="1" dirty="0" err="1"/>
              <a:t>smlouvy</a:t>
            </a:r>
            <a:r>
              <a:rPr lang="es-ES" sz="2000" b="1" dirty="0"/>
              <a:t> </a:t>
            </a:r>
            <a:r>
              <a:rPr lang="es-ES" sz="2000" b="1" dirty="0" err="1"/>
              <a:t>společné</a:t>
            </a:r>
            <a:r>
              <a:rPr lang="es-ES" sz="2000" b="1" dirty="0"/>
              <a:t> </a:t>
            </a:r>
            <a:r>
              <a:rPr lang="es-ES" sz="2000" b="1" dirty="0" err="1"/>
              <a:t>jídlo</a:t>
            </a:r>
            <a:r>
              <a:rPr lang="es-ES" sz="2000" b="1" dirty="0"/>
              <a:t> pro </a:t>
            </a:r>
            <a:r>
              <a:rPr lang="es-ES" sz="2000" b="1" dirty="0" err="1"/>
              <a:t>obě</a:t>
            </a:r>
            <a:r>
              <a:rPr lang="es-ES" sz="2000" b="1" dirty="0"/>
              <a:t> </a:t>
            </a:r>
            <a:r>
              <a:rPr lang="es-ES" sz="2000" b="1" dirty="0" err="1"/>
              <a:t>strany</a:t>
            </a:r>
            <a:r>
              <a:rPr lang="es-ES" sz="2000" b="1" dirty="0"/>
              <a:t> (</a:t>
            </a:r>
            <a:r>
              <a:rPr lang="cs-CZ" sz="2000" b="1" dirty="0"/>
              <a:t>1</a:t>
            </a:r>
            <a:r>
              <a:rPr lang="es-ES" sz="2000" b="1" dirty="0"/>
              <a:t>.</a:t>
            </a:r>
            <a:r>
              <a:rPr lang="cs-CZ" sz="2000" b="1" dirty="0"/>
              <a:t> Mojžíšova</a:t>
            </a:r>
            <a:r>
              <a:rPr lang="es-ES" sz="2000" b="1" dirty="0"/>
              <a:t> 31</a:t>
            </a:r>
            <a:r>
              <a:rPr lang="cs-CZ" sz="2000" b="1" dirty="0"/>
              <a:t>,</a:t>
            </a:r>
            <a:r>
              <a:rPr lang="es-ES" sz="2000" b="1" dirty="0"/>
              <a:t>44-54).</a:t>
            </a:r>
          </a:p>
        </p:txBody>
      </p:sp>
      <p:pic>
        <p:nvPicPr>
          <p:cNvPr id="4" name="Imagen 3" descr="Dibujo de una persona&#10;&#10;El contenido generado por IA puede ser incorrecto.">
            <a:extLst>
              <a:ext uri="{FF2B5EF4-FFF2-40B4-BE49-F238E27FC236}">
                <a16:creationId xmlns:a16="http://schemas.microsoft.com/office/drawing/2014/main" id="{23399E4F-93D2-203D-4822-63F4BC7CAC1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7201" y="2343487"/>
            <a:ext cx="4654982" cy="3482616"/>
          </a:xfrm>
          <a:prstGeom prst="rect">
            <a:avLst/>
          </a:prstGeom>
          <a:effectLst>
            <a:innerShdw blurRad="114300">
              <a:prstClr val="black"/>
            </a:innerShdw>
          </a:effectLst>
        </p:spPr>
      </p:pic>
      <p:pic>
        <p:nvPicPr>
          <p:cNvPr id="8" name="Imagen 7" descr="Una caricatura de una persona&#10;&#10;El contenido generado por IA puede ser incorrecto.">
            <a:extLst>
              <a:ext uri="{FF2B5EF4-FFF2-40B4-BE49-F238E27FC236}">
                <a16:creationId xmlns:a16="http://schemas.microsoft.com/office/drawing/2014/main" id="{3E37A7CE-F8F1-B7DD-BA88-ED8449BCEFE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37967" y="108883"/>
            <a:ext cx="2811780" cy="2057400"/>
          </a:xfrm>
          <a:prstGeom prst="rect">
            <a:avLst/>
          </a:prstGeom>
          <a:effectLst>
            <a:innerShdw blurRad="114300">
              <a:prstClr val="black"/>
            </a:innerShdw>
          </a:effectLst>
        </p:spPr>
      </p:pic>
      <p:pic>
        <p:nvPicPr>
          <p:cNvPr id="10" name="Imagen 9" descr="Un grupo de personas disfrazadas&#10;&#10;El contenido generado por IA puede ser incorrecto.">
            <a:extLst>
              <a:ext uri="{FF2B5EF4-FFF2-40B4-BE49-F238E27FC236}">
                <a16:creationId xmlns:a16="http://schemas.microsoft.com/office/drawing/2014/main" id="{13D4220B-476E-D72A-8D91-9A5A2A802BCB}"/>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8398030" y="3875776"/>
            <a:ext cx="3722844" cy="2879387"/>
          </a:xfrm>
          <a:prstGeom prst="rect">
            <a:avLst/>
          </a:prstGeom>
          <a:effectLst>
            <a:innerShdw blurRad="114300">
              <a:prstClr val="black"/>
            </a:innerShdw>
          </a:effectLst>
        </p:spPr>
      </p:pic>
      <p:sp>
        <p:nvSpPr>
          <p:cNvPr id="12" name="CuadroTexto 11">
            <a:extLst>
              <a:ext uri="{FF2B5EF4-FFF2-40B4-BE49-F238E27FC236}">
                <a16:creationId xmlns:a16="http://schemas.microsoft.com/office/drawing/2014/main" id="{B71E6420-964D-C88B-0B1C-A234591C2808}"/>
              </a:ext>
            </a:extLst>
          </p:cNvPr>
          <p:cNvSpPr txBox="1"/>
          <p:nvPr/>
        </p:nvSpPr>
        <p:spPr>
          <a:xfrm>
            <a:off x="4820066" y="3196163"/>
            <a:ext cx="7281052" cy="707886"/>
          </a:xfrm>
          <a:prstGeom prst="rect">
            <a:avLst/>
          </a:prstGeom>
          <a:noFill/>
        </p:spPr>
        <p:txBody>
          <a:bodyPr wrap="square">
            <a:spAutoFit/>
          </a:bodyPr>
          <a:lstStyle/>
          <a:p>
            <a:pPr>
              <a:spcBef>
                <a:spcPts val="600"/>
              </a:spcBef>
            </a:pPr>
            <a:r>
              <a:rPr lang="es-ES" sz="2000" b="1" dirty="0" err="1"/>
              <a:t>Když</a:t>
            </a:r>
            <a:r>
              <a:rPr lang="es-ES" sz="2000" b="1" dirty="0"/>
              <a:t> </a:t>
            </a:r>
            <a:r>
              <a:rPr lang="es-ES" sz="2000" b="1" dirty="0" err="1"/>
              <a:t>Ježíš</a:t>
            </a:r>
            <a:r>
              <a:rPr lang="es-ES" sz="2000" b="1" dirty="0"/>
              <a:t> </a:t>
            </a:r>
            <a:r>
              <a:rPr lang="es-ES" sz="2000" b="1" dirty="0" err="1"/>
              <a:t>ustanovil</a:t>
            </a:r>
            <a:r>
              <a:rPr lang="es-ES" sz="2000" b="1" dirty="0"/>
              <a:t> </a:t>
            </a:r>
            <a:r>
              <a:rPr lang="es-ES" sz="2000" b="1" dirty="0" err="1"/>
              <a:t>novou</a:t>
            </a:r>
            <a:r>
              <a:rPr lang="es-ES" sz="2000" b="1" dirty="0"/>
              <a:t> </a:t>
            </a:r>
            <a:r>
              <a:rPr lang="es-ES" sz="2000" b="1" dirty="0" err="1"/>
              <a:t>smlouvu</a:t>
            </a:r>
            <a:r>
              <a:rPr lang="es-ES" sz="2000" b="1" dirty="0"/>
              <a:t>, </a:t>
            </a:r>
            <a:r>
              <a:rPr lang="es-ES" sz="2000" b="1" dirty="0" err="1"/>
              <a:t>učinil</a:t>
            </a:r>
            <a:r>
              <a:rPr lang="es-ES" sz="2000" b="1" dirty="0"/>
              <a:t> </a:t>
            </a:r>
            <a:r>
              <a:rPr lang="es-ES" sz="2000" b="1" dirty="0" err="1"/>
              <a:t>tak</a:t>
            </a:r>
            <a:r>
              <a:rPr lang="es-ES" sz="2000" b="1" dirty="0"/>
              <a:t> </a:t>
            </a:r>
            <a:r>
              <a:rPr lang="es-ES" sz="2000" b="1" dirty="0" err="1"/>
              <a:t>také</a:t>
            </a:r>
            <a:r>
              <a:rPr lang="es-ES" sz="2000" b="1" dirty="0"/>
              <a:t> </a:t>
            </a:r>
            <a:r>
              <a:rPr lang="es-ES" sz="2000" b="1" dirty="0" err="1"/>
              <a:t>tím</a:t>
            </a:r>
            <a:r>
              <a:rPr lang="es-ES" sz="2000" b="1" dirty="0"/>
              <a:t>, </a:t>
            </a:r>
            <a:r>
              <a:rPr lang="es-ES" sz="2000" b="1" dirty="0" err="1"/>
              <a:t>že</a:t>
            </a:r>
            <a:r>
              <a:rPr lang="es-ES" sz="2000" b="1" dirty="0"/>
              <a:t> se</a:t>
            </a:r>
            <a:r>
              <a:rPr lang="cs-CZ" sz="2000" b="1" dirty="0"/>
              <a:t>           </a:t>
            </a:r>
            <a:r>
              <a:rPr lang="es-ES" sz="2000" b="1" dirty="0"/>
              <a:t> o </a:t>
            </a:r>
            <a:r>
              <a:rPr lang="es-ES" sz="2000" b="1" dirty="0" err="1"/>
              <a:t>jídlo</a:t>
            </a:r>
            <a:r>
              <a:rPr lang="es-ES" sz="2000" b="1" dirty="0"/>
              <a:t> </a:t>
            </a:r>
            <a:r>
              <a:rPr lang="es-ES" sz="2000" b="1" dirty="0" err="1"/>
              <a:t>podělil</a:t>
            </a:r>
            <a:r>
              <a:rPr lang="es-ES" sz="2000" b="1" dirty="0"/>
              <a:t> s 12 </a:t>
            </a:r>
            <a:r>
              <a:rPr lang="es-ES" sz="2000" b="1" dirty="0" err="1"/>
              <a:t>apoštoly</a:t>
            </a:r>
            <a:r>
              <a:rPr lang="es-ES" sz="2000" b="1" dirty="0"/>
              <a:t> (M</a:t>
            </a:r>
            <a:r>
              <a:rPr lang="cs-CZ" sz="2000" b="1" dirty="0"/>
              <a:t>a</a:t>
            </a:r>
            <a:r>
              <a:rPr lang="es-ES" sz="2000" b="1" dirty="0"/>
              <a:t>t</a:t>
            </a:r>
            <a:r>
              <a:rPr lang="cs-CZ" sz="2000" b="1" dirty="0" err="1"/>
              <a:t>ouš</a:t>
            </a:r>
            <a:r>
              <a:rPr lang="es-ES" sz="2000" b="1" dirty="0"/>
              <a:t> 26</a:t>
            </a:r>
            <a:r>
              <a:rPr lang="cs-CZ" sz="2000" b="1" dirty="0"/>
              <a:t>,</a:t>
            </a:r>
            <a:r>
              <a:rPr lang="es-ES" sz="2000" b="1" dirty="0"/>
              <a:t>26-28).</a:t>
            </a:r>
          </a:p>
        </p:txBody>
      </p:sp>
      <p:sp>
        <p:nvSpPr>
          <p:cNvPr id="14" name="CuadroTexto 13">
            <a:extLst>
              <a:ext uri="{FF2B5EF4-FFF2-40B4-BE49-F238E27FC236}">
                <a16:creationId xmlns:a16="http://schemas.microsoft.com/office/drawing/2014/main" id="{ABC4F9C4-1A21-1ADC-349A-D3FE217A5060}"/>
              </a:ext>
            </a:extLst>
          </p:cNvPr>
          <p:cNvSpPr txBox="1"/>
          <p:nvPr/>
        </p:nvSpPr>
        <p:spPr>
          <a:xfrm>
            <a:off x="4820066" y="3875776"/>
            <a:ext cx="3506838" cy="2246769"/>
          </a:xfrm>
          <a:prstGeom prst="rect">
            <a:avLst/>
          </a:prstGeom>
          <a:noFill/>
        </p:spPr>
        <p:txBody>
          <a:bodyPr wrap="square">
            <a:spAutoFit/>
          </a:bodyPr>
          <a:lstStyle/>
          <a:p>
            <a:pPr>
              <a:spcBef>
                <a:spcPts val="600"/>
              </a:spcBef>
            </a:pPr>
            <a:r>
              <a:rPr lang="es-ES" sz="2000" b="1" dirty="0" err="1"/>
              <a:t>Pokaždé</a:t>
            </a:r>
            <a:r>
              <a:rPr lang="es-ES" sz="2000" b="1" dirty="0"/>
              <a:t>, </a:t>
            </a:r>
            <a:r>
              <a:rPr lang="es-ES" sz="2000" b="1" dirty="0" err="1"/>
              <a:t>když</a:t>
            </a:r>
            <a:r>
              <a:rPr lang="es-ES" sz="2000" b="1" dirty="0"/>
              <a:t> </a:t>
            </a:r>
            <a:r>
              <a:rPr lang="es-ES" sz="2000" b="1" dirty="0" err="1"/>
              <a:t>přijímáme</a:t>
            </a:r>
            <a:r>
              <a:rPr lang="es-ES" sz="2000" b="1" dirty="0"/>
              <a:t> </a:t>
            </a:r>
            <a:r>
              <a:rPr lang="es-ES" sz="2000" b="1" dirty="0" err="1"/>
              <a:t>svátost</a:t>
            </a:r>
            <a:r>
              <a:rPr lang="es-ES" sz="2000" b="1" dirty="0"/>
              <a:t>, </a:t>
            </a:r>
            <a:r>
              <a:rPr lang="es-ES" sz="2000" b="1" dirty="0" err="1"/>
              <a:t>obnovujeme</a:t>
            </a:r>
            <a:r>
              <a:rPr lang="es-ES" sz="2000" b="1" dirty="0"/>
              <a:t> </a:t>
            </a:r>
            <a:r>
              <a:rPr lang="es-ES" sz="2000" b="1" dirty="0" err="1"/>
              <a:t>tím</a:t>
            </a:r>
            <a:r>
              <a:rPr lang="es-ES" sz="2000" b="1" dirty="0"/>
              <a:t> </a:t>
            </a:r>
            <a:r>
              <a:rPr lang="es-ES" sz="2000" b="1" dirty="0" err="1"/>
              <a:t>svou</a:t>
            </a:r>
            <a:r>
              <a:rPr lang="es-ES" sz="2000" b="1" dirty="0"/>
              <a:t> </a:t>
            </a:r>
            <a:r>
              <a:rPr lang="es-ES" sz="2000" b="1" dirty="0" err="1"/>
              <a:t>smlouvu</a:t>
            </a:r>
            <a:r>
              <a:rPr lang="es-ES" sz="2000" b="1" dirty="0"/>
              <a:t> s </a:t>
            </a:r>
            <a:r>
              <a:rPr lang="es-ES" sz="2000" b="1" dirty="0" err="1"/>
              <a:t>Bohem</a:t>
            </a:r>
            <a:r>
              <a:rPr lang="es-ES" sz="2000" b="1" dirty="0"/>
              <a:t>. </a:t>
            </a:r>
            <a:r>
              <a:rPr lang="es-ES" sz="2000" b="1" dirty="0" err="1"/>
              <a:t>Tím</a:t>
            </a:r>
            <a:r>
              <a:rPr lang="es-ES" sz="2000" b="1" dirty="0"/>
              <a:t>, </a:t>
            </a:r>
            <a:r>
              <a:rPr lang="es-ES" sz="2000" b="1" dirty="0" err="1"/>
              <a:t>že</a:t>
            </a:r>
            <a:r>
              <a:rPr lang="es-ES" sz="2000" b="1" dirty="0"/>
              <a:t> </a:t>
            </a:r>
            <a:r>
              <a:rPr lang="es-ES" sz="2000" b="1" dirty="0" err="1"/>
              <a:t>přijímáme</a:t>
            </a:r>
            <a:r>
              <a:rPr lang="es-ES" sz="2000" b="1" dirty="0"/>
              <a:t> </a:t>
            </a:r>
            <a:r>
              <a:rPr lang="es-ES" sz="2000" b="1" dirty="0" err="1"/>
              <a:t>chléb</a:t>
            </a:r>
            <a:r>
              <a:rPr lang="es-ES" sz="2000" b="1" dirty="0"/>
              <a:t> a </a:t>
            </a:r>
            <a:r>
              <a:rPr lang="es-ES" sz="2000" b="1" dirty="0" err="1"/>
              <a:t>víno</a:t>
            </a:r>
            <a:r>
              <a:rPr lang="es-ES" sz="2000" b="1" dirty="0"/>
              <a:t>, </a:t>
            </a:r>
            <a:r>
              <a:rPr lang="es-ES" sz="2000" b="1" dirty="0" err="1"/>
              <a:t>oslavujeme</a:t>
            </a:r>
            <a:r>
              <a:rPr lang="es-ES" sz="2000" b="1" dirty="0"/>
              <a:t> </a:t>
            </a:r>
            <a:r>
              <a:rPr lang="es-ES" sz="2000" b="1" dirty="0" err="1"/>
              <a:t>odpuštění</a:t>
            </a:r>
            <a:r>
              <a:rPr lang="es-ES" sz="2000" b="1" dirty="0"/>
              <a:t> a </a:t>
            </a:r>
            <a:r>
              <a:rPr lang="es-ES" sz="2000" b="1" dirty="0" err="1"/>
              <a:t>spasení</a:t>
            </a:r>
            <a:r>
              <a:rPr lang="es-ES" sz="2000" b="1" dirty="0"/>
              <a:t>, </a:t>
            </a:r>
            <a:r>
              <a:rPr lang="es-ES" sz="2000" b="1" dirty="0" err="1"/>
              <a:t>které</a:t>
            </a:r>
            <a:r>
              <a:rPr lang="es-ES" sz="2000" b="1" dirty="0"/>
              <a:t> </a:t>
            </a:r>
            <a:r>
              <a:rPr lang="es-ES" sz="2000" b="1" dirty="0" err="1"/>
              <a:t>máme</a:t>
            </a:r>
            <a:r>
              <a:rPr lang="es-ES" sz="2000" b="1" dirty="0"/>
              <a:t> v </a:t>
            </a:r>
            <a:r>
              <a:rPr lang="es-ES" sz="2000" b="1" dirty="0" err="1"/>
              <a:t>Ježíši</a:t>
            </a:r>
            <a:r>
              <a:rPr lang="es-ES" sz="2000" b="1" dirty="0"/>
              <a:t> (1</a:t>
            </a:r>
            <a:r>
              <a:rPr lang="cs-CZ" sz="2000" b="1" dirty="0"/>
              <a:t>. list K</a:t>
            </a:r>
            <a:r>
              <a:rPr lang="es-ES" sz="2000" b="1" dirty="0"/>
              <a:t>o</a:t>
            </a:r>
            <a:r>
              <a:rPr lang="cs-CZ" sz="2000" b="1" dirty="0" err="1"/>
              <a:t>rintským</a:t>
            </a:r>
            <a:r>
              <a:rPr lang="es-ES" sz="2000" b="1" dirty="0"/>
              <a:t> 11</a:t>
            </a:r>
            <a:r>
              <a:rPr lang="cs-CZ" sz="2000" b="1" dirty="0"/>
              <a:t>,</a:t>
            </a:r>
            <a:r>
              <a:rPr lang="es-ES" sz="2000" b="1" dirty="0"/>
              <a:t>26).</a:t>
            </a:r>
          </a:p>
        </p:txBody>
      </p:sp>
      <p:sp>
        <p:nvSpPr>
          <p:cNvPr id="16" name="CuadroTexto 15">
            <a:extLst>
              <a:ext uri="{FF2B5EF4-FFF2-40B4-BE49-F238E27FC236}">
                <a16:creationId xmlns:a16="http://schemas.microsoft.com/office/drawing/2014/main" id="{502132F6-983E-D7DC-1ED6-7A51CEF05579}"/>
              </a:ext>
            </a:extLst>
          </p:cNvPr>
          <p:cNvSpPr txBox="1"/>
          <p:nvPr/>
        </p:nvSpPr>
        <p:spPr>
          <a:xfrm>
            <a:off x="4820066" y="2208773"/>
            <a:ext cx="7281052" cy="1015663"/>
          </a:xfrm>
          <a:prstGeom prst="rect">
            <a:avLst/>
          </a:prstGeom>
          <a:noFill/>
        </p:spPr>
        <p:txBody>
          <a:bodyPr wrap="square">
            <a:spAutoFit/>
          </a:bodyPr>
          <a:lstStyle/>
          <a:p>
            <a:pPr>
              <a:spcBef>
                <a:spcPts val="600"/>
              </a:spcBef>
            </a:pPr>
            <a:r>
              <a:rPr lang="es-ES" sz="2000" b="1" dirty="0" err="1"/>
              <a:t>Na</a:t>
            </a:r>
            <a:r>
              <a:rPr lang="es-ES" sz="2000" b="1" dirty="0"/>
              <a:t> </a:t>
            </a:r>
            <a:r>
              <a:rPr lang="es-ES" sz="2000" b="1" dirty="0" err="1"/>
              <a:t>Sinaji</a:t>
            </a:r>
            <a:r>
              <a:rPr lang="es-ES" sz="2000" b="1" dirty="0"/>
              <a:t> </a:t>
            </a:r>
            <a:r>
              <a:rPr lang="es-ES" sz="2000" b="1" dirty="0" err="1"/>
              <a:t>Bůh</a:t>
            </a:r>
            <a:r>
              <a:rPr lang="es-ES" sz="2000" b="1" dirty="0"/>
              <a:t> </a:t>
            </a:r>
            <a:r>
              <a:rPr lang="es-ES" sz="2000" b="1" dirty="0" err="1"/>
              <a:t>nabídl</a:t>
            </a:r>
            <a:r>
              <a:rPr lang="es-ES" sz="2000" b="1" dirty="0"/>
              <a:t> "</a:t>
            </a:r>
            <a:r>
              <a:rPr lang="es-ES" sz="2000" b="1" dirty="0" err="1"/>
              <a:t>večeři</a:t>
            </a:r>
            <a:r>
              <a:rPr lang="es-ES" sz="2000" b="1" dirty="0"/>
              <a:t> </a:t>
            </a:r>
            <a:r>
              <a:rPr lang="es-ES" sz="2000" b="1" dirty="0" err="1"/>
              <a:t>smlouvy</a:t>
            </a:r>
            <a:r>
              <a:rPr lang="es-ES" sz="2000" b="1" dirty="0"/>
              <a:t>" 74 </a:t>
            </a:r>
            <a:r>
              <a:rPr lang="es-ES" sz="2000" b="1" dirty="0" err="1"/>
              <a:t>lidem</a:t>
            </a:r>
            <a:r>
              <a:rPr lang="es-ES" sz="2000" b="1" dirty="0"/>
              <a:t>: </a:t>
            </a:r>
            <a:r>
              <a:rPr lang="es-ES" sz="2000" b="1" dirty="0" err="1"/>
              <a:t>Mojžíšovi</a:t>
            </a:r>
            <a:r>
              <a:rPr lang="es-ES" sz="2000" b="1" dirty="0"/>
              <a:t>, </a:t>
            </a:r>
            <a:r>
              <a:rPr lang="es-ES" sz="2000" b="1" dirty="0" err="1"/>
              <a:t>Áro</a:t>
            </a:r>
            <a:r>
              <a:rPr lang="cs-CZ" sz="2000" b="1" dirty="0"/>
              <a:t>-</a:t>
            </a:r>
            <a:r>
              <a:rPr lang="es-ES" sz="2000" b="1" dirty="0" err="1"/>
              <a:t>novi</a:t>
            </a:r>
            <a:r>
              <a:rPr lang="es-ES" sz="2000" b="1" dirty="0"/>
              <a:t>, N</a:t>
            </a:r>
            <a:r>
              <a:rPr lang="cs-CZ" sz="2000" b="1" dirty="0"/>
              <a:t>á</a:t>
            </a:r>
            <a:r>
              <a:rPr lang="es-ES" sz="2000" b="1" dirty="0" err="1"/>
              <a:t>dabovi</a:t>
            </a:r>
            <a:r>
              <a:rPr lang="es-ES" sz="2000" b="1" dirty="0"/>
              <a:t>, Ab</a:t>
            </a:r>
            <a:r>
              <a:rPr lang="cs-CZ" sz="2000" b="1" dirty="0"/>
              <a:t>í</a:t>
            </a:r>
            <a:r>
              <a:rPr lang="es-ES" sz="2000" b="1" dirty="0"/>
              <a:t>h</a:t>
            </a:r>
            <a:r>
              <a:rPr lang="cs-CZ" sz="2000" b="1" dirty="0" err="1"/>
              <a:t>úovi</a:t>
            </a:r>
            <a:r>
              <a:rPr lang="es-ES" sz="2000" b="1" dirty="0"/>
              <a:t> a 70 </a:t>
            </a:r>
            <a:r>
              <a:rPr lang="es-ES" sz="2000" b="1" dirty="0" err="1"/>
              <a:t>starším</a:t>
            </a:r>
            <a:r>
              <a:rPr lang="es-ES" sz="2000" b="1" dirty="0"/>
              <a:t>, </a:t>
            </a:r>
            <a:r>
              <a:rPr lang="es-ES" sz="2000" b="1" dirty="0" err="1"/>
              <a:t>kteří</a:t>
            </a:r>
            <a:r>
              <a:rPr lang="es-ES" sz="2000" b="1" dirty="0"/>
              <a:t> </a:t>
            </a:r>
            <a:r>
              <a:rPr lang="es-ES" sz="2000" b="1" dirty="0" err="1"/>
              <a:t>zastupovali</a:t>
            </a:r>
            <a:r>
              <a:rPr lang="es-ES" sz="2000" b="1" dirty="0"/>
              <a:t> </a:t>
            </a:r>
            <a:r>
              <a:rPr lang="es-ES" sz="2000" b="1" dirty="0" err="1"/>
              <a:t>všechen</a:t>
            </a:r>
            <a:r>
              <a:rPr lang="es-ES" sz="2000" b="1" dirty="0"/>
              <a:t> lid (</a:t>
            </a:r>
            <a:r>
              <a:rPr lang="cs-CZ" sz="2000" b="1" dirty="0"/>
              <a:t>2</a:t>
            </a:r>
            <a:r>
              <a:rPr lang="es-ES" sz="2000" b="1" dirty="0"/>
              <a:t>.</a:t>
            </a:r>
            <a:r>
              <a:rPr lang="cs-CZ" sz="2000" b="1" dirty="0"/>
              <a:t> Mojžíšova</a:t>
            </a:r>
            <a:r>
              <a:rPr lang="es-ES" sz="2000" b="1" dirty="0"/>
              <a:t> 24</a:t>
            </a:r>
            <a:r>
              <a:rPr lang="cs-CZ" sz="2000" b="1" dirty="0"/>
              <a:t>,</a:t>
            </a:r>
            <a:r>
              <a:rPr lang="es-ES" sz="2000" b="1" dirty="0"/>
              <a:t>9-11).</a:t>
            </a:r>
          </a:p>
        </p:txBody>
      </p:sp>
      <p:sp>
        <p:nvSpPr>
          <p:cNvPr id="18" name="CuadroTexto 17">
            <a:extLst>
              <a:ext uri="{FF2B5EF4-FFF2-40B4-BE49-F238E27FC236}">
                <a16:creationId xmlns:a16="http://schemas.microsoft.com/office/drawing/2014/main" id="{1BE48802-1DDF-0A73-CECA-5006732F9E68}"/>
              </a:ext>
            </a:extLst>
          </p:cNvPr>
          <p:cNvSpPr txBox="1"/>
          <p:nvPr/>
        </p:nvSpPr>
        <p:spPr>
          <a:xfrm>
            <a:off x="66674" y="6094273"/>
            <a:ext cx="8162925" cy="707886"/>
          </a:xfrm>
          <a:prstGeom prst="rect">
            <a:avLst/>
          </a:prstGeom>
          <a:noFill/>
        </p:spPr>
        <p:txBody>
          <a:bodyPr wrap="square">
            <a:spAutoFit/>
          </a:bodyPr>
          <a:lstStyle/>
          <a:p>
            <a:pPr>
              <a:spcBef>
                <a:spcPts val="600"/>
              </a:spcBef>
            </a:pPr>
            <a:r>
              <a:rPr lang="es-ES" sz="2000" b="1" dirty="0" err="1"/>
              <a:t>Navzdory</a:t>
            </a:r>
            <a:r>
              <a:rPr lang="es-ES" sz="2000" b="1" dirty="0"/>
              <a:t> </a:t>
            </a:r>
            <a:r>
              <a:rPr lang="es-ES" sz="2000" b="1" dirty="0" err="1"/>
              <a:t>jejich</a:t>
            </a:r>
            <a:r>
              <a:rPr lang="es-ES" sz="2000" b="1" dirty="0"/>
              <a:t> </a:t>
            </a:r>
            <a:r>
              <a:rPr lang="es-ES" sz="2000" b="1" dirty="0" err="1"/>
              <a:t>konečnému</a:t>
            </a:r>
            <a:r>
              <a:rPr lang="es-ES" sz="2000" b="1" dirty="0"/>
              <a:t> </a:t>
            </a:r>
            <a:r>
              <a:rPr lang="es-ES" sz="2000" b="1" dirty="0" err="1"/>
              <a:t>odmítnutí</a:t>
            </a:r>
            <a:r>
              <a:rPr lang="es-ES" sz="2000" b="1" dirty="0"/>
              <a:t> </a:t>
            </a:r>
            <a:r>
              <a:rPr lang="es-ES" sz="2000" b="1" dirty="0" err="1"/>
              <a:t>spasení</a:t>
            </a:r>
            <a:r>
              <a:rPr lang="es-ES" sz="2000" b="1" dirty="0"/>
              <a:t>, </a:t>
            </a:r>
            <a:r>
              <a:rPr lang="es-ES" sz="2000" b="1" dirty="0" err="1"/>
              <a:t>ani</a:t>
            </a:r>
            <a:r>
              <a:rPr lang="es-ES" sz="2000" b="1" dirty="0"/>
              <a:t> N</a:t>
            </a:r>
            <a:r>
              <a:rPr lang="cs-CZ" sz="2000" b="1" dirty="0"/>
              <a:t>á</a:t>
            </a:r>
            <a:r>
              <a:rPr lang="es-ES" sz="2000" b="1" dirty="0" err="1"/>
              <a:t>dab</a:t>
            </a:r>
            <a:r>
              <a:rPr lang="es-ES" sz="2000" b="1" dirty="0"/>
              <a:t>, Ab</a:t>
            </a:r>
            <a:r>
              <a:rPr lang="cs-CZ" sz="2000" b="1" dirty="0"/>
              <a:t>í</a:t>
            </a:r>
            <a:r>
              <a:rPr lang="es-ES" sz="2000" b="1" dirty="0"/>
              <a:t>h</a:t>
            </a:r>
            <a:r>
              <a:rPr lang="cs-CZ" sz="2000" b="1" dirty="0"/>
              <a:t>ú</a:t>
            </a:r>
            <a:r>
              <a:rPr lang="es-ES" sz="2000" b="1" dirty="0"/>
              <a:t> </a:t>
            </a:r>
            <a:r>
              <a:rPr lang="es-ES" sz="2000" b="1" dirty="0" err="1"/>
              <a:t>ani</a:t>
            </a:r>
            <a:r>
              <a:rPr lang="es-ES" sz="2000" b="1" dirty="0"/>
              <a:t> </a:t>
            </a:r>
            <a:r>
              <a:rPr lang="es-ES" sz="2000" b="1" dirty="0" err="1"/>
              <a:t>Jidáš</a:t>
            </a:r>
            <a:r>
              <a:rPr lang="es-ES" sz="2000" b="1" dirty="0"/>
              <a:t> </a:t>
            </a:r>
            <a:r>
              <a:rPr lang="es-ES" sz="2000" b="1" dirty="0" err="1"/>
              <a:t>nebyli</a:t>
            </a:r>
            <a:r>
              <a:rPr lang="es-ES" sz="2000" b="1" dirty="0"/>
              <a:t> </a:t>
            </a:r>
            <a:r>
              <a:rPr lang="es-ES" sz="2000" b="1" dirty="0" err="1"/>
              <a:t>vyloučeni</a:t>
            </a:r>
            <a:r>
              <a:rPr lang="es-ES" sz="2000" b="1" dirty="0"/>
              <a:t> z </a:t>
            </a:r>
            <a:r>
              <a:rPr lang="es-ES" sz="2000" b="1" dirty="0" err="1"/>
              <a:t>této</a:t>
            </a:r>
            <a:r>
              <a:rPr lang="es-ES" sz="2000" b="1" dirty="0"/>
              <a:t> "</a:t>
            </a:r>
            <a:r>
              <a:rPr lang="es-ES" sz="2000" b="1" dirty="0" err="1"/>
              <a:t>večeře</a:t>
            </a:r>
            <a:r>
              <a:rPr lang="es-ES" sz="2000" b="1" dirty="0"/>
              <a:t> </a:t>
            </a:r>
            <a:r>
              <a:rPr lang="es-ES" sz="2000" b="1" dirty="0" err="1"/>
              <a:t>smlouvy</a:t>
            </a:r>
            <a:r>
              <a:rPr lang="es-ES" sz="2000" b="1" dirty="0"/>
              <a:t>".</a:t>
            </a:r>
          </a:p>
        </p:txBody>
      </p:sp>
    </p:spTree>
    <p:extLst>
      <p:ext uri="{BB962C8B-B14F-4D97-AF65-F5344CB8AC3E}">
        <p14:creationId xmlns:p14="http://schemas.microsoft.com/office/powerpoint/2010/main" val="718871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ox(in)">
                                      <p:cBhvr>
                                        <p:cTn id="24" dur="750"/>
                                        <p:tgtEl>
                                          <p:spTgt spid="8"/>
                                        </p:tgtEl>
                                      </p:cBhvr>
                                    </p:animEffect>
                                  </p:childTnLst>
                                </p:cTn>
                              </p:par>
                            </p:childTnLst>
                          </p:cTn>
                        </p:par>
                        <p:par>
                          <p:cTn id="25" fill="hold">
                            <p:stCondLst>
                              <p:cond delay="75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ox(in)">
                                      <p:cBhvr>
                                        <p:cTn id="33" dur="750"/>
                                        <p:tgtEl>
                                          <p:spTgt spid="4"/>
                                        </p:tgtEl>
                                      </p:cBhvr>
                                    </p:animEffect>
                                  </p:childTnLst>
                                </p:cTn>
                              </p:par>
                            </p:childTnLst>
                          </p:cTn>
                        </p:par>
                        <p:par>
                          <p:cTn id="34" fill="hold">
                            <p:stCondLst>
                              <p:cond delay="750"/>
                            </p:stCondLst>
                            <p:childTnLst>
                              <p:par>
                                <p:cTn id="35" presetID="22" presetClass="entr" presetSubtype="8"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ox(in)">
                                      <p:cBhvr>
                                        <p:cTn id="42" dur="750"/>
                                        <p:tgtEl>
                                          <p:spTgt spid="10"/>
                                        </p:tgtEl>
                                      </p:cBhvr>
                                    </p:animEffect>
                                  </p:childTnLst>
                                </p:cTn>
                              </p:par>
                            </p:childTnLst>
                          </p:cTn>
                        </p:par>
                        <p:par>
                          <p:cTn id="43" fill="hold">
                            <p:stCondLst>
                              <p:cond delay="75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left)">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left)">
                                      <p:cBhvr>
                                        <p:cTn id="5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6810BF-B6B9-68FD-44DC-877E876DEFE8}"/>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D3F6C445-7DC5-AE3D-49F7-B29472970C3D}"/>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ABF8372F-16D8-3961-C0AE-FEE6FAA7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59297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70333EE-86A6-B438-8CE5-A325A33430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8515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488C089-E772-BADD-F908-B5E17B6B35A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7444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CuadroTexto 1">
            <a:extLst>
              <a:ext uri="{FF2B5EF4-FFF2-40B4-BE49-F238E27FC236}">
                <a16:creationId xmlns:a16="http://schemas.microsoft.com/office/drawing/2014/main" id="{AFEF0782-DE6E-194C-908A-1CFD90844BEA}"/>
              </a:ext>
            </a:extLst>
          </p:cNvPr>
          <p:cNvSpPr txBox="1"/>
          <p:nvPr/>
        </p:nvSpPr>
        <p:spPr>
          <a:xfrm>
            <a:off x="1" y="5854154"/>
            <a:ext cx="12191999" cy="830997"/>
          </a:xfrm>
          <a:prstGeom prst="rect">
            <a:avLst/>
          </a:prstGeom>
          <a:noFill/>
        </p:spPr>
        <p:txBody>
          <a:bodyPr wrap="square">
            <a:spAutoFit/>
            <a:scene3d>
              <a:camera prst="orthographicFront"/>
              <a:lightRig rig="threePt" dir="t"/>
            </a:scene3d>
            <a:sp3d extrusionH="57150">
              <a:bevelT w="38100" h="38100" prst="angle"/>
            </a:sp3d>
          </a:bodyPr>
          <a:lstStyle/>
          <a:p>
            <a:pPr algn="ctr"/>
            <a:r>
              <a:rPr lang="cs-CZ" sz="4800" b="1" spc="1500" dirty="0">
                <a:ln w="0"/>
                <a:gradFill>
                  <a:gsLst>
                    <a:gs pos="25000">
                      <a:srgbClr val="3B4C95"/>
                    </a:gs>
                    <a:gs pos="57000">
                      <a:srgbClr val="C00000"/>
                    </a:gs>
                    <a:gs pos="100000">
                      <a:srgbClr val="FFA7A7"/>
                    </a:gs>
                  </a:gsLst>
                  <a:lin ang="5400000"/>
                </a:gradFill>
                <a:effectLst>
                  <a:reflection blurRad="6350" stA="53000" endA="300" endPos="35500" dir="5400000" sy="-90000" algn="bl" rotWithShape="0"/>
                </a:effectLst>
              </a:rPr>
              <a:t>POZEMSKÁ SVATYNĚ</a:t>
            </a:r>
            <a:endParaRPr lang="es-ES" sz="4800" b="1" spc="1500" dirty="0">
              <a:ln w="0"/>
              <a:gradFill>
                <a:gsLst>
                  <a:gs pos="25000">
                    <a:srgbClr val="3B4C95"/>
                  </a:gs>
                  <a:gs pos="57000">
                    <a:srgbClr val="C00000"/>
                  </a:gs>
                  <a:gs pos="100000">
                    <a:srgbClr val="FFA7A7"/>
                  </a:gs>
                </a:gsLst>
                <a:lin ang="5400000"/>
              </a:gradFill>
              <a:effectLst>
                <a:reflection blurRad="6350" stA="53000" endA="300" endPos="35500" dir="5400000" sy="-90000" algn="bl" rotWithShape="0"/>
              </a:effectLst>
            </a:endParaRPr>
          </a:p>
        </p:txBody>
      </p:sp>
    </p:spTree>
    <p:extLst>
      <p:ext uri="{BB962C8B-B14F-4D97-AF65-F5344CB8AC3E}">
        <p14:creationId xmlns:p14="http://schemas.microsoft.com/office/powerpoint/2010/main" val="6767086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prstClr val="black"/>
              <a:schemeClr val="accent5">
                <a:tint val="45000"/>
                <a:satMod val="400000"/>
              </a:schemeClr>
            </a:duotone>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9881D1E-F168-30B2-E22C-BBCD0BE71C67}"/>
              </a:ext>
            </a:extLst>
          </p:cNvPr>
          <p:cNvSpPr txBox="1"/>
          <p:nvPr/>
        </p:nvSpPr>
        <p:spPr>
          <a:xfrm>
            <a:off x="2176008" y="-29184"/>
            <a:ext cx="10015992" cy="769441"/>
          </a:xfrm>
          <a:prstGeom prst="rect">
            <a:avLst/>
          </a:prstGeom>
          <a:noFill/>
          <a:effectLst>
            <a:outerShdw blurRad="50800" dist="25400" dir="5400000" algn="ctr" rotWithShape="0">
              <a:schemeClr val="tx1"/>
            </a:outerShdw>
          </a:effectLst>
        </p:spPr>
        <p:txBody>
          <a:bodyPr wrap="square">
            <a:spAutoFit/>
          </a:bodyPr>
          <a:lstStyle/>
          <a:p>
            <a:pPr algn="ctr"/>
            <a:r>
              <a:rPr lang="cs-CZ" sz="4400" b="1" dirty="0">
                <a:ln w="12700">
                  <a:solidFill>
                    <a:schemeClr val="accent3">
                      <a:lumMod val="50000"/>
                    </a:schemeClr>
                  </a:solidFill>
                  <a:prstDash val="solid"/>
                </a:ln>
                <a:pattFill prst="narHorz">
                  <a:fgClr>
                    <a:srgbClr val="FFFF00"/>
                  </a:fgClr>
                  <a:bgClr>
                    <a:schemeClr val="accent3">
                      <a:lumMod val="75000"/>
                    </a:schemeClr>
                  </a:bgClr>
                </a:pattFill>
                <a:effectLst>
                  <a:innerShdw blurRad="177800">
                    <a:schemeClr val="accent3">
                      <a:lumMod val="50000"/>
                    </a:schemeClr>
                  </a:innerShdw>
                </a:effectLst>
              </a:rPr>
              <a:t>ÚČEL SVATYNĚ</a:t>
            </a:r>
            <a:r>
              <a:rPr lang="es-ES" sz="4400" b="1" dirty="0">
                <a:ln w="12700">
                  <a:solidFill>
                    <a:schemeClr val="accent3">
                      <a:lumMod val="50000"/>
                    </a:schemeClr>
                  </a:solidFill>
                  <a:prstDash val="solid"/>
                </a:ln>
                <a:pattFill prst="narHorz">
                  <a:fgClr>
                    <a:srgbClr val="FFFF00"/>
                  </a:fgClr>
                  <a:bgClr>
                    <a:schemeClr val="accent3">
                      <a:lumMod val="75000"/>
                    </a:schemeClr>
                  </a:bgClr>
                </a:pattFill>
                <a:effectLst>
                  <a:innerShdw blurRad="177800">
                    <a:schemeClr val="accent3">
                      <a:lumMod val="50000"/>
                    </a:schemeClr>
                  </a:innerShdw>
                </a:effectLst>
              </a:rPr>
              <a:t> </a:t>
            </a:r>
          </a:p>
        </p:txBody>
      </p:sp>
      <p:sp>
        <p:nvSpPr>
          <p:cNvPr id="5" name="CuadroTexto 4">
            <a:extLst>
              <a:ext uri="{FF2B5EF4-FFF2-40B4-BE49-F238E27FC236}">
                <a16:creationId xmlns:a16="http://schemas.microsoft.com/office/drawing/2014/main" id="{7C0683C8-DE8A-73CD-7B35-47509A5644C3}"/>
              </a:ext>
            </a:extLst>
          </p:cNvPr>
          <p:cNvSpPr txBox="1"/>
          <p:nvPr/>
        </p:nvSpPr>
        <p:spPr>
          <a:xfrm>
            <a:off x="2176008" y="553823"/>
            <a:ext cx="10015992" cy="369332"/>
          </a:xfrm>
          <a:prstGeom prst="rect">
            <a:avLst/>
          </a:prstGeom>
          <a:noFill/>
        </p:spPr>
        <p:txBody>
          <a:bodyPr wrap="square">
            <a:spAutoFit/>
          </a:bodyPr>
          <a:lstStyle/>
          <a:p>
            <a:pPr algn="ctr"/>
            <a:r>
              <a:rPr lang="es-E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cs-CZ"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Ať mi udělají svatyni a já budu bydlit uprostřed nich</a:t>
            </a:r>
            <a:r>
              <a:rPr lang="es-E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cs-CZ"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2. Mojžíšova</a:t>
            </a:r>
            <a:r>
              <a:rPr lang="es-ES"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25</a:t>
            </a:r>
            <a:r>
              <a:rPr lang="cs-CZ"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8)</a:t>
            </a:r>
          </a:p>
        </p:txBody>
      </p:sp>
      <p:sp>
        <p:nvSpPr>
          <p:cNvPr id="6" name="CuadroTexto 5">
            <a:extLst>
              <a:ext uri="{FF2B5EF4-FFF2-40B4-BE49-F238E27FC236}">
                <a16:creationId xmlns:a16="http://schemas.microsoft.com/office/drawing/2014/main" id="{08A163E7-543E-BB95-6508-747F88C91CD8}"/>
              </a:ext>
            </a:extLst>
          </p:cNvPr>
          <p:cNvSpPr txBox="1"/>
          <p:nvPr/>
        </p:nvSpPr>
        <p:spPr>
          <a:xfrm>
            <a:off x="2242784" y="1088256"/>
            <a:ext cx="7402534" cy="707886"/>
          </a:xfrm>
          <a:prstGeom prst="rect">
            <a:avLst/>
          </a:prstGeom>
          <a:noFill/>
        </p:spPr>
        <p:txBody>
          <a:bodyPr wrap="square" rtlCol="0">
            <a:spAutoFit/>
          </a:bodyPr>
          <a:lstStyle/>
          <a:p>
            <a:pPr>
              <a:spcBef>
                <a:spcPts val="600"/>
              </a:spcBef>
            </a:pPr>
            <a:r>
              <a:rPr lang="es-ES" sz="2000" b="1" dirty="0" err="1">
                <a:solidFill>
                  <a:schemeClr val="bg1"/>
                </a:solidFill>
                <a:effectLst>
                  <a:glow rad="88900">
                    <a:srgbClr val="041D57"/>
                  </a:glow>
                  <a:outerShdw blurRad="38100" dist="38100" dir="2700000" algn="tl">
                    <a:srgbClr val="000000">
                      <a:alpha val="43137"/>
                    </a:srgbClr>
                  </a:outerShdw>
                </a:effectLst>
              </a:rPr>
              <a:t>Jako</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ujištění</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že</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splní</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svou</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část</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smlouvy</a:t>
            </a:r>
            <a:r>
              <a:rPr lang="es-ES" sz="2000" b="1" dirty="0">
                <a:solidFill>
                  <a:schemeClr val="bg1"/>
                </a:solidFill>
                <a:effectLst>
                  <a:glow rad="88900">
                    <a:srgbClr val="041D57"/>
                  </a:glow>
                  <a:outerShdw blurRad="38100" dist="38100" dir="2700000" algn="tl">
                    <a:srgbClr val="000000">
                      <a:alpha val="43137"/>
                    </a:srgbClr>
                  </a:outerShdw>
                </a:effectLst>
              </a:rPr>
              <a:t>, se </a:t>
            </a:r>
            <a:r>
              <a:rPr lang="es-ES" sz="2000" b="1" dirty="0" err="1">
                <a:solidFill>
                  <a:schemeClr val="bg1"/>
                </a:solidFill>
                <a:effectLst>
                  <a:glow rad="88900">
                    <a:srgbClr val="041D57"/>
                  </a:glow>
                  <a:outerShdw blurRad="38100" dist="38100" dir="2700000" algn="tl">
                    <a:srgbClr val="000000">
                      <a:alpha val="43137"/>
                    </a:srgbClr>
                  </a:outerShdw>
                </a:effectLst>
              </a:rPr>
              <a:t>Bůh</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rozhodl</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jít</a:t>
            </a:r>
            <a:r>
              <a:rPr lang="es-ES" sz="2000" b="1" dirty="0">
                <a:solidFill>
                  <a:schemeClr val="bg1"/>
                </a:solidFill>
                <a:effectLst>
                  <a:glow rad="88900">
                    <a:srgbClr val="041D57"/>
                  </a:glow>
                  <a:outerShdw blurRad="38100" dist="38100" dir="2700000" algn="tl">
                    <a:srgbClr val="000000">
                      <a:alpha val="43137"/>
                    </a:srgbClr>
                  </a:outerShdw>
                </a:effectLst>
              </a:rPr>
              <a:t> a </a:t>
            </a:r>
            <a:r>
              <a:rPr lang="es-ES" sz="2000" b="1" dirty="0" err="1">
                <a:solidFill>
                  <a:schemeClr val="bg1"/>
                </a:solidFill>
                <a:effectLst>
                  <a:glow rad="88900">
                    <a:srgbClr val="041D57"/>
                  </a:glow>
                  <a:outerShdw blurRad="38100" dist="38100" dir="2700000" algn="tl">
                    <a:srgbClr val="000000">
                      <a:alpha val="43137"/>
                    </a:srgbClr>
                  </a:outerShdw>
                </a:effectLst>
              </a:rPr>
              <a:t>žít</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mezi</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lidmi</a:t>
            </a:r>
            <a:r>
              <a:rPr lang="es-ES" sz="2000" b="1" dirty="0">
                <a:solidFill>
                  <a:schemeClr val="bg1"/>
                </a:solidFill>
                <a:effectLst>
                  <a:glow rad="88900">
                    <a:srgbClr val="041D57"/>
                  </a:glow>
                  <a:outerShdw blurRad="38100" dist="38100" dir="2700000" algn="tl">
                    <a:srgbClr val="000000">
                      <a:alpha val="43137"/>
                    </a:srgbClr>
                  </a:outerShdw>
                </a:effectLst>
              </a:rPr>
              <a:t>.</a:t>
            </a:r>
          </a:p>
        </p:txBody>
      </p:sp>
      <p:pic>
        <p:nvPicPr>
          <p:cNvPr id="7" name="Imagen 6" descr="Imagen que contiene tabla, café, viejo, agua&#10;&#10;El contenido generado por IA puede ser incorrecto.">
            <a:extLst>
              <a:ext uri="{FF2B5EF4-FFF2-40B4-BE49-F238E27FC236}">
                <a16:creationId xmlns:a16="http://schemas.microsoft.com/office/drawing/2014/main" id="{9DBBEF7B-2DB9-E9CE-AF65-F2BB5CF868D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0398" y="137433"/>
            <a:ext cx="1985610" cy="2409081"/>
          </a:xfrm>
          <a:prstGeom prst="roundRect">
            <a:avLst>
              <a:gd name="adj" fmla="val 4167"/>
            </a:avLst>
          </a:prstGeom>
          <a:solidFill>
            <a:srgbClr val="FFFFFF"/>
          </a:solidFill>
          <a:ln w="76200" cap="sq">
            <a:solidFill>
              <a:schemeClr val="accent3">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1" name="Imagen 10" descr="Un dibujo de una persona&#10;&#10;El contenido generado por IA puede ser incorrecto.">
            <a:extLst>
              <a:ext uri="{FF2B5EF4-FFF2-40B4-BE49-F238E27FC236}">
                <a16:creationId xmlns:a16="http://schemas.microsoft.com/office/drawing/2014/main" id="{93E83C5B-7312-45B5-DB03-A982DC60CDB4}"/>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9671571" y="1146007"/>
            <a:ext cx="2450592" cy="1673508"/>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8D4D0"/>
            </a:contourClr>
          </a:sp3d>
        </p:spPr>
      </p:pic>
      <p:pic>
        <p:nvPicPr>
          <p:cNvPr id="13" name="Imagen 12" descr="Imagen que contiene persona, parado, hombre, tabla&#10;&#10;El contenido generado por IA puede ser incorrecto.">
            <a:extLst>
              <a:ext uri="{FF2B5EF4-FFF2-40B4-BE49-F238E27FC236}">
                <a16:creationId xmlns:a16="http://schemas.microsoft.com/office/drawing/2014/main" id="{942EC694-58AE-B3A1-AF7F-7608EF44E6A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671569" y="2982350"/>
            <a:ext cx="2450592" cy="1650492"/>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E8D4D0"/>
            </a:contourClr>
          </a:sp3d>
        </p:spPr>
      </p:pic>
      <p:sp>
        <p:nvSpPr>
          <p:cNvPr id="17" name="CuadroTexto 16">
            <a:extLst>
              <a:ext uri="{FF2B5EF4-FFF2-40B4-BE49-F238E27FC236}">
                <a16:creationId xmlns:a16="http://schemas.microsoft.com/office/drawing/2014/main" id="{1FBD0930-C714-3019-6130-73D67C0E879D}"/>
              </a:ext>
            </a:extLst>
          </p:cNvPr>
          <p:cNvSpPr txBox="1"/>
          <p:nvPr/>
        </p:nvSpPr>
        <p:spPr>
          <a:xfrm>
            <a:off x="3435060" y="3644094"/>
            <a:ext cx="6210257" cy="1323439"/>
          </a:xfrm>
          <a:prstGeom prst="rect">
            <a:avLst/>
          </a:prstGeom>
          <a:noFill/>
        </p:spPr>
        <p:txBody>
          <a:bodyPr wrap="square">
            <a:spAutoFit/>
          </a:bodyPr>
          <a:lstStyle/>
          <a:p>
            <a:pPr>
              <a:spcBef>
                <a:spcPts val="600"/>
              </a:spcBef>
            </a:pPr>
            <a:r>
              <a:rPr lang="es-ES" sz="2000" b="1" dirty="0" err="1">
                <a:solidFill>
                  <a:schemeClr val="bg1"/>
                </a:solidFill>
                <a:effectLst>
                  <a:glow rad="88900">
                    <a:srgbClr val="041D57"/>
                  </a:glow>
                  <a:outerShdw blurRad="38100" dist="38100" dir="2700000" algn="tl">
                    <a:srgbClr val="000000">
                      <a:alpha val="43137"/>
                    </a:srgbClr>
                  </a:outerShdw>
                </a:effectLst>
              </a:rPr>
              <a:t>Mojžíšovi</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byl</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ukázán</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model</a:t>
            </a:r>
            <a:r>
              <a:rPr lang="cs-CZ" sz="2000" b="1" dirty="0">
                <a:solidFill>
                  <a:schemeClr val="bg1"/>
                </a:solidFill>
                <a:effectLst>
                  <a:glow rad="88900">
                    <a:srgbClr val="041D57"/>
                  </a:glow>
                  <a:outerShdw blurRad="38100" dist="38100" dir="2700000" algn="tl">
                    <a:srgbClr val="000000">
                      <a:alpha val="43137"/>
                    </a:srgbClr>
                  </a:outerShdw>
                </a:effectLst>
              </a:rPr>
              <a:t> svatyně</a:t>
            </a:r>
            <a:r>
              <a:rPr lang="es-ES" sz="2000" b="1" dirty="0">
                <a:solidFill>
                  <a:schemeClr val="bg1"/>
                </a:solidFill>
                <a:effectLst>
                  <a:glow rad="88900">
                    <a:srgbClr val="041D57"/>
                  </a:glow>
                  <a:outerShdw blurRad="38100" dist="38100" dir="2700000" algn="tl">
                    <a:srgbClr val="000000">
                      <a:alpha val="43137"/>
                    </a:srgbClr>
                  </a:outerShdw>
                </a:effectLst>
              </a:rPr>
              <a:t> a </a:t>
            </a:r>
            <a:r>
              <a:rPr lang="es-ES" sz="2000" b="1" dirty="0" err="1">
                <a:solidFill>
                  <a:schemeClr val="bg1"/>
                </a:solidFill>
                <a:effectLst>
                  <a:glow rad="88900">
                    <a:srgbClr val="041D57"/>
                  </a:glow>
                  <a:outerShdw blurRad="38100" dist="38100" dir="2700000" algn="tl">
                    <a:srgbClr val="000000">
                      <a:alpha val="43137"/>
                    </a:srgbClr>
                  </a:outerShdw>
                </a:effectLst>
              </a:rPr>
              <a:t>dostal</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konkrétní</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instrukce</a:t>
            </a:r>
            <a:r>
              <a:rPr lang="es-ES" sz="2000" b="1" dirty="0">
                <a:solidFill>
                  <a:schemeClr val="bg1"/>
                </a:solidFill>
                <a:effectLst>
                  <a:glow rad="88900">
                    <a:srgbClr val="041D57"/>
                  </a:glow>
                  <a:outerShdw blurRad="38100" dist="38100" dir="2700000" algn="tl">
                    <a:srgbClr val="000000">
                      <a:alpha val="43137"/>
                    </a:srgbClr>
                  </a:outerShdw>
                </a:effectLst>
              </a:rPr>
              <a:t> k </a:t>
            </a:r>
            <a:r>
              <a:rPr lang="es-ES" sz="2000" b="1" dirty="0" err="1">
                <a:solidFill>
                  <a:schemeClr val="bg1"/>
                </a:solidFill>
                <a:effectLst>
                  <a:glow rad="88900">
                    <a:srgbClr val="041D57"/>
                  </a:glow>
                  <a:outerShdw blurRad="38100" dist="38100" dir="2700000" algn="tl">
                    <a:srgbClr val="000000">
                      <a:alpha val="43137"/>
                    </a:srgbClr>
                  </a:outerShdw>
                </a:effectLst>
              </a:rPr>
              <a:t>jeho</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stavbě</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Lidé</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byli</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požádáni</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aby</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přispěli</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potřebným</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materiálem</a:t>
            </a:r>
            <a:r>
              <a:rPr lang="es-ES" sz="2000" b="1" dirty="0">
                <a:solidFill>
                  <a:schemeClr val="bg1"/>
                </a:solidFill>
                <a:effectLst>
                  <a:glow rad="88900">
                    <a:srgbClr val="041D57"/>
                  </a:glow>
                  <a:outerShdw blurRad="38100" dist="38100" dir="2700000" algn="tl">
                    <a:srgbClr val="000000">
                      <a:alpha val="43137"/>
                    </a:srgbClr>
                  </a:outerShdw>
                </a:effectLst>
              </a:rPr>
              <a:t> (</a:t>
            </a:r>
            <a:r>
              <a:rPr lang="cs-CZ" sz="2000" b="1" dirty="0">
                <a:solidFill>
                  <a:schemeClr val="bg1"/>
                </a:solidFill>
                <a:effectLst>
                  <a:glow rad="88900">
                    <a:srgbClr val="041D57"/>
                  </a:glow>
                  <a:outerShdw blurRad="38100" dist="38100" dir="2700000" algn="tl">
                    <a:srgbClr val="000000">
                      <a:alpha val="43137"/>
                    </a:srgbClr>
                  </a:outerShdw>
                </a:effectLst>
              </a:rPr>
              <a:t>2</a:t>
            </a:r>
            <a:r>
              <a:rPr lang="es-ES" sz="2000" b="1" dirty="0">
                <a:solidFill>
                  <a:schemeClr val="bg1"/>
                </a:solidFill>
                <a:effectLst>
                  <a:glow rad="88900">
                    <a:srgbClr val="041D57"/>
                  </a:glow>
                  <a:outerShdw blurRad="38100" dist="38100" dir="2700000" algn="tl">
                    <a:srgbClr val="000000">
                      <a:alpha val="43137"/>
                    </a:srgbClr>
                  </a:outerShdw>
                </a:effectLst>
              </a:rPr>
              <a:t>.</a:t>
            </a:r>
            <a:r>
              <a:rPr lang="cs-CZ" sz="2000" b="1" dirty="0">
                <a:solidFill>
                  <a:schemeClr val="bg1"/>
                </a:solidFill>
                <a:effectLst>
                  <a:glow rad="88900">
                    <a:srgbClr val="041D57"/>
                  </a:glow>
                  <a:outerShdw blurRad="38100" dist="38100" dir="2700000" algn="tl">
                    <a:srgbClr val="000000">
                      <a:alpha val="43137"/>
                    </a:srgbClr>
                  </a:outerShdw>
                </a:effectLst>
              </a:rPr>
              <a:t> Mojžíšova</a:t>
            </a:r>
            <a:r>
              <a:rPr lang="es-ES" sz="2000" b="1" dirty="0">
                <a:solidFill>
                  <a:schemeClr val="bg1"/>
                </a:solidFill>
                <a:effectLst>
                  <a:glow rad="88900">
                    <a:srgbClr val="041D57"/>
                  </a:glow>
                  <a:outerShdw blurRad="38100" dist="38100" dir="2700000" algn="tl">
                    <a:srgbClr val="000000">
                      <a:alpha val="43137"/>
                    </a:srgbClr>
                  </a:outerShdw>
                </a:effectLst>
              </a:rPr>
              <a:t> 25</a:t>
            </a:r>
            <a:r>
              <a:rPr lang="cs-CZ" sz="2000" b="1" dirty="0">
                <a:solidFill>
                  <a:schemeClr val="bg1"/>
                </a:solidFill>
                <a:effectLst>
                  <a:glow rad="88900">
                    <a:srgbClr val="041D57"/>
                  </a:glow>
                  <a:outerShdw blurRad="38100" dist="38100" dir="2700000" algn="tl">
                    <a:srgbClr val="000000">
                      <a:alpha val="43137"/>
                    </a:srgbClr>
                  </a:outerShdw>
                </a:effectLst>
              </a:rPr>
              <a:t>,</a:t>
            </a:r>
            <a:r>
              <a:rPr lang="es-ES" sz="2000" b="1" dirty="0">
                <a:solidFill>
                  <a:schemeClr val="bg1"/>
                </a:solidFill>
                <a:effectLst>
                  <a:glow rad="88900">
                    <a:srgbClr val="041D57"/>
                  </a:glow>
                  <a:outerShdw blurRad="38100" dist="38100" dir="2700000" algn="tl">
                    <a:srgbClr val="000000">
                      <a:alpha val="43137"/>
                    </a:srgbClr>
                  </a:outerShdw>
                </a:effectLst>
              </a:rPr>
              <a:t>2-7).</a:t>
            </a:r>
          </a:p>
        </p:txBody>
      </p:sp>
      <p:sp>
        <p:nvSpPr>
          <p:cNvPr id="19" name="CuadroTexto 18">
            <a:extLst>
              <a:ext uri="{FF2B5EF4-FFF2-40B4-BE49-F238E27FC236}">
                <a16:creationId xmlns:a16="http://schemas.microsoft.com/office/drawing/2014/main" id="{FA1D93B2-3082-3F8C-5666-01771DE850CB}"/>
              </a:ext>
            </a:extLst>
          </p:cNvPr>
          <p:cNvSpPr txBox="1"/>
          <p:nvPr/>
        </p:nvSpPr>
        <p:spPr>
          <a:xfrm>
            <a:off x="3435060" y="5584377"/>
            <a:ext cx="5870865" cy="1015663"/>
          </a:xfrm>
          <a:prstGeom prst="rect">
            <a:avLst/>
          </a:prstGeom>
          <a:noFill/>
        </p:spPr>
        <p:txBody>
          <a:bodyPr wrap="square">
            <a:spAutoFit/>
          </a:bodyPr>
          <a:lstStyle/>
          <a:p>
            <a:pPr>
              <a:spcBef>
                <a:spcPts val="600"/>
              </a:spcBef>
            </a:pPr>
            <a:r>
              <a:rPr lang="es-ES" sz="2000" b="1" dirty="0" err="1">
                <a:solidFill>
                  <a:schemeClr val="bg1"/>
                </a:solidFill>
                <a:effectLst>
                  <a:glow rad="88900">
                    <a:srgbClr val="041D57"/>
                  </a:glow>
                  <a:outerShdw blurRad="38100" dist="38100" dir="2700000" algn="tl">
                    <a:srgbClr val="000000">
                      <a:alpha val="43137"/>
                    </a:srgbClr>
                  </a:outerShdw>
                </a:effectLst>
              </a:rPr>
              <a:t>Když</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Izraelita</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vstoupil</a:t>
            </a:r>
            <a:r>
              <a:rPr lang="es-ES" sz="2000" b="1" dirty="0">
                <a:solidFill>
                  <a:schemeClr val="bg1"/>
                </a:solidFill>
                <a:effectLst>
                  <a:glow rad="88900">
                    <a:srgbClr val="041D57"/>
                  </a:glow>
                  <a:outerShdw blurRad="38100" dist="38100" dir="2700000" algn="tl">
                    <a:srgbClr val="000000">
                      <a:alpha val="43137"/>
                    </a:srgbClr>
                  </a:outerShdw>
                </a:effectLst>
              </a:rPr>
              <a:t> do </a:t>
            </a:r>
            <a:r>
              <a:rPr lang="es-ES" sz="2000" b="1" dirty="0" err="1">
                <a:solidFill>
                  <a:schemeClr val="bg1"/>
                </a:solidFill>
                <a:effectLst>
                  <a:glow rad="88900">
                    <a:srgbClr val="041D57"/>
                  </a:glow>
                  <a:outerShdw blurRad="38100" dist="38100" dir="2700000" algn="tl">
                    <a:srgbClr val="000000">
                      <a:alpha val="43137"/>
                    </a:srgbClr>
                  </a:outerShdw>
                </a:effectLst>
              </a:rPr>
              <a:t>svatyně</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vstoupil</a:t>
            </a:r>
            <a:r>
              <a:rPr lang="es-ES" sz="2000" b="1" dirty="0">
                <a:solidFill>
                  <a:schemeClr val="bg1"/>
                </a:solidFill>
                <a:effectLst>
                  <a:glow rad="88900">
                    <a:srgbClr val="041D57"/>
                  </a:glow>
                  <a:outerShdw blurRad="38100" dist="38100" dir="2700000" algn="tl">
                    <a:srgbClr val="000000">
                      <a:alpha val="43137"/>
                    </a:srgbClr>
                  </a:outerShdw>
                </a:effectLst>
              </a:rPr>
              <a:t> – </a:t>
            </a:r>
            <a:r>
              <a:rPr lang="es-ES" sz="2000" b="1" dirty="0" err="1">
                <a:solidFill>
                  <a:schemeClr val="bg1"/>
                </a:solidFill>
                <a:effectLst>
                  <a:glow rad="88900">
                    <a:srgbClr val="041D57"/>
                  </a:glow>
                  <a:outerShdw blurRad="38100" dist="38100" dir="2700000" algn="tl">
                    <a:srgbClr val="000000">
                      <a:alpha val="43137"/>
                    </a:srgbClr>
                  </a:outerShdw>
                </a:effectLst>
              </a:rPr>
              <a:t>sym</a:t>
            </a:r>
            <a:r>
              <a:rPr lang="cs-CZ" sz="2000" b="1" dirty="0">
                <a:solidFill>
                  <a:schemeClr val="bg1"/>
                </a:solidFill>
                <a:effectLst>
                  <a:glow rad="88900">
                    <a:srgbClr val="041D57"/>
                  </a:glow>
                  <a:outerShdw blurRad="38100" dist="38100" dir="2700000" algn="tl">
                    <a:srgbClr val="000000">
                      <a:alpha val="43137"/>
                    </a:srgbClr>
                  </a:outerShdw>
                </a:effectLst>
              </a:rPr>
              <a:t>-</a:t>
            </a:r>
            <a:r>
              <a:rPr lang="es-ES" sz="2000" b="1" dirty="0" err="1">
                <a:solidFill>
                  <a:schemeClr val="bg1"/>
                </a:solidFill>
                <a:effectLst>
                  <a:glow rad="88900">
                    <a:srgbClr val="041D57"/>
                  </a:glow>
                  <a:outerShdw blurRad="38100" dist="38100" dir="2700000" algn="tl">
                    <a:srgbClr val="000000">
                      <a:alpha val="43137"/>
                    </a:srgbClr>
                  </a:outerShdw>
                </a:effectLst>
              </a:rPr>
              <a:t>bolicky</a:t>
            </a:r>
            <a:r>
              <a:rPr lang="es-ES" sz="2000" b="1" dirty="0">
                <a:solidFill>
                  <a:schemeClr val="bg1"/>
                </a:solidFill>
                <a:effectLst>
                  <a:glow rad="88900">
                    <a:srgbClr val="041D57"/>
                  </a:glow>
                  <a:outerShdw blurRad="38100" dist="38100" dir="2700000" algn="tl">
                    <a:srgbClr val="000000">
                      <a:alpha val="43137"/>
                    </a:srgbClr>
                  </a:outerShdw>
                </a:effectLst>
              </a:rPr>
              <a:t> – do </a:t>
            </a:r>
            <a:r>
              <a:rPr lang="es-ES" sz="2000" b="1" dirty="0" err="1">
                <a:solidFill>
                  <a:schemeClr val="bg1"/>
                </a:solidFill>
                <a:effectLst>
                  <a:glow rad="88900">
                    <a:srgbClr val="041D57"/>
                  </a:glow>
                  <a:outerShdw blurRad="38100" dist="38100" dir="2700000" algn="tl">
                    <a:srgbClr val="000000">
                      <a:alpha val="43137"/>
                    </a:srgbClr>
                  </a:outerShdw>
                </a:effectLst>
              </a:rPr>
              <a:t>samotné</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Boží</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přítomnosti</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dokud</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nebyla</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opona</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roztržena</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když</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Ježíš</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zemřel</a:t>
            </a:r>
            <a:r>
              <a:rPr lang="es-ES" sz="2000" b="1" dirty="0">
                <a:solidFill>
                  <a:schemeClr val="bg1"/>
                </a:solidFill>
                <a:effectLst>
                  <a:glow rad="88900">
                    <a:srgbClr val="041D57"/>
                  </a:glow>
                  <a:outerShdw blurRad="38100" dist="38100" dir="2700000" algn="tl">
                    <a:srgbClr val="000000">
                      <a:alpha val="43137"/>
                    </a:srgbClr>
                  </a:outerShdw>
                </a:effectLst>
              </a:rPr>
              <a:t>.</a:t>
            </a:r>
          </a:p>
        </p:txBody>
      </p:sp>
      <p:sp>
        <p:nvSpPr>
          <p:cNvPr id="21" name="CuadroTexto 20">
            <a:extLst>
              <a:ext uri="{FF2B5EF4-FFF2-40B4-BE49-F238E27FC236}">
                <a16:creationId xmlns:a16="http://schemas.microsoft.com/office/drawing/2014/main" id="{9756CF5A-BDB9-6E7E-FC01-73B1C75FA00D}"/>
              </a:ext>
            </a:extLst>
          </p:cNvPr>
          <p:cNvSpPr txBox="1"/>
          <p:nvPr/>
        </p:nvSpPr>
        <p:spPr>
          <a:xfrm>
            <a:off x="3408806" y="4922013"/>
            <a:ext cx="8783194" cy="707886"/>
          </a:xfrm>
          <a:prstGeom prst="rect">
            <a:avLst/>
          </a:prstGeom>
          <a:noFill/>
        </p:spPr>
        <p:txBody>
          <a:bodyPr wrap="square">
            <a:spAutoFit/>
          </a:bodyPr>
          <a:lstStyle/>
          <a:p>
            <a:pPr>
              <a:spcBef>
                <a:spcPts val="600"/>
              </a:spcBef>
            </a:pPr>
            <a:r>
              <a:rPr lang="es-ES" sz="2000" b="1" dirty="0" err="1">
                <a:solidFill>
                  <a:schemeClr val="bg1"/>
                </a:solidFill>
                <a:effectLst>
                  <a:glow rad="88900">
                    <a:srgbClr val="041D57"/>
                  </a:glow>
                  <a:outerShdw blurRad="38100" dist="38100" dir="2700000" algn="tl">
                    <a:srgbClr val="000000">
                      <a:alpha val="43137"/>
                    </a:srgbClr>
                  </a:outerShdw>
                </a:effectLst>
              </a:rPr>
              <a:t>Jak</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svatyně</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tak</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chrám</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které</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Šalomoun</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postavil</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byly</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vzorem</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svatyně</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postavené</a:t>
            </a:r>
            <a:r>
              <a:rPr lang="es-ES" sz="2000" b="1" dirty="0">
                <a:solidFill>
                  <a:schemeClr val="bg1"/>
                </a:solidFill>
                <a:effectLst>
                  <a:glow rad="88900">
                    <a:srgbClr val="041D57"/>
                  </a:glow>
                  <a:outerShdw blurRad="38100" dist="38100" dir="2700000" algn="tl">
                    <a:srgbClr val="000000">
                      <a:alpha val="43137"/>
                    </a:srgbClr>
                  </a:outerShdw>
                </a:effectLst>
              </a:rPr>
              <a:t> v </a:t>
            </a:r>
            <a:r>
              <a:rPr lang="es-ES" sz="2000" b="1" dirty="0" err="1">
                <a:solidFill>
                  <a:schemeClr val="bg1"/>
                </a:solidFill>
                <a:effectLst>
                  <a:glow rad="88900">
                    <a:srgbClr val="041D57"/>
                  </a:glow>
                  <a:outerShdw blurRad="38100" dist="38100" dir="2700000" algn="tl">
                    <a:srgbClr val="000000">
                      <a:alpha val="43137"/>
                    </a:srgbClr>
                  </a:outerShdw>
                </a:effectLst>
              </a:rPr>
              <a:t>nebi</a:t>
            </a:r>
            <a:r>
              <a:rPr lang="es-ES" sz="2000" b="1" dirty="0">
                <a:solidFill>
                  <a:schemeClr val="bg1"/>
                </a:solidFill>
                <a:effectLst>
                  <a:glow rad="88900">
                    <a:srgbClr val="041D57"/>
                  </a:glow>
                  <a:outerShdw blurRad="38100" dist="38100" dir="2700000" algn="tl">
                    <a:srgbClr val="000000">
                      <a:alpha val="43137"/>
                    </a:srgbClr>
                  </a:outerShdw>
                </a:effectLst>
              </a:rPr>
              <a:t> (</a:t>
            </a:r>
            <a:r>
              <a:rPr lang="cs-CZ" sz="2000" b="1" dirty="0">
                <a:solidFill>
                  <a:schemeClr val="bg1"/>
                </a:solidFill>
                <a:effectLst>
                  <a:glow rad="88900">
                    <a:srgbClr val="041D57"/>
                  </a:glow>
                  <a:outerShdw blurRad="38100" dist="38100" dir="2700000" algn="tl">
                    <a:srgbClr val="000000">
                      <a:alpha val="43137"/>
                    </a:srgbClr>
                  </a:outerShdw>
                </a:effectLst>
              </a:rPr>
              <a:t>list Židům</a:t>
            </a:r>
            <a:r>
              <a:rPr lang="es-ES" sz="2000" b="1" dirty="0">
                <a:solidFill>
                  <a:schemeClr val="bg1"/>
                </a:solidFill>
                <a:effectLst>
                  <a:glow rad="88900">
                    <a:srgbClr val="041D57"/>
                  </a:glow>
                  <a:outerShdw blurRad="38100" dist="38100" dir="2700000" algn="tl">
                    <a:srgbClr val="000000">
                      <a:alpha val="43137"/>
                    </a:srgbClr>
                  </a:outerShdw>
                </a:effectLst>
              </a:rPr>
              <a:t> 8</a:t>
            </a:r>
            <a:r>
              <a:rPr lang="cs-CZ" sz="2000" b="1" dirty="0">
                <a:solidFill>
                  <a:schemeClr val="bg1"/>
                </a:solidFill>
                <a:effectLst>
                  <a:glow rad="88900">
                    <a:srgbClr val="041D57"/>
                  </a:glow>
                  <a:outerShdw blurRad="38100" dist="38100" dir="2700000" algn="tl">
                    <a:srgbClr val="000000">
                      <a:alpha val="43137"/>
                    </a:srgbClr>
                  </a:outerShdw>
                </a:effectLst>
              </a:rPr>
              <a:t>,</a:t>
            </a:r>
            <a:r>
              <a:rPr lang="es-ES" sz="2000" b="1" dirty="0">
                <a:solidFill>
                  <a:schemeClr val="bg1"/>
                </a:solidFill>
                <a:effectLst>
                  <a:glow rad="88900">
                    <a:srgbClr val="041D57"/>
                  </a:glow>
                  <a:outerShdw blurRad="38100" dist="38100" dir="2700000" algn="tl">
                    <a:srgbClr val="000000">
                      <a:alpha val="43137"/>
                    </a:srgbClr>
                  </a:outerShdw>
                </a:effectLst>
              </a:rPr>
              <a:t>1</a:t>
            </a:r>
            <a:r>
              <a:rPr lang="cs-CZ" sz="2000" b="1" dirty="0">
                <a:solidFill>
                  <a:schemeClr val="bg1"/>
                </a:solidFill>
                <a:effectLst>
                  <a:glow rad="88900">
                    <a:srgbClr val="041D57"/>
                  </a:glow>
                  <a:outerShdw blurRad="38100" dist="38100" dir="2700000" algn="tl">
                    <a:srgbClr val="000000">
                      <a:alpha val="43137"/>
                    </a:srgbClr>
                  </a:outerShdw>
                </a:effectLst>
              </a:rPr>
              <a:t>.</a:t>
            </a:r>
            <a:r>
              <a:rPr lang="es-ES" sz="2000" b="1" dirty="0">
                <a:solidFill>
                  <a:schemeClr val="bg1"/>
                </a:solidFill>
                <a:effectLst>
                  <a:glow rad="88900">
                    <a:srgbClr val="041D57"/>
                  </a:glow>
                  <a:outerShdw blurRad="38100" dist="38100" dir="2700000" algn="tl">
                    <a:srgbClr val="000000">
                      <a:alpha val="43137"/>
                    </a:srgbClr>
                  </a:outerShdw>
                </a:effectLst>
              </a:rPr>
              <a:t>2; 1</a:t>
            </a:r>
            <a:r>
              <a:rPr lang="cs-CZ" sz="2000" b="1" dirty="0">
                <a:solidFill>
                  <a:schemeClr val="bg1"/>
                </a:solidFill>
                <a:effectLst>
                  <a:glow rad="88900">
                    <a:srgbClr val="041D57"/>
                  </a:glow>
                  <a:outerShdw blurRad="38100" dist="38100" dir="2700000" algn="tl">
                    <a:srgbClr val="000000">
                      <a:alpha val="43137"/>
                    </a:srgbClr>
                  </a:outerShdw>
                </a:effectLst>
              </a:rPr>
              <a:t>. Královská</a:t>
            </a:r>
            <a:r>
              <a:rPr lang="es-ES" sz="2000" b="1" dirty="0">
                <a:solidFill>
                  <a:schemeClr val="bg1"/>
                </a:solidFill>
                <a:effectLst>
                  <a:glow rad="88900">
                    <a:srgbClr val="041D57"/>
                  </a:glow>
                  <a:outerShdw blurRad="38100" dist="38100" dir="2700000" algn="tl">
                    <a:srgbClr val="000000">
                      <a:alpha val="43137"/>
                    </a:srgbClr>
                  </a:outerShdw>
                </a:effectLst>
              </a:rPr>
              <a:t> 8</a:t>
            </a:r>
            <a:r>
              <a:rPr lang="cs-CZ" sz="2000" b="1" dirty="0">
                <a:solidFill>
                  <a:schemeClr val="bg1"/>
                </a:solidFill>
                <a:effectLst>
                  <a:glow rad="88900">
                    <a:srgbClr val="041D57"/>
                  </a:glow>
                  <a:outerShdw blurRad="38100" dist="38100" dir="2700000" algn="tl">
                    <a:srgbClr val="000000">
                      <a:alpha val="43137"/>
                    </a:srgbClr>
                  </a:outerShdw>
                </a:effectLst>
              </a:rPr>
              <a:t>,</a:t>
            </a:r>
            <a:r>
              <a:rPr lang="es-ES" sz="2000" b="1" dirty="0">
                <a:solidFill>
                  <a:schemeClr val="bg1"/>
                </a:solidFill>
                <a:effectLst>
                  <a:glow rad="88900">
                    <a:srgbClr val="041D57"/>
                  </a:glow>
                  <a:outerShdw blurRad="38100" dist="38100" dir="2700000" algn="tl">
                    <a:srgbClr val="000000">
                      <a:alpha val="43137"/>
                    </a:srgbClr>
                  </a:outerShdw>
                </a:effectLst>
              </a:rPr>
              <a:t>27</a:t>
            </a:r>
            <a:r>
              <a:rPr lang="cs-CZ" sz="2000" b="1" dirty="0">
                <a:solidFill>
                  <a:schemeClr val="bg1"/>
                </a:solidFill>
                <a:effectLst>
                  <a:glow rad="88900">
                    <a:srgbClr val="041D57"/>
                  </a:glow>
                  <a:outerShdw blurRad="38100" dist="38100" dir="2700000" algn="tl">
                    <a:srgbClr val="000000">
                      <a:alpha val="43137"/>
                    </a:srgbClr>
                  </a:outerShdw>
                </a:effectLst>
              </a:rPr>
              <a:t>.</a:t>
            </a:r>
            <a:r>
              <a:rPr lang="es-ES" sz="2000" b="1" dirty="0">
                <a:solidFill>
                  <a:schemeClr val="bg1"/>
                </a:solidFill>
                <a:effectLst>
                  <a:glow rad="88900">
                    <a:srgbClr val="041D57"/>
                  </a:glow>
                  <a:outerShdw blurRad="38100" dist="38100" dir="2700000" algn="tl">
                    <a:srgbClr val="000000">
                      <a:alpha val="43137"/>
                    </a:srgbClr>
                  </a:outerShdw>
                </a:effectLst>
              </a:rPr>
              <a:t>30).</a:t>
            </a:r>
          </a:p>
        </p:txBody>
      </p:sp>
      <p:pic>
        <p:nvPicPr>
          <p:cNvPr id="23" name="Imagen 22" descr="Imagen que contiene agua, barco, carpa, grande&#10;&#10;El contenido generado por IA puede ser incorrecto.">
            <a:extLst>
              <a:ext uri="{FF2B5EF4-FFF2-40B4-BE49-F238E27FC236}">
                <a16:creationId xmlns:a16="http://schemas.microsoft.com/office/drawing/2014/main" id="{0339C2AD-3F4C-F8DB-4991-BA7237564D2D}"/>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9230396" y="5478755"/>
            <a:ext cx="2864232" cy="1266770"/>
          </a:xfrm>
          <a:prstGeom prst="roundRect">
            <a:avLst>
              <a:gd name="adj" fmla="val 41795"/>
            </a:avLst>
          </a:prstGeom>
          <a:solidFill>
            <a:srgbClr val="FFFFFF"/>
          </a:solidFill>
          <a:ln w="38100" cap="sq">
            <a:solidFill>
              <a:schemeClr val="accent3">
                <a:lumMod val="75000"/>
              </a:schemeClr>
            </a:solidFill>
            <a:miter lim="800000"/>
          </a:ln>
          <a:effectLst/>
          <a:scene3d>
            <a:camera prst="orthographicFront"/>
            <a:lightRig rig="threePt" dir="t">
              <a:rot lat="0" lon="0" rev="2700000"/>
            </a:lightRig>
          </a:scene3d>
          <a:sp3d>
            <a:bevelT h="38100"/>
            <a:contourClr>
              <a:srgbClr val="C0C0C0"/>
            </a:contourClr>
          </a:sp3d>
        </p:spPr>
      </p:pic>
      <p:sp>
        <p:nvSpPr>
          <p:cNvPr id="4" name="CuadroTexto 3">
            <a:extLst>
              <a:ext uri="{FF2B5EF4-FFF2-40B4-BE49-F238E27FC236}">
                <a16:creationId xmlns:a16="http://schemas.microsoft.com/office/drawing/2014/main" id="{82B3FCA8-6FA4-99CB-3154-D14F1AEB9857}"/>
              </a:ext>
            </a:extLst>
          </p:cNvPr>
          <p:cNvSpPr txBox="1"/>
          <p:nvPr/>
        </p:nvSpPr>
        <p:spPr>
          <a:xfrm>
            <a:off x="2242783" y="1750622"/>
            <a:ext cx="7402534" cy="1938992"/>
          </a:xfrm>
          <a:prstGeom prst="rect">
            <a:avLst/>
          </a:prstGeom>
          <a:noFill/>
        </p:spPr>
        <p:txBody>
          <a:bodyPr wrap="square">
            <a:spAutoFit/>
          </a:bodyPr>
          <a:lstStyle/>
          <a:p>
            <a:pPr>
              <a:spcBef>
                <a:spcPts val="600"/>
              </a:spcBef>
            </a:pPr>
            <a:r>
              <a:rPr lang="es-ES" sz="2000" b="1" dirty="0" err="1">
                <a:solidFill>
                  <a:schemeClr val="bg1"/>
                </a:solidFill>
                <a:effectLst>
                  <a:glow rad="88900">
                    <a:srgbClr val="041D57"/>
                  </a:glow>
                  <a:outerShdw blurRad="38100" dist="38100" dir="2700000" algn="tl">
                    <a:srgbClr val="000000">
                      <a:alpha val="43137"/>
                    </a:srgbClr>
                  </a:outerShdw>
                </a:effectLst>
              </a:rPr>
              <a:t>Boží</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fyzická</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přítomnost</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by</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však</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znamenala</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okamžitou</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smrt</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všech</a:t>
            </a:r>
            <a:r>
              <a:rPr lang="es-ES" sz="2000" b="1" dirty="0">
                <a:solidFill>
                  <a:schemeClr val="bg1"/>
                </a:solidFill>
                <a:effectLst>
                  <a:glow rad="88900">
                    <a:srgbClr val="041D57"/>
                  </a:glow>
                  <a:outerShdw blurRad="38100" dist="38100" dir="2700000" algn="tl">
                    <a:srgbClr val="000000">
                      <a:alpha val="43137"/>
                    </a:srgbClr>
                  </a:outerShdw>
                </a:effectLst>
              </a:rPr>
              <a:t> z </a:t>
            </a:r>
            <a:r>
              <a:rPr lang="es-ES" sz="2000" b="1" dirty="0" err="1">
                <a:solidFill>
                  <a:schemeClr val="bg1"/>
                </a:solidFill>
                <a:effectLst>
                  <a:glow rad="88900">
                    <a:srgbClr val="041D57"/>
                  </a:glow>
                  <a:outerShdw blurRad="38100" dist="38100" dir="2700000" algn="tl">
                    <a:srgbClr val="000000">
                      <a:alpha val="43137"/>
                    </a:srgbClr>
                  </a:outerShdw>
                </a:effectLst>
              </a:rPr>
              <a:t>nich</a:t>
            </a:r>
            <a:r>
              <a:rPr lang="es-ES" sz="2000" b="1" dirty="0">
                <a:solidFill>
                  <a:schemeClr val="bg1"/>
                </a:solidFill>
                <a:effectLst>
                  <a:glow rad="88900">
                    <a:srgbClr val="041D57"/>
                  </a:glow>
                  <a:outerShdw blurRad="38100" dist="38100" dir="2700000" algn="tl">
                    <a:srgbClr val="000000">
                      <a:alpha val="43137"/>
                    </a:srgbClr>
                  </a:outerShdw>
                </a:effectLst>
              </a:rPr>
              <a:t> (</a:t>
            </a:r>
            <a:r>
              <a:rPr lang="cs-CZ" sz="2000" b="1" dirty="0">
                <a:solidFill>
                  <a:schemeClr val="bg1"/>
                </a:solidFill>
                <a:effectLst>
                  <a:glow rad="88900">
                    <a:srgbClr val="041D57"/>
                  </a:glow>
                  <a:outerShdw blurRad="38100" dist="38100" dir="2700000" algn="tl">
                    <a:srgbClr val="000000">
                      <a:alpha val="43137"/>
                    </a:srgbClr>
                  </a:outerShdw>
                </a:effectLst>
              </a:rPr>
              <a:t>2. Mojžíšova</a:t>
            </a:r>
            <a:r>
              <a:rPr lang="es-ES" sz="2000" b="1" dirty="0">
                <a:solidFill>
                  <a:schemeClr val="bg1"/>
                </a:solidFill>
                <a:effectLst>
                  <a:glow rad="88900">
                    <a:srgbClr val="041D57"/>
                  </a:glow>
                  <a:outerShdw blurRad="38100" dist="38100" dir="2700000" algn="tl">
                    <a:srgbClr val="000000">
                      <a:alpha val="43137"/>
                    </a:srgbClr>
                  </a:outerShdw>
                </a:effectLst>
              </a:rPr>
              <a:t> 33,20). Z </a:t>
            </a:r>
            <a:r>
              <a:rPr lang="es-ES" sz="2000" b="1" dirty="0" err="1">
                <a:solidFill>
                  <a:schemeClr val="bg1"/>
                </a:solidFill>
                <a:effectLst>
                  <a:glow rad="88900">
                    <a:srgbClr val="041D57"/>
                  </a:glow>
                  <a:outerShdw blurRad="38100" dist="38100" dir="2700000" algn="tl">
                    <a:srgbClr val="000000">
                      <a:alpha val="43137"/>
                    </a:srgbClr>
                  </a:outerShdw>
                </a:effectLst>
              </a:rPr>
              <a:t>tohoto</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důvodu</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jim</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nařídil</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aby</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postavili</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svatyni</a:t>
            </a:r>
            <a:r>
              <a:rPr lang="es-ES" sz="2000" b="1" dirty="0">
                <a:solidFill>
                  <a:schemeClr val="bg1"/>
                </a:solidFill>
                <a:effectLst>
                  <a:glow rad="88900">
                    <a:srgbClr val="041D57"/>
                  </a:glow>
                  <a:outerShdw blurRad="38100" dist="38100" dir="2700000" algn="tl">
                    <a:srgbClr val="000000">
                      <a:alpha val="43137"/>
                    </a:srgbClr>
                  </a:outerShdw>
                </a:effectLst>
              </a:rPr>
              <a:t>, ve </a:t>
            </a:r>
            <a:r>
              <a:rPr lang="es-ES" sz="2000" b="1" dirty="0" err="1">
                <a:solidFill>
                  <a:schemeClr val="bg1"/>
                </a:solidFill>
                <a:effectLst>
                  <a:glow rad="88900">
                    <a:srgbClr val="041D57"/>
                  </a:glow>
                  <a:outerShdw blurRad="38100" dist="38100" dir="2700000" algn="tl">
                    <a:srgbClr val="000000">
                      <a:alpha val="43137"/>
                    </a:srgbClr>
                  </a:outerShdw>
                </a:effectLst>
              </a:rPr>
              <a:t>které</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by</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mohl</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projevit</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svou</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přítomnost</a:t>
            </a:r>
            <a:r>
              <a:rPr lang="es-ES" sz="2000" b="1" dirty="0">
                <a:solidFill>
                  <a:schemeClr val="bg1"/>
                </a:solidFill>
                <a:effectLst>
                  <a:glow rad="88900">
                    <a:srgbClr val="041D57"/>
                  </a:glow>
                  <a:outerShdw blurRad="38100" dist="38100" dir="2700000" algn="tl">
                    <a:srgbClr val="000000">
                      <a:alpha val="43137"/>
                    </a:srgbClr>
                  </a:outerShdw>
                </a:effectLst>
              </a:rPr>
              <a:t>. Tato </a:t>
            </a:r>
            <a:r>
              <a:rPr lang="es-ES" sz="2000" b="1" dirty="0" err="1">
                <a:solidFill>
                  <a:schemeClr val="bg1"/>
                </a:solidFill>
                <a:effectLst>
                  <a:glow rad="88900">
                    <a:srgbClr val="041D57"/>
                  </a:glow>
                  <a:outerShdw blurRad="38100" dist="38100" dir="2700000" algn="tl">
                    <a:srgbClr val="000000">
                      <a:alpha val="43137"/>
                    </a:srgbClr>
                  </a:outerShdw>
                </a:effectLst>
              </a:rPr>
              <a:t>přítomnost</a:t>
            </a:r>
            <a:r>
              <a:rPr lang="es-ES" sz="2000" b="1" dirty="0">
                <a:solidFill>
                  <a:schemeClr val="bg1"/>
                </a:solidFill>
                <a:effectLst>
                  <a:glow rad="88900">
                    <a:srgbClr val="041D57"/>
                  </a:glow>
                  <a:outerShdw blurRad="38100" dist="38100" dir="2700000" algn="tl">
                    <a:srgbClr val="000000">
                      <a:alpha val="43137"/>
                    </a:srgbClr>
                  </a:outerShdw>
                </a:effectLst>
              </a:rPr>
              <a:t> se </a:t>
            </a:r>
            <a:r>
              <a:rPr lang="es-ES" sz="2000" b="1" dirty="0" err="1">
                <a:solidFill>
                  <a:schemeClr val="bg1"/>
                </a:solidFill>
                <a:effectLst>
                  <a:glow rad="88900">
                    <a:srgbClr val="041D57"/>
                  </a:glow>
                  <a:outerShdw blurRad="38100" dist="38100" dir="2700000" algn="tl">
                    <a:srgbClr val="000000">
                      <a:alpha val="43137"/>
                    </a:srgbClr>
                  </a:outerShdw>
                </a:effectLst>
              </a:rPr>
              <a:t>projevovala</a:t>
            </a:r>
            <a:r>
              <a:rPr lang="es-ES" sz="2000" b="1" dirty="0">
                <a:solidFill>
                  <a:schemeClr val="bg1"/>
                </a:solidFill>
                <a:effectLst>
                  <a:glow rad="88900">
                    <a:srgbClr val="041D57"/>
                  </a:glow>
                  <a:outerShdw blurRad="38100" dist="38100" dir="2700000" algn="tl">
                    <a:srgbClr val="000000">
                      <a:alpha val="43137"/>
                    </a:srgbClr>
                  </a:outerShdw>
                </a:effectLst>
              </a:rPr>
              <a:t> v </a:t>
            </a:r>
            <a:r>
              <a:rPr lang="es-ES" sz="2000" b="1" dirty="0" err="1">
                <a:solidFill>
                  <a:schemeClr val="bg1"/>
                </a:solidFill>
                <a:effectLst>
                  <a:glow rad="88900">
                    <a:srgbClr val="041D57"/>
                  </a:glow>
                  <a:outerShdw blurRad="38100" dist="38100" dir="2700000" algn="tl">
                    <a:srgbClr val="000000">
                      <a:alpha val="43137"/>
                    </a:srgbClr>
                  </a:outerShdw>
                </a:effectLst>
              </a:rPr>
              <a:t>symbolech</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protože</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Bůh</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fyzicky</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nepřebývá</a:t>
            </a:r>
            <a:r>
              <a:rPr lang="es-ES" sz="2000" b="1" dirty="0">
                <a:solidFill>
                  <a:schemeClr val="bg1"/>
                </a:solidFill>
                <a:effectLst>
                  <a:glow rad="88900">
                    <a:srgbClr val="041D57"/>
                  </a:glow>
                  <a:outerShdw blurRad="38100" dist="38100" dir="2700000" algn="tl">
                    <a:srgbClr val="000000">
                      <a:alpha val="43137"/>
                    </a:srgbClr>
                  </a:outerShdw>
                </a:effectLst>
              </a:rPr>
              <a:t> v </a:t>
            </a:r>
            <a:r>
              <a:rPr lang="es-ES" sz="2000" b="1" dirty="0" err="1">
                <a:solidFill>
                  <a:schemeClr val="bg1"/>
                </a:solidFill>
                <a:effectLst>
                  <a:glow rad="88900">
                    <a:srgbClr val="041D57"/>
                  </a:glow>
                  <a:outerShdw blurRad="38100" dist="38100" dir="2700000" algn="tl">
                    <a:srgbClr val="000000">
                      <a:alpha val="43137"/>
                    </a:srgbClr>
                  </a:outerShdw>
                </a:effectLst>
              </a:rPr>
              <a:t>žádném</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pozemském</a:t>
            </a:r>
            <a:r>
              <a:rPr lang="es-ES" sz="2000" b="1" dirty="0">
                <a:solidFill>
                  <a:schemeClr val="bg1"/>
                </a:solidFill>
                <a:effectLst>
                  <a:glow rad="88900">
                    <a:srgbClr val="041D57"/>
                  </a:glow>
                  <a:outerShdw blurRad="38100" dist="38100" dir="2700000" algn="tl">
                    <a:srgbClr val="000000">
                      <a:alpha val="43137"/>
                    </a:srgbClr>
                  </a:outerShdw>
                </a:effectLst>
              </a:rPr>
              <a:t> </a:t>
            </a:r>
            <a:r>
              <a:rPr lang="es-ES" sz="2000" b="1" dirty="0" err="1">
                <a:solidFill>
                  <a:schemeClr val="bg1"/>
                </a:solidFill>
                <a:effectLst>
                  <a:glow rad="88900">
                    <a:srgbClr val="041D57"/>
                  </a:glow>
                  <a:outerShdw blurRad="38100" dist="38100" dir="2700000" algn="tl">
                    <a:srgbClr val="000000">
                      <a:alpha val="43137"/>
                    </a:srgbClr>
                  </a:outerShdw>
                </a:effectLst>
              </a:rPr>
              <a:t>chrámu</a:t>
            </a:r>
            <a:r>
              <a:rPr lang="cs-CZ" sz="2000" b="1" dirty="0">
                <a:solidFill>
                  <a:schemeClr val="bg1"/>
                </a:solidFill>
                <a:effectLst>
                  <a:glow rad="88900">
                    <a:srgbClr val="041D57"/>
                  </a:glow>
                  <a:outerShdw blurRad="38100" dist="38100" dir="2700000" algn="tl">
                    <a:srgbClr val="000000">
                      <a:alpha val="43137"/>
                    </a:srgbClr>
                  </a:outerShdw>
                </a:effectLst>
              </a:rPr>
              <a:t> (Skutky</a:t>
            </a:r>
            <a:r>
              <a:rPr lang="es-ES" sz="2000" b="1" dirty="0">
                <a:solidFill>
                  <a:schemeClr val="bg1"/>
                </a:solidFill>
                <a:effectLst>
                  <a:glow rad="88900">
                    <a:srgbClr val="041D57"/>
                  </a:glow>
                  <a:outerShdw blurRad="38100" dist="38100" dir="2700000" algn="tl">
                    <a:srgbClr val="000000">
                      <a:alpha val="43137"/>
                    </a:srgbClr>
                  </a:outerShdw>
                </a:effectLst>
              </a:rPr>
              <a:t> 17</a:t>
            </a:r>
            <a:r>
              <a:rPr lang="cs-CZ" sz="2000" b="1" dirty="0">
                <a:solidFill>
                  <a:schemeClr val="bg1"/>
                </a:solidFill>
                <a:effectLst>
                  <a:glow rad="88900">
                    <a:srgbClr val="041D57"/>
                  </a:glow>
                  <a:outerShdw blurRad="38100" dist="38100" dir="2700000" algn="tl">
                    <a:srgbClr val="000000">
                      <a:alpha val="43137"/>
                    </a:srgbClr>
                  </a:outerShdw>
                </a:effectLst>
              </a:rPr>
              <a:t>,</a:t>
            </a:r>
            <a:r>
              <a:rPr lang="es-ES" sz="2000" b="1" dirty="0">
                <a:solidFill>
                  <a:schemeClr val="bg1"/>
                </a:solidFill>
                <a:effectLst>
                  <a:glow rad="88900">
                    <a:srgbClr val="041D57"/>
                  </a:glow>
                  <a:outerShdw blurRad="38100" dist="38100" dir="2700000" algn="tl">
                    <a:srgbClr val="000000">
                      <a:alpha val="43137"/>
                    </a:srgbClr>
                  </a:outerShdw>
                </a:effectLst>
              </a:rPr>
              <a:t>24).</a:t>
            </a:r>
          </a:p>
        </p:txBody>
      </p:sp>
      <p:pic>
        <p:nvPicPr>
          <p:cNvPr id="15" name="Imagen 14" descr="Un dibujo de una persona&#10;&#10;El contenido generado por IA puede ser incorrecto.">
            <a:extLst>
              <a:ext uri="{FF2B5EF4-FFF2-40B4-BE49-F238E27FC236}">
                <a16:creationId xmlns:a16="http://schemas.microsoft.com/office/drawing/2014/main" id="{6375C531-5AC1-215D-20D4-3FAC35AE9556}"/>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b="-440"/>
          <a:stretch>
            <a:fillRect/>
          </a:stretch>
        </p:blipFill>
        <p:spPr>
          <a:xfrm>
            <a:off x="123624" y="3746569"/>
            <a:ext cx="3187810" cy="2973997"/>
          </a:xfrm>
          <a:prstGeom prst="roundRect">
            <a:avLst>
              <a:gd name="adj" fmla="val 4167"/>
            </a:avLst>
          </a:prstGeom>
          <a:solidFill>
            <a:srgbClr val="FFFFFF"/>
          </a:solidFill>
          <a:ln w="76200" cap="sq">
            <a:solidFill>
              <a:schemeClr val="accent5">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60054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900" decel="100000" fill="hold"/>
                                        <p:tgtEl>
                                          <p:spTgt spid="7"/>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childTnLst>
                          </p:cTn>
                        </p:par>
                        <p:par>
                          <p:cTn id="26" fill="hold">
                            <p:stCondLst>
                              <p:cond delay="2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42" dur="1000" fill="hold"/>
                                        <p:tgtEl>
                                          <p:spTgt spid="11"/>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11"/>
                                        </p:tgtEl>
                                      </p:cBhvr>
                                    </p:animEffect>
                                  </p:childTnLst>
                                </p:cTn>
                              </p:par>
                              <p:par>
                                <p:cTn id="47" presetID="25" presetClass="entr" presetSubtype="0"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p:cTn id="49"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52" dur="1000" fill="hold"/>
                                        <p:tgtEl>
                                          <p:spTgt spid="13"/>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3"/>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3" fill="hold" nodeType="click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additive="base">
                                        <p:cTn id="65" dur="500" fill="hold"/>
                                        <p:tgtEl>
                                          <p:spTgt spid="15"/>
                                        </p:tgtEl>
                                        <p:attrNameLst>
                                          <p:attrName>ppt_x</p:attrName>
                                        </p:attrNameLst>
                                      </p:cBhvr>
                                      <p:tavLst>
                                        <p:tav tm="0">
                                          <p:val>
                                            <p:strVal val="1+#ppt_w/2"/>
                                          </p:val>
                                        </p:tav>
                                        <p:tav tm="100000">
                                          <p:val>
                                            <p:strVal val="#ppt_x"/>
                                          </p:val>
                                        </p:tav>
                                      </p:tavLst>
                                    </p:anim>
                                    <p:anim calcmode="lin" valueType="num">
                                      <p:cBhvr additive="base">
                                        <p:cTn id="66" dur="500" fill="hold"/>
                                        <p:tgtEl>
                                          <p:spTgt spid="15"/>
                                        </p:tgtEl>
                                        <p:attrNameLst>
                                          <p:attrName>ppt_y</p:attrName>
                                        </p:attrNameLst>
                                      </p:cBhvr>
                                      <p:tavLst>
                                        <p:tav tm="0">
                                          <p:val>
                                            <p:strVal val="0-#ppt_h/2"/>
                                          </p:val>
                                        </p:tav>
                                        <p:tav tm="100000">
                                          <p:val>
                                            <p:strVal val="#ppt_y"/>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wipe(left)">
                                      <p:cBhvr>
                                        <p:cTn id="70" dur="500"/>
                                        <p:tgtEl>
                                          <p:spTgt spid="21"/>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p:cTn id="75" dur="500" fill="hold"/>
                                        <p:tgtEl>
                                          <p:spTgt spid="19"/>
                                        </p:tgtEl>
                                        <p:attrNameLst>
                                          <p:attrName>ppt_w</p:attrName>
                                        </p:attrNameLst>
                                      </p:cBhvr>
                                      <p:tavLst>
                                        <p:tav tm="0">
                                          <p:val>
                                            <p:fltVal val="0"/>
                                          </p:val>
                                        </p:tav>
                                        <p:tav tm="100000">
                                          <p:val>
                                            <p:strVal val="#ppt_w"/>
                                          </p:val>
                                        </p:tav>
                                      </p:tavLst>
                                    </p:anim>
                                    <p:anim calcmode="lin" valueType="num">
                                      <p:cBhvr>
                                        <p:cTn id="76" dur="500" fill="hold"/>
                                        <p:tgtEl>
                                          <p:spTgt spid="19"/>
                                        </p:tgtEl>
                                        <p:attrNameLst>
                                          <p:attrName>ppt_h</p:attrName>
                                        </p:attrNameLst>
                                      </p:cBhvr>
                                      <p:tavLst>
                                        <p:tav tm="0">
                                          <p:val>
                                            <p:fltVal val="0"/>
                                          </p:val>
                                        </p:tav>
                                        <p:tav tm="100000">
                                          <p:val>
                                            <p:strVal val="#ppt_h"/>
                                          </p:val>
                                        </p:tav>
                                      </p:tavLst>
                                    </p:anim>
                                    <p:animEffect transition="in" filter="fade">
                                      <p:cBhvr>
                                        <p:cTn id="77" dur="500"/>
                                        <p:tgtEl>
                                          <p:spTgt spid="19"/>
                                        </p:tgtEl>
                                      </p:cBhvr>
                                    </p:animEffect>
                                  </p:childTnLst>
                                </p:cTn>
                              </p:par>
                              <p:par>
                                <p:cTn id="78" presetID="53" presetClass="entr" presetSubtype="16" fill="hold" nodeType="with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p:cTn id="80" dur="500" fill="hold"/>
                                        <p:tgtEl>
                                          <p:spTgt spid="23"/>
                                        </p:tgtEl>
                                        <p:attrNameLst>
                                          <p:attrName>ppt_w</p:attrName>
                                        </p:attrNameLst>
                                      </p:cBhvr>
                                      <p:tavLst>
                                        <p:tav tm="0">
                                          <p:val>
                                            <p:fltVal val="0"/>
                                          </p:val>
                                        </p:tav>
                                        <p:tav tm="100000">
                                          <p:val>
                                            <p:strVal val="#ppt_w"/>
                                          </p:val>
                                        </p:tav>
                                      </p:tavLst>
                                    </p:anim>
                                    <p:anim calcmode="lin" valueType="num">
                                      <p:cBhvr>
                                        <p:cTn id="81" dur="500" fill="hold"/>
                                        <p:tgtEl>
                                          <p:spTgt spid="23"/>
                                        </p:tgtEl>
                                        <p:attrNameLst>
                                          <p:attrName>ppt_h</p:attrName>
                                        </p:attrNameLst>
                                      </p:cBhvr>
                                      <p:tavLst>
                                        <p:tav tm="0">
                                          <p:val>
                                            <p:fltVal val="0"/>
                                          </p:val>
                                        </p:tav>
                                        <p:tav tm="100000">
                                          <p:val>
                                            <p:strVal val="#ppt_h"/>
                                          </p:val>
                                        </p:tav>
                                      </p:tavLst>
                                    </p:anim>
                                    <p:animEffect transition="in" filter="fade">
                                      <p:cBhvr>
                                        <p:cTn id="8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7" grpId="0"/>
      <p:bldP spid="19" grpId="0"/>
      <p:bldP spid="21" grpId="0"/>
      <p:bldP spid="4"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480</TotalTime>
  <Words>1560</Words>
  <Application>Microsoft Office PowerPoint</Application>
  <PresentationFormat>Panorámica</PresentationFormat>
  <Paragraphs>72</Paragraphs>
  <Slides>11</Slides>
  <Notes>1</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11</vt:i4>
      </vt:variant>
    </vt:vector>
  </HeadingPairs>
  <TitlesOfParts>
    <vt:vector size="18" baseType="lpstr">
      <vt:lpstr>Aptos Display</vt:lpstr>
      <vt:lpstr>Aptos</vt:lpstr>
      <vt:lpstr>Comic Sans MS</vt:lpstr>
      <vt:lpstr>Constantia</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128</cp:revision>
  <dcterms:created xsi:type="dcterms:W3CDTF">2025-07-28T07:19:20Z</dcterms:created>
  <dcterms:modified xsi:type="dcterms:W3CDTF">2025-07-29T14:13:31Z</dcterms:modified>
</cp:coreProperties>
</file>