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307" r:id="rId3"/>
    <p:sldId id="315" r:id="rId4"/>
    <p:sldId id="257" r:id="rId5"/>
    <p:sldId id="312" r:id="rId6"/>
    <p:sldId id="259" r:id="rId7"/>
    <p:sldId id="308" r:id="rId8"/>
    <p:sldId id="302" r:id="rId9"/>
    <p:sldId id="311" r:id="rId10"/>
    <p:sldId id="309" r:id="rId11"/>
    <p:sldId id="303" r:id="rId12"/>
    <p:sldId id="263" r:id="rId13"/>
    <p:sldId id="305" r:id="rId14"/>
    <p:sldId id="314" r:id="rId15"/>
    <p:sldId id="301" r:id="rId16"/>
    <p:sldId id="304"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65"/>
    <a:srgbClr val="E29961"/>
    <a:srgbClr val="F9E5B3"/>
    <a:srgbClr val="F9EDF6"/>
    <a:srgbClr val="848A32"/>
    <a:srgbClr val="51551F"/>
    <a:srgbClr val="F5F6E6"/>
    <a:srgbClr val="988162"/>
    <a:srgbClr val="54A4DA"/>
    <a:srgbClr val="2C8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126" y="1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image" Target="../media/image37.jpeg"/><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image" Target="../media/image37.jpeg"/><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8F729-B0D8-4980-AC64-0621E7BB3C27}"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endParaRPr lang="es-ES"/>
        </a:p>
      </dgm:t>
    </dgm:pt>
    <dgm:pt modelId="{A8175794-1F44-43F7-9D4F-CC296D3B8ADA}">
      <dgm:prSet custT="1"/>
      <dgm:spPr>
        <a:solidFill>
          <a:srgbClr val="634291"/>
        </a:solidFill>
      </dgm:spPr>
      <dgm:t>
        <a:bodyPr/>
        <a:lstStyle/>
        <a:p>
          <a:r>
            <a:rPr lang="cs-CZ" sz="1800" b="1" dirty="0">
              <a:solidFill>
                <a:schemeClr val="bg1"/>
              </a:solidFill>
              <a:effectLst>
                <a:outerShdw blurRad="38100" dist="38100" dir="2700000" algn="tl">
                  <a:srgbClr val="000000">
                    <a:alpha val="43137"/>
                  </a:srgbClr>
                </a:outerShdw>
              </a:effectLst>
            </a:rPr>
            <a:t>Svatyně</a:t>
          </a:r>
          <a:r>
            <a:rPr lang="es-ES" sz="1800" b="1" dirty="0">
              <a:solidFill>
                <a:schemeClr val="bg1"/>
              </a:solidFill>
              <a:effectLst>
                <a:outerShdw blurRad="38100" dist="38100" dir="2700000" algn="tl">
                  <a:srgbClr val="000000">
                    <a:alpha val="43137"/>
                  </a:srgbClr>
                </a:outerShdw>
              </a:effectLst>
            </a:rPr>
            <a:t> (</a:t>
          </a:r>
          <a:r>
            <a:rPr lang="cs-CZ" sz="1800" b="1" dirty="0">
              <a:solidFill>
                <a:schemeClr val="bg1"/>
              </a:solidFill>
              <a:effectLst>
                <a:outerShdw blurRad="38100" dist="38100" dir="2700000" algn="tl">
                  <a:srgbClr val="000000">
                    <a:alpha val="43137"/>
                  </a:srgbClr>
                </a:outerShdw>
              </a:effectLst>
            </a:rPr>
            <a:t>včetně Svatyně svatých</a:t>
          </a:r>
          <a:r>
            <a:rPr lang="es-ES" sz="1800" b="1" dirty="0">
              <a:solidFill>
                <a:schemeClr val="bg1"/>
              </a:solidFill>
              <a:effectLst>
                <a:outerShdw blurRad="38100" dist="38100" dir="2700000" algn="tl">
                  <a:srgbClr val="000000">
                    <a:alpha val="43137"/>
                  </a:srgbClr>
                </a:outerShdw>
              </a:effectLst>
            </a:rPr>
            <a:t>)</a:t>
          </a:r>
        </a:p>
      </dgm:t>
    </dgm:pt>
    <dgm:pt modelId="{F0AE00BF-6414-4772-BBE2-FCB76B25AF0C}" type="par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D20D304-46BD-42E0-9F9C-85B0B26C4FE9}" type="sib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2A60772-77E3-41EF-B695-844D585AD676}">
      <dgm:prSet custT="1"/>
      <dgm:spPr>
        <a:solidFill>
          <a:schemeClr val="accent6">
            <a:lumMod val="75000"/>
          </a:schemeClr>
        </a:solidFill>
      </dgm:spPr>
      <dgm:t>
        <a:bodyPr/>
        <a:lstStyle/>
        <a:p>
          <a:r>
            <a:rPr lang="cs-CZ" sz="1800" b="1" dirty="0">
              <a:solidFill>
                <a:schemeClr val="bg1"/>
              </a:solidFill>
              <a:effectLst>
                <a:outerShdw blurRad="38100" dist="38100" dir="2700000" algn="tl">
                  <a:srgbClr val="000000">
                    <a:alpha val="43137"/>
                  </a:srgbClr>
                </a:outerShdw>
              </a:effectLst>
            </a:rPr>
            <a:t>Schrána</a:t>
          </a:r>
          <a:endParaRPr lang="es-ES" sz="1800" b="1" dirty="0">
            <a:solidFill>
              <a:schemeClr val="bg1"/>
            </a:solidFill>
            <a:effectLst>
              <a:outerShdw blurRad="38100" dist="38100" dir="2700000" algn="tl">
                <a:srgbClr val="000000">
                  <a:alpha val="43137"/>
                </a:srgbClr>
              </a:outerShdw>
            </a:effectLst>
          </a:endParaRPr>
        </a:p>
      </dgm:t>
    </dgm:pt>
    <dgm:pt modelId="{C2EC24DE-F274-4295-967E-340C5E75BDC8}" type="par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C330FE19-FB0C-4590-9191-FD02861AB264}" type="sib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D93E5ED7-03CC-4B04-A65C-F36729DC2ACF}">
      <dgm:prSet custT="1"/>
      <dgm:spPr>
        <a:solidFill>
          <a:schemeClr val="accent3">
            <a:lumMod val="75000"/>
          </a:schemeClr>
        </a:solidFill>
      </dgm:spPr>
      <dgm:t>
        <a:bodyPr/>
        <a:lstStyle/>
        <a:p>
          <a:r>
            <a:rPr lang="cs-CZ" sz="1800" b="1" dirty="0">
              <a:solidFill>
                <a:schemeClr val="bg1"/>
              </a:solidFill>
              <a:effectLst>
                <a:outerShdw blurRad="38100" dist="38100" dir="2700000" algn="tl">
                  <a:srgbClr val="000000">
                    <a:alpha val="43137"/>
                  </a:srgbClr>
                </a:outerShdw>
              </a:effectLst>
            </a:rPr>
            <a:t>Stůl na chleby</a:t>
          </a:r>
          <a:endParaRPr lang="es-ES" sz="1800" b="1" dirty="0">
            <a:solidFill>
              <a:schemeClr val="bg1"/>
            </a:solidFill>
            <a:effectLst>
              <a:outerShdw blurRad="38100" dist="38100" dir="2700000" algn="tl">
                <a:srgbClr val="000000">
                  <a:alpha val="43137"/>
                </a:srgbClr>
              </a:outerShdw>
            </a:effectLst>
          </a:endParaRPr>
        </a:p>
      </dgm:t>
    </dgm:pt>
    <dgm:pt modelId="{A3A198EB-BEF8-446C-B838-6E9DA2C05ECD}" type="par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33BC448-AF0E-4D02-8D9E-3817BFF4C94C}" type="sib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7056B05-6AA4-4DF1-8DFA-0E14EAD13190}">
      <dgm:prSet custT="1"/>
      <dgm:spPr>
        <a:solidFill>
          <a:schemeClr val="accent4">
            <a:lumMod val="50000"/>
          </a:schemeClr>
        </a:solidFill>
      </dgm:spPr>
      <dgm:t>
        <a:bodyPr/>
        <a:lstStyle/>
        <a:p>
          <a:r>
            <a:rPr lang="cs-CZ" sz="1800" b="1" dirty="0">
              <a:solidFill>
                <a:schemeClr val="bg1"/>
              </a:solidFill>
              <a:effectLst>
                <a:outerShdw blurRad="38100" dist="38100" dir="2700000" algn="tl">
                  <a:srgbClr val="000000">
                    <a:alpha val="43137"/>
                  </a:srgbClr>
                </a:outerShdw>
              </a:effectLst>
            </a:rPr>
            <a:t>Svícen</a:t>
          </a:r>
          <a:endParaRPr lang="es-ES" sz="1800" b="1" dirty="0">
            <a:solidFill>
              <a:schemeClr val="bg1"/>
            </a:solidFill>
            <a:effectLst>
              <a:outerShdw blurRad="38100" dist="38100" dir="2700000" algn="tl">
                <a:srgbClr val="000000">
                  <a:alpha val="43137"/>
                </a:srgbClr>
              </a:outerShdw>
            </a:effectLst>
          </a:endParaRPr>
        </a:p>
      </dgm:t>
    </dgm:pt>
    <dgm:pt modelId="{471277E3-DDD9-4B98-A8C4-3735E01A0998}" type="par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6CC55A-3B9D-44AF-A973-AF2B22340144}" type="sib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7BAD6A6-2F19-4EB6-AAA1-374C49B08244}">
      <dgm:prSet custT="1"/>
      <dgm:spPr>
        <a:solidFill>
          <a:srgbClr val="7C2C76"/>
        </a:solidFill>
      </dgm:spPr>
      <dgm:t>
        <a:bodyPr/>
        <a:lstStyle/>
        <a:p>
          <a:r>
            <a:rPr lang="cs-CZ" sz="1800" b="1" dirty="0">
              <a:solidFill>
                <a:schemeClr val="bg1"/>
              </a:solidFill>
              <a:effectLst>
                <a:outerShdw blurRad="38100" dist="38100" dir="2700000" algn="tl">
                  <a:srgbClr val="000000">
                    <a:alpha val="43137"/>
                  </a:srgbClr>
                </a:outerShdw>
              </a:effectLst>
            </a:rPr>
            <a:t>Kadidlový oltář</a:t>
          </a:r>
          <a:endParaRPr lang="es-ES" sz="1800" b="1" dirty="0">
            <a:solidFill>
              <a:schemeClr val="bg1"/>
            </a:solidFill>
            <a:effectLst>
              <a:outerShdw blurRad="38100" dist="38100" dir="2700000" algn="tl">
                <a:srgbClr val="000000">
                  <a:alpha val="43137"/>
                </a:srgbClr>
              </a:outerShdw>
            </a:effectLst>
          </a:endParaRPr>
        </a:p>
      </dgm:t>
    </dgm:pt>
    <dgm:pt modelId="{F698063D-9D82-4FC6-A429-F8F57A9C7830}" type="par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2C3F37E-4F95-451D-A621-0E808EB62E75}" type="sib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A804092-943E-4C89-B691-7CE01EEB0EC6}">
      <dgm:prSet custT="1"/>
      <dgm:spPr>
        <a:solidFill>
          <a:srgbClr val="FF0000"/>
        </a:solidFill>
      </dgm:spPr>
      <dgm:t>
        <a:bodyPr/>
        <a:lstStyle/>
        <a:p>
          <a:r>
            <a:rPr lang="cs-CZ" sz="1800" b="1" dirty="0">
              <a:solidFill>
                <a:schemeClr val="bg1"/>
              </a:solidFill>
              <a:effectLst>
                <a:outerShdw blurRad="38100" dist="38100" dir="2700000" algn="tl">
                  <a:srgbClr val="000000">
                    <a:alpha val="43137"/>
                  </a:srgbClr>
                </a:outerShdw>
              </a:effectLst>
            </a:rPr>
            <a:t>Oltář pro zápalné oběti</a:t>
          </a:r>
          <a:endParaRPr lang="es-ES" sz="1800" b="1" dirty="0">
            <a:solidFill>
              <a:schemeClr val="bg1"/>
            </a:solidFill>
            <a:effectLst>
              <a:outerShdw blurRad="38100" dist="38100" dir="2700000" algn="tl">
                <a:srgbClr val="000000">
                  <a:alpha val="43137"/>
                </a:srgbClr>
              </a:outerShdw>
            </a:effectLst>
          </a:endParaRPr>
        </a:p>
      </dgm:t>
    </dgm:pt>
    <dgm:pt modelId="{55FF9B94-518F-4D39-85C0-3EACCB1C5A46}" type="par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BB11BA54-B93E-4F77-8351-C8A0A9659F34}" type="sib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B7244AE-9981-405E-9456-33B09CD81279}">
      <dgm:prSet custT="1"/>
      <dgm:spPr>
        <a:solidFill>
          <a:srgbClr val="0070C0"/>
        </a:solidFill>
      </dgm:spPr>
      <dgm:t>
        <a:bodyPr/>
        <a:lstStyle/>
        <a:p>
          <a:r>
            <a:rPr lang="cs-CZ" sz="1800" b="1" dirty="0">
              <a:solidFill>
                <a:schemeClr val="bg1"/>
              </a:solidFill>
              <a:effectLst>
                <a:outerShdw blurRad="38100" dist="38100" dir="2700000" algn="tl">
                  <a:srgbClr val="000000">
                    <a:alpha val="43137"/>
                  </a:srgbClr>
                </a:outerShdw>
              </a:effectLst>
            </a:rPr>
            <a:t>Umyvadlo                   na umývání</a:t>
          </a:r>
          <a:endParaRPr lang="es-ES" sz="1800" b="1" dirty="0">
            <a:solidFill>
              <a:schemeClr val="bg1"/>
            </a:solidFill>
            <a:effectLst>
              <a:outerShdw blurRad="38100" dist="38100" dir="2700000" algn="tl">
                <a:srgbClr val="000000">
                  <a:alpha val="43137"/>
                </a:srgbClr>
              </a:outerShdw>
            </a:effectLst>
          </a:endParaRPr>
        </a:p>
      </dgm:t>
    </dgm:pt>
    <dgm:pt modelId="{32168B3B-1A17-42B0-8C91-83CE5B3BFB14}" type="par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50373F9-26E7-4155-BA2A-1BC1846F5740}" type="sib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F4DE412-F98E-4ECF-8759-AF0EF0885B1F}">
      <dgm:prSet custT="1"/>
      <dgm:spPr>
        <a:solidFill>
          <a:schemeClr val="bg1">
            <a:lumMod val="50000"/>
          </a:schemeClr>
        </a:solidFill>
      </dgm:spPr>
      <dgm:t>
        <a:bodyPr/>
        <a:lstStyle/>
        <a:p>
          <a:r>
            <a:rPr lang="cs-CZ" sz="1800" b="1" dirty="0">
              <a:solidFill>
                <a:schemeClr val="bg1"/>
              </a:solidFill>
              <a:effectLst>
                <a:outerShdw blurRad="38100" dist="38100" dir="2700000" algn="tl">
                  <a:srgbClr val="000000">
                    <a:alpha val="43137"/>
                  </a:srgbClr>
                </a:outerShdw>
              </a:effectLst>
            </a:rPr>
            <a:t>Nádvoří</a:t>
          </a:r>
          <a:endParaRPr lang="es-ES" sz="1800" b="1" dirty="0">
            <a:solidFill>
              <a:schemeClr val="bg1"/>
            </a:solidFill>
            <a:effectLst>
              <a:outerShdw blurRad="38100" dist="38100" dir="2700000" algn="tl">
                <a:srgbClr val="000000">
                  <a:alpha val="43137"/>
                </a:srgbClr>
              </a:outerShdw>
            </a:effectLst>
          </a:endParaRPr>
        </a:p>
      </dgm:t>
    </dgm:pt>
    <dgm:pt modelId="{1FD84828-66FB-40BD-88C0-68ED99EE9C7E}" type="par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0BF4F7B-EEA4-47AB-A8AA-DF23027B4270}" type="sib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44FA8FA-AC7E-4248-BD7A-EEF03BED24B1}">
      <dgm:prSet custT="1"/>
      <dgm:spPr>
        <a:solidFill>
          <a:srgbClr val="009679"/>
        </a:solidFill>
      </dgm:spPr>
      <dgm:t>
        <a:bodyPr/>
        <a:lstStyle/>
        <a:p>
          <a:r>
            <a:rPr lang="cs-CZ" sz="1800" b="1" dirty="0" err="1">
              <a:solidFill>
                <a:schemeClr val="bg1"/>
              </a:solidFill>
              <a:effectLst>
                <a:outerShdw blurRad="38100" dist="38100" dir="2700000" algn="tl">
                  <a:srgbClr val="000000">
                    <a:alpha val="43137"/>
                  </a:srgbClr>
                </a:outerShdw>
              </a:effectLst>
            </a:rPr>
            <a:t>Efód</a:t>
          </a:r>
          <a:endParaRPr lang="es-ES" sz="1800" b="1" dirty="0">
            <a:solidFill>
              <a:schemeClr val="bg1"/>
            </a:solidFill>
            <a:effectLst>
              <a:outerShdw blurRad="38100" dist="38100" dir="2700000" algn="tl">
                <a:srgbClr val="000000">
                  <a:alpha val="43137"/>
                </a:srgbClr>
              </a:outerShdw>
            </a:effectLst>
          </a:endParaRPr>
        </a:p>
      </dgm:t>
    </dgm:pt>
    <dgm:pt modelId="{6B7B2FA7-8526-4447-B1CB-647566086DB5}" type="par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368B336-4891-4835-ADAE-4D8AD98A322F}" type="sib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C76CE66-F1D9-4C4A-9A85-5DA8EB30733C}">
      <dgm:prSet custT="1"/>
      <dgm:spPr>
        <a:solidFill>
          <a:srgbClr val="FA7D00"/>
        </a:solidFill>
      </dgm:spPr>
      <dgm:t>
        <a:bodyPr/>
        <a:lstStyle/>
        <a:p>
          <a:r>
            <a:rPr lang="cs-CZ" sz="1800" b="1" dirty="0">
              <a:solidFill>
                <a:schemeClr val="bg1"/>
              </a:solidFill>
              <a:effectLst>
                <a:outerShdw blurRad="38100" dist="38100" dir="2700000" algn="tl">
                  <a:srgbClr val="000000">
                    <a:alpha val="43137"/>
                  </a:srgbClr>
                </a:outerShdw>
              </a:effectLst>
            </a:rPr>
            <a:t>Náprsník</a:t>
          </a:r>
          <a:endParaRPr lang="es-ES" sz="1800" b="1" dirty="0">
            <a:solidFill>
              <a:schemeClr val="bg1"/>
            </a:solidFill>
            <a:effectLst>
              <a:outerShdw blurRad="38100" dist="38100" dir="2700000" algn="tl">
                <a:srgbClr val="000000">
                  <a:alpha val="43137"/>
                </a:srgbClr>
              </a:outerShdw>
            </a:effectLst>
          </a:endParaRPr>
        </a:p>
      </dgm:t>
    </dgm:pt>
    <dgm:pt modelId="{66ECDF88-71A0-445F-A87F-E29A6311FAD1}" type="par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B6756BA-BD25-4B88-A7BC-07E33D42F1E3}" type="sib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0FA390D-A304-4FF4-8B16-9E68199DF3DA}">
      <dgm:prSet custT="1"/>
      <dgm:spPr>
        <a:solidFill>
          <a:schemeClr val="accent1"/>
        </a:solidFill>
      </dgm:spPr>
      <dgm:t>
        <a:bodyPr/>
        <a:lstStyle/>
        <a:p>
          <a:r>
            <a:rPr lang="cs-CZ" sz="1800" b="1" dirty="0">
              <a:solidFill>
                <a:schemeClr val="bg1"/>
              </a:solidFill>
              <a:effectLst>
                <a:outerShdw blurRad="38100" dist="38100" dir="2700000" algn="tl">
                  <a:srgbClr val="000000">
                    <a:alpha val="43137"/>
                  </a:srgbClr>
                </a:outerShdw>
              </a:effectLst>
            </a:rPr>
            <a:t>Kněžský oděv</a:t>
          </a:r>
          <a:endParaRPr lang="es-ES" sz="1800" b="1" dirty="0">
            <a:solidFill>
              <a:schemeClr val="bg1"/>
            </a:solidFill>
            <a:effectLst>
              <a:outerShdw blurRad="38100" dist="38100" dir="2700000" algn="tl">
                <a:srgbClr val="000000">
                  <a:alpha val="43137"/>
                </a:srgbClr>
              </a:outerShdw>
            </a:effectLst>
          </a:endParaRPr>
        </a:p>
      </dgm:t>
    </dgm:pt>
    <dgm:pt modelId="{DA328BCC-9BFE-4643-BC94-1937B50CAA8C}" type="par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54CE47-A8FF-433D-A6DF-EA9796AAD4F9}" type="sib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47D9810-FE78-4AB5-9796-6ED07404A0BC}" type="pres">
      <dgm:prSet presAssocID="{8068F729-B0D8-4980-AC64-0621E7BB3C27}" presName="Name0" presStyleCnt="0">
        <dgm:presLayoutVars>
          <dgm:dir/>
          <dgm:resizeHandles val="exact"/>
        </dgm:presLayoutVars>
      </dgm:prSet>
      <dgm:spPr/>
    </dgm:pt>
    <dgm:pt modelId="{F3E5C4DA-B0B2-4FC4-ADA9-253D33E01AC3}" type="pres">
      <dgm:prSet presAssocID="{A8175794-1F44-43F7-9D4F-CC296D3B8ADA}" presName="composite" presStyleCnt="0"/>
      <dgm:spPr/>
    </dgm:pt>
    <dgm:pt modelId="{3B6AB04C-29B0-4213-8EE0-EB481436E552}" type="pres">
      <dgm:prSet presAssocID="{A8175794-1F44-43F7-9D4F-CC296D3B8ADA}" presName="rect1" presStyleLbl="bgImgPlace1" presStyleIdx="0" presStyleCnt="11" custScaleY="150734" custLinFactNeighborY="-10419"/>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dgm:spPr>
    </dgm:pt>
    <dgm:pt modelId="{D390EC06-B602-440F-8428-F7F620A0B436}" type="pres">
      <dgm:prSet presAssocID="{A8175794-1F44-43F7-9D4F-CC296D3B8ADA}" presName="wedgeRectCallout1" presStyleLbl="node1" presStyleIdx="0" presStyleCnt="11" custScaleY="212804" custLinFactNeighborX="-1322" custLinFactNeighborY="81388">
        <dgm:presLayoutVars>
          <dgm:bulletEnabled val="1"/>
        </dgm:presLayoutVars>
      </dgm:prSet>
      <dgm:spPr/>
    </dgm:pt>
    <dgm:pt modelId="{3C125041-7166-4648-95A6-62B3DC1A5FA3}" type="pres">
      <dgm:prSet presAssocID="{1D20D304-46BD-42E0-9F9C-85B0B26C4FE9}" presName="sibTrans" presStyleCnt="0"/>
      <dgm:spPr/>
    </dgm:pt>
    <dgm:pt modelId="{7F0F27EA-ECF0-4D15-806F-1B45EE8F8609}" type="pres">
      <dgm:prSet presAssocID="{62A60772-77E3-41EF-B695-844D585AD676}" presName="composite" presStyleCnt="0"/>
      <dgm:spPr/>
    </dgm:pt>
    <dgm:pt modelId="{347916EE-925A-4670-ACCD-446503FD5831}" type="pres">
      <dgm:prSet presAssocID="{62A60772-77E3-41EF-B695-844D585AD676}" presName="rect1" presStyleLbl="bgImgPlace1" presStyleIdx="1" presStyleCnt="11" custScaleY="150734" custLinFactNeighborY="-21539"/>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dgm:spPr>
    </dgm:pt>
    <dgm:pt modelId="{FC1E61E0-495C-475F-AA0F-825504F36D01}" type="pres">
      <dgm:prSet presAssocID="{62A60772-77E3-41EF-B695-844D585AD676}" presName="wedgeRectCallout1" presStyleLbl="node1" presStyleIdx="1" presStyleCnt="11">
        <dgm:presLayoutVars>
          <dgm:bulletEnabled val="1"/>
        </dgm:presLayoutVars>
      </dgm:prSet>
      <dgm:spPr/>
    </dgm:pt>
    <dgm:pt modelId="{604AC99E-27DF-4950-B85D-85FB1B4C0126}" type="pres">
      <dgm:prSet presAssocID="{C330FE19-FB0C-4590-9191-FD02861AB264}" presName="sibTrans" presStyleCnt="0"/>
      <dgm:spPr/>
    </dgm:pt>
    <dgm:pt modelId="{9362D336-5EF7-4C47-9456-B6DEE1F4F05B}" type="pres">
      <dgm:prSet presAssocID="{D93E5ED7-03CC-4B04-A65C-F36729DC2ACF}" presName="composite" presStyleCnt="0"/>
      <dgm:spPr/>
    </dgm:pt>
    <dgm:pt modelId="{45C51B78-7F84-4D77-97B8-D234F85857C1}" type="pres">
      <dgm:prSet presAssocID="{D93E5ED7-03CC-4B04-A65C-F36729DC2ACF}" presName="rect1" presStyleLbl="bgImgPlace1" presStyleIdx="2" presStyleCnt="11" custScaleY="150734" custLinFactNeighborY="-21539"/>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dgm:spPr>
    </dgm:pt>
    <dgm:pt modelId="{EADAE55F-F69D-4AD1-8008-AC1263F9B6F0}" type="pres">
      <dgm:prSet presAssocID="{D93E5ED7-03CC-4B04-A65C-F36729DC2ACF}" presName="wedgeRectCallout1" presStyleLbl="node1" presStyleIdx="2" presStyleCnt="11">
        <dgm:presLayoutVars>
          <dgm:bulletEnabled val="1"/>
        </dgm:presLayoutVars>
      </dgm:prSet>
      <dgm:spPr/>
    </dgm:pt>
    <dgm:pt modelId="{6317E300-7DBD-4AD1-9265-A10432F45B3C}" type="pres">
      <dgm:prSet presAssocID="{333BC448-AF0E-4D02-8D9E-3817BFF4C94C}" presName="sibTrans" presStyleCnt="0"/>
      <dgm:spPr/>
    </dgm:pt>
    <dgm:pt modelId="{337819BF-A355-4F20-B16C-4044FC84BCFA}" type="pres">
      <dgm:prSet presAssocID="{87056B05-6AA4-4DF1-8DFA-0E14EAD13190}" presName="composite" presStyleCnt="0"/>
      <dgm:spPr/>
    </dgm:pt>
    <dgm:pt modelId="{13FCF3A8-63AE-4CA8-89D7-45EBD7316758}" type="pres">
      <dgm:prSet presAssocID="{87056B05-6AA4-4DF1-8DFA-0E14EAD13190}" presName="rect1" presStyleLbl="bgImgPlace1" presStyleIdx="3" presStyleCnt="11" custScaleY="150734" custLinFactNeighborY="-21539"/>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dgm:spPr>
    </dgm:pt>
    <dgm:pt modelId="{FCE28017-B101-4849-A3A6-3F8D9F31B0F1}" type="pres">
      <dgm:prSet presAssocID="{87056B05-6AA4-4DF1-8DFA-0E14EAD13190}" presName="wedgeRectCallout1" presStyleLbl="node1" presStyleIdx="3" presStyleCnt="11">
        <dgm:presLayoutVars>
          <dgm:bulletEnabled val="1"/>
        </dgm:presLayoutVars>
      </dgm:prSet>
      <dgm:spPr/>
    </dgm:pt>
    <dgm:pt modelId="{B4C494F0-E9ED-410E-890A-F712FE2ADC0B}" type="pres">
      <dgm:prSet presAssocID="{3B6CC55A-3B9D-44AF-A973-AF2B22340144}" presName="sibTrans" presStyleCnt="0"/>
      <dgm:spPr/>
    </dgm:pt>
    <dgm:pt modelId="{77468C81-18F6-4A06-8BC6-2C971C701900}" type="pres">
      <dgm:prSet presAssocID="{17BAD6A6-2F19-4EB6-AAA1-374C49B08244}" presName="composite" presStyleCnt="0"/>
      <dgm:spPr/>
    </dgm:pt>
    <dgm:pt modelId="{A3894D9B-1D9B-4D9A-BE86-071850DC0C31}" type="pres">
      <dgm:prSet presAssocID="{17BAD6A6-2F19-4EB6-AAA1-374C49B08244}" presName="rect1" presStyleLbl="bgImgPlace1" presStyleIdx="4" presStyleCnt="11" custScaleY="150734" custLinFactNeighborY="-21539"/>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dgm:spPr>
    </dgm:pt>
    <dgm:pt modelId="{4439C5A3-9D16-4EBD-AFB6-24F095A487A4}" type="pres">
      <dgm:prSet presAssocID="{17BAD6A6-2F19-4EB6-AAA1-374C49B08244}" presName="wedgeRectCallout1" presStyleLbl="node1" presStyleIdx="4" presStyleCnt="11">
        <dgm:presLayoutVars>
          <dgm:bulletEnabled val="1"/>
        </dgm:presLayoutVars>
      </dgm:prSet>
      <dgm:spPr/>
    </dgm:pt>
    <dgm:pt modelId="{D1E84494-F314-4963-8169-9572DD7C33F6}" type="pres">
      <dgm:prSet presAssocID="{32C3F37E-4F95-451D-A621-0E808EB62E75}" presName="sibTrans" presStyleCnt="0"/>
      <dgm:spPr/>
    </dgm:pt>
    <dgm:pt modelId="{856F454C-D1E3-424B-9413-4E1CE3B4F4C2}" type="pres">
      <dgm:prSet presAssocID="{2A804092-943E-4C89-B691-7CE01EEB0EC6}" presName="composite" presStyleCnt="0"/>
      <dgm:spPr/>
    </dgm:pt>
    <dgm:pt modelId="{C5AB7DA8-1CA9-4DC3-85B9-19271D3EBDA8}" type="pres">
      <dgm:prSet presAssocID="{2A804092-943E-4C89-B691-7CE01EEB0EC6}" presName="rect1" presStyleLbl="bgImgPlace1" presStyleIdx="5" presStyleCnt="11" custScaleY="150734" custLinFactNeighborY="-21539"/>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dgm:spPr>
    </dgm:pt>
    <dgm:pt modelId="{6E832882-63CA-4983-9778-0A5212D2B2A7}" type="pres">
      <dgm:prSet presAssocID="{2A804092-943E-4C89-B691-7CE01EEB0EC6}" presName="wedgeRectCallout1" presStyleLbl="node1" presStyleIdx="5" presStyleCnt="11">
        <dgm:presLayoutVars>
          <dgm:bulletEnabled val="1"/>
        </dgm:presLayoutVars>
      </dgm:prSet>
      <dgm:spPr/>
    </dgm:pt>
    <dgm:pt modelId="{3446B139-96E8-47E4-8B6A-0078F5ACC5D0}" type="pres">
      <dgm:prSet presAssocID="{BB11BA54-B93E-4F77-8351-C8A0A9659F34}" presName="sibTrans" presStyleCnt="0"/>
      <dgm:spPr/>
    </dgm:pt>
    <dgm:pt modelId="{80D58575-6279-4A00-9290-A4695F0C78FA}" type="pres">
      <dgm:prSet presAssocID="{6B7244AE-9981-405E-9456-33B09CD81279}" presName="composite" presStyleCnt="0"/>
      <dgm:spPr/>
    </dgm:pt>
    <dgm:pt modelId="{F573CA93-0982-4CBC-8F89-AEFFDFCDCC07}" type="pres">
      <dgm:prSet presAssocID="{6B7244AE-9981-405E-9456-33B09CD81279}" presName="rect1" presStyleLbl="bgImgPlace1" presStyleIdx="6" presStyleCnt="11" custScaleY="150734" custLinFactNeighborX="58361" custLinFactNeighborY="-16152"/>
      <dgm:spPr>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dgm:spPr>
    </dgm:pt>
    <dgm:pt modelId="{A24DB3D5-00EA-4D74-9CDA-24E7254BEEB4}" type="pres">
      <dgm:prSet presAssocID="{6B7244AE-9981-405E-9456-33B09CD81279}" presName="wedgeRectCallout1" presStyleLbl="node1" presStyleIdx="6" presStyleCnt="11" custScaleX="126146" custLinFactNeighborX="65574" custLinFactNeighborY="22366">
        <dgm:presLayoutVars>
          <dgm:bulletEnabled val="1"/>
        </dgm:presLayoutVars>
      </dgm:prSet>
      <dgm:spPr/>
    </dgm:pt>
    <dgm:pt modelId="{FD61ADF3-EF22-495E-B4E5-62DB8CD1E475}" type="pres">
      <dgm:prSet presAssocID="{250373F9-26E7-4155-BA2A-1BC1846F5740}" presName="sibTrans" presStyleCnt="0"/>
      <dgm:spPr/>
    </dgm:pt>
    <dgm:pt modelId="{3A219293-AAE8-4C51-9C62-212721591BCC}" type="pres">
      <dgm:prSet presAssocID="{AF4DE412-F98E-4ECF-8759-AF0EF0885B1F}" presName="composite" presStyleCnt="0"/>
      <dgm:spPr/>
    </dgm:pt>
    <dgm:pt modelId="{96D61A8B-93EB-4554-B73A-2BF2524C33FB}" type="pres">
      <dgm:prSet presAssocID="{AF4DE412-F98E-4ECF-8759-AF0EF0885B1F}" presName="rect1" presStyleLbl="bgImgPlace1" presStyleIdx="7" presStyleCnt="11" custScaleY="150734" custLinFactNeighborX="48912" custLinFactNeighborY="-16152"/>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dgm:spPr>
    </dgm:pt>
    <dgm:pt modelId="{42ED99A7-8107-4B56-B369-BA7DC18CFBA0}" type="pres">
      <dgm:prSet presAssocID="{AF4DE412-F98E-4ECF-8759-AF0EF0885B1F}" presName="wedgeRectCallout1" presStyleLbl="node1" presStyleIdx="7" presStyleCnt="11" custLinFactNeighborX="54957" custLinFactNeighborY="22366">
        <dgm:presLayoutVars>
          <dgm:bulletEnabled val="1"/>
        </dgm:presLayoutVars>
      </dgm:prSet>
      <dgm:spPr/>
    </dgm:pt>
    <dgm:pt modelId="{68FF6367-DD5E-4292-BC47-6D9C7FE57ECC}" type="pres">
      <dgm:prSet presAssocID="{30BF4F7B-EEA4-47AB-A8AA-DF23027B4270}" presName="sibTrans" presStyleCnt="0"/>
      <dgm:spPr/>
    </dgm:pt>
    <dgm:pt modelId="{3581BA56-6521-418D-A29C-2A10B2354D7F}" type="pres">
      <dgm:prSet presAssocID="{844FA8FA-AC7E-4248-BD7A-EEF03BED24B1}" presName="composite" presStyleCnt="0"/>
      <dgm:spPr/>
    </dgm:pt>
    <dgm:pt modelId="{C06AF406-4B14-40C6-9E33-B8582148E012}" type="pres">
      <dgm:prSet presAssocID="{844FA8FA-AC7E-4248-BD7A-EEF03BED24B1}" presName="rect1" presStyleLbl="bgImgPlace1" presStyleIdx="8" presStyleCnt="11" custScaleY="150734" custLinFactNeighborX="49465" custLinFactNeighborY="-16152"/>
      <dgm:spPr>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dgm:spPr>
    </dgm:pt>
    <dgm:pt modelId="{FE707ABA-DF86-4213-A5A0-AB2F4F4789B1}" type="pres">
      <dgm:prSet presAssocID="{844FA8FA-AC7E-4248-BD7A-EEF03BED24B1}" presName="wedgeRectCallout1" presStyleLbl="node1" presStyleIdx="8" presStyleCnt="11" custLinFactNeighborX="55590" custLinFactNeighborY="22366">
        <dgm:presLayoutVars>
          <dgm:bulletEnabled val="1"/>
        </dgm:presLayoutVars>
      </dgm:prSet>
      <dgm:spPr/>
    </dgm:pt>
    <dgm:pt modelId="{F95F2110-3A5F-4A84-9E81-C04B4D7815C7}" type="pres">
      <dgm:prSet presAssocID="{A368B336-4891-4835-ADAE-4D8AD98A322F}" presName="sibTrans" presStyleCnt="0"/>
      <dgm:spPr/>
    </dgm:pt>
    <dgm:pt modelId="{E9BCC2C6-F9C4-4218-A64E-BC3E8A11BBAF}" type="pres">
      <dgm:prSet presAssocID="{8C76CE66-F1D9-4C4A-9A85-5DA8EB30733C}" presName="composite" presStyleCnt="0"/>
      <dgm:spPr/>
    </dgm:pt>
    <dgm:pt modelId="{0FEB24B2-FC00-427A-8726-FB0F4770CDC7}" type="pres">
      <dgm:prSet presAssocID="{8C76CE66-F1D9-4C4A-9A85-5DA8EB30733C}" presName="rect1" presStyleLbl="bgImgPlace1" presStyleIdx="9" presStyleCnt="11" custScaleY="150734" custLinFactNeighborX="47802" custLinFactNeighborY="-16152"/>
      <dgm:spPr>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dgm:spPr>
    </dgm:pt>
    <dgm:pt modelId="{AEEF0A4A-84B2-4C88-A8B3-4808080E6FE8}" type="pres">
      <dgm:prSet presAssocID="{8C76CE66-F1D9-4C4A-9A85-5DA8EB30733C}" presName="wedgeRectCallout1" presStyleLbl="node1" presStyleIdx="9" presStyleCnt="11" custLinFactNeighborX="53705" custLinFactNeighborY="22366">
        <dgm:presLayoutVars>
          <dgm:bulletEnabled val="1"/>
        </dgm:presLayoutVars>
      </dgm:prSet>
      <dgm:spPr/>
    </dgm:pt>
    <dgm:pt modelId="{92BE1157-367C-419D-A5D0-931A87E767C1}" type="pres">
      <dgm:prSet presAssocID="{8B6756BA-BD25-4B88-A7BC-07E33D42F1E3}" presName="sibTrans" presStyleCnt="0"/>
      <dgm:spPr/>
    </dgm:pt>
    <dgm:pt modelId="{D1DB7618-BAC8-41FB-AD67-5A1EFDD394B2}" type="pres">
      <dgm:prSet presAssocID="{80FA390D-A304-4FF4-8B16-9E68199DF3DA}" presName="composite" presStyleCnt="0"/>
      <dgm:spPr/>
    </dgm:pt>
    <dgm:pt modelId="{23D410F9-38BA-4E6C-A403-BC66A2A410F0}" type="pres">
      <dgm:prSet presAssocID="{80FA390D-A304-4FF4-8B16-9E68199DF3DA}" presName="rect1" presStyleLbl="bgImgPlace1" presStyleIdx="10" presStyleCnt="11" custScaleY="150734" custLinFactNeighborX="48944" custLinFactNeighborY="-16152"/>
      <dgm:spPr>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dgm:spPr>
    </dgm:pt>
    <dgm:pt modelId="{35A015F5-4AE6-4EAD-BD33-2682AF2962E5}" type="pres">
      <dgm:prSet presAssocID="{80FA390D-A304-4FF4-8B16-9E68199DF3DA}" presName="wedgeRectCallout1" presStyleLbl="node1" presStyleIdx="10" presStyleCnt="11" custLinFactNeighborX="57241" custLinFactNeighborY="22366">
        <dgm:presLayoutVars>
          <dgm:bulletEnabled val="1"/>
        </dgm:presLayoutVars>
      </dgm:prSet>
      <dgm:spPr/>
    </dgm:pt>
  </dgm:ptLst>
  <dgm:cxnLst>
    <dgm:cxn modelId="{C0752A27-CDDC-4235-B77A-0D91D3ECBE49}" type="presOf" srcId="{8C76CE66-F1D9-4C4A-9A85-5DA8EB30733C}" destId="{AEEF0A4A-84B2-4C88-A8B3-4808080E6FE8}" srcOrd="0" destOrd="0" presId="urn:microsoft.com/office/officeart/2008/layout/BendingPictureCaptionList"/>
    <dgm:cxn modelId="{0A4BD527-5495-4A4E-AFA4-18B75D806A3C}" srcId="{8068F729-B0D8-4980-AC64-0621E7BB3C27}" destId="{87056B05-6AA4-4DF1-8DFA-0E14EAD13190}" srcOrd="3" destOrd="0" parTransId="{471277E3-DDD9-4B98-A8C4-3735E01A0998}" sibTransId="{3B6CC55A-3B9D-44AF-A973-AF2B22340144}"/>
    <dgm:cxn modelId="{D2243F2D-CB05-4153-B4D9-AC7C0559EA94}" srcId="{8068F729-B0D8-4980-AC64-0621E7BB3C27}" destId="{844FA8FA-AC7E-4248-BD7A-EEF03BED24B1}" srcOrd="8" destOrd="0" parTransId="{6B7B2FA7-8526-4447-B1CB-647566086DB5}" sibTransId="{A368B336-4891-4835-ADAE-4D8AD98A322F}"/>
    <dgm:cxn modelId="{13785031-60D9-42B3-AA47-7FECBA39BC10}" srcId="{8068F729-B0D8-4980-AC64-0621E7BB3C27}" destId="{D93E5ED7-03CC-4B04-A65C-F36729DC2ACF}" srcOrd="2" destOrd="0" parTransId="{A3A198EB-BEF8-446C-B838-6E9DA2C05ECD}" sibTransId="{333BC448-AF0E-4D02-8D9E-3817BFF4C94C}"/>
    <dgm:cxn modelId="{6F677A33-EF91-4942-AB16-CDE6229453A3}" srcId="{8068F729-B0D8-4980-AC64-0621E7BB3C27}" destId="{6B7244AE-9981-405E-9456-33B09CD81279}" srcOrd="6" destOrd="0" parTransId="{32168B3B-1A17-42B0-8C91-83CE5B3BFB14}" sibTransId="{250373F9-26E7-4155-BA2A-1BC1846F5740}"/>
    <dgm:cxn modelId="{7939FE3C-3EF4-4027-8855-DD507462AD6B}" srcId="{8068F729-B0D8-4980-AC64-0621E7BB3C27}" destId="{62A60772-77E3-41EF-B695-844D585AD676}" srcOrd="1" destOrd="0" parTransId="{C2EC24DE-F274-4295-967E-340C5E75BDC8}" sibTransId="{C330FE19-FB0C-4590-9191-FD02861AB264}"/>
    <dgm:cxn modelId="{0E8A9764-C9F3-40E8-8267-D9AA077988DE}" type="presOf" srcId="{8068F729-B0D8-4980-AC64-0621E7BB3C27}" destId="{347D9810-FE78-4AB5-9796-6ED07404A0BC}" srcOrd="0" destOrd="0" presId="urn:microsoft.com/office/officeart/2008/layout/BendingPictureCaptionList"/>
    <dgm:cxn modelId="{74C9AA4B-CE00-4645-B9B9-2DF0C20A116A}" type="presOf" srcId="{6B7244AE-9981-405E-9456-33B09CD81279}" destId="{A24DB3D5-00EA-4D74-9CDA-24E7254BEEB4}" srcOrd="0" destOrd="0" presId="urn:microsoft.com/office/officeart/2008/layout/BendingPictureCaptionList"/>
    <dgm:cxn modelId="{19C39471-AB2D-4F76-92D5-5FEB6E08163C}" type="presOf" srcId="{17BAD6A6-2F19-4EB6-AAA1-374C49B08244}" destId="{4439C5A3-9D16-4EBD-AFB6-24F095A487A4}" srcOrd="0" destOrd="0" presId="urn:microsoft.com/office/officeart/2008/layout/BendingPictureCaptionList"/>
    <dgm:cxn modelId="{169D2353-23C9-45C1-BA47-74D967548710}" type="presOf" srcId="{87056B05-6AA4-4DF1-8DFA-0E14EAD13190}" destId="{FCE28017-B101-4849-A3A6-3F8D9F31B0F1}" srcOrd="0" destOrd="0" presId="urn:microsoft.com/office/officeart/2008/layout/BendingPictureCaptionList"/>
    <dgm:cxn modelId="{FA0CDC87-2F85-4104-9CB7-85BB4546631C}" srcId="{8068F729-B0D8-4980-AC64-0621E7BB3C27}" destId="{8C76CE66-F1D9-4C4A-9A85-5DA8EB30733C}" srcOrd="9" destOrd="0" parTransId="{66ECDF88-71A0-445F-A87F-E29A6311FAD1}" sibTransId="{8B6756BA-BD25-4B88-A7BC-07E33D42F1E3}"/>
    <dgm:cxn modelId="{C3EB2A97-5FB2-49A8-B261-B81455B57C26}" type="presOf" srcId="{2A804092-943E-4C89-B691-7CE01EEB0EC6}" destId="{6E832882-63CA-4983-9778-0A5212D2B2A7}" srcOrd="0" destOrd="0" presId="urn:microsoft.com/office/officeart/2008/layout/BendingPictureCaptionList"/>
    <dgm:cxn modelId="{899F3A9F-D110-47FE-91F3-E3C40E854F83}" type="presOf" srcId="{62A60772-77E3-41EF-B695-844D585AD676}" destId="{FC1E61E0-495C-475F-AA0F-825504F36D01}" srcOrd="0" destOrd="0" presId="urn:microsoft.com/office/officeart/2008/layout/BendingPictureCaptionList"/>
    <dgm:cxn modelId="{1D3442A8-4B00-4A33-95CB-E69F914D1908}" type="presOf" srcId="{D93E5ED7-03CC-4B04-A65C-F36729DC2ACF}" destId="{EADAE55F-F69D-4AD1-8008-AC1263F9B6F0}" srcOrd="0" destOrd="0" presId="urn:microsoft.com/office/officeart/2008/layout/BendingPictureCaptionList"/>
    <dgm:cxn modelId="{F1C479A8-B24C-4562-8597-0EF958CEB83B}" type="presOf" srcId="{844FA8FA-AC7E-4248-BD7A-EEF03BED24B1}" destId="{FE707ABA-DF86-4213-A5A0-AB2F4F4789B1}" srcOrd="0" destOrd="0" presId="urn:microsoft.com/office/officeart/2008/layout/BendingPictureCaptionList"/>
    <dgm:cxn modelId="{2CC7E9AB-A0DC-4D80-A2C9-8FF1322AA7AC}" type="presOf" srcId="{80FA390D-A304-4FF4-8B16-9E68199DF3DA}" destId="{35A015F5-4AE6-4EAD-BD33-2682AF2962E5}" srcOrd="0" destOrd="0" presId="urn:microsoft.com/office/officeart/2008/layout/BendingPictureCaptionList"/>
    <dgm:cxn modelId="{BBDBAAB2-3FD9-47BF-BDE0-D1C0B3159541}" srcId="{8068F729-B0D8-4980-AC64-0621E7BB3C27}" destId="{AF4DE412-F98E-4ECF-8759-AF0EF0885B1F}" srcOrd="7" destOrd="0" parTransId="{1FD84828-66FB-40BD-88C0-68ED99EE9C7E}" sibTransId="{30BF4F7B-EEA4-47AB-A8AA-DF23027B4270}"/>
    <dgm:cxn modelId="{E401E2BB-2B36-440E-9437-1E523B294B1D}" srcId="{8068F729-B0D8-4980-AC64-0621E7BB3C27}" destId="{80FA390D-A304-4FF4-8B16-9E68199DF3DA}" srcOrd="10" destOrd="0" parTransId="{DA328BCC-9BFE-4643-BC94-1937B50CAA8C}" sibTransId="{0454CE47-A8FF-433D-A6DF-EA9796AAD4F9}"/>
    <dgm:cxn modelId="{C6B529CE-3813-41B5-9CA2-B54433EAFEF7}" type="presOf" srcId="{A8175794-1F44-43F7-9D4F-CC296D3B8ADA}" destId="{D390EC06-B602-440F-8428-F7F620A0B436}" srcOrd="0" destOrd="0" presId="urn:microsoft.com/office/officeart/2008/layout/BendingPictureCaptionList"/>
    <dgm:cxn modelId="{E980D5D6-8883-4CA4-A282-8D30046836AC}" srcId="{8068F729-B0D8-4980-AC64-0621E7BB3C27}" destId="{2A804092-943E-4C89-B691-7CE01EEB0EC6}" srcOrd="5" destOrd="0" parTransId="{55FF9B94-518F-4D39-85C0-3EACCB1C5A46}" sibTransId="{BB11BA54-B93E-4F77-8351-C8A0A9659F34}"/>
    <dgm:cxn modelId="{D3F898D8-2C65-4A5F-A435-7BE6D93D4A25}" type="presOf" srcId="{AF4DE412-F98E-4ECF-8759-AF0EF0885B1F}" destId="{42ED99A7-8107-4B56-B369-BA7DC18CFBA0}" srcOrd="0" destOrd="0" presId="urn:microsoft.com/office/officeart/2008/layout/BendingPictureCaptionList"/>
    <dgm:cxn modelId="{37EA62DF-F4EA-4170-8E1F-E82C170298A9}" srcId="{8068F729-B0D8-4980-AC64-0621E7BB3C27}" destId="{A8175794-1F44-43F7-9D4F-CC296D3B8ADA}" srcOrd="0" destOrd="0" parTransId="{F0AE00BF-6414-4772-BBE2-FCB76B25AF0C}" sibTransId="{1D20D304-46BD-42E0-9F9C-85B0B26C4FE9}"/>
    <dgm:cxn modelId="{23E687F3-142E-4940-A9EB-9163A11FA00C}" srcId="{8068F729-B0D8-4980-AC64-0621E7BB3C27}" destId="{17BAD6A6-2F19-4EB6-AAA1-374C49B08244}" srcOrd="4" destOrd="0" parTransId="{F698063D-9D82-4FC6-A429-F8F57A9C7830}" sibTransId="{32C3F37E-4F95-451D-A621-0E808EB62E75}"/>
    <dgm:cxn modelId="{A27B5305-AAE8-4F20-86DD-815E8AAF26E4}" type="presParOf" srcId="{347D9810-FE78-4AB5-9796-6ED07404A0BC}" destId="{F3E5C4DA-B0B2-4FC4-ADA9-253D33E01AC3}" srcOrd="0" destOrd="0" presId="urn:microsoft.com/office/officeart/2008/layout/BendingPictureCaptionList"/>
    <dgm:cxn modelId="{33B94F5A-D30D-45B8-8C0B-845B38423FDF}" type="presParOf" srcId="{F3E5C4DA-B0B2-4FC4-ADA9-253D33E01AC3}" destId="{3B6AB04C-29B0-4213-8EE0-EB481436E552}" srcOrd="0" destOrd="0" presId="urn:microsoft.com/office/officeart/2008/layout/BendingPictureCaptionList"/>
    <dgm:cxn modelId="{9DCBBEAE-210F-4E3E-A96E-036530C524EB}" type="presParOf" srcId="{F3E5C4DA-B0B2-4FC4-ADA9-253D33E01AC3}" destId="{D390EC06-B602-440F-8428-F7F620A0B436}" srcOrd="1" destOrd="0" presId="urn:microsoft.com/office/officeart/2008/layout/BendingPictureCaptionList"/>
    <dgm:cxn modelId="{7672E32D-2998-4B68-90C6-6A1C6DEFE65D}" type="presParOf" srcId="{347D9810-FE78-4AB5-9796-6ED07404A0BC}" destId="{3C125041-7166-4648-95A6-62B3DC1A5FA3}" srcOrd="1" destOrd="0" presId="urn:microsoft.com/office/officeart/2008/layout/BendingPictureCaptionList"/>
    <dgm:cxn modelId="{C905FB95-98FE-400B-BD75-2A39ABCC09D6}" type="presParOf" srcId="{347D9810-FE78-4AB5-9796-6ED07404A0BC}" destId="{7F0F27EA-ECF0-4D15-806F-1B45EE8F8609}" srcOrd="2" destOrd="0" presId="urn:microsoft.com/office/officeart/2008/layout/BendingPictureCaptionList"/>
    <dgm:cxn modelId="{0AFCE2F8-03F9-4AA0-9D12-C76565C44DCB}" type="presParOf" srcId="{7F0F27EA-ECF0-4D15-806F-1B45EE8F8609}" destId="{347916EE-925A-4670-ACCD-446503FD5831}" srcOrd="0" destOrd="0" presId="urn:microsoft.com/office/officeart/2008/layout/BendingPictureCaptionList"/>
    <dgm:cxn modelId="{2F7B5C33-1AF4-4EFF-A082-FBEDBEEFD3C0}" type="presParOf" srcId="{7F0F27EA-ECF0-4D15-806F-1B45EE8F8609}" destId="{FC1E61E0-495C-475F-AA0F-825504F36D01}" srcOrd="1" destOrd="0" presId="urn:microsoft.com/office/officeart/2008/layout/BendingPictureCaptionList"/>
    <dgm:cxn modelId="{27A3405C-9B23-45AE-81ED-9E7133377FF3}" type="presParOf" srcId="{347D9810-FE78-4AB5-9796-6ED07404A0BC}" destId="{604AC99E-27DF-4950-B85D-85FB1B4C0126}" srcOrd="3" destOrd="0" presId="urn:microsoft.com/office/officeart/2008/layout/BendingPictureCaptionList"/>
    <dgm:cxn modelId="{E6F0EFB3-77E7-4C53-853E-14FC175DC052}" type="presParOf" srcId="{347D9810-FE78-4AB5-9796-6ED07404A0BC}" destId="{9362D336-5EF7-4C47-9456-B6DEE1F4F05B}" srcOrd="4" destOrd="0" presId="urn:microsoft.com/office/officeart/2008/layout/BendingPictureCaptionList"/>
    <dgm:cxn modelId="{47913F4A-FF98-4F35-8AF1-74EE9684712E}" type="presParOf" srcId="{9362D336-5EF7-4C47-9456-B6DEE1F4F05B}" destId="{45C51B78-7F84-4D77-97B8-D234F85857C1}" srcOrd="0" destOrd="0" presId="urn:microsoft.com/office/officeart/2008/layout/BendingPictureCaptionList"/>
    <dgm:cxn modelId="{A1CB4E1F-9894-45E4-9F6A-F707094DD7F8}" type="presParOf" srcId="{9362D336-5EF7-4C47-9456-B6DEE1F4F05B}" destId="{EADAE55F-F69D-4AD1-8008-AC1263F9B6F0}" srcOrd="1" destOrd="0" presId="urn:microsoft.com/office/officeart/2008/layout/BendingPictureCaptionList"/>
    <dgm:cxn modelId="{8795BDC0-7B9D-4382-A0AD-7891CA0A79D0}" type="presParOf" srcId="{347D9810-FE78-4AB5-9796-6ED07404A0BC}" destId="{6317E300-7DBD-4AD1-9265-A10432F45B3C}" srcOrd="5" destOrd="0" presId="urn:microsoft.com/office/officeart/2008/layout/BendingPictureCaptionList"/>
    <dgm:cxn modelId="{994C082B-7F0B-4D55-BC4A-081521BCEAE3}" type="presParOf" srcId="{347D9810-FE78-4AB5-9796-6ED07404A0BC}" destId="{337819BF-A355-4F20-B16C-4044FC84BCFA}" srcOrd="6" destOrd="0" presId="urn:microsoft.com/office/officeart/2008/layout/BendingPictureCaptionList"/>
    <dgm:cxn modelId="{2C47C259-6609-4927-84F7-261B11625BC4}" type="presParOf" srcId="{337819BF-A355-4F20-B16C-4044FC84BCFA}" destId="{13FCF3A8-63AE-4CA8-89D7-45EBD7316758}" srcOrd="0" destOrd="0" presId="urn:microsoft.com/office/officeart/2008/layout/BendingPictureCaptionList"/>
    <dgm:cxn modelId="{5F256D35-9388-4CFB-B06C-DAE29543A252}" type="presParOf" srcId="{337819BF-A355-4F20-B16C-4044FC84BCFA}" destId="{FCE28017-B101-4849-A3A6-3F8D9F31B0F1}" srcOrd="1" destOrd="0" presId="urn:microsoft.com/office/officeart/2008/layout/BendingPictureCaptionList"/>
    <dgm:cxn modelId="{6C2A77E8-0305-4985-9B05-F6583B116F0E}" type="presParOf" srcId="{347D9810-FE78-4AB5-9796-6ED07404A0BC}" destId="{B4C494F0-E9ED-410E-890A-F712FE2ADC0B}" srcOrd="7" destOrd="0" presId="urn:microsoft.com/office/officeart/2008/layout/BendingPictureCaptionList"/>
    <dgm:cxn modelId="{4DA675AF-D45D-4E59-BA1A-20C9215D3513}" type="presParOf" srcId="{347D9810-FE78-4AB5-9796-6ED07404A0BC}" destId="{77468C81-18F6-4A06-8BC6-2C971C701900}" srcOrd="8" destOrd="0" presId="urn:microsoft.com/office/officeart/2008/layout/BendingPictureCaptionList"/>
    <dgm:cxn modelId="{143E97A4-E845-4B96-843E-B1685B2A8A93}" type="presParOf" srcId="{77468C81-18F6-4A06-8BC6-2C971C701900}" destId="{A3894D9B-1D9B-4D9A-BE86-071850DC0C31}" srcOrd="0" destOrd="0" presId="urn:microsoft.com/office/officeart/2008/layout/BendingPictureCaptionList"/>
    <dgm:cxn modelId="{10C1BDC0-CFD6-46B2-B7BF-45381D879430}" type="presParOf" srcId="{77468C81-18F6-4A06-8BC6-2C971C701900}" destId="{4439C5A3-9D16-4EBD-AFB6-24F095A487A4}" srcOrd="1" destOrd="0" presId="urn:microsoft.com/office/officeart/2008/layout/BendingPictureCaptionList"/>
    <dgm:cxn modelId="{92894CF1-7341-4A9C-9CC8-B17BB4894D71}" type="presParOf" srcId="{347D9810-FE78-4AB5-9796-6ED07404A0BC}" destId="{D1E84494-F314-4963-8169-9572DD7C33F6}" srcOrd="9" destOrd="0" presId="urn:microsoft.com/office/officeart/2008/layout/BendingPictureCaptionList"/>
    <dgm:cxn modelId="{2F59A22D-065F-4AB7-9D23-770E0A0E157E}" type="presParOf" srcId="{347D9810-FE78-4AB5-9796-6ED07404A0BC}" destId="{856F454C-D1E3-424B-9413-4E1CE3B4F4C2}" srcOrd="10" destOrd="0" presId="urn:microsoft.com/office/officeart/2008/layout/BendingPictureCaptionList"/>
    <dgm:cxn modelId="{3947E091-6E30-4739-A1BA-0AF687FD5C63}" type="presParOf" srcId="{856F454C-D1E3-424B-9413-4E1CE3B4F4C2}" destId="{C5AB7DA8-1CA9-4DC3-85B9-19271D3EBDA8}" srcOrd="0" destOrd="0" presId="urn:microsoft.com/office/officeart/2008/layout/BendingPictureCaptionList"/>
    <dgm:cxn modelId="{5D867E2D-9868-43AE-8E58-76B5FBD27998}" type="presParOf" srcId="{856F454C-D1E3-424B-9413-4E1CE3B4F4C2}" destId="{6E832882-63CA-4983-9778-0A5212D2B2A7}" srcOrd="1" destOrd="0" presId="urn:microsoft.com/office/officeart/2008/layout/BendingPictureCaptionList"/>
    <dgm:cxn modelId="{9869FCB7-9CA2-44CE-BA3B-45BE22337154}" type="presParOf" srcId="{347D9810-FE78-4AB5-9796-6ED07404A0BC}" destId="{3446B139-96E8-47E4-8B6A-0078F5ACC5D0}" srcOrd="11" destOrd="0" presId="urn:microsoft.com/office/officeart/2008/layout/BendingPictureCaptionList"/>
    <dgm:cxn modelId="{2F5B37C4-EB99-4282-83D2-56093D6C714D}" type="presParOf" srcId="{347D9810-FE78-4AB5-9796-6ED07404A0BC}" destId="{80D58575-6279-4A00-9290-A4695F0C78FA}" srcOrd="12" destOrd="0" presId="urn:microsoft.com/office/officeart/2008/layout/BendingPictureCaptionList"/>
    <dgm:cxn modelId="{A033EA49-B6CB-467D-92A9-FE2563D80B53}" type="presParOf" srcId="{80D58575-6279-4A00-9290-A4695F0C78FA}" destId="{F573CA93-0982-4CBC-8F89-AEFFDFCDCC07}" srcOrd="0" destOrd="0" presId="urn:microsoft.com/office/officeart/2008/layout/BendingPictureCaptionList"/>
    <dgm:cxn modelId="{1AF7AA9F-C1D6-4078-8B40-8F3E0D771567}" type="presParOf" srcId="{80D58575-6279-4A00-9290-A4695F0C78FA}" destId="{A24DB3D5-00EA-4D74-9CDA-24E7254BEEB4}" srcOrd="1" destOrd="0" presId="urn:microsoft.com/office/officeart/2008/layout/BendingPictureCaptionList"/>
    <dgm:cxn modelId="{51CE05BF-9FB1-4DEB-A21A-C554AE0602A2}" type="presParOf" srcId="{347D9810-FE78-4AB5-9796-6ED07404A0BC}" destId="{FD61ADF3-EF22-495E-B4E5-62DB8CD1E475}" srcOrd="13" destOrd="0" presId="urn:microsoft.com/office/officeart/2008/layout/BendingPictureCaptionList"/>
    <dgm:cxn modelId="{7A9831D7-EFE5-46B8-A567-95049B25EB8E}" type="presParOf" srcId="{347D9810-FE78-4AB5-9796-6ED07404A0BC}" destId="{3A219293-AAE8-4C51-9C62-212721591BCC}" srcOrd="14" destOrd="0" presId="urn:microsoft.com/office/officeart/2008/layout/BendingPictureCaptionList"/>
    <dgm:cxn modelId="{C89203E4-214F-46F0-9FE9-A1D90BE63599}" type="presParOf" srcId="{3A219293-AAE8-4C51-9C62-212721591BCC}" destId="{96D61A8B-93EB-4554-B73A-2BF2524C33FB}" srcOrd="0" destOrd="0" presId="urn:microsoft.com/office/officeart/2008/layout/BendingPictureCaptionList"/>
    <dgm:cxn modelId="{44C09D64-CF75-46C8-91B5-127F87E89619}" type="presParOf" srcId="{3A219293-AAE8-4C51-9C62-212721591BCC}" destId="{42ED99A7-8107-4B56-B369-BA7DC18CFBA0}" srcOrd="1" destOrd="0" presId="urn:microsoft.com/office/officeart/2008/layout/BendingPictureCaptionList"/>
    <dgm:cxn modelId="{2DD10FB1-DFFC-40D1-99D4-4101D87F0AE0}" type="presParOf" srcId="{347D9810-FE78-4AB5-9796-6ED07404A0BC}" destId="{68FF6367-DD5E-4292-BC47-6D9C7FE57ECC}" srcOrd="15" destOrd="0" presId="urn:microsoft.com/office/officeart/2008/layout/BendingPictureCaptionList"/>
    <dgm:cxn modelId="{8646B192-A19A-43B5-A490-59D7D0A7803A}" type="presParOf" srcId="{347D9810-FE78-4AB5-9796-6ED07404A0BC}" destId="{3581BA56-6521-418D-A29C-2A10B2354D7F}" srcOrd="16" destOrd="0" presId="urn:microsoft.com/office/officeart/2008/layout/BendingPictureCaptionList"/>
    <dgm:cxn modelId="{31389D99-27EE-44A8-8E6F-E2CA0F47BDD0}" type="presParOf" srcId="{3581BA56-6521-418D-A29C-2A10B2354D7F}" destId="{C06AF406-4B14-40C6-9E33-B8582148E012}" srcOrd="0" destOrd="0" presId="urn:microsoft.com/office/officeart/2008/layout/BendingPictureCaptionList"/>
    <dgm:cxn modelId="{165F61C0-4780-4A23-B8DC-C0CC276E8AFA}" type="presParOf" srcId="{3581BA56-6521-418D-A29C-2A10B2354D7F}" destId="{FE707ABA-DF86-4213-A5A0-AB2F4F4789B1}" srcOrd="1" destOrd="0" presId="urn:microsoft.com/office/officeart/2008/layout/BendingPictureCaptionList"/>
    <dgm:cxn modelId="{BAF064F5-3C04-47B7-8AB7-DB0795149E52}" type="presParOf" srcId="{347D9810-FE78-4AB5-9796-6ED07404A0BC}" destId="{F95F2110-3A5F-4A84-9E81-C04B4D7815C7}" srcOrd="17" destOrd="0" presId="urn:microsoft.com/office/officeart/2008/layout/BendingPictureCaptionList"/>
    <dgm:cxn modelId="{1AEFB8C2-9717-48AF-947F-CC3D836DE289}" type="presParOf" srcId="{347D9810-FE78-4AB5-9796-6ED07404A0BC}" destId="{E9BCC2C6-F9C4-4218-A64E-BC3E8A11BBAF}" srcOrd="18" destOrd="0" presId="urn:microsoft.com/office/officeart/2008/layout/BendingPictureCaptionList"/>
    <dgm:cxn modelId="{2BD8BF89-DF29-430B-87D6-FC71F150AE85}" type="presParOf" srcId="{E9BCC2C6-F9C4-4218-A64E-BC3E8A11BBAF}" destId="{0FEB24B2-FC00-427A-8726-FB0F4770CDC7}" srcOrd="0" destOrd="0" presId="urn:microsoft.com/office/officeart/2008/layout/BendingPictureCaptionList"/>
    <dgm:cxn modelId="{0EB3E2C9-14B5-4F66-806A-04326B1A11DA}" type="presParOf" srcId="{E9BCC2C6-F9C4-4218-A64E-BC3E8A11BBAF}" destId="{AEEF0A4A-84B2-4C88-A8B3-4808080E6FE8}" srcOrd="1" destOrd="0" presId="urn:microsoft.com/office/officeart/2008/layout/BendingPictureCaptionList"/>
    <dgm:cxn modelId="{4D1ABB39-63F0-42AF-B764-C9E873484AC4}" type="presParOf" srcId="{347D9810-FE78-4AB5-9796-6ED07404A0BC}" destId="{92BE1157-367C-419D-A5D0-931A87E767C1}" srcOrd="19" destOrd="0" presId="urn:microsoft.com/office/officeart/2008/layout/BendingPictureCaptionList"/>
    <dgm:cxn modelId="{E2C5DF6A-9D7C-451A-92DF-8639D154F28D}" type="presParOf" srcId="{347D9810-FE78-4AB5-9796-6ED07404A0BC}" destId="{D1DB7618-BAC8-41FB-AD67-5A1EFDD394B2}" srcOrd="20" destOrd="0" presId="urn:microsoft.com/office/officeart/2008/layout/BendingPictureCaptionList"/>
    <dgm:cxn modelId="{53C2438F-834C-4E83-8DB6-A52FF1E053CF}" type="presParOf" srcId="{D1DB7618-BAC8-41FB-AD67-5A1EFDD394B2}" destId="{23D410F9-38BA-4E6C-A403-BC66A2A410F0}" srcOrd="0" destOrd="0" presId="urn:microsoft.com/office/officeart/2008/layout/BendingPictureCaptionList"/>
    <dgm:cxn modelId="{6363AA79-ECEF-441A-A9F3-2F29383AF65E}" type="presParOf" srcId="{D1DB7618-BAC8-41FB-AD67-5A1EFDD394B2}" destId="{35A015F5-4AE6-4EAD-BD33-2682AF2962E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CF964-3D0F-4961-85EF-7FE329037B4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6A7F525-B45A-4A43-8AED-309D66264AEF}">
      <dgm:prSet custT="1"/>
      <dgm:spPr/>
      <dgm:t>
        <a:bodyPr/>
        <a:lstStyle/>
        <a:p>
          <a:r>
            <a:rPr lang="cs-CZ" sz="2000" b="1" dirty="0"/>
            <a:t>Bůh</a:t>
          </a:r>
          <a:r>
            <a:rPr lang="es-ES" sz="2000" b="1" dirty="0"/>
            <a:t> </a:t>
          </a:r>
          <a:r>
            <a:rPr lang="cs-CZ" sz="2000" b="1" dirty="0"/>
            <a:t>si oškliví hřích</a:t>
          </a:r>
          <a:endParaRPr lang="es-ES" sz="2000" dirty="0"/>
        </a:p>
      </dgm:t>
    </dgm:pt>
    <dgm:pt modelId="{C4F45358-BC94-45D8-ACB5-D77C6771E2C5}" type="parTrans" cxnId="{21D8FB2B-A11E-4580-8687-DFA1080A997A}">
      <dgm:prSet/>
      <dgm:spPr/>
      <dgm:t>
        <a:bodyPr/>
        <a:lstStyle/>
        <a:p>
          <a:endParaRPr lang="es-ES" sz="2000"/>
        </a:p>
      </dgm:t>
    </dgm:pt>
    <dgm:pt modelId="{E8137A35-29E6-4837-A471-3EDA6DB42BA9}" type="sibTrans" cxnId="{21D8FB2B-A11E-4580-8687-DFA1080A997A}">
      <dgm:prSet/>
      <dgm:spPr/>
      <dgm:t>
        <a:bodyPr/>
        <a:lstStyle/>
        <a:p>
          <a:endParaRPr lang="es-ES" sz="2000"/>
        </a:p>
      </dgm:t>
    </dgm:pt>
    <dgm:pt modelId="{32C9E038-EEC1-4667-8B92-B52A99202B02}">
      <dgm:prSet custT="1"/>
      <dgm:spPr/>
      <dgm:t>
        <a:bodyPr/>
        <a:lstStyle/>
        <a:p>
          <a:r>
            <a:rPr lang="cs-CZ" sz="2000" b="1" dirty="0"/>
            <a:t>Bůh</a:t>
          </a:r>
          <a:r>
            <a:rPr lang="es-ES" sz="2000" b="1" dirty="0"/>
            <a:t> </a:t>
          </a:r>
          <a:r>
            <a:rPr lang="cs-CZ" sz="2000" b="1" dirty="0"/>
            <a:t>zachraňuje hříšníka</a:t>
          </a:r>
          <a:endParaRPr lang="es-ES" sz="2000" dirty="0"/>
        </a:p>
      </dgm:t>
    </dgm:pt>
    <dgm:pt modelId="{3EDC30B2-01DB-4ED7-AF11-9C7D5F6F635D}" type="parTrans" cxnId="{193BAB5A-AA1B-45F0-8ACA-B2C659086E2C}">
      <dgm:prSet/>
      <dgm:spPr/>
      <dgm:t>
        <a:bodyPr/>
        <a:lstStyle/>
        <a:p>
          <a:endParaRPr lang="es-ES" sz="2000"/>
        </a:p>
      </dgm:t>
    </dgm:pt>
    <dgm:pt modelId="{20BBFFFE-4E04-415D-9FB5-F35320B071E5}" type="sibTrans" cxnId="{193BAB5A-AA1B-45F0-8ACA-B2C659086E2C}">
      <dgm:prSet/>
      <dgm:spPr/>
      <dgm:t>
        <a:bodyPr/>
        <a:lstStyle/>
        <a:p>
          <a:endParaRPr lang="es-ES" sz="2000"/>
        </a:p>
      </dgm:t>
    </dgm:pt>
    <dgm:pt modelId="{297C62F1-A08F-43AA-A459-1C1C09E709F2}">
      <dgm:prSet custT="1"/>
      <dgm:spPr/>
      <dgm:t>
        <a:bodyPr/>
        <a:lstStyle/>
        <a:p>
          <a:r>
            <a:rPr lang="cs-CZ" sz="2000" b="1" dirty="0"/>
            <a:t>Bůh</a:t>
          </a:r>
          <a:r>
            <a:rPr lang="es-ES" sz="2000" b="1" dirty="0"/>
            <a:t> </a:t>
          </a:r>
          <a:r>
            <a:rPr lang="cs-CZ" sz="2000" b="1" dirty="0"/>
            <a:t>zničí bezbožné</a:t>
          </a:r>
          <a:endParaRPr lang="es-ES" sz="2000" dirty="0"/>
        </a:p>
      </dgm:t>
    </dgm:pt>
    <dgm:pt modelId="{7DD3C3E2-367B-45B7-A871-A36A22CA7F25}" type="parTrans" cxnId="{AEFCEB2B-5673-4E2D-9134-9085EAD557DA}">
      <dgm:prSet/>
      <dgm:spPr/>
      <dgm:t>
        <a:bodyPr/>
        <a:lstStyle/>
        <a:p>
          <a:endParaRPr lang="es-ES" sz="2000"/>
        </a:p>
      </dgm:t>
    </dgm:pt>
    <dgm:pt modelId="{2A08B04D-197B-4703-98D2-A9A8A46199B9}" type="sibTrans" cxnId="{AEFCEB2B-5673-4E2D-9134-9085EAD557DA}">
      <dgm:prSet/>
      <dgm:spPr/>
      <dgm:t>
        <a:bodyPr/>
        <a:lstStyle/>
        <a:p>
          <a:endParaRPr lang="es-ES" sz="2000"/>
        </a:p>
      </dgm:t>
    </dgm:pt>
    <dgm:pt modelId="{F20FDDF8-220C-4AA0-886B-BF43CD4C7617}">
      <dgm:prSet custT="1"/>
      <dgm:spPr/>
      <dgm:t>
        <a:bodyPr/>
        <a:lstStyle/>
        <a:p>
          <a:r>
            <a:rPr lang="cs-CZ" sz="2000" b="1" dirty="0"/>
            <a:t>Bůh</a:t>
          </a:r>
          <a:r>
            <a:rPr lang="es-ES" sz="2000" b="1" dirty="0"/>
            <a:t> n</a:t>
          </a:r>
          <a:r>
            <a:rPr lang="cs-CZ" sz="2000" b="1" dirty="0"/>
            <a:t>á</a:t>
          </a:r>
          <a:r>
            <a:rPr lang="es-ES" sz="2000" b="1" dirty="0"/>
            <a:t>s </a:t>
          </a:r>
          <a:r>
            <a:rPr lang="cs-CZ" sz="2000" b="1" dirty="0"/>
            <a:t>ujišťuje o slavné budoucnosti</a:t>
          </a:r>
          <a:endParaRPr lang="es-ES" sz="2000" dirty="0"/>
        </a:p>
      </dgm:t>
    </dgm:pt>
    <dgm:pt modelId="{5E761478-FAA9-4BAF-B6E4-FA8ED1F2F2A5}" type="parTrans" cxnId="{9363EE3A-2F3B-44EB-AF67-A529EDCAA713}">
      <dgm:prSet/>
      <dgm:spPr/>
      <dgm:t>
        <a:bodyPr/>
        <a:lstStyle/>
        <a:p>
          <a:endParaRPr lang="es-ES" sz="2000"/>
        </a:p>
      </dgm:t>
    </dgm:pt>
    <dgm:pt modelId="{9A64358B-ED56-4288-A8B0-7E6ED031C974}" type="sibTrans" cxnId="{9363EE3A-2F3B-44EB-AF67-A529EDCAA713}">
      <dgm:prSet/>
      <dgm:spPr/>
      <dgm:t>
        <a:bodyPr/>
        <a:lstStyle/>
        <a:p>
          <a:endParaRPr lang="es-ES" sz="2000"/>
        </a:p>
      </dgm:t>
    </dgm:pt>
    <dgm:pt modelId="{22B53AE7-7CCB-44B4-BCB7-75054A0E5A74}" type="pres">
      <dgm:prSet presAssocID="{F96CF964-3D0F-4961-85EF-7FE329037B4A}" presName="linear" presStyleCnt="0">
        <dgm:presLayoutVars>
          <dgm:animLvl val="lvl"/>
          <dgm:resizeHandles val="exact"/>
        </dgm:presLayoutVars>
      </dgm:prSet>
      <dgm:spPr/>
    </dgm:pt>
    <dgm:pt modelId="{7D8D03E4-0C22-48F5-A6E5-2AE8006B3ED3}" type="pres">
      <dgm:prSet presAssocID="{86A7F525-B45A-4A43-8AED-309D66264AEF}" presName="parentText" presStyleLbl="node1" presStyleIdx="0" presStyleCnt="4">
        <dgm:presLayoutVars>
          <dgm:chMax val="0"/>
          <dgm:bulletEnabled val="1"/>
        </dgm:presLayoutVars>
      </dgm:prSet>
      <dgm:spPr/>
    </dgm:pt>
    <dgm:pt modelId="{FD9D441D-4C02-46FE-AEAA-9353162D44A3}" type="pres">
      <dgm:prSet presAssocID="{E8137A35-29E6-4837-A471-3EDA6DB42BA9}" presName="spacer" presStyleCnt="0"/>
      <dgm:spPr/>
    </dgm:pt>
    <dgm:pt modelId="{49FB8278-23E9-44B1-B0E9-2B687210E11D}" type="pres">
      <dgm:prSet presAssocID="{32C9E038-EEC1-4667-8B92-B52A99202B02}" presName="parentText" presStyleLbl="node1" presStyleIdx="1" presStyleCnt="4">
        <dgm:presLayoutVars>
          <dgm:chMax val="0"/>
          <dgm:bulletEnabled val="1"/>
        </dgm:presLayoutVars>
      </dgm:prSet>
      <dgm:spPr/>
    </dgm:pt>
    <dgm:pt modelId="{08C5DBD7-15A1-4F72-93D9-4ABFE00ACB88}" type="pres">
      <dgm:prSet presAssocID="{20BBFFFE-4E04-415D-9FB5-F35320B071E5}" presName="spacer" presStyleCnt="0"/>
      <dgm:spPr/>
    </dgm:pt>
    <dgm:pt modelId="{C188DD80-2EA5-48DD-A3DA-B408111F1352}" type="pres">
      <dgm:prSet presAssocID="{297C62F1-A08F-43AA-A459-1C1C09E709F2}" presName="parentText" presStyleLbl="node1" presStyleIdx="2" presStyleCnt="4">
        <dgm:presLayoutVars>
          <dgm:chMax val="0"/>
          <dgm:bulletEnabled val="1"/>
        </dgm:presLayoutVars>
      </dgm:prSet>
      <dgm:spPr/>
    </dgm:pt>
    <dgm:pt modelId="{E1D371B1-5AB3-49C3-A5EB-AF139FC28236}" type="pres">
      <dgm:prSet presAssocID="{2A08B04D-197B-4703-98D2-A9A8A46199B9}" presName="spacer" presStyleCnt="0"/>
      <dgm:spPr/>
    </dgm:pt>
    <dgm:pt modelId="{CF501F27-D192-4894-A090-DEB699832C3E}" type="pres">
      <dgm:prSet presAssocID="{F20FDDF8-220C-4AA0-886B-BF43CD4C7617}" presName="parentText" presStyleLbl="node1" presStyleIdx="3" presStyleCnt="4">
        <dgm:presLayoutVars>
          <dgm:chMax val="0"/>
          <dgm:bulletEnabled val="1"/>
        </dgm:presLayoutVars>
      </dgm:prSet>
      <dgm:spPr/>
    </dgm:pt>
  </dgm:ptLst>
  <dgm:cxnLst>
    <dgm:cxn modelId="{E58EE219-4EF5-4AE7-BB22-53DC92A2C2A5}" type="presOf" srcId="{F96CF964-3D0F-4961-85EF-7FE329037B4A}" destId="{22B53AE7-7CCB-44B4-BCB7-75054A0E5A74}" srcOrd="0" destOrd="0" presId="urn:microsoft.com/office/officeart/2005/8/layout/vList2"/>
    <dgm:cxn modelId="{AEFCEB2B-5673-4E2D-9134-9085EAD557DA}" srcId="{F96CF964-3D0F-4961-85EF-7FE329037B4A}" destId="{297C62F1-A08F-43AA-A459-1C1C09E709F2}" srcOrd="2" destOrd="0" parTransId="{7DD3C3E2-367B-45B7-A871-A36A22CA7F25}" sibTransId="{2A08B04D-197B-4703-98D2-A9A8A46199B9}"/>
    <dgm:cxn modelId="{21D8FB2B-A11E-4580-8687-DFA1080A997A}" srcId="{F96CF964-3D0F-4961-85EF-7FE329037B4A}" destId="{86A7F525-B45A-4A43-8AED-309D66264AEF}" srcOrd="0" destOrd="0" parTransId="{C4F45358-BC94-45D8-ACB5-D77C6771E2C5}" sibTransId="{E8137A35-29E6-4837-A471-3EDA6DB42BA9}"/>
    <dgm:cxn modelId="{9363EE3A-2F3B-44EB-AF67-A529EDCAA713}" srcId="{F96CF964-3D0F-4961-85EF-7FE329037B4A}" destId="{F20FDDF8-220C-4AA0-886B-BF43CD4C7617}" srcOrd="3" destOrd="0" parTransId="{5E761478-FAA9-4BAF-B6E4-FA8ED1F2F2A5}" sibTransId="{9A64358B-ED56-4288-A8B0-7E6ED031C974}"/>
    <dgm:cxn modelId="{49B2BA64-CB83-42EB-BFE0-160204FACE35}" type="presOf" srcId="{297C62F1-A08F-43AA-A459-1C1C09E709F2}" destId="{C188DD80-2EA5-48DD-A3DA-B408111F1352}" srcOrd="0" destOrd="0" presId="urn:microsoft.com/office/officeart/2005/8/layout/vList2"/>
    <dgm:cxn modelId="{8B81C158-75F5-4666-BDEF-255B7F83CBA5}" type="presOf" srcId="{86A7F525-B45A-4A43-8AED-309D66264AEF}" destId="{7D8D03E4-0C22-48F5-A6E5-2AE8006B3ED3}" srcOrd="0" destOrd="0" presId="urn:microsoft.com/office/officeart/2005/8/layout/vList2"/>
    <dgm:cxn modelId="{193BAB5A-AA1B-45F0-8ACA-B2C659086E2C}" srcId="{F96CF964-3D0F-4961-85EF-7FE329037B4A}" destId="{32C9E038-EEC1-4667-8B92-B52A99202B02}" srcOrd="1" destOrd="0" parTransId="{3EDC30B2-01DB-4ED7-AF11-9C7D5F6F635D}" sibTransId="{20BBFFFE-4E04-415D-9FB5-F35320B071E5}"/>
    <dgm:cxn modelId="{8726D697-6744-4DF5-880A-6491FAEB3090}" type="presOf" srcId="{F20FDDF8-220C-4AA0-886B-BF43CD4C7617}" destId="{CF501F27-D192-4894-A090-DEB699832C3E}" srcOrd="0" destOrd="0" presId="urn:microsoft.com/office/officeart/2005/8/layout/vList2"/>
    <dgm:cxn modelId="{804E60DB-86D6-44E0-AF84-CE7D56E2B4E8}" type="presOf" srcId="{32C9E038-EEC1-4667-8B92-B52A99202B02}" destId="{49FB8278-23E9-44B1-B0E9-2B687210E11D}" srcOrd="0" destOrd="0" presId="urn:microsoft.com/office/officeart/2005/8/layout/vList2"/>
    <dgm:cxn modelId="{2767AE88-2793-4703-B28B-DFCD948A69B3}" type="presParOf" srcId="{22B53AE7-7CCB-44B4-BCB7-75054A0E5A74}" destId="{7D8D03E4-0C22-48F5-A6E5-2AE8006B3ED3}" srcOrd="0" destOrd="0" presId="urn:microsoft.com/office/officeart/2005/8/layout/vList2"/>
    <dgm:cxn modelId="{60EC6F78-4BF1-4809-9CD0-9396F4E0C85F}" type="presParOf" srcId="{22B53AE7-7CCB-44B4-BCB7-75054A0E5A74}" destId="{FD9D441D-4C02-46FE-AEAA-9353162D44A3}" srcOrd="1" destOrd="0" presId="urn:microsoft.com/office/officeart/2005/8/layout/vList2"/>
    <dgm:cxn modelId="{C5306302-F37F-452C-BEE4-5839BDB5055E}" type="presParOf" srcId="{22B53AE7-7CCB-44B4-BCB7-75054A0E5A74}" destId="{49FB8278-23E9-44B1-B0E9-2B687210E11D}" srcOrd="2" destOrd="0" presId="urn:microsoft.com/office/officeart/2005/8/layout/vList2"/>
    <dgm:cxn modelId="{946CD423-054F-45AB-9A2C-C2C9B0146C5F}" type="presParOf" srcId="{22B53AE7-7CCB-44B4-BCB7-75054A0E5A74}" destId="{08C5DBD7-15A1-4F72-93D9-4ABFE00ACB88}" srcOrd="3" destOrd="0" presId="urn:microsoft.com/office/officeart/2005/8/layout/vList2"/>
    <dgm:cxn modelId="{F5ED1D94-022F-41AC-A4C8-C3ABD05AE713}" type="presParOf" srcId="{22B53AE7-7CCB-44B4-BCB7-75054A0E5A74}" destId="{C188DD80-2EA5-48DD-A3DA-B408111F1352}" srcOrd="4" destOrd="0" presId="urn:microsoft.com/office/officeart/2005/8/layout/vList2"/>
    <dgm:cxn modelId="{72F88DF0-CF77-4CB4-809B-68B297088091}" type="presParOf" srcId="{22B53AE7-7CCB-44B4-BCB7-75054A0E5A74}" destId="{E1D371B1-5AB3-49C3-A5EB-AF139FC28236}" srcOrd="5" destOrd="0" presId="urn:microsoft.com/office/officeart/2005/8/layout/vList2"/>
    <dgm:cxn modelId="{2A0D56F6-C5AE-4B01-B168-531649B89745}" type="presParOf" srcId="{22B53AE7-7CCB-44B4-BCB7-75054A0E5A74}" destId="{CF501F27-D192-4894-A090-DEB699832C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B04C-29B0-4213-8EE0-EB481436E552}">
      <dsp:nvSpPr>
        <dsp:cNvPr id="0" name=""/>
        <dsp:cNvSpPr/>
      </dsp:nvSpPr>
      <dsp:spPr>
        <a:xfrm>
          <a:off x="1434" y="0"/>
          <a:ext cx="1807843" cy="2180027"/>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90EC06-B602-440F-8428-F7F620A0B436}">
      <dsp:nvSpPr>
        <dsp:cNvPr id="0" name=""/>
        <dsp:cNvSpPr/>
      </dsp:nvSpPr>
      <dsp:spPr>
        <a:xfrm>
          <a:off x="142869" y="1892862"/>
          <a:ext cx="1608980" cy="1077205"/>
        </a:xfrm>
        <a:prstGeom prst="wedgeRectCallout">
          <a:avLst>
            <a:gd name="adj1" fmla="val 20250"/>
            <a:gd name="adj2" fmla="val -60700"/>
          </a:avLst>
        </a:prstGeom>
        <a:solidFill>
          <a:srgbClr val="6342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Svatyně</a:t>
          </a:r>
          <a:r>
            <a:rPr lang="es-ES" sz="1800" b="1" kern="1200" dirty="0">
              <a:solidFill>
                <a:schemeClr val="bg1"/>
              </a:solidFill>
              <a:effectLst>
                <a:outerShdw blurRad="38100" dist="38100" dir="2700000" algn="tl">
                  <a:srgbClr val="000000">
                    <a:alpha val="43137"/>
                  </a:srgbClr>
                </a:outerShdw>
              </a:effectLst>
            </a:rPr>
            <a:t> (</a:t>
          </a:r>
          <a:r>
            <a:rPr lang="cs-CZ" sz="1800" b="1" kern="1200" dirty="0">
              <a:solidFill>
                <a:schemeClr val="bg1"/>
              </a:solidFill>
              <a:effectLst>
                <a:outerShdw blurRad="38100" dist="38100" dir="2700000" algn="tl">
                  <a:srgbClr val="000000">
                    <a:alpha val="43137"/>
                  </a:srgbClr>
                </a:outerShdw>
              </a:effectLst>
            </a:rPr>
            <a:t>včetně Svatyně svatých</a:t>
          </a:r>
          <a:r>
            <a:rPr lang="es-ES" sz="1800" b="1" kern="1200" dirty="0">
              <a:solidFill>
                <a:schemeClr val="bg1"/>
              </a:solidFill>
              <a:effectLst>
                <a:outerShdw blurRad="38100" dist="38100" dir="2700000" algn="tl">
                  <a:srgbClr val="000000">
                    <a:alpha val="43137"/>
                  </a:srgbClr>
                </a:outerShdw>
              </a:effectLst>
            </a:rPr>
            <a:t>)</a:t>
          </a:r>
        </a:p>
      </dsp:txBody>
      <dsp:txXfrm>
        <a:off x="142869" y="1892862"/>
        <a:ext cx="1608980" cy="1077205"/>
      </dsp:txXfrm>
    </dsp:sp>
    <dsp:sp modelId="{347916EE-925A-4670-ACCD-446503FD5831}">
      <dsp:nvSpPr>
        <dsp:cNvPr id="0" name=""/>
        <dsp:cNvSpPr/>
      </dsp:nvSpPr>
      <dsp:spPr>
        <a:xfrm>
          <a:off x="1990062" y="0"/>
          <a:ext cx="1807843" cy="2180027"/>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1E61E0-495C-475F-AA0F-825504F36D01}">
      <dsp:nvSpPr>
        <dsp:cNvPr id="0" name=""/>
        <dsp:cNvSpPr/>
      </dsp:nvSpPr>
      <dsp:spPr>
        <a:xfrm>
          <a:off x="2152768" y="1906482"/>
          <a:ext cx="1608980" cy="506196"/>
        </a:xfrm>
        <a:prstGeom prst="wedgeRectCallout">
          <a:avLst>
            <a:gd name="adj1" fmla="val 20250"/>
            <a:gd name="adj2" fmla="val -607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Schrána</a:t>
          </a:r>
          <a:endParaRPr lang="es-ES" sz="1800" b="1" kern="1200" dirty="0">
            <a:solidFill>
              <a:schemeClr val="bg1"/>
            </a:solidFill>
            <a:effectLst>
              <a:outerShdw blurRad="38100" dist="38100" dir="2700000" algn="tl">
                <a:srgbClr val="000000">
                  <a:alpha val="43137"/>
                </a:srgbClr>
              </a:outerShdw>
            </a:effectLst>
          </a:endParaRPr>
        </a:p>
      </dsp:txBody>
      <dsp:txXfrm>
        <a:off x="2152768" y="1906482"/>
        <a:ext cx="1608980" cy="506196"/>
      </dsp:txXfrm>
    </dsp:sp>
    <dsp:sp modelId="{45C51B78-7F84-4D77-97B8-D234F85857C1}">
      <dsp:nvSpPr>
        <dsp:cNvPr id="0" name=""/>
        <dsp:cNvSpPr/>
      </dsp:nvSpPr>
      <dsp:spPr>
        <a:xfrm>
          <a:off x="3978689" y="0"/>
          <a:ext cx="1807843" cy="2180027"/>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DAE55F-F69D-4AD1-8008-AC1263F9B6F0}">
      <dsp:nvSpPr>
        <dsp:cNvPr id="0" name=""/>
        <dsp:cNvSpPr/>
      </dsp:nvSpPr>
      <dsp:spPr>
        <a:xfrm>
          <a:off x="4141395" y="1906482"/>
          <a:ext cx="1608980" cy="506196"/>
        </a:xfrm>
        <a:prstGeom prst="wedgeRectCallout">
          <a:avLst>
            <a:gd name="adj1" fmla="val 20250"/>
            <a:gd name="adj2" fmla="val -60700"/>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Stůl na chleby</a:t>
          </a:r>
          <a:endParaRPr lang="es-ES" sz="1800" b="1" kern="1200" dirty="0">
            <a:solidFill>
              <a:schemeClr val="bg1"/>
            </a:solidFill>
            <a:effectLst>
              <a:outerShdw blurRad="38100" dist="38100" dir="2700000" algn="tl">
                <a:srgbClr val="000000">
                  <a:alpha val="43137"/>
                </a:srgbClr>
              </a:outerShdw>
            </a:effectLst>
          </a:endParaRPr>
        </a:p>
      </dsp:txBody>
      <dsp:txXfrm>
        <a:off x="4141395" y="1906482"/>
        <a:ext cx="1608980" cy="506196"/>
      </dsp:txXfrm>
    </dsp:sp>
    <dsp:sp modelId="{13FCF3A8-63AE-4CA8-89D7-45EBD7316758}">
      <dsp:nvSpPr>
        <dsp:cNvPr id="0" name=""/>
        <dsp:cNvSpPr/>
      </dsp:nvSpPr>
      <dsp:spPr>
        <a:xfrm>
          <a:off x="5967317" y="0"/>
          <a:ext cx="1807843" cy="218002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E28017-B101-4849-A3A6-3F8D9F31B0F1}">
      <dsp:nvSpPr>
        <dsp:cNvPr id="0" name=""/>
        <dsp:cNvSpPr/>
      </dsp:nvSpPr>
      <dsp:spPr>
        <a:xfrm>
          <a:off x="6130023" y="1906482"/>
          <a:ext cx="1608980" cy="506196"/>
        </a:xfrm>
        <a:prstGeom prst="wedgeRectCallout">
          <a:avLst>
            <a:gd name="adj1" fmla="val 20250"/>
            <a:gd name="adj2" fmla="val -60700"/>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Svícen</a:t>
          </a:r>
          <a:endParaRPr lang="es-ES" sz="1800" b="1" kern="1200" dirty="0">
            <a:solidFill>
              <a:schemeClr val="bg1"/>
            </a:solidFill>
            <a:effectLst>
              <a:outerShdw blurRad="38100" dist="38100" dir="2700000" algn="tl">
                <a:srgbClr val="000000">
                  <a:alpha val="43137"/>
                </a:srgbClr>
              </a:outerShdw>
            </a:effectLst>
          </a:endParaRPr>
        </a:p>
      </dsp:txBody>
      <dsp:txXfrm>
        <a:off x="6130023" y="1906482"/>
        <a:ext cx="1608980" cy="506196"/>
      </dsp:txXfrm>
    </dsp:sp>
    <dsp:sp modelId="{A3894D9B-1D9B-4D9A-BE86-071850DC0C31}">
      <dsp:nvSpPr>
        <dsp:cNvPr id="0" name=""/>
        <dsp:cNvSpPr/>
      </dsp:nvSpPr>
      <dsp:spPr>
        <a:xfrm>
          <a:off x="7955944" y="0"/>
          <a:ext cx="1807843" cy="2180027"/>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39C5A3-9D16-4EBD-AFB6-24F095A487A4}">
      <dsp:nvSpPr>
        <dsp:cNvPr id="0" name=""/>
        <dsp:cNvSpPr/>
      </dsp:nvSpPr>
      <dsp:spPr>
        <a:xfrm>
          <a:off x="8118650" y="1906482"/>
          <a:ext cx="1608980" cy="506196"/>
        </a:xfrm>
        <a:prstGeom prst="wedgeRectCallout">
          <a:avLst>
            <a:gd name="adj1" fmla="val 20250"/>
            <a:gd name="adj2" fmla="val -60700"/>
          </a:avLst>
        </a:prstGeom>
        <a:solidFill>
          <a:srgbClr val="7C2C7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Kadidlový oltář</a:t>
          </a:r>
          <a:endParaRPr lang="es-ES" sz="1800" b="1" kern="1200" dirty="0">
            <a:solidFill>
              <a:schemeClr val="bg1"/>
            </a:solidFill>
            <a:effectLst>
              <a:outerShdw blurRad="38100" dist="38100" dir="2700000" algn="tl">
                <a:srgbClr val="000000">
                  <a:alpha val="43137"/>
                </a:srgbClr>
              </a:outerShdw>
            </a:effectLst>
          </a:endParaRPr>
        </a:p>
      </dsp:txBody>
      <dsp:txXfrm>
        <a:off x="8118650" y="1906482"/>
        <a:ext cx="1608980" cy="506196"/>
      </dsp:txXfrm>
    </dsp:sp>
    <dsp:sp modelId="{C5AB7DA8-1CA9-4DC3-85B9-19271D3EBDA8}">
      <dsp:nvSpPr>
        <dsp:cNvPr id="0" name=""/>
        <dsp:cNvSpPr/>
      </dsp:nvSpPr>
      <dsp:spPr>
        <a:xfrm>
          <a:off x="9944572" y="0"/>
          <a:ext cx="1807843" cy="2180027"/>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E832882-63CA-4983-9778-0A5212D2B2A7}">
      <dsp:nvSpPr>
        <dsp:cNvPr id="0" name=""/>
        <dsp:cNvSpPr/>
      </dsp:nvSpPr>
      <dsp:spPr>
        <a:xfrm>
          <a:off x="10107277" y="1906482"/>
          <a:ext cx="1608980" cy="506196"/>
        </a:xfrm>
        <a:prstGeom prst="wedgeRectCallout">
          <a:avLst>
            <a:gd name="adj1" fmla="val 20250"/>
            <a:gd name="adj2" fmla="val -607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Oltář pro zápalné oběti</a:t>
          </a:r>
          <a:endParaRPr lang="es-ES" sz="1800" b="1" kern="1200" dirty="0">
            <a:solidFill>
              <a:schemeClr val="bg1"/>
            </a:solidFill>
            <a:effectLst>
              <a:outerShdw blurRad="38100" dist="38100" dir="2700000" algn="tl">
                <a:srgbClr val="000000">
                  <a:alpha val="43137"/>
                </a:srgbClr>
              </a:outerShdw>
            </a:effectLst>
          </a:endParaRPr>
        </a:p>
      </dsp:txBody>
      <dsp:txXfrm>
        <a:off x="10107277" y="1906482"/>
        <a:ext cx="1608980" cy="506196"/>
      </dsp:txXfrm>
    </dsp:sp>
    <dsp:sp modelId="{F573CA93-0982-4CBC-8F89-AEFFDFCDCC07}">
      <dsp:nvSpPr>
        <dsp:cNvPr id="0" name=""/>
        <dsp:cNvSpPr/>
      </dsp:nvSpPr>
      <dsp:spPr>
        <a:xfrm>
          <a:off x="1987549" y="2505267"/>
          <a:ext cx="1807843" cy="2180027"/>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24DB3D5-00EA-4D74-9CDA-24E7254BEEB4}">
      <dsp:nvSpPr>
        <dsp:cNvPr id="0" name=""/>
        <dsp:cNvSpPr/>
      </dsp:nvSpPr>
      <dsp:spPr>
        <a:xfrm>
          <a:off x="1939910" y="4510561"/>
          <a:ext cx="2029664" cy="506196"/>
        </a:xfrm>
        <a:prstGeom prst="wedgeRectCallout">
          <a:avLst>
            <a:gd name="adj1" fmla="val 20250"/>
            <a:gd name="adj2" fmla="val -607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Umyvadlo                   na umývání</a:t>
          </a:r>
          <a:endParaRPr lang="es-ES" sz="1800" b="1" kern="1200" dirty="0">
            <a:solidFill>
              <a:schemeClr val="bg1"/>
            </a:solidFill>
            <a:effectLst>
              <a:outerShdw blurRad="38100" dist="38100" dir="2700000" algn="tl">
                <a:srgbClr val="000000">
                  <a:alpha val="43137"/>
                </a:srgbClr>
              </a:outerShdw>
            </a:effectLst>
          </a:endParaRPr>
        </a:p>
      </dsp:txBody>
      <dsp:txXfrm>
        <a:off x="1939910" y="4510561"/>
        <a:ext cx="2029664" cy="506196"/>
      </dsp:txXfrm>
    </dsp:sp>
    <dsp:sp modelId="{96D61A8B-93EB-4554-B73A-2BF2524C33FB}">
      <dsp:nvSpPr>
        <dsp:cNvPr id="0" name=""/>
        <dsp:cNvSpPr/>
      </dsp:nvSpPr>
      <dsp:spPr>
        <a:xfrm>
          <a:off x="3979538" y="2505267"/>
          <a:ext cx="1807843" cy="2180027"/>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2ED99A7-8107-4B56-B369-BA7DC18CFBA0}">
      <dsp:nvSpPr>
        <dsp:cNvPr id="0" name=""/>
        <dsp:cNvSpPr/>
      </dsp:nvSpPr>
      <dsp:spPr>
        <a:xfrm>
          <a:off x="4142239" y="4510561"/>
          <a:ext cx="1608980" cy="506196"/>
        </a:xfrm>
        <a:prstGeom prst="wedgeRectCallout">
          <a:avLst>
            <a:gd name="adj1" fmla="val 20250"/>
            <a:gd name="adj2" fmla="val -60700"/>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Nádvoří</a:t>
          </a:r>
          <a:endParaRPr lang="es-ES" sz="1800" b="1" kern="1200" dirty="0">
            <a:solidFill>
              <a:schemeClr val="bg1"/>
            </a:solidFill>
            <a:effectLst>
              <a:outerShdw blurRad="38100" dist="38100" dir="2700000" algn="tl">
                <a:srgbClr val="000000">
                  <a:alpha val="43137"/>
                </a:srgbClr>
              </a:outerShdw>
            </a:effectLst>
          </a:endParaRPr>
        </a:p>
      </dsp:txBody>
      <dsp:txXfrm>
        <a:off x="4142239" y="4510561"/>
        <a:ext cx="1608980" cy="506196"/>
      </dsp:txXfrm>
    </dsp:sp>
    <dsp:sp modelId="{C06AF406-4B14-40C6-9E33-B8582148E012}">
      <dsp:nvSpPr>
        <dsp:cNvPr id="0" name=""/>
        <dsp:cNvSpPr/>
      </dsp:nvSpPr>
      <dsp:spPr>
        <a:xfrm>
          <a:off x="5978163" y="2505267"/>
          <a:ext cx="1807843" cy="2180027"/>
        </a:xfrm>
        <a:prstGeom prst="rect">
          <a:avLst/>
        </a:prstGeom>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E707ABA-DF86-4213-A5A0-AB2F4F4789B1}">
      <dsp:nvSpPr>
        <dsp:cNvPr id="0" name=""/>
        <dsp:cNvSpPr/>
      </dsp:nvSpPr>
      <dsp:spPr>
        <a:xfrm>
          <a:off x="6141052" y="4510561"/>
          <a:ext cx="1608980" cy="506196"/>
        </a:xfrm>
        <a:prstGeom prst="wedgeRectCallout">
          <a:avLst>
            <a:gd name="adj1" fmla="val 20250"/>
            <a:gd name="adj2" fmla="val -60700"/>
          </a:avLst>
        </a:prstGeom>
        <a:solidFill>
          <a:srgbClr val="00967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err="1">
              <a:solidFill>
                <a:schemeClr val="bg1"/>
              </a:solidFill>
              <a:effectLst>
                <a:outerShdw blurRad="38100" dist="38100" dir="2700000" algn="tl">
                  <a:srgbClr val="000000">
                    <a:alpha val="43137"/>
                  </a:srgbClr>
                </a:outerShdw>
              </a:effectLst>
            </a:rPr>
            <a:t>Efód</a:t>
          </a:r>
          <a:endParaRPr lang="es-ES" sz="1800" b="1" kern="1200" dirty="0">
            <a:solidFill>
              <a:schemeClr val="bg1"/>
            </a:solidFill>
            <a:effectLst>
              <a:outerShdw blurRad="38100" dist="38100" dir="2700000" algn="tl">
                <a:srgbClr val="000000">
                  <a:alpha val="43137"/>
                </a:srgbClr>
              </a:outerShdw>
            </a:effectLst>
          </a:endParaRPr>
        </a:p>
      </dsp:txBody>
      <dsp:txXfrm>
        <a:off x="6141052" y="4510561"/>
        <a:ext cx="1608980" cy="506196"/>
      </dsp:txXfrm>
    </dsp:sp>
    <dsp:sp modelId="{0FEB24B2-FC00-427A-8726-FB0F4770CDC7}">
      <dsp:nvSpPr>
        <dsp:cNvPr id="0" name=""/>
        <dsp:cNvSpPr/>
      </dsp:nvSpPr>
      <dsp:spPr>
        <a:xfrm>
          <a:off x="7936726" y="2505267"/>
          <a:ext cx="1807843" cy="2180027"/>
        </a:xfrm>
        <a:prstGeom prst="rect">
          <a:avLst/>
        </a:prstGeom>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EF0A4A-84B2-4C88-A8B3-4808080E6FE8}">
      <dsp:nvSpPr>
        <dsp:cNvPr id="0" name=""/>
        <dsp:cNvSpPr/>
      </dsp:nvSpPr>
      <dsp:spPr>
        <a:xfrm>
          <a:off x="8099350" y="4510561"/>
          <a:ext cx="1608980" cy="506196"/>
        </a:xfrm>
        <a:prstGeom prst="wedgeRectCallout">
          <a:avLst>
            <a:gd name="adj1" fmla="val 20250"/>
            <a:gd name="adj2" fmla="val -60700"/>
          </a:avLst>
        </a:prstGeom>
        <a:solidFill>
          <a:srgbClr val="FA7D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Náprsník</a:t>
          </a:r>
          <a:endParaRPr lang="es-ES" sz="1800" b="1" kern="1200" dirty="0">
            <a:solidFill>
              <a:schemeClr val="bg1"/>
            </a:solidFill>
            <a:effectLst>
              <a:outerShdw blurRad="38100" dist="38100" dir="2700000" algn="tl">
                <a:srgbClr val="000000">
                  <a:alpha val="43137"/>
                </a:srgbClr>
              </a:outerShdw>
            </a:effectLst>
          </a:endParaRPr>
        </a:p>
      </dsp:txBody>
      <dsp:txXfrm>
        <a:off x="8099350" y="4510561"/>
        <a:ext cx="1608980" cy="506196"/>
      </dsp:txXfrm>
    </dsp:sp>
    <dsp:sp modelId="{23D410F9-38BA-4E6C-A403-BC66A2A410F0}">
      <dsp:nvSpPr>
        <dsp:cNvPr id="0" name=""/>
        <dsp:cNvSpPr/>
      </dsp:nvSpPr>
      <dsp:spPr>
        <a:xfrm>
          <a:off x="9945999" y="2505267"/>
          <a:ext cx="1807843" cy="2180027"/>
        </a:xfrm>
        <a:prstGeom prst="rect">
          <a:avLst/>
        </a:prstGeom>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A015F5-4AE6-4EAD-BD33-2682AF2962E5}">
      <dsp:nvSpPr>
        <dsp:cNvPr id="0" name=""/>
        <dsp:cNvSpPr/>
      </dsp:nvSpPr>
      <dsp:spPr>
        <a:xfrm>
          <a:off x="10144869" y="4510561"/>
          <a:ext cx="1608980" cy="506196"/>
        </a:xfrm>
        <a:prstGeom prst="wedgeRectCallout">
          <a:avLst>
            <a:gd name="adj1" fmla="val 20250"/>
            <a:gd name="adj2" fmla="val -607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bg1"/>
              </a:solidFill>
              <a:effectLst>
                <a:outerShdw blurRad="38100" dist="38100" dir="2700000" algn="tl">
                  <a:srgbClr val="000000">
                    <a:alpha val="43137"/>
                  </a:srgbClr>
                </a:outerShdw>
              </a:effectLst>
            </a:rPr>
            <a:t>Kněžský oděv</a:t>
          </a:r>
          <a:endParaRPr lang="es-ES" sz="1800" b="1" kern="1200" dirty="0">
            <a:solidFill>
              <a:schemeClr val="bg1"/>
            </a:solidFill>
            <a:effectLst>
              <a:outerShdw blurRad="38100" dist="38100" dir="2700000" algn="tl">
                <a:srgbClr val="000000">
                  <a:alpha val="43137"/>
                </a:srgbClr>
              </a:outerShdw>
            </a:effectLst>
          </a:endParaRPr>
        </a:p>
      </dsp:txBody>
      <dsp:txXfrm>
        <a:off x="10144869" y="4510561"/>
        <a:ext cx="1608980" cy="50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03E4-0C22-48F5-A6E5-2AE8006B3ED3}">
      <dsp:nvSpPr>
        <dsp:cNvPr id="0" name=""/>
        <dsp:cNvSpPr/>
      </dsp:nvSpPr>
      <dsp:spPr>
        <a:xfrm>
          <a:off x="0" y="955"/>
          <a:ext cx="4708606" cy="45396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1" kern="1200" dirty="0"/>
            <a:t>Bůh</a:t>
          </a:r>
          <a:r>
            <a:rPr lang="es-ES" sz="2000" b="1" kern="1200" dirty="0"/>
            <a:t> </a:t>
          </a:r>
          <a:r>
            <a:rPr lang="cs-CZ" sz="2000" b="1" kern="1200" dirty="0"/>
            <a:t>si oškliví hřích</a:t>
          </a:r>
          <a:endParaRPr lang="es-ES" sz="2000" kern="1200" dirty="0"/>
        </a:p>
      </dsp:txBody>
      <dsp:txXfrm>
        <a:off x="22161" y="23116"/>
        <a:ext cx="4664284" cy="409647"/>
      </dsp:txXfrm>
    </dsp:sp>
    <dsp:sp modelId="{49FB8278-23E9-44B1-B0E9-2B687210E11D}">
      <dsp:nvSpPr>
        <dsp:cNvPr id="0" name=""/>
        <dsp:cNvSpPr/>
      </dsp:nvSpPr>
      <dsp:spPr>
        <a:xfrm>
          <a:off x="0" y="468227"/>
          <a:ext cx="4708606" cy="453969"/>
        </a:xfrm>
        <a:prstGeom prst="roundRect">
          <a:avLst/>
        </a:prstGeom>
        <a:gradFill rotWithShape="0">
          <a:gsLst>
            <a:gs pos="0">
              <a:schemeClr val="accent2">
                <a:hueOff val="-3899998"/>
                <a:satOff val="0"/>
                <a:lumOff val="0"/>
                <a:alphaOff val="0"/>
                <a:lumMod val="110000"/>
                <a:satMod val="105000"/>
                <a:tint val="67000"/>
              </a:schemeClr>
            </a:gs>
            <a:gs pos="50000">
              <a:schemeClr val="accent2">
                <a:hueOff val="-3899998"/>
                <a:satOff val="0"/>
                <a:lumOff val="0"/>
                <a:alphaOff val="0"/>
                <a:lumMod val="105000"/>
                <a:satMod val="103000"/>
                <a:tint val="73000"/>
              </a:schemeClr>
            </a:gs>
            <a:gs pos="100000">
              <a:schemeClr val="accent2">
                <a:hueOff val="-3899998"/>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1" kern="1200" dirty="0"/>
            <a:t>Bůh</a:t>
          </a:r>
          <a:r>
            <a:rPr lang="es-ES" sz="2000" b="1" kern="1200" dirty="0"/>
            <a:t> </a:t>
          </a:r>
          <a:r>
            <a:rPr lang="cs-CZ" sz="2000" b="1" kern="1200" dirty="0"/>
            <a:t>zachraňuje hříšníka</a:t>
          </a:r>
          <a:endParaRPr lang="es-ES" sz="2000" kern="1200" dirty="0"/>
        </a:p>
      </dsp:txBody>
      <dsp:txXfrm>
        <a:off x="22161" y="490388"/>
        <a:ext cx="4664284" cy="409647"/>
      </dsp:txXfrm>
    </dsp:sp>
    <dsp:sp modelId="{C188DD80-2EA5-48DD-A3DA-B408111F1352}">
      <dsp:nvSpPr>
        <dsp:cNvPr id="0" name=""/>
        <dsp:cNvSpPr/>
      </dsp:nvSpPr>
      <dsp:spPr>
        <a:xfrm>
          <a:off x="0" y="935500"/>
          <a:ext cx="4708606" cy="453969"/>
        </a:xfrm>
        <a:prstGeom prst="roundRect">
          <a:avLst/>
        </a:prstGeom>
        <a:gradFill rotWithShape="0">
          <a:gsLst>
            <a:gs pos="0">
              <a:schemeClr val="accent2">
                <a:hueOff val="-7799995"/>
                <a:satOff val="0"/>
                <a:lumOff val="0"/>
                <a:alphaOff val="0"/>
                <a:lumMod val="110000"/>
                <a:satMod val="105000"/>
                <a:tint val="67000"/>
              </a:schemeClr>
            </a:gs>
            <a:gs pos="50000">
              <a:schemeClr val="accent2">
                <a:hueOff val="-7799995"/>
                <a:satOff val="0"/>
                <a:lumOff val="0"/>
                <a:alphaOff val="0"/>
                <a:lumMod val="105000"/>
                <a:satMod val="103000"/>
                <a:tint val="73000"/>
              </a:schemeClr>
            </a:gs>
            <a:gs pos="100000">
              <a:schemeClr val="accent2">
                <a:hueOff val="-7799995"/>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1" kern="1200" dirty="0"/>
            <a:t>Bůh</a:t>
          </a:r>
          <a:r>
            <a:rPr lang="es-ES" sz="2000" b="1" kern="1200" dirty="0"/>
            <a:t> </a:t>
          </a:r>
          <a:r>
            <a:rPr lang="cs-CZ" sz="2000" b="1" kern="1200" dirty="0"/>
            <a:t>zničí bezbožné</a:t>
          </a:r>
          <a:endParaRPr lang="es-ES" sz="2000" kern="1200" dirty="0"/>
        </a:p>
      </dsp:txBody>
      <dsp:txXfrm>
        <a:off x="22161" y="957661"/>
        <a:ext cx="4664284" cy="409647"/>
      </dsp:txXfrm>
    </dsp:sp>
    <dsp:sp modelId="{CF501F27-D192-4894-A090-DEB699832C3E}">
      <dsp:nvSpPr>
        <dsp:cNvPr id="0" name=""/>
        <dsp:cNvSpPr/>
      </dsp:nvSpPr>
      <dsp:spPr>
        <a:xfrm>
          <a:off x="0" y="1402772"/>
          <a:ext cx="4708606" cy="453969"/>
        </a:xfrm>
        <a:prstGeom prst="roundRect">
          <a:avLst/>
        </a:prstGeom>
        <a:gradFill rotWithShape="0">
          <a:gsLst>
            <a:gs pos="0">
              <a:schemeClr val="accent2">
                <a:hueOff val="-11699993"/>
                <a:satOff val="0"/>
                <a:lumOff val="0"/>
                <a:alphaOff val="0"/>
                <a:lumMod val="110000"/>
                <a:satMod val="105000"/>
                <a:tint val="67000"/>
              </a:schemeClr>
            </a:gs>
            <a:gs pos="50000">
              <a:schemeClr val="accent2">
                <a:hueOff val="-11699993"/>
                <a:satOff val="0"/>
                <a:lumOff val="0"/>
                <a:alphaOff val="0"/>
                <a:lumMod val="105000"/>
                <a:satMod val="103000"/>
                <a:tint val="73000"/>
              </a:schemeClr>
            </a:gs>
            <a:gs pos="100000">
              <a:schemeClr val="accent2">
                <a:hueOff val="-11699993"/>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1" kern="1200" dirty="0"/>
            <a:t>Bůh</a:t>
          </a:r>
          <a:r>
            <a:rPr lang="es-ES" sz="2000" b="1" kern="1200" dirty="0"/>
            <a:t> n</a:t>
          </a:r>
          <a:r>
            <a:rPr lang="cs-CZ" sz="2000" b="1" kern="1200" dirty="0"/>
            <a:t>á</a:t>
          </a:r>
          <a:r>
            <a:rPr lang="es-ES" sz="2000" b="1" kern="1200" dirty="0"/>
            <a:t>s </a:t>
          </a:r>
          <a:r>
            <a:rPr lang="cs-CZ" sz="2000" b="1" kern="1200" dirty="0"/>
            <a:t>ujišťuje o slavné budoucnosti</a:t>
          </a:r>
          <a:endParaRPr lang="es-ES" sz="2000" kern="1200" dirty="0"/>
        </a:p>
      </dsp:txBody>
      <dsp:txXfrm>
        <a:off x="22161" y="1424933"/>
        <a:ext cx="4664284" cy="40964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184AF-5A23-4E8A-A9CC-CED7CE1DC687}" type="datetimeFigureOut">
              <a:rPr lang="es-ES" smtClean="0"/>
              <a:t>02/09/2025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536A3-E7EC-4917-8028-C5847F2C9408}" type="slidenum">
              <a:rPr lang="es-ES" smtClean="0"/>
              <a:t>‹Nº›</a:t>
            </a:fld>
            <a:endParaRPr lang="es-ES"/>
          </a:p>
        </p:txBody>
      </p:sp>
    </p:spTree>
    <p:extLst>
      <p:ext uri="{BB962C8B-B14F-4D97-AF65-F5344CB8AC3E}">
        <p14:creationId xmlns:p14="http://schemas.microsoft.com/office/powerpoint/2010/main" val="15210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1536A3-E7EC-4917-8028-C5847F2C9408}" type="slidenum">
              <a:rPr lang="es-ES" smtClean="0"/>
              <a:t>5</a:t>
            </a:fld>
            <a:endParaRPr lang="es-ES"/>
          </a:p>
        </p:txBody>
      </p:sp>
    </p:spTree>
    <p:extLst>
      <p:ext uri="{BB962C8B-B14F-4D97-AF65-F5344CB8AC3E}">
        <p14:creationId xmlns:p14="http://schemas.microsoft.com/office/powerpoint/2010/main" val="43543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04BF5-0C69-90F5-C375-6D94B429E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686A58-56E3-CB9A-3D7B-52AC1BF42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47C47F-79F5-674C-908D-2E8F47132D20}"/>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588E3041-C116-8E1F-D52D-B630792626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800FA9-7A37-55BA-0831-DFB04E66E884}"/>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8326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30B61-45E0-1D66-1959-B34D70129B3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6DE428-5018-FDB2-E69F-4D6DEDE743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AF140C-95AD-E5DD-9BBC-C8BE31628871}"/>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B24399B9-A628-D287-CFB3-38E558263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DFF042-6668-B991-9535-18769DC91AD8}"/>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773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704B02-F2B1-B04A-629C-771CB941A1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ACB1E2-B232-6276-1660-DD2DA3D28E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14DFA7-EBA5-B87A-CDAE-BA0040471686}"/>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6BB1FDEB-93C9-5D22-8615-7A0AD5D023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3AAEEF-25E4-AB63-9DEE-D437D30554DA}"/>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9687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346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477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538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58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69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0645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972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C4BF7-866E-3A58-D67C-44D8C10F8A2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45603A-0567-4071-7F7C-26309F2990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E92DC0-698D-E75A-FFB6-C13153378135}"/>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04B7C9C1-2069-346A-2C3B-C3A7E57798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98AC06-554A-7B76-90E3-34F14C711B21}"/>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450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738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52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43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28B15-41D0-542B-7AD3-B029EDEAA1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B282A-E25B-FF85-EC8F-338650A443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AAE7DB-FEE3-44B9-4CE0-B14DDAC991B0}"/>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B732CBD3-787C-4C4E-BE4E-799E17E26E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27BFB-7BB3-D049-A35E-2EBBAD85E999}"/>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7831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BBEEE-203E-0DFA-9C06-FF445C93E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5337E4-0C6B-1920-0014-32953C849F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27D787A-F9EF-5B98-C1AC-C199A10C4E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C37B16-2592-24BE-8EF6-E70AE4EFCA66}"/>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6" name="Marcador de pie de página 5">
            <a:extLst>
              <a:ext uri="{FF2B5EF4-FFF2-40B4-BE49-F238E27FC236}">
                <a16:creationId xmlns:a16="http://schemas.microsoft.com/office/drawing/2014/main" id="{031704D3-D831-3899-4DAA-60735485FFD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4CD2F4-5ADF-26CF-3ED9-62A33BEFD09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9308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5F18-B0FB-7E67-4633-A2D51800B5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523A0D-48AD-8012-5AA0-BEBB120E9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DB8D139-3577-055B-194A-8D6C3DF5A21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57B8E2C-5A08-AE42-F70A-24D1D0C2A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E25F73-F9C8-DADF-3B5B-C33DE6365C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EEF219-7A41-71F8-6911-4E197682E55F}"/>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8" name="Marcador de pie de página 7">
            <a:extLst>
              <a:ext uri="{FF2B5EF4-FFF2-40B4-BE49-F238E27FC236}">
                <a16:creationId xmlns:a16="http://schemas.microsoft.com/office/drawing/2014/main" id="{8930B5FA-31DA-B44C-FD70-7FFC3F023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268F0B-85D6-50BF-C332-733EED7A408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1563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9CD95-9028-415D-2B9A-5C66837248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08D1D7E-A5DC-657C-EB3A-FF2E0B3437BF}"/>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4" name="Marcador de pie de página 3">
            <a:extLst>
              <a:ext uri="{FF2B5EF4-FFF2-40B4-BE49-F238E27FC236}">
                <a16:creationId xmlns:a16="http://schemas.microsoft.com/office/drawing/2014/main" id="{181359C2-9036-A469-72BB-463B6A4A798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587592-E1BD-4C9D-F7F6-D9F98EDA4C0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3417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E6F39F-5F76-42F1-3BC5-D45CC7FEFA8C}"/>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3" name="Marcador de pie de página 2">
            <a:extLst>
              <a:ext uri="{FF2B5EF4-FFF2-40B4-BE49-F238E27FC236}">
                <a16:creationId xmlns:a16="http://schemas.microsoft.com/office/drawing/2014/main" id="{770769F0-F821-9186-A5CA-EBE47D21423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B3DE538-07C1-C807-4A2D-C9BBECD97525}"/>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0357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B2716-B7B3-CFBE-675B-95FA9598E1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D8E21B-34D5-02D2-7033-CDED08532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AA037E-6601-78A1-68FC-3EDCD9C12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9C3049-7422-CD17-C28A-BCDC2AB587A2}"/>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6" name="Marcador de pie de página 5">
            <a:extLst>
              <a:ext uri="{FF2B5EF4-FFF2-40B4-BE49-F238E27FC236}">
                <a16:creationId xmlns:a16="http://schemas.microsoft.com/office/drawing/2014/main" id="{4BB4586B-4DCA-A5A6-67C6-BEE3BA24FE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767731-8C5A-5769-04BD-C0B2D6DEDBB0}"/>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223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D351-8B17-9248-6ED9-22AF6DF6E0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D4A65F-5271-49E4-3482-D00D67F56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BD5AB7-2A85-C1B6-8541-F8EBE192C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11AD59-1DDF-B7D4-FCF8-24F57BFADB97}"/>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6" name="Marcador de pie de página 5">
            <a:extLst>
              <a:ext uri="{FF2B5EF4-FFF2-40B4-BE49-F238E27FC236}">
                <a16:creationId xmlns:a16="http://schemas.microsoft.com/office/drawing/2014/main" id="{CF95AC63-775F-F834-E898-678F271011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73F9B3-E5AB-4173-3AD8-16B403FE885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6217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5B21C7-6A9B-697F-837E-53F37140E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2401F7-F3B4-CF06-2F98-6F44D808A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80A56E-0693-2375-149F-7C3E31E8C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DDE60233-479D-253A-3671-0D8BF147E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9E46D50-AA0E-E50A-C13E-723ED2C21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B30F3E-C19F-42CD-93F3-DC59F45A2C9C}" type="slidenum">
              <a:rPr lang="es-ES" smtClean="0"/>
              <a:t>‹Nº›</a:t>
            </a:fld>
            <a:endParaRPr lang="es-ES"/>
          </a:p>
        </p:txBody>
      </p:sp>
    </p:spTree>
    <p:extLst>
      <p:ext uri="{BB962C8B-B14F-4D97-AF65-F5344CB8AC3E}">
        <p14:creationId xmlns:p14="http://schemas.microsoft.com/office/powerpoint/2010/main" val="439931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51118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4.jpeg"/><Relationship Id="rId4" Type="http://schemas.openxmlformats.org/officeDocument/2006/relationships/diagramLayout" Target="../diagrams/layout2.xml"/><Relationship Id="rId9"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8.jpeg"/><Relationship Id="rId5" Type="http://schemas.microsoft.com/office/2007/relationships/hdphoto" Target="../media/hdphoto3.wdp"/><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7.jpe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jpeg"/><Relationship Id="rId15" Type="http://schemas.openxmlformats.org/officeDocument/2006/relationships/image" Target="../media/image18.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0.jpeg"/><Relationship Id="rId4" Type="http://schemas.openxmlformats.org/officeDocument/2006/relationships/diagramLayout" Target="../diagrams/layout1.xml"/><Relationship Id="rId9"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5DB86-A7F8-94BB-2733-AAFA488CAD1C}"/>
            </a:ext>
          </a:extLst>
        </p:cNvPr>
        <p:cNvGrpSpPr/>
        <p:nvPr/>
      </p:nvGrpSpPr>
      <p:grpSpPr>
        <a:xfrm>
          <a:off x="0" y="0"/>
          <a:ext cx="0" cy="0"/>
          <a:chOff x="0" y="0"/>
          <a:chExt cx="0" cy="0"/>
        </a:xfrm>
      </p:grpSpPr>
      <p:sp>
        <p:nvSpPr>
          <p:cNvPr id="25" name="Rectangle 19">
            <a:extLst>
              <a:ext uri="{FF2B5EF4-FFF2-40B4-BE49-F238E27FC236}">
                <a16:creationId xmlns:a16="http://schemas.microsoft.com/office/drawing/2014/main" id="{471D98A4-63C4-4A75-BD52-CB7C4B674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7275" y="4638503"/>
            <a:ext cx="10077450" cy="1848022"/>
          </a:xfrm>
          <a:prstGeom prst="rect">
            <a:avLst/>
          </a:prstGeom>
          <a:solidFill>
            <a:schemeClr val="accent5">
              <a:lumMod val="50000"/>
            </a:schemeClr>
          </a:solidFill>
          <a:ln w="12700">
            <a:solidFill>
              <a:srgbClr val="DEDEDE"/>
            </a:solidFill>
          </a:ln>
          <a:effectLst>
            <a:outerShdw blurRad="50800" dist="38100" dir="27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56093" y="6316210"/>
            <a:ext cx="5679815" cy="338554"/>
          </a:xfrm>
          <a:prstGeom prst="roundRect">
            <a:avLst>
              <a:gd name="adj" fmla="val 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 name="Imagen 2" descr="Imagen que contiene interior, tabla, grande, cocina&#10;&#10;El contenido generado por IA puede ser incorrecto.">
            <a:extLst>
              <a:ext uri="{FF2B5EF4-FFF2-40B4-BE49-F238E27FC236}">
                <a16:creationId xmlns:a16="http://schemas.microsoft.com/office/drawing/2014/main" id="{91D04019-41A1-A7F5-0A3B-B64AB885F31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46888" y="299258"/>
            <a:ext cx="2834640" cy="4094573"/>
          </a:xfrm>
          <a:prstGeom prst="rect">
            <a:avLst/>
          </a:prstGeom>
          <a:scene3d>
            <a:camera prst="orthographicFront"/>
            <a:lightRig rig="threePt" dir="t"/>
          </a:scene3d>
          <a:sp3d>
            <a:bevelT prst="relaxedInset"/>
          </a:sp3d>
        </p:spPr>
      </p:pic>
      <p:pic>
        <p:nvPicPr>
          <p:cNvPr id="5" name="Imagen 4" descr="Imagen que contiene persona, sostener, parado, vistiendo&#10;&#10;El contenido generado por IA puede ser incorrecto.">
            <a:extLst>
              <a:ext uri="{FF2B5EF4-FFF2-40B4-BE49-F238E27FC236}">
                <a16:creationId xmlns:a16="http://schemas.microsoft.com/office/drawing/2014/main" id="{FF0A9F51-E521-1B5A-B91E-E82A456CCBA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3200400" y="299258"/>
            <a:ext cx="2834640" cy="4094573"/>
          </a:xfrm>
          <a:prstGeom prst="rect">
            <a:avLst/>
          </a:prstGeom>
          <a:scene3d>
            <a:camera prst="orthographicFront"/>
            <a:lightRig rig="threePt" dir="t"/>
          </a:scene3d>
          <a:sp3d>
            <a:bevelT prst="relaxedInset"/>
          </a:sp3d>
        </p:spPr>
      </p:pic>
      <p:pic>
        <p:nvPicPr>
          <p:cNvPr id="9" name="Imagen 8" descr="Imagen que contiene interior, mujer, hombre, cuarto&#10;&#10;El contenido generado por IA puede ser incorrecto.">
            <a:extLst>
              <a:ext uri="{FF2B5EF4-FFF2-40B4-BE49-F238E27FC236}">
                <a16:creationId xmlns:a16="http://schemas.microsoft.com/office/drawing/2014/main" id="{FEE23C4A-3EB2-C3F7-A563-97EA456AE942}"/>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53912" y="299258"/>
            <a:ext cx="2834640" cy="4094573"/>
          </a:xfrm>
          <a:prstGeom prst="rect">
            <a:avLst/>
          </a:prstGeom>
          <a:scene3d>
            <a:camera prst="orthographicFront"/>
            <a:lightRig rig="threePt" dir="t"/>
          </a:scene3d>
          <a:sp3d>
            <a:bevelT prst="relaxedInset"/>
          </a:sp3d>
        </p:spPr>
      </p:pic>
      <p:pic>
        <p:nvPicPr>
          <p:cNvPr id="15" name="Imagen 14" descr="Imagen que contiene tabla, café, viejo, agua&#10;&#10;El contenido generado por IA puede ser incorrecto.">
            <a:extLst>
              <a:ext uri="{FF2B5EF4-FFF2-40B4-BE49-F238E27FC236}">
                <a16:creationId xmlns:a16="http://schemas.microsoft.com/office/drawing/2014/main" id="{CC8A4E32-53D0-C0C2-35BB-A207E4A2809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b="-4"/>
          <a:stretch>
            <a:fillRect/>
          </a:stretch>
        </p:blipFill>
        <p:spPr>
          <a:xfrm>
            <a:off x="9107424" y="299258"/>
            <a:ext cx="2834640" cy="4094573"/>
          </a:xfrm>
          <a:prstGeom prst="rect">
            <a:avLst/>
          </a:prstGeom>
          <a:scene3d>
            <a:camera prst="orthographicFront"/>
            <a:lightRig rig="threePt" dir="t"/>
          </a:scene3d>
          <a:sp3d>
            <a:bevelT prst="relaxedInset"/>
          </a:sp3d>
        </p:spPr>
      </p:pic>
      <p:sp>
        <p:nvSpPr>
          <p:cNvPr id="4" name="CuadroTexto 3">
            <a:extLst>
              <a:ext uri="{FF2B5EF4-FFF2-40B4-BE49-F238E27FC236}">
                <a16:creationId xmlns:a16="http://schemas.microsoft.com/office/drawing/2014/main" id="{1BF6A6C9-F689-A4E9-5AF0-36960C36A4F5}"/>
              </a:ext>
            </a:extLst>
          </p:cNvPr>
          <p:cNvSpPr txBox="1"/>
          <p:nvPr/>
        </p:nvSpPr>
        <p:spPr>
          <a:xfrm>
            <a:off x="1057275" y="4848166"/>
            <a:ext cx="10077450" cy="1323439"/>
          </a:xfrm>
          <a:prstGeom prst="rect">
            <a:avLst/>
          </a:prstGeom>
          <a:noFill/>
        </p:spPr>
        <p:txBody>
          <a:bodyPr wrap="square" rtlCol="0">
            <a:spAutoFit/>
            <a:scene3d>
              <a:camera prst="orthographicFront"/>
              <a:lightRig rig="soft" dir="t">
                <a:rot lat="0" lon="0" rev="15600000"/>
              </a:lightRig>
            </a:scene3d>
            <a:sp3d extrusionH="57150" prstMaterial="softEdge">
              <a:bevelT w="57150" h="88900" prst="relaxedInset"/>
            </a:sp3d>
          </a:bodyPr>
          <a:lstStyle/>
          <a:p>
            <a:pPr algn="ctr"/>
            <a:r>
              <a:rPr lang="cs-CZ" sz="8000" b="1" dirty="0">
                <a:ln/>
                <a:solidFill>
                  <a:schemeClr val="accent4"/>
                </a:solidFill>
              </a:rPr>
              <a:t>SVATOS</a:t>
            </a:r>
            <a:r>
              <a:rPr lang="es-ES" sz="8000" b="1" dirty="0">
                <a:ln/>
                <a:solidFill>
                  <a:schemeClr val="accent4"/>
                </a:solidFill>
              </a:rPr>
              <a:t>TÁ</a:t>
            </a:r>
            <a:r>
              <a:rPr lang="cs-CZ" sz="8000" b="1" dirty="0">
                <a:ln/>
                <a:solidFill>
                  <a:schemeClr val="accent4"/>
                </a:solidFill>
              </a:rPr>
              <a:t>NEK</a:t>
            </a:r>
            <a:endParaRPr lang="es-ES" sz="8000" b="1" dirty="0">
              <a:ln/>
              <a:solidFill>
                <a:schemeClr val="accent4"/>
              </a:solidFill>
            </a:endParaRPr>
          </a:p>
        </p:txBody>
      </p:sp>
      <p:sp>
        <p:nvSpPr>
          <p:cNvPr id="6" name="CuadroTexto 5">
            <a:extLst>
              <a:ext uri="{FF2B5EF4-FFF2-40B4-BE49-F238E27FC236}">
                <a16:creationId xmlns:a16="http://schemas.microsoft.com/office/drawing/2014/main" id="{6CF9A657-1CF8-9B31-7C46-B2872D68082B}"/>
              </a:ext>
            </a:extLst>
          </p:cNvPr>
          <p:cNvSpPr txBox="1"/>
          <p:nvPr/>
        </p:nvSpPr>
        <p:spPr>
          <a:xfrm>
            <a:off x="3256092" y="6316210"/>
            <a:ext cx="5679816" cy="338554"/>
          </a:xfrm>
          <a:prstGeom prst="rect">
            <a:avLst/>
          </a:prstGeom>
          <a:noFill/>
        </p:spPr>
        <p:txBody>
          <a:bodyPr wrap="square" rtlCol="0">
            <a:spAutoFit/>
          </a:bodyPr>
          <a:lstStyle/>
          <a:p>
            <a:pPr algn="ctr"/>
            <a:r>
              <a:rPr lang="es-ES" sz="1600" b="1" dirty="0">
                <a:solidFill>
                  <a:schemeClr val="accent5">
                    <a:lumMod val="50000"/>
                  </a:schemeClr>
                </a:solidFill>
              </a:rPr>
              <a:t>Le</a:t>
            </a:r>
            <a:r>
              <a:rPr lang="cs-CZ" sz="1600" b="1" dirty="0">
                <a:solidFill>
                  <a:schemeClr val="accent5">
                    <a:lumMod val="50000"/>
                  </a:schemeClr>
                </a:solidFill>
              </a:rPr>
              <a:t>k</a:t>
            </a:r>
            <a:r>
              <a:rPr lang="es-ES" sz="1600" b="1" dirty="0">
                <a:solidFill>
                  <a:schemeClr val="accent5">
                    <a:lumMod val="50000"/>
                  </a:schemeClr>
                </a:solidFill>
              </a:rPr>
              <a:t>c</a:t>
            </a:r>
            <a:r>
              <a:rPr lang="cs-CZ" sz="1600" b="1" dirty="0">
                <a:solidFill>
                  <a:schemeClr val="accent5">
                    <a:lumMod val="50000"/>
                  </a:schemeClr>
                </a:solidFill>
              </a:rPr>
              <a:t>e</a:t>
            </a:r>
            <a:r>
              <a:rPr lang="es-ES" sz="1600" b="1" dirty="0">
                <a:solidFill>
                  <a:schemeClr val="accent5">
                    <a:lumMod val="50000"/>
                  </a:schemeClr>
                </a:solidFill>
              </a:rPr>
              <a:t> 13 </a:t>
            </a:r>
            <a:r>
              <a:rPr lang="cs-CZ" sz="1600" b="1" dirty="0">
                <a:solidFill>
                  <a:schemeClr val="accent5">
                    <a:lumMod val="50000"/>
                  </a:schemeClr>
                </a:solidFill>
              </a:rPr>
              <a:t>od 21. do</a:t>
            </a:r>
            <a:r>
              <a:rPr lang="es-ES" sz="1600" b="1" dirty="0">
                <a:solidFill>
                  <a:schemeClr val="accent5">
                    <a:lumMod val="50000"/>
                  </a:schemeClr>
                </a:solidFill>
              </a:rPr>
              <a:t> 27</a:t>
            </a:r>
            <a:r>
              <a:rPr lang="cs-CZ" sz="1600" b="1" dirty="0">
                <a:solidFill>
                  <a:schemeClr val="accent5">
                    <a:lumMod val="50000"/>
                  </a:schemeClr>
                </a:solidFill>
              </a:rPr>
              <a:t>.září</a:t>
            </a:r>
            <a:r>
              <a:rPr lang="es-ES" sz="1600" b="1" dirty="0">
                <a:solidFill>
                  <a:schemeClr val="accent5">
                    <a:lumMod val="50000"/>
                  </a:schemeClr>
                </a:solidFill>
              </a:rPr>
              <a:t> 2025</a:t>
            </a:r>
          </a:p>
        </p:txBody>
      </p:sp>
    </p:spTree>
    <p:extLst>
      <p:ext uri="{BB962C8B-B14F-4D97-AF65-F5344CB8AC3E}">
        <p14:creationId xmlns:p14="http://schemas.microsoft.com/office/powerpoint/2010/main" val="41615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E90BB1-25FB-D49C-6EE9-C72A5A559F38}"/>
              </a:ext>
            </a:extLst>
          </p:cNvPr>
          <p:cNvSpPr txBox="1"/>
          <p:nvPr/>
        </p:nvSpPr>
        <p:spPr>
          <a:xfrm>
            <a:off x="3814908" y="0"/>
            <a:ext cx="8377092" cy="769441"/>
          </a:xfrm>
          <a:prstGeom prst="rect">
            <a:avLst/>
          </a:prstGeom>
          <a:noFill/>
        </p:spPr>
        <p:txBody>
          <a:bodyPr wrap="square">
            <a:spAutoFit/>
          </a:bodyPr>
          <a:lstStyle/>
          <a:p>
            <a:pPr algn="ctr"/>
            <a:r>
              <a:rPr lang="cs-CZ" sz="4000" b="1" spc="600" dirty="0">
                <a:ln w="9525">
                  <a:solidFill>
                    <a:schemeClr val="bg1"/>
                  </a:solidFill>
                  <a:prstDash val="solid"/>
                </a:ln>
                <a:solidFill>
                  <a:schemeClr val="accent5"/>
                </a:solidFill>
                <a:effectLst>
                  <a:outerShdw blurRad="12700" dist="38100" dir="2700000" algn="tl" rotWithShape="0">
                    <a:schemeClr val="tx1"/>
                  </a:outerShdw>
                </a:effectLst>
              </a:rPr>
              <a:t>DOKONČENÍ SVATOSTÁNKU</a:t>
            </a:r>
            <a:r>
              <a:rPr lang="es-ES" sz="4400" b="1" spc="600" dirty="0">
                <a:ln w="9525">
                  <a:solidFill>
                    <a:schemeClr val="bg1"/>
                  </a:solidFill>
                  <a:prstDash val="solid"/>
                </a:ln>
                <a:solidFill>
                  <a:schemeClr val="accent5"/>
                </a:solidFill>
                <a:effectLst>
                  <a:outerShdw blurRad="12700" dist="38100" dir="2700000" algn="tl" rotWithShape="0">
                    <a:schemeClr val="tx1"/>
                  </a:outerShdw>
                </a:effectLst>
              </a:rPr>
              <a:t> </a:t>
            </a:r>
          </a:p>
        </p:txBody>
      </p:sp>
      <p:sp>
        <p:nvSpPr>
          <p:cNvPr id="3" name="CuadroTexto 2">
            <a:extLst>
              <a:ext uri="{FF2B5EF4-FFF2-40B4-BE49-F238E27FC236}">
                <a16:creationId xmlns:a16="http://schemas.microsoft.com/office/drawing/2014/main" id="{E0A02FB3-3ED5-F316-687B-D50408385546}"/>
              </a:ext>
            </a:extLst>
          </p:cNvPr>
          <p:cNvSpPr txBox="1"/>
          <p:nvPr/>
        </p:nvSpPr>
        <p:spPr>
          <a:xfrm>
            <a:off x="3996678" y="677764"/>
            <a:ext cx="8195322" cy="707886"/>
          </a:xfrm>
          <a:prstGeom prst="rect">
            <a:avLst/>
          </a:prstGeom>
          <a:noFill/>
        </p:spPr>
        <p:txBody>
          <a:bodyPr wrap="square" rtlCol="0">
            <a:spAutoFit/>
          </a:bodyPr>
          <a:lstStyle/>
          <a:p>
            <a:pPr>
              <a:spcBef>
                <a:spcPts val="600"/>
              </a:spcBef>
            </a:pPr>
            <a:r>
              <a:rPr lang="es-ES" sz="2000" b="1" dirty="0"/>
              <a:t>Jakmile byla svatyně postavena, měla dvě různé bohoslužby: denní a roční. Jejich různé obřady, vzaty dohromady, nás učí, že:</a:t>
            </a:r>
          </a:p>
        </p:txBody>
      </p:sp>
      <p:graphicFrame>
        <p:nvGraphicFramePr>
          <p:cNvPr id="9" name="Diagrama 8">
            <a:extLst>
              <a:ext uri="{FF2B5EF4-FFF2-40B4-BE49-F238E27FC236}">
                <a16:creationId xmlns:a16="http://schemas.microsoft.com/office/drawing/2014/main" id="{AF0FCA80-A13A-FEF9-7DEB-C2C0D847D59F}"/>
              </a:ext>
            </a:extLst>
          </p:cNvPr>
          <p:cNvGraphicFramePr/>
          <p:nvPr>
            <p:extLst>
              <p:ext uri="{D42A27DB-BD31-4B8C-83A1-F6EECF244321}">
                <p14:modId xmlns:p14="http://schemas.microsoft.com/office/powerpoint/2010/main" val="4181933942"/>
              </p:ext>
            </p:extLst>
          </p:nvPr>
        </p:nvGraphicFramePr>
        <p:xfrm>
          <a:off x="7376149" y="1857196"/>
          <a:ext cx="4708606" cy="185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C033F7E-D38D-3D9A-8151-6A4288DC9BA2}"/>
              </a:ext>
            </a:extLst>
          </p:cNvPr>
          <p:cNvSpPr txBox="1"/>
          <p:nvPr/>
        </p:nvSpPr>
        <p:spPr>
          <a:xfrm>
            <a:off x="276224" y="3818374"/>
            <a:ext cx="7440909" cy="1015663"/>
          </a:xfrm>
          <a:prstGeom prst="rect">
            <a:avLst/>
          </a:prstGeom>
          <a:noFill/>
        </p:spPr>
        <p:txBody>
          <a:bodyPr wrap="square" rtlCol="0">
            <a:spAutoFit/>
          </a:bodyPr>
          <a:lstStyle/>
          <a:p>
            <a:pPr>
              <a:spcBef>
                <a:spcPts val="600"/>
              </a:spcBef>
            </a:pPr>
            <a:r>
              <a:rPr lang="es-ES" sz="2000" b="1" dirty="0"/>
              <a:t>Každodenní službou Bůh ukázal cestu, kterou milostivě odpouští hříšníkovi: smrtí nevinného zvířete, “</a:t>
            </a:r>
            <a:r>
              <a:rPr lang="cs-CZ" sz="2000" b="1" dirty="0"/>
              <a:t>Beránka Božího, který snímá hřích světa</a:t>
            </a:r>
            <a:r>
              <a:rPr lang="es-ES" sz="2000" b="1" dirty="0"/>
              <a:t>” (J</a:t>
            </a:r>
            <a:r>
              <a:rPr lang="cs-CZ" sz="2000" b="1" dirty="0"/>
              <a:t>a</a:t>
            </a:r>
            <a:r>
              <a:rPr lang="es-ES" sz="2000" b="1" dirty="0"/>
              <a:t>n 1</a:t>
            </a:r>
            <a:r>
              <a:rPr lang="cs-CZ" sz="2000" b="1" dirty="0"/>
              <a:t>,</a:t>
            </a:r>
            <a:r>
              <a:rPr lang="es-ES" sz="2000" b="1" dirty="0"/>
              <a:t>29).</a:t>
            </a:r>
          </a:p>
        </p:txBody>
      </p:sp>
      <p:pic>
        <p:nvPicPr>
          <p:cNvPr id="7" name="Imagen 6" descr="Imagen que contiene exterior, persona, hombre, parado&#10;&#10;El contenido generado por IA puede ser incorrecto.">
            <a:extLst>
              <a:ext uri="{FF2B5EF4-FFF2-40B4-BE49-F238E27FC236}">
                <a16:creationId xmlns:a16="http://schemas.microsoft.com/office/drawing/2014/main" id="{0972DAC4-998A-3483-F0D8-5F3FFAC7F0D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44351" y="3888710"/>
            <a:ext cx="4240404" cy="2848708"/>
          </a:xfrm>
          <a:prstGeom prst="roundRect">
            <a:avLst>
              <a:gd name="adj" fmla="val 124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4A4DA"/>
            </a:contourClr>
          </a:sp3d>
        </p:spPr>
      </p:pic>
      <p:pic>
        <p:nvPicPr>
          <p:cNvPr id="8" name="Imagen 7" descr="Imagen que contiene persona, tabla, gente, parado&#10;&#10;El contenido generado por IA puede ser incorrecto.">
            <a:extLst>
              <a:ext uri="{FF2B5EF4-FFF2-40B4-BE49-F238E27FC236}">
                <a16:creationId xmlns:a16="http://schemas.microsoft.com/office/drawing/2014/main" id="{8F196BBB-3ACE-6CAF-C57D-80A32FFBA6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224" y="169993"/>
            <a:ext cx="3511157" cy="3511157"/>
          </a:xfrm>
          <a:prstGeom prst="roundRect">
            <a:avLst>
              <a:gd name="adj" fmla="val 1008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46DA4A"/>
            </a:contourClr>
          </a:sp3d>
        </p:spPr>
      </p:pic>
      <p:pic>
        <p:nvPicPr>
          <p:cNvPr id="11" name="Imagen 10" descr="Imagen que contiene tabla, grande, grupo, cortina&#10;&#10;El contenido generado por IA puede ser incorrecto.">
            <a:extLst>
              <a:ext uri="{FF2B5EF4-FFF2-40B4-BE49-F238E27FC236}">
                <a16:creationId xmlns:a16="http://schemas.microsoft.com/office/drawing/2014/main" id="{10658BF0-BC27-EACB-5D0A-99DAF615FD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96678" y="1893612"/>
            <a:ext cx="3177846" cy="1787538"/>
          </a:xfrm>
          <a:prstGeom prst="roundRect">
            <a:avLst>
              <a:gd name="adj" fmla="val 935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D23A3A"/>
            </a:contourClr>
          </a:sp3d>
        </p:spPr>
      </p:pic>
      <p:sp>
        <p:nvSpPr>
          <p:cNvPr id="6" name="CuadroTexto 5">
            <a:extLst>
              <a:ext uri="{FF2B5EF4-FFF2-40B4-BE49-F238E27FC236}">
                <a16:creationId xmlns:a16="http://schemas.microsoft.com/office/drawing/2014/main" id="{9FA2CE4C-ED2F-0E06-214B-B69C2D40F6EA}"/>
              </a:ext>
            </a:extLst>
          </p:cNvPr>
          <p:cNvSpPr txBox="1"/>
          <p:nvPr/>
        </p:nvSpPr>
        <p:spPr>
          <a:xfrm>
            <a:off x="276223" y="6142087"/>
            <a:ext cx="7440909" cy="707886"/>
          </a:xfrm>
          <a:prstGeom prst="rect">
            <a:avLst/>
          </a:prstGeom>
          <a:noFill/>
        </p:spPr>
        <p:txBody>
          <a:bodyPr wrap="square">
            <a:spAutoFit/>
          </a:bodyPr>
          <a:lstStyle/>
          <a:p>
            <a:pPr>
              <a:spcBef>
                <a:spcPts val="600"/>
              </a:spcBef>
            </a:pPr>
            <a:r>
              <a:rPr lang="es-ES" sz="2000" b="1" dirty="0"/>
              <a:t>Svatyně byla také místem určeným k uctívání Boha, chvále Ho a vyjadřování vděčnosti Jemu.</a:t>
            </a:r>
          </a:p>
        </p:txBody>
      </p:sp>
      <p:sp>
        <p:nvSpPr>
          <p:cNvPr id="12" name="CuadroTexto 11">
            <a:extLst>
              <a:ext uri="{FF2B5EF4-FFF2-40B4-BE49-F238E27FC236}">
                <a16:creationId xmlns:a16="http://schemas.microsoft.com/office/drawing/2014/main" id="{A1A2F0F5-DE04-7FC3-382B-98CDCC9798F6}"/>
              </a:ext>
            </a:extLst>
          </p:cNvPr>
          <p:cNvSpPr txBox="1"/>
          <p:nvPr/>
        </p:nvSpPr>
        <p:spPr>
          <a:xfrm>
            <a:off x="276223" y="5141813"/>
            <a:ext cx="7440908" cy="1015663"/>
          </a:xfrm>
          <a:prstGeom prst="rect">
            <a:avLst/>
          </a:prstGeom>
          <a:noFill/>
        </p:spPr>
        <p:txBody>
          <a:bodyPr wrap="square">
            <a:spAutoFit/>
          </a:bodyPr>
          <a:lstStyle/>
          <a:p>
            <a:pPr>
              <a:spcBef>
                <a:spcPts val="600"/>
              </a:spcBef>
            </a:pPr>
            <a:r>
              <a:rPr lang="es-ES" sz="2000" b="1" dirty="0"/>
              <a:t>Každoroční bohoslužbou (Dnem smíření) Bůh ukázal, jak vymýtí hřích z vesmíru, a ukázal konečné řešení problému zla (</a:t>
            </a:r>
            <a:r>
              <a:rPr lang="cs-CZ" sz="2000" b="1" dirty="0"/>
              <a:t>Ž</a:t>
            </a:r>
            <a:r>
              <a:rPr lang="es-ES" sz="2000" b="1" dirty="0"/>
              <a:t>al</a:t>
            </a:r>
            <a:r>
              <a:rPr lang="cs-CZ" sz="2000" b="1" dirty="0"/>
              <a:t>m</a:t>
            </a:r>
            <a:r>
              <a:rPr lang="es-ES" sz="2000" b="1" dirty="0"/>
              <a:t> 73</a:t>
            </a:r>
            <a:r>
              <a:rPr lang="cs-CZ" sz="2000" b="1" dirty="0"/>
              <a:t>,</a:t>
            </a:r>
            <a:r>
              <a:rPr lang="es-ES" sz="2000" b="1" dirty="0"/>
              <a:t>17).</a:t>
            </a:r>
          </a:p>
        </p:txBody>
      </p:sp>
    </p:spTree>
    <p:extLst>
      <p:ext uri="{BB962C8B-B14F-4D97-AF65-F5344CB8AC3E}">
        <p14:creationId xmlns:p14="http://schemas.microsoft.com/office/powerpoint/2010/main" val="12550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dgm id="{7D8D03E4-0C22-48F5-A6E5-2AE8006B3ED3}"/>
                                            </p:graphicEl>
                                          </p:spTgt>
                                        </p:tgtEl>
                                        <p:attrNameLst>
                                          <p:attrName>style.visibility</p:attrName>
                                        </p:attrNameLst>
                                      </p:cBhvr>
                                      <p:to>
                                        <p:strVal val="visible"/>
                                      </p:to>
                                    </p:set>
                                    <p:animEffect transition="in" filter="wipe(left)">
                                      <p:cBhvr>
                                        <p:cTn id="27" dur="500"/>
                                        <p:tgtEl>
                                          <p:spTgt spid="9">
                                            <p:graphicEl>
                                              <a:dgm id="{7D8D03E4-0C22-48F5-A6E5-2AE8006B3E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49FB8278-23E9-44B1-B0E9-2B687210E11D}"/>
                                            </p:graphicEl>
                                          </p:spTgt>
                                        </p:tgtEl>
                                        <p:attrNameLst>
                                          <p:attrName>style.visibility</p:attrName>
                                        </p:attrNameLst>
                                      </p:cBhvr>
                                      <p:to>
                                        <p:strVal val="visible"/>
                                      </p:to>
                                    </p:set>
                                    <p:animEffect transition="in" filter="wipe(left)">
                                      <p:cBhvr>
                                        <p:cTn id="32" dur="500"/>
                                        <p:tgtEl>
                                          <p:spTgt spid="9">
                                            <p:graphicEl>
                                              <a:dgm id="{49FB8278-23E9-44B1-B0E9-2B687210E11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dgm id="{C188DD80-2EA5-48DD-A3DA-B408111F1352}"/>
                                            </p:graphicEl>
                                          </p:spTgt>
                                        </p:tgtEl>
                                        <p:attrNameLst>
                                          <p:attrName>style.visibility</p:attrName>
                                        </p:attrNameLst>
                                      </p:cBhvr>
                                      <p:to>
                                        <p:strVal val="visible"/>
                                      </p:to>
                                    </p:set>
                                    <p:animEffect transition="in" filter="wipe(left)">
                                      <p:cBhvr>
                                        <p:cTn id="37" dur="500"/>
                                        <p:tgtEl>
                                          <p:spTgt spid="9">
                                            <p:graphicEl>
                                              <a:dgm id="{C188DD80-2EA5-48DD-A3DA-B408111F13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CF501F27-D192-4894-A090-DEB699832C3E}"/>
                                            </p:graphicEl>
                                          </p:spTgt>
                                        </p:tgtEl>
                                        <p:attrNameLst>
                                          <p:attrName>style.visibility</p:attrName>
                                        </p:attrNameLst>
                                      </p:cBhvr>
                                      <p:to>
                                        <p:strVal val="visible"/>
                                      </p:to>
                                    </p:set>
                                    <p:animEffect transition="in" filter="wipe(left)">
                                      <p:cBhvr>
                                        <p:cTn id="42" dur="500"/>
                                        <p:tgtEl>
                                          <p:spTgt spid="9">
                                            <p:graphicEl>
                                              <a:dgm id="{CF501F27-D192-4894-A090-DEB699832C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Sub>
          <a:bldDgm bld="one"/>
        </p:bldSub>
      </p:bldGraphic>
      <p:bldP spid="5"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2928F3-BB78-07A5-24A3-B53A2664FE7D}"/>
              </a:ext>
            </a:extLst>
          </p:cNvPr>
          <p:cNvSpPr txBox="1"/>
          <p:nvPr/>
        </p:nvSpPr>
        <p:spPr>
          <a:xfrm>
            <a:off x="-184" y="0"/>
            <a:ext cx="888682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cs-CZ" sz="2800" b="1" spc="600" dirty="0">
                <a:ln/>
                <a:solidFill>
                  <a:schemeClr val="accent5"/>
                </a:solidFill>
              </a:rPr>
              <a:t>BOŽÍ PŘÍTOMNOST VE SVATOSTÁNKU</a:t>
            </a:r>
            <a:r>
              <a:rPr lang="es-ES" sz="4400" b="1" spc="600" dirty="0">
                <a:ln/>
                <a:solidFill>
                  <a:schemeClr val="accent5"/>
                </a:solidFill>
              </a:rPr>
              <a:t> </a:t>
            </a:r>
          </a:p>
        </p:txBody>
      </p:sp>
      <p:sp>
        <p:nvSpPr>
          <p:cNvPr id="5" name="CuadroTexto 4">
            <a:extLst>
              <a:ext uri="{FF2B5EF4-FFF2-40B4-BE49-F238E27FC236}">
                <a16:creationId xmlns:a16="http://schemas.microsoft.com/office/drawing/2014/main" id="{A7327D81-91F0-4082-B3BB-EB76911EF8DF}"/>
              </a:ext>
            </a:extLst>
          </p:cNvPr>
          <p:cNvSpPr txBox="1"/>
          <p:nvPr/>
        </p:nvSpPr>
        <p:spPr>
          <a:xfrm>
            <a:off x="-184" y="605947"/>
            <a:ext cx="8886825" cy="584775"/>
          </a:xfrm>
          <a:prstGeom prst="rect">
            <a:avLst/>
          </a:prstGeom>
          <a:noFill/>
        </p:spPr>
        <p:txBody>
          <a:bodyPr wrap="square">
            <a:spAutoFit/>
          </a:bodyPr>
          <a:lstStyle/>
          <a:p>
            <a:pPr algn="ctr"/>
            <a:r>
              <a:rPr lang="es-ES" b="1" dirty="0">
                <a:solidFill>
                  <a:schemeClr val="accent3">
                    <a:lumMod val="75000"/>
                  </a:schemeClr>
                </a:solidFill>
                <a:latin typeface="Comic Sans MS" panose="030F0702030302020204" pitchFamily="66" charset="0"/>
              </a:rPr>
              <a:t>“</a:t>
            </a:r>
            <a:r>
              <a:rPr lang="cs-CZ" b="1" dirty="0">
                <a:solidFill>
                  <a:schemeClr val="accent3">
                    <a:lumMod val="75000"/>
                  </a:schemeClr>
                </a:solidFill>
                <a:latin typeface="Comic Sans MS" panose="030F0702030302020204" pitchFamily="66" charset="0"/>
              </a:rPr>
              <a:t>Tu oblak zahalil stan setkávání a příbytek naplnila Hospodinova sláva</a:t>
            </a:r>
            <a:r>
              <a:rPr lang="es-ES" b="1" dirty="0">
                <a:solidFill>
                  <a:schemeClr val="accent3">
                    <a:lumMod val="75000"/>
                  </a:schemeClr>
                </a:solidFill>
                <a:latin typeface="Comic Sans MS" panose="030F0702030302020204" pitchFamily="66" charset="0"/>
              </a:rPr>
              <a:t>” </a:t>
            </a:r>
            <a:r>
              <a:rPr lang="cs-CZ"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cs-CZ" sz="1400" b="1" dirty="0">
                <a:solidFill>
                  <a:schemeClr val="accent3">
                    <a:lumMod val="75000"/>
                  </a:schemeClr>
                </a:solidFill>
                <a:latin typeface="Comic Sans MS" panose="030F0702030302020204" pitchFamily="66" charset="0"/>
              </a:rPr>
              <a:t>2. Mojžíšova</a:t>
            </a:r>
            <a:r>
              <a:rPr lang="es-ES" sz="1400" b="1" dirty="0">
                <a:solidFill>
                  <a:schemeClr val="accent3">
                    <a:lumMod val="75000"/>
                  </a:schemeClr>
                </a:solidFill>
                <a:latin typeface="Comic Sans MS" panose="030F0702030302020204" pitchFamily="66" charset="0"/>
              </a:rPr>
              <a:t> 40</a:t>
            </a:r>
            <a:r>
              <a:rPr lang="cs-CZ" sz="1400" b="1" dirty="0">
                <a:solidFill>
                  <a:schemeClr val="accent3">
                    <a:lumMod val="75000"/>
                  </a:schemeClr>
                </a:solidFill>
                <a:latin typeface="Comic Sans MS" panose="030F0702030302020204" pitchFamily="66" charset="0"/>
              </a:rPr>
              <a:t>,</a:t>
            </a:r>
            <a:r>
              <a:rPr lang="es-ES" sz="1400" b="1" dirty="0">
                <a:solidFill>
                  <a:schemeClr val="accent3">
                    <a:lumMod val="75000"/>
                  </a:schemeClr>
                </a:solidFill>
                <a:latin typeface="Comic Sans MS" panose="030F0702030302020204" pitchFamily="66" charset="0"/>
              </a:rPr>
              <a:t>34)</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7D63F50-EB73-8A49-4979-CBCA28B925DE}"/>
              </a:ext>
            </a:extLst>
          </p:cNvPr>
          <p:cNvSpPr txBox="1"/>
          <p:nvPr/>
        </p:nvSpPr>
        <p:spPr>
          <a:xfrm>
            <a:off x="2928571" y="1372854"/>
            <a:ext cx="5819775" cy="2246769"/>
          </a:xfrm>
          <a:prstGeom prst="rect">
            <a:avLst/>
          </a:prstGeom>
          <a:noFill/>
        </p:spPr>
        <p:txBody>
          <a:bodyPr wrap="square" rtlCol="0">
            <a:spAutoFit/>
          </a:bodyPr>
          <a:lstStyle/>
          <a:p>
            <a:pPr>
              <a:spcBef>
                <a:spcPts val="600"/>
              </a:spcBef>
            </a:pPr>
            <a:r>
              <a:rPr lang="cs-CZ" sz="2000" b="1" dirty="0"/>
              <a:t>Druhá k</a:t>
            </a:r>
            <a:r>
              <a:rPr lang="es-ES" sz="2000" b="1" dirty="0"/>
              <a:t>niha </a:t>
            </a:r>
            <a:r>
              <a:rPr lang="cs-CZ" sz="2000" b="1" dirty="0"/>
              <a:t>Mojžíšova</a:t>
            </a:r>
            <a:r>
              <a:rPr lang="es-ES" sz="2000" b="1" dirty="0"/>
              <a:t> končí posvěcením svatyně a jejích kněží. Hlavním hrdinou této kapitoly je bezpochyby Bůh, který vše naplňuje svou slavnou přítomností (</a:t>
            </a:r>
            <a:r>
              <a:rPr lang="cs-CZ" sz="2000" b="1" dirty="0"/>
              <a:t>2</a:t>
            </a:r>
            <a:r>
              <a:rPr lang="es-ES" sz="2000" b="1" dirty="0"/>
              <a:t>.</a:t>
            </a:r>
            <a:r>
              <a:rPr lang="cs-CZ" sz="2000" b="1" dirty="0"/>
              <a:t> Mojžíšova</a:t>
            </a:r>
            <a:r>
              <a:rPr lang="es-ES" sz="2000" b="1" dirty="0"/>
              <a:t> 40</a:t>
            </a:r>
            <a:r>
              <a:rPr lang="cs-CZ" sz="2000" b="1" dirty="0"/>
              <a:t>,</a:t>
            </a:r>
            <a:r>
              <a:rPr lang="es-ES" sz="2000" b="1" dirty="0"/>
              <a:t>34). Tato </a:t>
            </a:r>
            <a:r>
              <a:rPr lang="cs-CZ" sz="2000" b="1" dirty="0"/>
              <a:t>p</a:t>
            </a:r>
            <a:r>
              <a:rPr lang="es-ES" sz="2000" b="1" dirty="0"/>
              <a:t>řítomnost pokračovala v doprovázení </a:t>
            </a:r>
            <a:r>
              <a:rPr lang="cs-CZ" sz="2000" b="1" dirty="0"/>
              <a:t>svatyně</a:t>
            </a:r>
            <a:r>
              <a:rPr lang="es-ES" sz="2000" b="1" dirty="0"/>
              <a:t> v oblaku a v </a:t>
            </a:r>
            <a:r>
              <a:rPr lang="cs-CZ" sz="2000" b="1" i="1" dirty="0" err="1"/>
              <a:t>šekině</a:t>
            </a:r>
            <a:r>
              <a:rPr lang="es-ES" sz="2000" b="1" dirty="0"/>
              <a:t> (</a:t>
            </a:r>
            <a:r>
              <a:rPr lang="cs-CZ" sz="2000" b="1" dirty="0"/>
              <a:t>projev božské slávy mezi cheruby schrány</a:t>
            </a:r>
            <a:r>
              <a:rPr lang="es-ES" sz="2000" b="1" dirty="0"/>
              <a:t>).</a:t>
            </a:r>
          </a:p>
        </p:txBody>
      </p:sp>
      <p:pic>
        <p:nvPicPr>
          <p:cNvPr id="8" name="Imagen 7" descr="Un par de personas de pie&#10;&#10;El contenido generado por IA puede ser incorrecto.">
            <a:extLst>
              <a:ext uri="{FF2B5EF4-FFF2-40B4-BE49-F238E27FC236}">
                <a16:creationId xmlns:a16="http://schemas.microsoft.com/office/drawing/2014/main" id="{A70986A0-931F-8DAD-76A7-B1E8AE6FD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7487" y="3770490"/>
            <a:ext cx="5094513" cy="2793267"/>
          </a:xfrm>
          <a:prstGeom prst="rect">
            <a:avLst/>
          </a:prstGeom>
          <a:solidFill>
            <a:srgbClr val="FFFFFF">
              <a:shade val="85000"/>
            </a:srgbClr>
          </a:solidFill>
          <a:ln w="38100" cap="rnd">
            <a:solidFill>
              <a:schemeClr val="accent6">
                <a:lumMod val="60000"/>
                <a:lumOff val="40000"/>
              </a:schemeClr>
            </a:solidFill>
          </a:ln>
          <a:effectLst>
            <a:outerShdw blurRad="36195" dist="12700" dir="11400000" algn="tl" rotWithShape="0">
              <a:srgbClr val="000000">
                <a:alpha val="33000"/>
              </a:srgbClr>
            </a:outerShdw>
          </a:effectLst>
          <a:scene3d>
            <a:camera prst="perspectiveContrastingLeftFacing">
              <a:rot lat="21539999" lon="2100000" rev="0"/>
            </a:camera>
            <a:lightRig rig="soft" dir="t"/>
          </a:scene3d>
          <a:sp3d contourW="12700" prstMaterial="matte">
            <a:bevelT w="63500" h="50800"/>
            <a:contourClr>
              <a:schemeClr val="accent6">
                <a:lumMod val="75000"/>
              </a:schemeClr>
            </a:contourClr>
          </a:sp3d>
        </p:spPr>
      </p:pic>
      <p:pic>
        <p:nvPicPr>
          <p:cNvPr id="10" name="Imagen 9" descr="Imagen que contiene exterior, pasto, grande, tren&#10;&#10;El contenido generado por IA puede ser incorrecto.">
            <a:extLst>
              <a:ext uri="{FF2B5EF4-FFF2-40B4-BE49-F238E27FC236}">
                <a16:creationId xmlns:a16="http://schemas.microsoft.com/office/drawing/2014/main" id="{8280C519-C46E-0AFE-F6F5-29A7353C83AA}"/>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892794" y="188518"/>
            <a:ext cx="3182134" cy="3182134"/>
          </a:xfrm>
          <a:prstGeom prst="rect">
            <a:avLst/>
          </a:prstGeom>
          <a:ln>
            <a:noFill/>
          </a:ln>
          <a:effectLst>
            <a:outerShdw blurRad="190500" algn="tl" rotWithShape="0">
              <a:srgbClr val="000000">
                <a:alpha val="70000"/>
              </a:srgbClr>
            </a:outerShdw>
          </a:effectLst>
        </p:spPr>
      </p:pic>
      <p:pic>
        <p:nvPicPr>
          <p:cNvPr id="12" name="Imagen 11" descr="Imagen que contiene interior, edificio, tabla, cuarto&#10;&#10;El contenido generado por IA puede ser incorrecto.">
            <a:extLst>
              <a:ext uri="{FF2B5EF4-FFF2-40B4-BE49-F238E27FC236}">
                <a16:creationId xmlns:a16="http://schemas.microsoft.com/office/drawing/2014/main" id="{38EC1D98-7F58-E80A-4982-88996082D9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32" y="1460774"/>
            <a:ext cx="2686259" cy="2014694"/>
          </a:xfrm>
          <a:prstGeom prst="rect">
            <a:avLst/>
          </a:prstGeom>
          <a:ln>
            <a:noFill/>
          </a:ln>
          <a:effectLst>
            <a:outerShdw blurRad="190500" algn="tl" rotWithShape="0">
              <a:srgbClr val="000000">
                <a:alpha val="70000"/>
              </a:srgbClr>
            </a:outerShdw>
          </a:effectLst>
        </p:spPr>
      </p:pic>
      <p:sp>
        <p:nvSpPr>
          <p:cNvPr id="4" name="CuadroTexto 3">
            <a:extLst>
              <a:ext uri="{FF2B5EF4-FFF2-40B4-BE49-F238E27FC236}">
                <a16:creationId xmlns:a16="http://schemas.microsoft.com/office/drawing/2014/main" id="{E15CA39F-D199-FAED-8121-35D6BC31D9CF}"/>
              </a:ext>
            </a:extLst>
          </p:cNvPr>
          <p:cNvSpPr txBox="1"/>
          <p:nvPr/>
        </p:nvSpPr>
        <p:spPr>
          <a:xfrm>
            <a:off x="150412" y="3563388"/>
            <a:ext cx="7106958" cy="1631216"/>
          </a:xfrm>
          <a:prstGeom prst="rect">
            <a:avLst/>
          </a:prstGeom>
          <a:noFill/>
        </p:spPr>
        <p:txBody>
          <a:bodyPr wrap="square">
            <a:spAutoFit/>
          </a:bodyPr>
          <a:lstStyle/>
          <a:p>
            <a:pPr>
              <a:spcBef>
                <a:spcPts val="600"/>
              </a:spcBef>
            </a:pPr>
            <a:r>
              <a:rPr lang="es-ES" sz="2000" b="1" dirty="0"/>
              <a:t>Po měsících práce byla svatyně postavena prvního dne prvního měsíce druhého roku jeho odchodu z Egypta </a:t>
            </a:r>
            <a:br>
              <a:rPr lang="es-ES" sz="2000" b="1" dirty="0"/>
            </a:br>
            <a:r>
              <a:rPr lang="es-ES" sz="2000" b="1" dirty="0"/>
              <a:t>(</a:t>
            </a:r>
            <a:r>
              <a:rPr lang="cs-CZ" sz="2000" b="1" dirty="0"/>
              <a:t>2</a:t>
            </a:r>
            <a:r>
              <a:rPr lang="es-ES" sz="2000" b="1" dirty="0"/>
              <a:t>.</a:t>
            </a:r>
            <a:r>
              <a:rPr lang="cs-CZ" sz="2000" b="1" dirty="0"/>
              <a:t> Mojžíšova</a:t>
            </a:r>
            <a:r>
              <a:rPr lang="es-ES" sz="2000" b="1" dirty="0"/>
              <a:t> 40</a:t>
            </a:r>
            <a:r>
              <a:rPr lang="cs-CZ" sz="2000" b="1" dirty="0"/>
              <a:t>,</a:t>
            </a:r>
            <a:r>
              <a:rPr lang="es-ES" sz="2000" b="1" dirty="0"/>
              <a:t>2</a:t>
            </a:r>
            <a:r>
              <a:rPr lang="cs-CZ" sz="2000" b="1" dirty="0"/>
              <a:t>.</a:t>
            </a:r>
            <a:r>
              <a:rPr lang="es-ES" sz="2000" b="1" dirty="0"/>
              <a:t>17). TVše bylo uspořádáno (archa, opona, stůl, svícen, zlatý oltář, bronzový oltář, fontána) a posvěceno (</a:t>
            </a:r>
            <a:r>
              <a:rPr lang="cs-CZ" sz="2000" b="1" dirty="0"/>
              <a:t>2</a:t>
            </a:r>
            <a:r>
              <a:rPr lang="es-ES" sz="2000" b="1" dirty="0"/>
              <a:t>.</a:t>
            </a:r>
            <a:r>
              <a:rPr lang="cs-CZ" sz="2000" b="1" dirty="0"/>
              <a:t> Mojžíšova</a:t>
            </a:r>
            <a:r>
              <a:rPr lang="es-ES" sz="2000" b="1" dirty="0"/>
              <a:t> 40</a:t>
            </a:r>
            <a:r>
              <a:rPr lang="cs-CZ" sz="2000" b="1" dirty="0"/>
              <a:t>,</a:t>
            </a:r>
            <a:r>
              <a:rPr lang="es-ES" sz="2000" b="1" dirty="0"/>
              <a:t>9).</a:t>
            </a:r>
          </a:p>
        </p:txBody>
      </p:sp>
      <p:pic>
        <p:nvPicPr>
          <p:cNvPr id="16" name="Imagen 15">
            <a:extLst>
              <a:ext uri="{FF2B5EF4-FFF2-40B4-BE49-F238E27FC236}">
                <a16:creationId xmlns:a16="http://schemas.microsoft.com/office/drawing/2014/main" id="{2658FFED-C2A9-BC78-7A7B-3FF13AC6737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5240" y="5276136"/>
            <a:ext cx="4336230" cy="1393346"/>
          </a:xfrm>
          <a:prstGeom prst="rect">
            <a:avLst/>
          </a:prstGeom>
          <a:ln w="38100" cap="sq">
            <a:solidFill>
              <a:srgbClr val="988162"/>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8D2F15A4-5F15-71D2-06EC-B4FBFEA41232}"/>
              </a:ext>
            </a:extLst>
          </p:cNvPr>
          <p:cNvSpPr txBox="1"/>
          <p:nvPr/>
        </p:nvSpPr>
        <p:spPr>
          <a:xfrm>
            <a:off x="4573542" y="5038266"/>
            <a:ext cx="3156990" cy="1631216"/>
          </a:xfrm>
          <a:prstGeom prst="rect">
            <a:avLst/>
          </a:prstGeom>
          <a:noFill/>
        </p:spPr>
        <p:txBody>
          <a:bodyPr wrap="square">
            <a:spAutoFit/>
          </a:bodyPr>
          <a:lstStyle/>
          <a:p>
            <a:pPr>
              <a:spcBef>
                <a:spcPts val="600"/>
              </a:spcBef>
            </a:pPr>
            <a:r>
              <a:rPr lang="es-ES" sz="2000" b="1" dirty="0"/>
              <a:t>Nakonec byli Áron a jeho synové oblečeni do svých kněžských rouch a pomazáni pro své poslání (</a:t>
            </a:r>
            <a:r>
              <a:rPr lang="cs-CZ" sz="2000" b="1" dirty="0"/>
              <a:t>2</a:t>
            </a:r>
            <a:r>
              <a:rPr lang="es-ES" sz="2000" b="1" dirty="0"/>
              <a:t>.</a:t>
            </a:r>
            <a:r>
              <a:rPr lang="cs-CZ" sz="2000" b="1" dirty="0"/>
              <a:t> Mojžíšova</a:t>
            </a:r>
            <a:r>
              <a:rPr lang="es-ES" sz="2000" b="1" dirty="0"/>
              <a:t> 40</a:t>
            </a:r>
            <a:r>
              <a:rPr lang="cs-CZ" sz="2000" b="1" dirty="0"/>
              <a:t>,</a:t>
            </a:r>
            <a:r>
              <a:rPr lang="es-ES" sz="2000" b="1" dirty="0"/>
              <a:t>12-15).</a:t>
            </a:r>
          </a:p>
        </p:txBody>
      </p:sp>
    </p:spTree>
    <p:extLst>
      <p:ext uri="{BB962C8B-B14F-4D97-AF65-F5344CB8AC3E}">
        <p14:creationId xmlns:p14="http://schemas.microsoft.com/office/powerpoint/2010/main" val="40992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strVal val="4/3*#ppt_w"/>
                                          </p:val>
                                        </p:tav>
                                        <p:tav tm="100000">
                                          <p:val>
                                            <p:strVal val="#ppt_w"/>
                                          </p:val>
                                        </p:tav>
                                      </p:tavLst>
                                    </p:anim>
                                    <p:anim calcmode="lin" valueType="num">
                                      <p:cBhvr>
                                        <p:cTn id="51" dur="500" fill="hold"/>
                                        <p:tgtEl>
                                          <p:spTgt spid="16"/>
                                        </p:tgtEl>
                                        <p:attrNameLst>
                                          <p:attrName>ppt_h</p:attrName>
                                        </p:attrNameLst>
                                      </p:cBhvr>
                                      <p:tavLst>
                                        <p:tav tm="0">
                                          <p:val>
                                            <p:strVal val="4/3*#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2"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6538F8-DE6A-E4FE-33B4-F4F439C661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10C619-28F6-7579-8D7D-1705D100CD31}"/>
              </a:ext>
            </a:extLst>
          </p:cNvPr>
          <p:cNvSpPr txBox="1"/>
          <p:nvPr/>
        </p:nvSpPr>
        <p:spPr>
          <a:xfrm>
            <a:off x="2516431" y="1350828"/>
            <a:ext cx="9511446" cy="4832092"/>
          </a:xfrm>
          <a:prstGeom prst="rect">
            <a:avLst/>
          </a:prstGeom>
          <a:noFill/>
        </p:spPr>
        <p:txBody>
          <a:bodyPr wrap="square">
            <a:spAutoFit/>
          </a:bodyPr>
          <a:lstStyle/>
          <a:p>
            <a:pPr>
              <a:spcBef>
                <a:spcPts val="600"/>
              </a:spcBef>
            </a:pPr>
            <a:r>
              <a:rPr lang="es-ES" sz="2800" b="1" dirty="0">
                <a:latin typeface="Constantia" panose="02030602050306030303" pitchFamily="18" charset="0"/>
              </a:rPr>
              <a:t>“Není slov, která by mohla vyjádřit nádheru, kterou bylo možno spatřit uvnitř svatostánku </a:t>
            </a:r>
            <a:r>
              <a:rPr lang="cs-CZ" sz="2800" b="1" dirty="0">
                <a:latin typeface="Constantia" panose="02030602050306030303" pitchFamily="18" charset="0"/>
              </a:rPr>
              <a:t>-</a:t>
            </a:r>
            <a:r>
              <a:rPr lang="es-ES" sz="2800" b="1" dirty="0">
                <a:latin typeface="Constantia" panose="02030602050306030303" pitchFamily="18" charset="0"/>
              </a:rPr>
              <a:t> stěny, obložené zlatem, odrážející světlo zlatého svícnu, zářivé barvy bohatě vyšívaných opon s vetkanými třpytícími se anděly, stůl a kadidlový oltář, planoucí zlatem, a za druhou oponou posvátná truhla úmluvy s tajuplnými cherubíny a nad tím svatý oblak, viditelné znamení přítomnosti Hospodinovy. To vše však je jen slabým odleskem nádhery chrámu Božího v nebesích, z něhož se jako z velkého střediska řídí práce na vykoupení člověka”</a:t>
            </a:r>
          </a:p>
        </p:txBody>
      </p:sp>
      <p:sp>
        <p:nvSpPr>
          <p:cNvPr id="4" name="CuadroTexto 3">
            <a:extLst>
              <a:ext uri="{FF2B5EF4-FFF2-40B4-BE49-F238E27FC236}">
                <a16:creationId xmlns:a16="http://schemas.microsoft.com/office/drawing/2014/main" id="{EFEE012C-4F3F-32AC-B127-460E8B9AE548}"/>
              </a:ext>
            </a:extLst>
          </p:cNvPr>
          <p:cNvSpPr txBox="1"/>
          <p:nvPr/>
        </p:nvSpPr>
        <p:spPr>
          <a:xfrm>
            <a:off x="7799091" y="359752"/>
            <a:ext cx="4228786" cy="338554"/>
          </a:xfrm>
          <a:prstGeom prst="rect">
            <a:avLst/>
          </a:prstGeom>
          <a:noFill/>
        </p:spPr>
        <p:txBody>
          <a:bodyPr wrap="none" rtlCol="0">
            <a:spAutoFit/>
          </a:bodyPr>
          <a:lstStyle/>
          <a:p>
            <a:pPr algn="r"/>
            <a:r>
              <a:rPr lang="cs-CZ" sz="1600" b="1" dirty="0"/>
              <a:t>(</a:t>
            </a:r>
            <a:r>
              <a:rPr lang="es-ES" sz="1600" b="1" dirty="0"/>
              <a:t>E. G. W.</a:t>
            </a:r>
            <a:r>
              <a:rPr lang="cs-CZ" sz="1600" b="1" dirty="0"/>
              <a:t>: </a:t>
            </a:r>
            <a:r>
              <a:rPr lang="es-ES" sz="1600" b="1" dirty="0"/>
              <a:t>Patriarc</a:t>
            </a:r>
            <a:r>
              <a:rPr lang="cs-CZ" sz="1600" b="1" dirty="0" err="1"/>
              <a:t>hové</a:t>
            </a:r>
            <a:r>
              <a:rPr lang="cs-CZ" sz="1600" b="1" dirty="0"/>
              <a:t> a </a:t>
            </a:r>
            <a:r>
              <a:rPr lang="es-ES" sz="1600" b="1" dirty="0"/>
              <a:t>pro</a:t>
            </a:r>
            <a:r>
              <a:rPr lang="cs-CZ" sz="1600" b="1" dirty="0" err="1"/>
              <a:t>roci</a:t>
            </a:r>
            <a:r>
              <a:rPr lang="cs-CZ" sz="1600" b="1" dirty="0"/>
              <a:t> strana</a:t>
            </a:r>
            <a:r>
              <a:rPr lang="es-ES" sz="1600" b="1" dirty="0"/>
              <a:t> </a:t>
            </a:r>
            <a:r>
              <a:rPr lang="cs-CZ" sz="1600" b="1" dirty="0"/>
              <a:t>254</a:t>
            </a:r>
            <a:r>
              <a:rPr lang="es-ES" sz="1600" b="1" dirty="0"/>
              <a:t>)</a:t>
            </a:r>
          </a:p>
        </p:txBody>
      </p:sp>
    </p:spTree>
    <p:extLst>
      <p:ext uri="{BB962C8B-B14F-4D97-AF65-F5344CB8AC3E}">
        <p14:creationId xmlns:p14="http://schemas.microsoft.com/office/powerpoint/2010/main" val="3293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9DDE39-6107-0CD1-66E0-E73B7ECE93A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47FB6B8-1729-85B1-6B4B-D82AEB50F5EB}"/>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10"/>
            <a:ext cx="12191999" cy="6857990"/>
          </a:xfrm>
          <a:prstGeom prst="rect">
            <a:avLst/>
          </a:prstGeom>
        </p:spPr>
      </p:pic>
      <p:sp>
        <p:nvSpPr>
          <p:cNvPr id="9" name="Freeform 12">
            <a:extLst>
              <a:ext uri="{FF2B5EF4-FFF2-40B4-BE49-F238E27FC236}">
                <a16:creationId xmlns:a16="http://schemas.microsoft.com/office/drawing/2014/main" id="{FE789593-959E-F562-C034-47E55FD48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chemeClr val="accent1">
              <a:lumMod val="75000"/>
              <a:alpha val="93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0C34817-5A12-F6A2-A91A-762DE0C281B2}"/>
              </a:ext>
            </a:extLst>
          </p:cNvPr>
          <p:cNvSpPr txBox="1"/>
          <p:nvPr/>
        </p:nvSpPr>
        <p:spPr>
          <a:xfrm>
            <a:off x="1622651" y="5824209"/>
            <a:ext cx="9165010" cy="830997"/>
          </a:xfrm>
          <a:prstGeom prst="rect">
            <a:avLst/>
          </a:prstGeom>
          <a:noFill/>
        </p:spPr>
        <p:txBody>
          <a:bodyPr wrap="square">
            <a:spAutoFit/>
          </a:bodyPr>
          <a:lstStyle/>
          <a:p>
            <a:pPr algn="ctr"/>
            <a:r>
              <a:rPr lang="cs-CZ"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DALŠÍ SVATOSTÁNKY</a:t>
            </a:r>
            <a:endPar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endParaRPr>
          </a:p>
        </p:txBody>
      </p:sp>
    </p:spTree>
    <p:extLst>
      <p:ext uri="{BB962C8B-B14F-4D97-AF65-F5344CB8AC3E}">
        <p14:creationId xmlns:p14="http://schemas.microsoft.com/office/powerpoint/2010/main" val="2170862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DB763C-387F-545C-75CD-E13ACCCB7AE2}"/>
              </a:ext>
            </a:extLst>
          </p:cNvPr>
          <p:cNvSpPr txBox="1"/>
          <p:nvPr/>
        </p:nvSpPr>
        <p:spPr>
          <a:xfrm>
            <a:off x="0" y="50240"/>
            <a:ext cx="12191999" cy="769441"/>
          </a:xfrm>
          <a:prstGeom prst="rect">
            <a:avLst/>
          </a:prstGeom>
          <a:noFill/>
          <a:effectLst>
            <a:outerShdw blurRad="50800" dist="25400" dir="5400000" algn="ctr" rotWithShape="0">
              <a:schemeClr val="tx1">
                <a:alpha val="82000"/>
              </a:schemeClr>
            </a:outerShdw>
          </a:effectLst>
        </p:spPr>
        <p:txBody>
          <a:bodyPr wrap="square">
            <a:spAutoFit/>
          </a:bodyPr>
          <a:lstStyle/>
          <a:p>
            <a:pPr algn="ctr"/>
            <a:r>
              <a:rPr lang="cs-CZ"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JEŽÍŠOVO PŘEBÝVÁNÍ S LIDMI</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7DBA049-836D-D3F4-BF83-C9816471ED61}"/>
              </a:ext>
            </a:extLst>
          </p:cNvPr>
          <p:cNvSpPr txBox="1"/>
          <p:nvPr/>
        </p:nvSpPr>
        <p:spPr>
          <a:xfrm>
            <a:off x="200025" y="688300"/>
            <a:ext cx="3762375"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a:t>
            </a:r>
            <a:r>
              <a:rPr lang="cs-CZ" b="1" dirty="0">
                <a:solidFill>
                  <a:schemeClr val="accent5">
                    <a:lumMod val="75000"/>
                  </a:schemeClr>
                </a:solidFill>
                <a:latin typeface="Comic Sans MS" panose="030F0702030302020204" pitchFamily="66" charset="0"/>
              </a:rPr>
              <a:t>A Slovo se stalo tělem a přebývalo mezi námi</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a:t>
            </a:r>
            <a:r>
              <a:rPr lang="cs-CZ" sz="1400" b="1">
                <a:solidFill>
                  <a:schemeClr val="accent5">
                    <a:lumMod val="75000"/>
                  </a:schemeClr>
                </a:solidFill>
                <a:latin typeface="Comic Sans MS" panose="030F0702030302020204" pitchFamily="66" charset="0"/>
              </a:rPr>
              <a:t>J</a:t>
            </a:r>
            <a:r>
              <a:rPr lang="es-ES" sz="1400" b="1">
                <a:solidFill>
                  <a:schemeClr val="accent5">
                    <a:lumMod val="75000"/>
                  </a:schemeClr>
                </a:solidFill>
                <a:latin typeface="Comic Sans MS" panose="030F0702030302020204" pitchFamily="66" charset="0"/>
              </a:rPr>
              <a:t>an </a:t>
            </a:r>
            <a:r>
              <a:rPr lang="es-ES" sz="1400" b="1" dirty="0">
                <a:solidFill>
                  <a:schemeClr val="accent5">
                    <a:lumMod val="75000"/>
                  </a:schemeClr>
                </a:solidFill>
                <a:latin typeface="Comic Sans MS" panose="030F0702030302020204" pitchFamily="66" charset="0"/>
              </a:rPr>
              <a:t>1</a:t>
            </a:r>
            <a:r>
              <a:rPr lang="cs-CZ" sz="1400" b="1" dirty="0">
                <a:solidFill>
                  <a:schemeClr val="accent5">
                    <a:lumMod val="75000"/>
                  </a:schemeClr>
                </a:solidFill>
                <a:latin typeface="Comic Sans MS" panose="030F0702030302020204" pitchFamily="66" charset="0"/>
              </a:rPr>
              <a:t>,</a:t>
            </a:r>
            <a:r>
              <a:rPr lang="es-ES" sz="1400" b="1" dirty="0">
                <a:solidFill>
                  <a:schemeClr val="accent5">
                    <a:lumMod val="75000"/>
                  </a:schemeClr>
                </a:solidFill>
                <a:latin typeface="Comic Sans MS" panose="030F0702030302020204" pitchFamily="66" charset="0"/>
              </a:rPr>
              <a:t>14a)</a:t>
            </a:r>
          </a:p>
        </p:txBody>
      </p:sp>
      <p:sp>
        <p:nvSpPr>
          <p:cNvPr id="7" name="CuadroTexto 6">
            <a:extLst>
              <a:ext uri="{FF2B5EF4-FFF2-40B4-BE49-F238E27FC236}">
                <a16:creationId xmlns:a16="http://schemas.microsoft.com/office/drawing/2014/main" id="{15E1F0EE-AA6E-433B-D00F-5659F0C203F3}"/>
              </a:ext>
            </a:extLst>
          </p:cNvPr>
          <p:cNvSpPr txBox="1"/>
          <p:nvPr/>
        </p:nvSpPr>
        <p:spPr>
          <a:xfrm>
            <a:off x="4124326" y="657522"/>
            <a:ext cx="7867649" cy="923330"/>
          </a:xfrm>
          <a:prstGeom prst="rect">
            <a:avLst/>
          </a:prstGeom>
          <a:noFill/>
        </p:spPr>
        <p:txBody>
          <a:bodyPr wrap="square">
            <a:spAutoFit/>
          </a:bodyPr>
          <a:lstStyle/>
          <a:p>
            <a:pPr algn="ctr"/>
            <a:r>
              <a:rPr lang="es-ES" b="1" dirty="0">
                <a:solidFill>
                  <a:srgbClr val="7030A0"/>
                </a:solidFill>
                <a:latin typeface="Comic Sans MS" panose="030F0702030302020204" pitchFamily="66" charset="0"/>
              </a:rPr>
              <a:t>“</a:t>
            </a:r>
            <a:r>
              <a:rPr lang="cs-CZ" b="1" dirty="0">
                <a:solidFill>
                  <a:srgbClr val="7030A0"/>
                </a:solidFill>
                <a:latin typeface="Comic Sans MS" panose="030F0702030302020204" pitchFamily="66" charset="0"/>
              </a:rPr>
              <a:t>A slyšel jsem veliký hlas od trůnu</a:t>
            </a:r>
            <a:r>
              <a:rPr lang="es-ES" b="1" dirty="0">
                <a:solidFill>
                  <a:srgbClr val="7030A0"/>
                </a:solidFill>
                <a:latin typeface="Comic Sans MS" panose="030F0702030302020204" pitchFamily="66" charset="0"/>
              </a:rPr>
              <a:t>: ›H</a:t>
            </a:r>
            <a:r>
              <a:rPr lang="cs-CZ" b="1" dirty="0">
                <a:solidFill>
                  <a:srgbClr val="7030A0"/>
                </a:solidFill>
                <a:latin typeface="Comic Sans MS" panose="030F0702030302020204" pitchFamily="66" charset="0"/>
              </a:rPr>
              <a:t>l</a:t>
            </a:r>
            <a:r>
              <a:rPr lang="es-ES" b="1" dirty="0">
                <a:solidFill>
                  <a:srgbClr val="7030A0"/>
                </a:solidFill>
                <a:latin typeface="Comic Sans MS" panose="030F0702030302020204" pitchFamily="66" charset="0"/>
              </a:rPr>
              <a:t>e</a:t>
            </a:r>
            <a:r>
              <a:rPr lang="cs-CZ" b="1" dirty="0">
                <a:solidFill>
                  <a:srgbClr val="7030A0"/>
                </a:solidFill>
                <a:latin typeface="Comic Sans MS" panose="030F0702030302020204" pitchFamily="66" charset="0"/>
              </a:rPr>
              <a:t>, příbytek Boží uprostřed </a:t>
            </a:r>
            <a:r>
              <a:rPr lang="cs-CZ" b="1" dirty="0" err="1">
                <a:solidFill>
                  <a:srgbClr val="7030A0"/>
                </a:solidFill>
                <a:latin typeface="Comic Sans MS" panose="030F0702030302020204" pitchFamily="66" charset="0"/>
              </a:rPr>
              <a:t>ldí</a:t>
            </a:r>
            <a:r>
              <a:rPr lang="cs-CZ" b="1" dirty="0">
                <a:solidFill>
                  <a:srgbClr val="7030A0"/>
                </a:solidFill>
                <a:latin typeface="Comic Sans MS" panose="030F0702030302020204" pitchFamily="66" charset="0"/>
              </a:rPr>
              <a:t>, Bůh bude přebývat mezi  nimi a oni budou jeho lid; on sám, jejich Bůh, bude s nimi</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a:t>
            </a:r>
            <a:r>
              <a:rPr lang="cs-CZ" sz="1400" b="1" dirty="0">
                <a:solidFill>
                  <a:srgbClr val="7030A0"/>
                </a:solidFill>
                <a:latin typeface="Comic Sans MS" panose="030F0702030302020204" pitchFamily="66" charset="0"/>
              </a:rPr>
              <a:t>Zjevení</a:t>
            </a:r>
            <a:r>
              <a:rPr lang="es-ES" sz="1400" b="1" dirty="0">
                <a:solidFill>
                  <a:srgbClr val="7030A0"/>
                </a:solidFill>
                <a:latin typeface="Comic Sans MS" panose="030F0702030302020204" pitchFamily="66" charset="0"/>
              </a:rPr>
              <a:t> 21</a:t>
            </a:r>
            <a:r>
              <a:rPr lang="cs-CZ" sz="1400" b="1" dirty="0">
                <a:solidFill>
                  <a:srgbClr val="7030A0"/>
                </a:solidFill>
                <a:latin typeface="Comic Sans MS" panose="030F0702030302020204" pitchFamily="66" charset="0"/>
              </a:rPr>
              <a:t>,</a:t>
            </a:r>
            <a:r>
              <a:rPr lang="es-ES" sz="1400" b="1" dirty="0">
                <a:solidFill>
                  <a:srgbClr val="7030A0"/>
                </a:solidFill>
                <a:latin typeface="Comic Sans MS" panose="030F0702030302020204" pitchFamily="66" charset="0"/>
              </a:rPr>
              <a:t>3)</a:t>
            </a:r>
          </a:p>
        </p:txBody>
      </p:sp>
      <p:sp>
        <p:nvSpPr>
          <p:cNvPr id="8" name="CuadroTexto 7">
            <a:extLst>
              <a:ext uri="{FF2B5EF4-FFF2-40B4-BE49-F238E27FC236}">
                <a16:creationId xmlns:a16="http://schemas.microsoft.com/office/drawing/2014/main" id="{BBF7DB2A-1DC4-D1D8-25A4-156D246F0370}"/>
              </a:ext>
            </a:extLst>
          </p:cNvPr>
          <p:cNvSpPr txBox="1"/>
          <p:nvPr/>
        </p:nvSpPr>
        <p:spPr>
          <a:xfrm>
            <a:off x="0" y="1943744"/>
            <a:ext cx="5717511" cy="1631216"/>
          </a:xfrm>
          <a:prstGeom prst="rect">
            <a:avLst/>
          </a:prstGeom>
          <a:noFill/>
        </p:spPr>
        <p:txBody>
          <a:bodyPr wrap="square" rtlCol="0">
            <a:spAutoFit/>
          </a:bodyPr>
          <a:lstStyle/>
          <a:p>
            <a:pPr>
              <a:spcBef>
                <a:spcPts val="600"/>
              </a:spcBef>
            </a:pPr>
            <a:r>
              <a:rPr lang="es-ES" sz="2000" b="1" dirty="0"/>
              <a:t>Jan 1</a:t>
            </a:r>
            <a:r>
              <a:rPr lang="cs-CZ" sz="2000" b="1" dirty="0"/>
              <a:t>,</a:t>
            </a:r>
            <a:r>
              <a:rPr lang="es-ES" sz="2000" b="1" dirty="0"/>
              <a:t>14 doslova říká, že Ježíš se stal tělem a "stánkem" (byl svatostánkem) mezi námi. Ježíš, věčný Bůh, svým vtělením naplnil své přání fyzicky přebývat mezi námi. Stal se Emanuelem, Bohem s námi (M</a:t>
            </a:r>
            <a:r>
              <a:rPr lang="cs-CZ" sz="2000" b="1" dirty="0"/>
              <a:t>a</a:t>
            </a:r>
            <a:r>
              <a:rPr lang="es-ES" sz="2000" b="1" dirty="0"/>
              <a:t>t</a:t>
            </a:r>
            <a:r>
              <a:rPr lang="cs-CZ" sz="2000" b="1" dirty="0" err="1"/>
              <a:t>ouš</a:t>
            </a:r>
            <a:r>
              <a:rPr lang="es-ES" sz="2000" b="1" dirty="0"/>
              <a:t> 1</a:t>
            </a:r>
            <a:r>
              <a:rPr lang="cs-CZ" sz="2000" b="1" dirty="0"/>
              <a:t>,</a:t>
            </a:r>
            <a:r>
              <a:rPr lang="es-ES" sz="2000" b="1" dirty="0"/>
              <a:t>23). </a:t>
            </a:r>
          </a:p>
        </p:txBody>
      </p:sp>
      <p:pic>
        <p:nvPicPr>
          <p:cNvPr id="4" name="Imagen 3" descr="Un grupo de personas disfrazadas&#10;&#10;El contenido generado por IA puede ser incorrecto.">
            <a:extLst>
              <a:ext uri="{FF2B5EF4-FFF2-40B4-BE49-F238E27FC236}">
                <a16:creationId xmlns:a16="http://schemas.microsoft.com/office/drawing/2014/main" id="{9AFA4E9F-F5C9-B0C9-51A4-991321FA5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3924" y="1930312"/>
            <a:ext cx="3185328" cy="21235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EB6FD04E-6493-34B7-53F8-2352C94DF0E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043745" y="1925442"/>
            <a:ext cx="3003060" cy="213329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1" name="Imagen 10" descr="Imagen que contiene pastel, comida, agua&#10;&#10;El contenido generado por IA puede ser incorrecto.">
            <a:extLst>
              <a:ext uri="{FF2B5EF4-FFF2-40B4-BE49-F238E27FC236}">
                <a16:creationId xmlns:a16="http://schemas.microsoft.com/office/drawing/2014/main" id="{F4D17CFE-F12F-2F5A-3F44-645DC4E44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025" y="3928903"/>
            <a:ext cx="2086954" cy="2781660"/>
          </a:xfrm>
          <a:prstGeom prst="rect">
            <a:avLst/>
          </a:prstGeom>
          <a:ln w="88900" cap="sq" cmpd="thickThin">
            <a:solidFill>
              <a:srgbClr val="7030A0"/>
            </a:solidFill>
            <a:prstDash val="solid"/>
            <a:miter lim="800000"/>
          </a:ln>
          <a:effectLst>
            <a:innerShdw blurRad="76200">
              <a:srgbClr val="000000"/>
            </a:innerShdw>
          </a:effectLst>
        </p:spPr>
      </p:pic>
      <p:pic>
        <p:nvPicPr>
          <p:cNvPr id="15" name="Imagen 14" descr="Un grupo de personas en frente de un pared&#10;&#10;El contenido generado por IA puede ser incorrecto.">
            <a:extLst>
              <a:ext uri="{FF2B5EF4-FFF2-40B4-BE49-F238E27FC236}">
                <a16:creationId xmlns:a16="http://schemas.microsoft.com/office/drawing/2014/main" id="{237C9F1F-D0DC-51E6-A3F8-CA454000E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5808" y="3928903"/>
            <a:ext cx="2085593" cy="2781660"/>
          </a:xfrm>
          <a:prstGeom prst="rect">
            <a:avLst/>
          </a:prstGeom>
          <a:ln w="88900" cap="sq" cmpd="thickThin">
            <a:solidFill>
              <a:srgbClr val="7030A0"/>
            </a:solidFill>
            <a:prstDash val="solid"/>
            <a:miter lim="800000"/>
          </a:ln>
          <a:effectLst>
            <a:innerShdw blurRad="76200">
              <a:srgbClr val="000000"/>
            </a:innerShdw>
          </a:effectLst>
        </p:spPr>
      </p:pic>
      <p:sp>
        <p:nvSpPr>
          <p:cNvPr id="17" name="CuadroTexto 16">
            <a:extLst>
              <a:ext uri="{FF2B5EF4-FFF2-40B4-BE49-F238E27FC236}">
                <a16:creationId xmlns:a16="http://schemas.microsoft.com/office/drawing/2014/main" id="{0ACF50B2-8AAE-BEDB-0714-7E2BD52B1780}"/>
              </a:ext>
            </a:extLst>
          </p:cNvPr>
          <p:cNvSpPr txBox="1"/>
          <p:nvPr/>
        </p:nvSpPr>
        <p:spPr>
          <a:xfrm>
            <a:off x="5010988" y="4116055"/>
            <a:ext cx="7181011" cy="707886"/>
          </a:xfrm>
          <a:prstGeom prst="rect">
            <a:avLst/>
          </a:prstGeom>
          <a:noFill/>
        </p:spPr>
        <p:txBody>
          <a:bodyPr wrap="square">
            <a:spAutoFit/>
          </a:bodyPr>
          <a:lstStyle/>
          <a:p>
            <a:pPr>
              <a:spcBef>
                <a:spcPts val="600"/>
              </a:spcBef>
            </a:pPr>
            <a:r>
              <a:rPr lang="es-ES" sz="2000" b="1" dirty="0"/>
              <a:t>Skrze Ducha svatého Bůh s námi přebývá i dnes </a:t>
            </a:r>
            <a:r>
              <a:rPr lang="cs-CZ" sz="2000" b="1" dirty="0"/>
              <a:t>                              </a:t>
            </a:r>
            <a:r>
              <a:rPr lang="es-ES" sz="2000" b="1" dirty="0"/>
              <a:t>(M</a:t>
            </a:r>
            <a:r>
              <a:rPr lang="cs-CZ" sz="2000" b="1" dirty="0"/>
              <a:t>a</a:t>
            </a:r>
            <a:r>
              <a:rPr lang="es-ES" sz="2000" b="1" dirty="0"/>
              <a:t>t</a:t>
            </a:r>
            <a:r>
              <a:rPr lang="cs-CZ" sz="2000" b="1" dirty="0" err="1"/>
              <a:t>ouš</a:t>
            </a:r>
            <a:r>
              <a:rPr lang="es-ES" sz="2000" b="1" dirty="0"/>
              <a:t> 18</a:t>
            </a:r>
            <a:r>
              <a:rPr lang="cs-CZ" sz="2000" b="1" dirty="0"/>
              <a:t>,</a:t>
            </a:r>
            <a:r>
              <a:rPr lang="es-ES" sz="2000" b="1" dirty="0"/>
              <a:t>20; 1</a:t>
            </a:r>
            <a:r>
              <a:rPr lang="cs-CZ" sz="2000" b="1" dirty="0"/>
              <a:t>. list Korintským</a:t>
            </a:r>
            <a:r>
              <a:rPr lang="es-ES" sz="2000" b="1" dirty="0"/>
              <a:t> 3</a:t>
            </a:r>
            <a:r>
              <a:rPr lang="cs-CZ" sz="2000" b="1" dirty="0"/>
              <a:t>,</a:t>
            </a:r>
            <a:r>
              <a:rPr lang="es-ES" sz="2000" b="1" dirty="0"/>
              <a:t>16).</a:t>
            </a:r>
          </a:p>
        </p:txBody>
      </p:sp>
      <p:sp>
        <p:nvSpPr>
          <p:cNvPr id="19" name="CuadroTexto 18">
            <a:extLst>
              <a:ext uri="{FF2B5EF4-FFF2-40B4-BE49-F238E27FC236}">
                <a16:creationId xmlns:a16="http://schemas.microsoft.com/office/drawing/2014/main" id="{3874220C-BA00-EBB7-79FD-2B7EC38018D3}"/>
              </a:ext>
            </a:extLst>
          </p:cNvPr>
          <p:cNvSpPr txBox="1"/>
          <p:nvPr/>
        </p:nvSpPr>
        <p:spPr>
          <a:xfrm>
            <a:off x="5010988" y="6099874"/>
            <a:ext cx="7181010" cy="707886"/>
          </a:xfrm>
          <a:prstGeom prst="rect">
            <a:avLst/>
          </a:prstGeom>
          <a:noFill/>
        </p:spPr>
        <p:txBody>
          <a:bodyPr wrap="square">
            <a:spAutoFit/>
          </a:bodyPr>
          <a:lstStyle/>
          <a:p>
            <a:pPr>
              <a:spcBef>
                <a:spcPts val="600"/>
              </a:spcBef>
            </a:pPr>
            <a:r>
              <a:rPr lang="es-ES" sz="2000" b="1" dirty="0"/>
              <a:t>To se stane, až bude plán spasení u konce a zlo bude zcela vymýceno.</a:t>
            </a:r>
          </a:p>
        </p:txBody>
      </p:sp>
      <p:sp>
        <p:nvSpPr>
          <p:cNvPr id="21" name="CuadroTexto 20">
            <a:extLst>
              <a:ext uri="{FF2B5EF4-FFF2-40B4-BE49-F238E27FC236}">
                <a16:creationId xmlns:a16="http://schemas.microsoft.com/office/drawing/2014/main" id="{D2D4EA40-C113-E273-59AA-BBC89B5D9EC1}"/>
              </a:ext>
            </a:extLst>
          </p:cNvPr>
          <p:cNvSpPr txBox="1"/>
          <p:nvPr/>
        </p:nvSpPr>
        <p:spPr>
          <a:xfrm>
            <a:off x="5010987" y="4823941"/>
            <a:ext cx="7181009" cy="1323439"/>
          </a:xfrm>
          <a:prstGeom prst="rect">
            <a:avLst/>
          </a:prstGeom>
          <a:noFill/>
        </p:spPr>
        <p:txBody>
          <a:bodyPr wrap="square">
            <a:spAutoFit/>
          </a:bodyPr>
          <a:lstStyle/>
          <a:p>
            <a:pPr>
              <a:spcBef>
                <a:spcPts val="600"/>
              </a:spcBef>
            </a:pPr>
            <a:r>
              <a:rPr lang="es-ES" sz="2000" b="1" dirty="0"/>
              <a:t>Brzy však přijde den, kdy budeme schopni stát tváří v tvář našemu Bohu a přebývat s Ním v královském svatostánku, který pro nás On sám připravil – v Novém Jeruzalémě</a:t>
            </a:r>
            <a:r>
              <a:rPr lang="cs-CZ" sz="2000" b="1" dirty="0"/>
              <a:t> </a:t>
            </a:r>
            <a:r>
              <a:rPr lang="es-ES" sz="2000" b="1" dirty="0"/>
              <a:t> (</a:t>
            </a:r>
            <a:r>
              <a:rPr lang="cs-CZ" sz="2000" b="1" dirty="0"/>
              <a:t>Zjevení</a:t>
            </a:r>
            <a:r>
              <a:rPr lang="es-ES" sz="2000" b="1" dirty="0"/>
              <a:t> 21</a:t>
            </a:r>
            <a:r>
              <a:rPr lang="cs-CZ" sz="2000" b="1" dirty="0"/>
              <a:t>,</a:t>
            </a:r>
            <a:r>
              <a:rPr lang="es-ES" sz="2000" b="1" dirty="0"/>
              <a:t>3).</a:t>
            </a:r>
          </a:p>
        </p:txBody>
      </p:sp>
    </p:spTree>
    <p:extLst>
      <p:ext uri="{BB962C8B-B14F-4D97-AF65-F5344CB8AC3E}">
        <p14:creationId xmlns:p14="http://schemas.microsoft.com/office/powerpoint/2010/main" val="24820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750"/>
                                        <p:tgtEl>
                                          <p:spTgt spid="5"/>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90"/>
                                          </p:val>
                                        </p:tav>
                                        <p:tav tm="100000">
                                          <p:val>
                                            <p:fltVal val="0"/>
                                          </p:val>
                                        </p:tav>
                                      </p:tavLst>
                                    </p:anim>
                                    <p:animEffect transition="in" filter="fade">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par>
                                <p:cTn id="54" presetID="25"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5"/>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FE4A65-1C9F-72D9-763B-B11D222589D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778F08F-00A7-02D5-3BD8-712053E187F7}"/>
              </a:ext>
            </a:extLst>
          </p:cNvPr>
          <p:cNvSpPr txBox="1"/>
          <p:nvPr/>
        </p:nvSpPr>
        <p:spPr>
          <a:xfrm>
            <a:off x="2194072" y="1674539"/>
            <a:ext cx="9087400"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“Bůh prostřednictvím Mojžíše nařídil Izraeli: „Ať mi udělají svatyni a já budu bydlit uprostřed nich“</a:t>
            </a:r>
            <a:r>
              <a:rPr lang="cs-CZ" sz="2800" b="1" dirty="0">
                <a:latin typeface="Constantia" panose="02030602050306030303" pitchFamily="18" charset="0"/>
              </a:rPr>
              <a:t>                </a:t>
            </a:r>
            <a:r>
              <a:rPr lang="es-ES" sz="2800" b="1" dirty="0">
                <a:latin typeface="Constantia" panose="02030602050306030303" pitchFamily="18" charset="0"/>
              </a:rPr>
              <a:t> (2. Mojžíšova 25,8) a skutečně také ve svatyni uprostřed svého lidu přebýval. Symbol jeho přítomnosti byl s nimi po celou dobu namáhavého putování pouští. I Kristus si zřídil svoji svatyni mezi lidmi. Postavil si svůj stan vedle našeho, aby mohl přebývat mezi námi a seznamovat nás se svou božskou povahou a životem. ›A Slovo se stalo tělem a přebývalo mezi námi‹</a:t>
            </a:r>
            <a:r>
              <a:rPr lang="cs-CZ" sz="2800" b="1" dirty="0">
                <a:latin typeface="Constantia" panose="02030602050306030303" pitchFamily="18" charset="0"/>
              </a:rPr>
              <a:t> (Jan 1,14a)“</a:t>
            </a:r>
            <a:r>
              <a:rPr lang="es-ES" sz="2800" b="1" dirty="0">
                <a:latin typeface="Constantia" panose="02030602050306030303" pitchFamily="18" charset="0"/>
              </a:rPr>
              <a:t>. </a:t>
            </a:r>
          </a:p>
        </p:txBody>
      </p:sp>
      <p:sp>
        <p:nvSpPr>
          <p:cNvPr id="4" name="CuadroTexto 3">
            <a:extLst>
              <a:ext uri="{FF2B5EF4-FFF2-40B4-BE49-F238E27FC236}">
                <a16:creationId xmlns:a16="http://schemas.microsoft.com/office/drawing/2014/main" id="{2997643E-C4B0-4495-66F4-590E8DE210DA}"/>
              </a:ext>
            </a:extLst>
          </p:cNvPr>
          <p:cNvSpPr txBox="1"/>
          <p:nvPr/>
        </p:nvSpPr>
        <p:spPr>
          <a:xfrm>
            <a:off x="6974185" y="187494"/>
            <a:ext cx="3091744" cy="338554"/>
          </a:xfrm>
          <a:prstGeom prst="rect">
            <a:avLst/>
          </a:prstGeom>
          <a:noFill/>
        </p:spPr>
        <p:txBody>
          <a:bodyPr wrap="none" rtlCol="0">
            <a:spAutoFit/>
          </a:bodyPr>
          <a:lstStyle/>
          <a:p>
            <a:pPr algn="r"/>
            <a:r>
              <a:rPr lang="cs-CZ" sz="1600" b="1" dirty="0">
                <a:solidFill>
                  <a:srgbClr val="F9EDF6"/>
                </a:solidFill>
                <a:effectLst>
                  <a:outerShdw blurRad="38100" dist="38100" dir="2700000" algn="tl">
                    <a:srgbClr val="000000">
                      <a:alpha val="43137"/>
                    </a:srgbClr>
                  </a:outerShdw>
                </a:effectLst>
              </a:rPr>
              <a:t>(</a:t>
            </a:r>
            <a:r>
              <a:rPr lang="es-ES" sz="1600" b="1" dirty="0">
                <a:solidFill>
                  <a:srgbClr val="F9EDF6"/>
                </a:solidFill>
                <a:effectLst>
                  <a:outerShdw blurRad="38100" dist="38100" dir="2700000" algn="tl">
                    <a:srgbClr val="000000">
                      <a:alpha val="43137"/>
                    </a:srgbClr>
                  </a:outerShdw>
                </a:effectLst>
              </a:rPr>
              <a:t>E. G. W.</a:t>
            </a:r>
            <a:r>
              <a:rPr lang="cs-CZ" sz="1600" b="1" dirty="0">
                <a:solidFill>
                  <a:srgbClr val="F9EDF6"/>
                </a:solidFill>
                <a:effectLst>
                  <a:outerShdw blurRad="38100" dist="38100" dir="2700000" algn="tl">
                    <a:srgbClr val="000000">
                      <a:alpha val="43137"/>
                    </a:srgbClr>
                  </a:outerShdw>
                </a:effectLst>
              </a:rPr>
              <a:t>: Touha věků strana </a:t>
            </a:r>
            <a:r>
              <a:rPr lang="es-ES" sz="1600" b="1" dirty="0">
                <a:solidFill>
                  <a:srgbClr val="F9EDF6"/>
                </a:solidFill>
                <a:effectLst>
                  <a:outerShdw blurRad="38100" dist="38100" dir="2700000" algn="tl">
                    <a:srgbClr val="000000">
                      <a:alpha val="43137"/>
                    </a:srgbClr>
                  </a:outerShdw>
                </a:effectLst>
              </a:rPr>
              <a:t> </a:t>
            </a:r>
            <a:r>
              <a:rPr lang="cs-CZ" sz="1600" b="1" dirty="0">
                <a:solidFill>
                  <a:srgbClr val="F9EDF6"/>
                </a:solidFill>
                <a:effectLst>
                  <a:outerShdw blurRad="38100" dist="38100" dir="2700000" algn="tl">
                    <a:srgbClr val="000000">
                      <a:alpha val="43137"/>
                    </a:srgbClr>
                  </a:outerShdw>
                </a:effectLst>
              </a:rPr>
              <a:t>11</a:t>
            </a:r>
            <a:r>
              <a:rPr lang="es-ES" sz="1600" b="1" dirty="0">
                <a:solidFill>
                  <a:srgbClr val="F9EDF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818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800C1F-6B5A-DF3B-56B9-F88A9A963AB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611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7" name="Imagen 36" descr="Imagen que contiene computadora&#10;&#10;El contenido generado por IA puede ser incorrecto.">
            <a:extLst>
              <a:ext uri="{FF2B5EF4-FFF2-40B4-BE49-F238E27FC236}">
                <a16:creationId xmlns:a16="http://schemas.microsoft.com/office/drawing/2014/main" id="{B65DFD49-9D42-43B9-5EB9-811C2663E8E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3478289" flipV="1">
            <a:off x="6422752" y="3449752"/>
            <a:ext cx="349865" cy="374672"/>
          </a:xfrm>
          <a:prstGeom prst="rect">
            <a:avLst/>
          </a:prstGeom>
        </p:spPr>
      </p:pic>
      <p:sp>
        <p:nvSpPr>
          <p:cNvPr id="2" name="CuadroTexto 1">
            <a:extLst>
              <a:ext uri="{FF2B5EF4-FFF2-40B4-BE49-F238E27FC236}">
                <a16:creationId xmlns:a16="http://schemas.microsoft.com/office/drawing/2014/main" id="{F8A656C1-14D1-12DF-F879-A83A6213C006}"/>
              </a:ext>
            </a:extLst>
          </p:cNvPr>
          <p:cNvSpPr txBox="1"/>
          <p:nvPr/>
        </p:nvSpPr>
        <p:spPr>
          <a:xfrm>
            <a:off x="6856184" y="3429000"/>
            <a:ext cx="5335815" cy="3154710"/>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8C5140"/>
                </a:highlight>
              </a:rPr>
              <a:t> </a:t>
            </a:r>
            <a:r>
              <a:rPr lang="cs-CZ" sz="2000" b="1" dirty="0">
                <a:solidFill>
                  <a:schemeClr val="bg1"/>
                </a:solidFill>
                <a:effectLst>
                  <a:outerShdw blurRad="38100" dist="38100" dir="2700000" algn="tl">
                    <a:srgbClr val="000000">
                      <a:alpha val="43137"/>
                    </a:srgbClr>
                  </a:outerShdw>
                </a:effectLst>
                <a:highlight>
                  <a:srgbClr val="8C5140"/>
                </a:highlight>
              </a:rPr>
              <a:t>Příprava</a:t>
            </a:r>
            <a:r>
              <a:rPr lang="es-ES" sz="2000" b="1" dirty="0">
                <a:solidFill>
                  <a:schemeClr val="bg1"/>
                </a:solidFill>
                <a:effectLst>
                  <a:outerShdw blurRad="38100" dist="38100" dir="2700000" algn="tl">
                    <a:srgbClr val="000000">
                      <a:alpha val="43137"/>
                    </a:srgbClr>
                  </a:outerShdw>
                </a:effectLst>
                <a:highlight>
                  <a:srgbClr val="8C5140"/>
                </a:highlight>
              </a:rPr>
              <a:t>:</a:t>
            </a:r>
          </a:p>
          <a:p>
            <a:pPr lvl="1">
              <a:spcBef>
                <a:spcPts val="600"/>
              </a:spcBef>
            </a:pPr>
            <a:r>
              <a:rPr lang="cs-CZ" b="1" dirty="0"/>
              <a:t>Hospodinova sobota</a:t>
            </a:r>
            <a:r>
              <a:rPr lang="es-ES" b="1" dirty="0"/>
              <a:t> (</a:t>
            </a:r>
            <a:r>
              <a:rPr lang="cs-CZ" b="1" dirty="0"/>
              <a:t>2. Mojžíšova</a:t>
            </a:r>
            <a:r>
              <a:rPr lang="es-ES" b="1" dirty="0"/>
              <a:t> 35</a:t>
            </a:r>
            <a:r>
              <a:rPr lang="cs-CZ" b="1" dirty="0"/>
              <a:t>,</a:t>
            </a:r>
            <a:r>
              <a:rPr lang="es-ES" b="1" dirty="0"/>
              <a:t>1-3)</a:t>
            </a:r>
          </a:p>
          <a:p>
            <a:pPr lvl="1">
              <a:spcBef>
                <a:spcPts val="600"/>
              </a:spcBef>
            </a:pPr>
            <a:r>
              <a:rPr lang="cs-CZ" sz="1500" b="1" dirty="0"/>
              <a:t>Boží duch a jeho štědré dary</a:t>
            </a:r>
            <a:r>
              <a:rPr lang="es-ES" sz="1500" b="1" dirty="0"/>
              <a:t> (</a:t>
            </a:r>
            <a:r>
              <a:rPr lang="cs-CZ" sz="1500" b="1" dirty="0"/>
              <a:t>2. Mojžíšova</a:t>
            </a:r>
            <a:r>
              <a:rPr lang="es-ES" sz="1500" b="1" dirty="0"/>
              <a:t> 35</a:t>
            </a:r>
            <a:r>
              <a:rPr lang="cs-CZ" sz="1500" b="1" dirty="0"/>
              <a:t>,</a:t>
            </a:r>
            <a:r>
              <a:rPr lang="es-ES" sz="1500" b="1" dirty="0"/>
              <a:t>4-36</a:t>
            </a:r>
            <a:r>
              <a:rPr lang="cs-CZ" sz="1500" b="1" dirty="0"/>
              <a:t>,</a:t>
            </a:r>
            <a:r>
              <a:rPr lang="es-ES" sz="1500" b="1" dirty="0"/>
              <a:t>7)</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1D8359"/>
                </a:highlight>
              </a:rPr>
              <a:t> </a:t>
            </a:r>
            <a:r>
              <a:rPr lang="cs-CZ" sz="2000" b="1" dirty="0">
                <a:solidFill>
                  <a:schemeClr val="bg1"/>
                </a:solidFill>
                <a:effectLst>
                  <a:outerShdw blurRad="38100" dist="38100" dir="2700000" algn="tl">
                    <a:srgbClr val="000000">
                      <a:alpha val="43137"/>
                    </a:srgbClr>
                  </a:outerShdw>
                </a:effectLst>
                <a:highlight>
                  <a:srgbClr val="1D8359"/>
                </a:highlight>
              </a:rPr>
              <a:t>Svatyně</a:t>
            </a:r>
            <a:r>
              <a:rPr lang="es-ES" sz="2000" b="1" dirty="0">
                <a:solidFill>
                  <a:schemeClr val="bg1"/>
                </a:solidFill>
                <a:effectLst>
                  <a:outerShdw blurRad="38100" dist="38100" dir="2700000" algn="tl">
                    <a:srgbClr val="000000">
                      <a:alpha val="43137"/>
                    </a:srgbClr>
                  </a:outerShdw>
                </a:effectLst>
                <a:highlight>
                  <a:srgbClr val="1D8359"/>
                </a:highlight>
              </a:rPr>
              <a:t>:</a:t>
            </a:r>
          </a:p>
          <a:p>
            <a:pPr lvl="1">
              <a:spcBef>
                <a:spcPts val="600"/>
              </a:spcBef>
            </a:pPr>
            <a:r>
              <a:rPr lang="cs-CZ" sz="1600" b="1" dirty="0"/>
              <a:t>Dokončení svatostánku</a:t>
            </a:r>
            <a:r>
              <a:rPr lang="es-ES" sz="1600" b="1" dirty="0"/>
              <a:t> (</a:t>
            </a:r>
            <a:r>
              <a:rPr lang="cs-CZ" sz="1600" b="1" dirty="0"/>
              <a:t>2. Mojžíšova</a:t>
            </a:r>
            <a:r>
              <a:rPr lang="es-ES" sz="1600" b="1" dirty="0"/>
              <a:t> 36</a:t>
            </a:r>
            <a:r>
              <a:rPr lang="cs-CZ" sz="1600" b="1" dirty="0"/>
              <a:t>,</a:t>
            </a:r>
            <a:r>
              <a:rPr lang="es-ES" sz="1600" b="1" dirty="0"/>
              <a:t>8-39</a:t>
            </a:r>
            <a:r>
              <a:rPr lang="cs-CZ" sz="1600" b="1" dirty="0"/>
              <a:t>,</a:t>
            </a:r>
            <a:r>
              <a:rPr lang="es-ES" sz="1600" b="1" dirty="0"/>
              <a:t>43)</a:t>
            </a:r>
          </a:p>
          <a:p>
            <a:pPr lvl="1">
              <a:spcBef>
                <a:spcPts val="600"/>
              </a:spcBef>
            </a:pPr>
            <a:r>
              <a:rPr lang="cs-CZ" sz="1500" b="1" dirty="0"/>
              <a:t>Boží přítomnost ve svatostánku</a:t>
            </a:r>
            <a:r>
              <a:rPr lang="es-ES" sz="1500" b="1" dirty="0"/>
              <a:t> (</a:t>
            </a:r>
            <a:r>
              <a:rPr lang="cs-CZ" sz="1500" b="1" dirty="0"/>
              <a:t>2. Mojžíšova</a:t>
            </a:r>
            <a:r>
              <a:rPr lang="es-ES" sz="1500" b="1" dirty="0"/>
              <a:t> 40</a:t>
            </a:r>
            <a:r>
              <a:rPr lang="cs-CZ" sz="1500" b="1" dirty="0"/>
              <a:t>,</a:t>
            </a:r>
            <a:r>
              <a:rPr lang="es-ES" sz="1500" b="1" dirty="0"/>
              <a:t>1-38)</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7C2C76"/>
                </a:highlight>
              </a:rPr>
              <a:t> </a:t>
            </a:r>
            <a:r>
              <a:rPr lang="cs-CZ" sz="2000" b="1" dirty="0">
                <a:solidFill>
                  <a:schemeClr val="bg1"/>
                </a:solidFill>
                <a:effectLst>
                  <a:outerShdw blurRad="38100" dist="38100" dir="2700000" algn="tl">
                    <a:srgbClr val="000000">
                      <a:alpha val="43137"/>
                    </a:srgbClr>
                  </a:outerShdw>
                </a:effectLst>
                <a:highlight>
                  <a:srgbClr val="7C2C76"/>
                </a:highlight>
              </a:rPr>
              <a:t>Další svatostánky</a:t>
            </a:r>
            <a:r>
              <a:rPr lang="es-ES" sz="2000" b="1" dirty="0">
                <a:solidFill>
                  <a:schemeClr val="bg1"/>
                </a:solidFill>
                <a:effectLst>
                  <a:outerShdw blurRad="38100" dist="38100" dir="2700000" algn="tl">
                    <a:srgbClr val="000000">
                      <a:alpha val="43137"/>
                    </a:srgbClr>
                  </a:outerShdw>
                </a:effectLst>
                <a:highlight>
                  <a:srgbClr val="7C2C76"/>
                </a:highlight>
              </a:rPr>
              <a:t>:</a:t>
            </a:r>
          </a:p>
          <a:p>
            <a:pPr lvl="1">
              <a:spcBef>
                <a:spcPts val="600"/>
              </a:spcBef>
            </a:pPr>
            <a:r>
              <a:rPr lang="es-ES" sz="2000" b="1" dirty="0"/>
              <a:t>Je</a:t>
            </a:r>
            <a:r>
              <a:rPr lang="cs-CZ" sz="2000" b="1" dirty="0" err="1"/>
              <a:t>žíšovo</a:t>
            </a:r>
            <a:r>
              <a:rPr lang="cs-CZ" sz="2000" b="1" dirty="0"/>
              <a:t> přebývání s lidmi</a:t>
            </a:r>
            <a:r>
              <a:rPr lang="es-ES" sz="2000" b="1" dirty="0"/>
              <a:t>.</a:t>
            </a:r>
          </a:p>
        </p:txBody>
      </p:sp>
      <p:sp>
        <p:nvSpPr>
          <p:cNvPr id="3" name="CuadroTexto 2">
            <a:extLst>
              <a:ext uri="{FF2B5EF4-FFF2-40B4-BE49-F238E27FC236}">
                <a16:creationId xmlns:a16="http://schemas.microsoft.com/office/drawing/2014/main" id="{87A136BA-8B9E-F911-D2BD-451229E882A9}"/>
              </a:ext>
            </a:extLst>
          </p:cNvPr>
          <p:cNvSpPr txBox="1"/>
          <p:nvPr/>
        </p:nvSpPr>
        <p:spPr>
          <a:xfrm>
            <a:off x="238125" y="75547"/>
            <a:ext cx="6477000" cy="707886"/>
          </a:xfrm>
          <a:prstGeom prst="rect">
            <a:avLst/>
          </a:prstGeom>
          <a:noFill/>
        </p:spPr>
        <p:txBody>
          <a:bodyPr wrap="square" rtlCol="0">
            <a:spAutoFit/>
          </a:bodyPr>
          <a:lstStyle/>
          <a:p>
            <a:pPr>
              <a:spcBef>
                <a:spcPts val="600"/>
              </a:spcBef>
            </a:pPr>
            <a:r>
              <a:rPr lang="es-ES" sz="2000" b="1" dirty="0"/>
              <a:t>Poslední kapitoly Exodu jsou věnovány podrobnému popisu stavby a zasvěcení svatostánku.</a:t>
            </a:r>
          </a:p>
        </p:txBody>
      </p:sp>
      <p:pic>
        <p:nvPicPr>
          <p:cNvPr id="5" name="Imagen 4">
            <a:extLst>
              <a:ext uri="{FF2B5EF4-FFF2-40B4-BE49-F238E27FC236}">
                <a16:creationId xmlns:a16="http://schemas.microsoft.com/office/drawing/2014/main" id="{44149260-5323-0234-2481-53B6542D047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63476" y="197317"/>
            <a:ext cx="5180172" cy="310991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7F88DF36-66D2-3EFF-97B3-6B98545403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69" y="3838577"/>
            <a:ext cx="1991623" cy="2740494"/>
          </a:xfrm>
          <a:prstGeom prst="rect">
            <a:avLst/>
          </a:prstGeom>
          <a:effectLst>
            <a:outerShdw blurRad="50800" dist="38100" dir="8100000" algn="tr" rotWithShape="0">
              <a:schemeClr val="tx1"/>
            </a:outerShdw>
          </a:effectLst>
        </p:spPr>
      </p:pic>
      <p:pic>
        <p:nvPicPr>
          <p:cNvPr id="11" name="Imagen 10" descr="Imagen que contiene persona, bebé, niño, pequeño&#10;&#10;El contenido generado por IA puede ser incorrecto.">
            <a:extLst>
              <a:ext uri="{FF2B5EF4-FFF2-40B4-BE49-F238E27FC236}">
                <a16:creationId xmlns:a16="http://schemas.microsoft.com/office/drawing/2014/main" id="{0842BE4F-FDEA-42DF-DCBF-0654495CEE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3692" y="3838577"/>
            <a:ext cx="1991638" cy="2740493"/>
          </a:xfrm>
          <a:prstGeom prst="rect">
            <a:avLst/>
          </a:prstGeom>
          <a:effectLst>
            <a:outerShdw blurRad="50800" dist="38100" dir="8100000" algn="tr" rotWithShape="0">
              <a:schemeClr val="tx1"/>
            </a:outerShdw>
          </a:effectLst>
        </p:spPr>
      </p:pic>
      <p:pic>
        <p:nvPicPr>
          <p:cNvPr id="13" name="Imagen 12" descr="Una caricatura de una persona&#10;&#10;El contenido generado por IA puede ser incorrecto.">
            <a:extLst>
              <a:ext uri="{FF2B5EF4-FFF2-40B4-BE49-F238E27FC236}">
                <a16:creationId xmlns:a16="http://schemas.microsoft.com/office/drawing/2014/main" id="{72646836-3324-44D0-EDC3-2925E23E5F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85317" y="3838577"/>
            <a:ext cx="1991636" cy="2740492"/>
          </a:xfrm>
          <a:prstGeom prst="rect">
            <a:avLst/>
          </a:prstGeom>
          <a:effectLst>
            <a:outerShdw blurRad="50800" dist="38100" dir="8100000" algn="tr" rotWithShape="0">
              <a:schemeClr val="tx1"/>
            </a:outerShdw>
          </a:effectLst>
        </p:spPr>
      </p:pic>
      <p:pic>
        <p:nvPicPr>
          <p:cNvPr id="14" name="Imagen 13" descr="Imagen que contiene reloj&#10;&#10;El contenido generado por IA puede ser incorrecto.">
            <a:extLst>
              <a:ext uri="{FF2B5EF4-FFF2-40B4-BE49-F238E27FC236}">
                <a16:creationId xmlns:a16="http://schemas.microsoft.com/office/drawing/2014/main" id="{FC428852-E37B-7682-2638-0C9AEF42B5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5599" y="5353986"/>
            <a:ext cx="355238" cy="324451"/>
          </a:xfrm>
          <a:prstGeom prst="rect">
            <a:avLst/>
          </a:prstGeom>
        </p:spPr>
      </p:pic>
      <p:pic>
        <p:nvPicPr>
          <p:cNvPr id="16" name="Imagen 15" descr="Icono&#10;&#10;El contenido generado por IA puede ser incorrecto.">
            <a:extLst>
              <a:ext uri="{FF2B5EF4-FFF2-40B4-BE49-F238E27FC236}">
                <a16:creationId xmlns:a16="http://schemas.microsoft.com/office/drawing/2014/main" id="{120D2382-9BC8-5E9C-7898-0EB3BF43E98A}"/>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965599" y="3846356"/>
            <a:ext cx="355238" cy="324451"/>
          </a:xfrm>
          <a:prstGeom prst="rect">
            <a:avLst/>
          </a:prstGeom>
        </p:spPr>
      </p:pic>
      <p:pic>
        <p:nvPicPr>
          <p:cNvPr id="20" name="Imagen 19" descr="Imagen que contiene Icono&#10;&#10;El contenido generado por IA puede ser incorrecto.">
            <a:extLst>
              <a:ext uri="{FF2B5EF4-FFF2-40B4-BE49-F238E27FC236}">
                <a16:creationId xmlns:a16="http://schemas.microsoft.com/office/drawing/2014/main" id="{0F8BC00D-8041-4791-E31C-FC7A52D275F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65599" y="5029535"/>
            <a:ext cx="355238" cy="324451"/>
          </a:xfrm>
          <a:prstGeom prst="rect">
            <a:avLst/>
          </a:prstGeom>
        </p:spPr>
      </p:pic>
      <p:pic>
        <p:nvPicPr>
          <p:cNvPr id="23" name="Imagen 22" descr="Icono&#10;&#10;El contenido generado por IA puede ser incorrecto.">
            <a:extLst>
              <a:ext uri="{FF2B5EF4-FFF2-40B4-BE49-F238E27FC236}">
                <a16:creationId xmlns:a16="http://schemas.microsoft.com/office/drawing/2014/main" id="{B4C15011-0EAE-308D-C35D-6F5CF99BA0B2}"/>
              </a:ext>
            </a:extLst>
          </p:cNvPr>
          <p:cNvPicPr>
            <a:picLocks noChangeAspect="1"/>
          </p:cNvPicPr>
          <p:nvPr/>
        </p:nvPicPr>
        <p:blipFill>
          <a:blip r:embed="rId13" cstate="screen">
            <a:duotone>
              <a:prstClr val="black"/>
              <a:schemeClr val="accent6">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6965599" y="4170807"/>
            <a:ext cx="355238" cy="324451"/>
          </a:xfrm>
          <a:prstGeom prst="rect">
            <a:avLst/>
          </a:prstGeom>
        </p:spPr>
      </p:pic>
      <p:pic>
        <p:nvPicPr>
          <p:cNvPr id="25" name="Imagen 24" descr="Icono&#10;&#10;El contenido generado por IA puede ser incorrecto.">
            <a:extLst>
              <a:ext uri="{FF2B5EF4-FFF2-40B4-BE49-F238E27FC236}">
                <a16:creationId xmlns:a16="http://schemas.microsoft.com/office/drawing/2014/main" id="{4CF80CA8-17F8-9F1B-56F9-E639B93BB63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65599" y="6213812"/>
            <a:ext cx="355238" cy="324451"/>
          </a:xfrm>
          <a:prstGeom prst="rect">
            <a:avLst/>
          </a:prstGeom>
        </p:spPr>
      </p:pic>
      <p:pic>
        <p:nvPicPr>
          <p:cNvPr id="29" name="Imagen 28" descr="Icono&#10;&#10;El contenido generado por IA puede ser incorrecto.">
            <a:extLst>
              <a:ext uri="{FF2B5EF4-FFF2-40B4-BE49-F238E27FC236}">
                <a16:creationId xmlns:a16="http://schemas.microsoft.com/office/drawing/2014/main" id="{BFE4A548-AFCA-765E-250C-541CE43A8CC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3478289" flipV="1">
            <a:off x="6436368" y="4665428"/>
            <a:ext cx="349865" cy="374672"/>
          </a:xfrm>
          <a:prstGeom prst="rect">
            <a:avLst/>
          </a:prstGeom>
        </p:spPr>
      </p:pic>
      <p:pic>
        <p:nvPicPr>
          <p:cNvPr id="33" name="Imagen 32" descr="Imagen que contiene Icono&#10;&#10;El contenido generado por IA puede ser incorrecto.">
            <a:extLst>
              <a:ext uri="{FF2B5EF4-FFF2-40B4-BE49-F238E27FC236}">
                <a16:creationId xmlns:a16="http://schemas.microsoft.com/office/drawing/2014/main" id="{4E8A9DDE-F785-A331-1BE0-B8FC1D3E81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3478289" flipV="1">
            <a:off x="6403007" y="5785816"/>
            <a:ext cx="349865" cy="374672"/>
          </a:xfrm>
          <a:prstGeom prst="rect">
            <a:avLst/>
          </a:prstGeom>
        </p:spPr>
      </p:pic>
      <p:sp>
        <p:nvSpPr>
          <p:cNvPr id="6" name="CuadroTexto 5">
            <a:extLst>
              <a:ext uri="{FF2B5EF4-FFF2-40B4-BE49-F238E27FC236}">
                <a16:creationId xmlns:a16="http://schemas.microsoft.com/office/drawing/2014/main" id="{516C1CF2-2866-7D99-2F87-5FDE4F97A969}"/>
              </a:ext>
            </a:extLst>
          </p:cNvPr>
          <p:cNvSpPr txBox="1"/>
          <p:nvPr/>
        </p:nvSpPr>
        <p:spPr>
          <a:xfrm>
            <a:off x="238124" y="2091483"/>
            <a:ext cx="6476999" cy="1631216"/>
          </a:xfrm>
          <a:prstGeom prst="rect">
            <a:avLst/>
          </a:prstGeom>
          <a:noFill/>
        </p:spPr>
        <p:txBody>
          <a:bodyPr wrap="square">
            <a:spAutoFit/>
          </a:bodyPr>
          <a:lstStyle/>
          <a:p>
            <a:pPr>
              <a:spcBef>
                <a:spcPts val="600"/>
              </a:spcBef>
            </a:pPr>
            <a:r>
              <a:rPr lang="es-ES" sz="2000" b="1" dirty="0"/>
              <a:t>Hlavním důvodem, který Bůh dává pro stavbu tohoto přenosného chrámu, je Jeho touha přebývat uprostřed svého lidu (</a:t>
            </a:r>
            <a:r>
              <a:rPr lang="cs-CZ" sz="2000" b="1" dirty="0"/>
              <a:t>2. Mojžíšova</a:t>
            </a:r>
            <a:r>
              <a:rPr lang="es-ES" sz="2000" b="1" dirty="0"/>
              <a:t> 25</a:t>
            </a:r>
            <a:r>
              <a:rPr lang="cs-CZ" sz="2000" b="1" dirty="0"/>
              <a:t>,</a:t>
            </a:r>
            <a:r>
              <a:rPr lang="es-ES" sz="2000" b="1" dirty="0"/>
              <a:t>8). Tato touha byla naplněna v osobě Ježíše a bude plně naplněna, až budeme všichni s Ním na Nové Zemi.</a:t>
            </a:r>
          </a:p>
        </p:txBody>
      </p:sp>
      <p:sp>
        <p:nvSpPr>
          <p:cNvPr id="8" name="CuadroTexto 7">
            <a:extLst>
              <a:ext uri="{FF2B5EF4-FFF2-40B4-BE49-F238E27FC236}">
                <a16:creationId xmlns:a16="http://schemas.microsoft.com/office/drawing/2014/main" id="{87663A23-610F-2D1E-6FBF-ACA7F5F1AF0B}"/>
              </a:ext>
            </a:extLst>
          </p:cNvPr>
          <p:cNvSpPr txBox="1"/>
          <p:nvPr/>
        </p:nvSpPr>
        <p:spPr>
          <a:xfrm>
            <a:off x="238124" y="1075819"/>
            <a:ext cx="6476998" cy="1015663"/>
          </a:xfrm>
          <a:prstGeom prst="rect">
            <a:avLst/>
          </a:prstGeom>
          <a:noFill/>
        </p:spPr>
        <p:txBody>
          <a:bodyPr wrap="square">
            <a:spAutoFit/>
          </a:bodyPr>
          <a:lstStyle/>
          <a:p>
            <a:pPr>
              <a:spcBef>
                <a:spcPts val="600"/>
              </a:spcBef>
            </a:pPr>
            <a:r>
              <a:rPr lang="es-ES" sz="2000" b="1" dirty="0"/>
              <a:t>Byly to zvláštní okamžiky, kdy se lidé radostně účastnili a přispívali – každý mohl – k tomuto velkému dílu pro Boha.</a:t>
            </a:r>
          </a:p>
        </p:txBody>
      </p:sp>
    </p:spTree>
    <p:extLst>
      <p:ext uri="{BB962C8B-B14F-4D97-AF65-F5344CB8AC3E}">
        <p14:creationId xmlns:p14="http://schemas.microsoft.com/office/powerpoint/2010/main" val="41598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strVal val="2/3*#ppt_w"/>
                                          </p:val>
                                        </p:tav>
                                        <p:tav tm="100000">
                                          <p:val>
                                            <p:strVal val="#ppt_w"/>
                                          </p:val>
                                        </p:tav>
                                      </p:tavLst>
                                    </p:anim>
                                    <p:anim calcmode="lin" valueType="num">
                                      <p:cBhvr>
                                        <p:cTn id="46" dur="500" fill="hold"/>
                                        <p:tgtEl>
                                          <p:spTgt spid="37"/>
                                        </p:tgtEl>
                                        <p:attrNameLst>
                                          <p:attrName>ppt_h</p:attrName>
                                        </p:attrNameLst>
                                      </p:cBhvr>
                                      <p:tavLst>
                                        <p:tav tm="0">
                                          <p:val>
                                            <p:strVal val="2/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ppt_w/2"/>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par>
                          <p:cTn id="62" fill="hold">
                            <p:stCondLst>
                              <p:cond delay="2000"/>
                            </p:stCondLst>
                            <p:childTnLst>
                              <p:par>
                                <p:cTn id="63" presetID="17"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ppt_x</p:attrName>
                                        </p:attrNameLst>
                                      </p:cBhvr>
                                      <p:tavLst>
                                        <p:tav tm="0">
                                          <p:val>
                                            <p:strVal val="#ppt_x-#ppt_w/2"/>
                                          </p:val>
                                        </p:tav>
                                        <p:tav tm="100000">
                                          <p:val>
                                            <p:strVal val="#ppt_x"/>
                                          </p:val>
                                        </p:tav>
                                      </p:tavLst>
                                    </p:anim>
                                    <p:anim calcmode="lin" valueType="num">
                                      <p:cBhvr>
                                        <p:cTn id="66" dur="500" fill="hold"/>
                                        <p:tgtEl>
                                          <p:spTgt spid="23"/>
                                        </p:tgtEl>
                                        <p:attrNameLst>
                                          <p:attrName>ppt_y</p:attrName>
                                        </p:attrNameLst>
                                      </p:cBhvr>
                                      <p:tavLst>
                                        <p:tav tm="0">
                                          <p:val>
                                            <p:strVal val="#ppt_y"/>
                                          </p:val>
                                        </p:tav>
                                        <p:tav tm="100000">
                                          <p:val>
                                            <p:strVal val="#ppt_y"/>
                                          </p:val>
                                        </p:tav>
                                      </p:tavLst>
                                    </p:anim>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strVal val="#ppt_h"/>
                                          </p:val>
                                        </p:tav>
                                        <p:tav tm="100000">
                                          <p:val>
                                            <p:strVal val="#ppt_h"/>
                                          </p:val>
                                        </p:tav>
                                      </p:tavLst>
                                    </p:anim>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wipe(left)">
                                      <p:cBhvr>
                                        <p:cTn id="72" dur="500"/>
                                        <p:tgtEl>
                                          <p:spTgt spid="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2/3*#ppt_w"/>
                                          </p:val>
                                        </p:tav>
                                        <p:tav tm="100000">
                                          <p:val>
                                            <p:strVal val="#ppt_w"/>
                                          </p:val>
                                        </p:tav>
                                      </p:tavLst>
                                    </p:anim>
                                    <p:anim calcmode="lin" valueType="num">
                                      <p:cBhvr>
                                        <p:cTn id="78" dur="500" fill="hold"/>
                                        <p:tgtEl>
                                          <p:spTgt spid="29"/>
                                        </p:tgtEl>
                                        <p:attrNameLst>
                                          <p:attrName>ppt_h</p:attrName>
                                        </p:attrNameLst>
                                      </p:cBhvr>
                                      <p:tavLst>
                                        <p:tav tm="0">
                                          <p:val>
                                            <p:strVal val="2/3*#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1000"/>
                            </p:stCondLst>
                            <p:childTnLst>
                              <p:par>
                                <p:cTn id="84" presetID="17" presetClass="entr" presetSubtype="8"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ppt_x</p:attrName>
                                        </p:attrNameLst>
                                      </p:cBhvr>
                                      <p:tavLst>
                                        <p:tav tm="0">
                                          <p:val>
                                            <p:strVal val="#ppt_x-#ppt_w/2"/>
                                          </p:val>
                                        </p:tav>
                                        <p:tav tm="100000">
                                          <p:val>
                                            <p:strVal val="#ppt_x"/>
                                          </p:val>
                                        </p:tav>
                                      </p:tavLst>
                                    </p:anim>
                                    <p:anim calcmode="lin" valueType="num">
                                      <p:cBhvr>
                                        <p:cTn id="87" dur="500" fill="hold"/>
                                        <p:tgtEl>
                                          <p:spTgt spid="20"/>
                                        </p:tgtEl>
                                        <p:attrNameLst>
                                          <p:attrName>ppt_y</p:attrName>
                                        </p:attrNameLst>
                                      </p:cBhvr>
                                      <p:tavLst>
                                        <p:tav tm="0">
                                          <p:val>
                                            <p:strVal val="#ppt_y"/>
                                          </p:val>
                                        </p:tav>
                                        <p:tav tm="100000">
                                          <p:val>
                                            <p:strVal val="#ppt_y"/>
                                          </p:val>
                                        </p:tav>
                                      </p:tavLst>
                                    </p:anim>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2000"/>
                            </p:stCondLst>
                            <p:childTnLst>
                              <p:par>
                                <p:cTn id="95" presetID="17" presetClass="entr" presetSubtype="8"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ppt_x</p:attrName>
                                        </p:attrNameLst>
                                      </p:cBhvr>
                                      <p:tavLst>
                                        <p:tav tm="0">
                                          <p:val>
                                            <p:strVal val="#ppt_x-#ppt_w/2"/>
                                          </p:val>
                                        </p:tav>
                                        <p:tav tm="100000">
                                          <p:val>
                                            <p:strVal val="#ppt_x"/>
                                          </p:val>
                                        </p:tav>
                                      </p:tavLst>
                                    </p:anim>
                                    <p:anim calcmode="lin" valueType="num">
                                      <p:cBhvr>
                                        <p:cTn id="98" dur="500" fill="hold"/>
                                        <p:tgtEl>
                                          <p:spTgt spid="14"/>
                                        </p:tgtEl>
                                        <p:attrNameLst>
                                          <p:attrName>ppt_y</p:attrName>
                                        </p:attrNameLst>
                                      </p:cBhvr>
                                      <p:tavLst>
                                        <p:tav tm="0">
                                          <p:val>
                                            <p:strVal val="#ppt_y"/>
                                          </p:val>
                                        </p:tav>
                                        <p:tav tm="100000">
                                          <p:val>
                                            <p:strVal val="#ppt_y"/>
                                          </p:val>
                                        </p:tav>
                                      </p:tavLst>
                                    </p:anim>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strVal val="#ppt_h"/>
                                          </p:val>
                                        </p:tav>
                                        <p:tav tm="100000">
                                          <p:val>
                                            <p:strVal val="#ppt_h"/>
                                          </p:val>
                                        </p:tav>
                                      </p:tavLst>
                                    </p:anim>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strVal val="2/3*#ppt_w"/>
                                          </p:val>
                                        </p:tav>
                                        <p:tav tm="100000">
                                          <p:val>
                                            <p:strVal val="#ppt_w"/>
                                          </p:val>
                                        </p:tav>
                                      </p:tavLst>
                                    </p:anim>
                                    <p:anim calcmode="lin" valueType="num">
                                      <p:cBhvr>
                                        <p:cTn id="110" dur="500" fill="hold"/>
                                        <p:tgtEl>
                                          <p:spTgt spid="33"/>
                                        </p:tgtEl>
                                        <p:attrNameLst>
                                          <p:attrName>ppt_h</p:attrName>
                                        </p:attrNameLst>
                                      </p:cBhvr>
                                      <p:tavLst>
                                        <p:tav tm="0">
                                          <p:val>
                                            <p:strVal val="2/3*#ppt_h"/>
                                          </p:val>
                                        </p:tav>
                                        <p:tav tm="100000">
                                          <p:val>
                                            <p:strVal val="#ppt_h"/>
                                          </p:val>
                                        </p:tav>
                                      </p:tavLst>
                                    </p:anim>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1000"/>
                            </p:stCondLst>
                            <p:childTnLst>
                              <p:par>
                                <p:cTn id="116" presetID="17" presetClass="entr" presetSubtype="8" fill="hold"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ppt_x</p:attrName>
                                        </p:attrNameLst>
                                      </p:cBhvr>
                                      <p:tavLst>
                                        <p:tav tm="0">
                                          <p:val>
                                            <p:strVal val="#ppt_x-#ppt_w/2"/>
                                          </p:val>
                                        </p:tav>
                                        <p:tav tm="100000">
                                          <p:val>
                                            <p:strVal val="#ppt_x"/>
                                          </p:val>
                                        </p:tav>
                                      </p:tavLst>
                                    </p:anim>
                                    <p:anim calcmode="lin" valueType="num">
                                      <p:cBhvr>
                                        <p:cTn id="119" dur="500" fill="hold"/>
                                        <p:tgtEl>
                                          <p:spTgt spid="25"/>
                                        </p:tgtEl>
                                        <p:attrNameLst>
                                          <p:attrName>ppt_y</p:attrName>
                                        </p:attrNameLst>
                                      </p:cBhvr>
                                      <p:tavLst>
                                        <p:tav tm="0">
                                          <p:val>
                                            <p:strVal val="#ppt_y"/>
                                          </p:val>
                                        </p:tav>
                                        <p:tav tm="100000">
                                          <p:val>
                                            <p:strVal val="#ppt_y"/>
                                          </p:val>
                                        </p:tav>
                                      </p:tavLst>
                                    </p:anim>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strVal val="#ppt_h"/>
                                          </p:val>
                                        </p:tav>
                                        <p:tav tm="100000">
                                          <p:val>
                                            <p:strVal val="#ppt_h"/>
                                          </p:val>
                                        </p:tav>
                                      </p:tavLst>
                                    </p:anim>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DB1181-9CA8-2D99-425B-95A59914653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
                <a:srgbClr val="000000">
                  <a:alpha val="96000"/>
                </a:srgbClr>
              </a:gs>
              <a:gs pos="100000">
                <a:schemeClr val="accent1"/>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1982AD26-79E5-A3B1-D298-0EA502966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4"/>
          <a:stretch>
            <a:fillRect/>
          </a:stretch>
        </p:blipFill>
        <p:spPr>
          <a:xfrm>
            <a:off x="-2" y="10"/>
            <a:ext cx="3980331" cy="4384865"/>
          </a:xfrm>
          <a:prstGeom prst="rect">
            <a:avLst/>
          </a:prstGeom>
        </p:spPr>
      </p:pic>
      <p:pic>
        <p:nvPicPr>
          <p:cNvPr id="11" name="Imagen 10">
            <a:extLst>
              <a:ext uri="{FF2B5EF4-FFF2-40B4-BE49-F238E27FC236}">
                <a16:creationId xmlns:a16="http://schemas.microsoft.com/office/drawing/2014/main" id="{015EAD32-29E1-3E64-5442-01D726EDA5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192314" y="4462444"/>
            <a:ext cx="3999684" cy="2395556"/>
          </a:xfrm>
          <a:prstGeom prst="rect">
            <a:avLst/>
          </a:prstGeom>
        </p:spPr>
      </p:pic>
      <p:pic>
        <p:nvPicPr>
          <p:cNvPr id="13" name="Imagen 12" descr="Imagen que contiene viejo, mujer, edificio, hecho de madera&#10;&#10;El contenido generado por IA puede ser incorrecto.">
            <a:extLst>
              <a:ext uri="{FF2B5EF4-FFF2-40B4-BE49-F238E27FC236}">
                <a16:creationId xmlns:a16="http://schemas.microsoft.com/office/drawing/2014/main" id="{61E1DBF6-8238-003C-80C3-5D12DC917F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8192316" y="-1"/>
            <a:ext cx="3999684" cy="4384865"/>
          </a:xfrm>
          <a:prstGeom prst="rect">
            <a:avLst/>
          </a:prstGeom>
        </p:spPr>
      </p:pic>
      <p:pic>
        <p:nvPicPr>
          <p:cNvPr id="15" name="Imagen 14" descr="Imagen que contiene persona, tabla, interior, hombre&#10;&#10;El contenido generado por IA puede ser incorrecto.">
            <a:extLst>
              <a:ext uri="{FF2B5EF4-FFF2-40B4-BE49-F238E27FC236}">
                <a16:creationId xmlns:a16="http://schemas.microsoft.com/office/drawing/2014/main" id="{2D8E2D5F-6818-8FD1-0E96-D54A398F2C0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4043354" y="-1"/>
            <a:ext cx="4076714" cy="4384865"/>
          </a:xfrm>
          <a:prstGeom prst="rect">
            <a:avLst/>
          </a:prstGeom>
        </p:spPr>
      </p:pic>
      <p:sp>
        <p:nvSpPr>
          <p:cNvPr id="22" name="Rectangle 21">
            <a:extLst>
              <a:ext uri="{FF2B5EF4-FFF2-40B4-BE49-F238E27FC236}">
                <a16:creationId xmlns:a16="http://schemas.microsoft.com/office/drawing/2014/main" id="{D4054751-1972-4218-A5AC-06366AB23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55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F16F31-4871-4294-AA34-E451DD4C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 y="4462444"/>
            <a:ext cx="8115285" cy="2395556"/>
          </a:xfrm>
          <a:prstGeom prst="rect">
            <a:avLst/>
          </a:prstGeom>
          <a:gradFill>
            <a:gsLst>
              <a:gs pos="7000">
                <a:srgbClr val="000000">
                  <a:alpha val="44000"/>
                </a:srgbClr>
              </a:gs>
              <a:gs pos="67000">
                <a:schemeClr val="accent1">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D3FB0A-8C48-462D-82B4-C52CDB3F0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280991"/>
            <a:ext cx="8115283" cy="1575508"/>
          </a:xfrm>
          <a:prstGeom prst="rect">
            <a:avLst/>
          </a:prstGeom>
          <a:gradFill>
            <a:gsLst>
              <a:gs pos="40000">
                <a:srgbClr val="000000">
                  <a:alpha val="0"/>
                </a:srgbClr>
              </a:gs>
              <a:gs pos="100000">
                <a:schemeClr val="accent1">
                  <a:alpha val="23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9773764D-B3AF-0FD8-CD20-F4E797E86590}"/>
              </a:ext>
            </a:extLst>
          </p:cNvPr>
          <p:cNvSpPr txBox="1"/>
          <p:nvPr/>
        </p:nvSpPr>
        <p:spPr>
          <a:xfrm>
            <a:off x="0" y="5134807"/>
            <a:ext cx="8114621" cy="1107996"/>
          </a:xfrm>
          <a:prstGeom prst="rect">
            <a:avLst/>
          </a:prstGeom>
          <a:noFill/>
        </p:spPr>
        <p:txBody>
          <a:bodyPr wrap="square">
            <a:spAutoFit/>
          </a:bodyPr>
          <a:lstStyle>
            <a:defPPr>
              <a:defRPr lang="es-ES"/>
            </a:defPPr>
            <a:lvl1pPr algn="ctr">
              <a:defRPr sz="4800" b="1" spc="60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defRPr>
            </a:lvl1pPr>
          </a:lstStyle>
          <a:p>
            <a:r>
              <a:rPr lang="cs-CZ" sz="6600" dirty="0">
                <a:gradFill>
                  <a:gsLst>
                    <a:gs pos="0">
                      <a:srgbClr val="E29961"/>
                    </a:gs>
                    <a:gs pos="24000">
                      <a:srgbClr val="FFD065"/>
                    </a:gs>
                    <a:gs pos="87000">
                      <a:schemeClr val="accent4">
                        <a:lumMod val="40000"/>
                        <a:lumOff val="60000"/>
                      </a:schemeClr>
                    </a:gs>
                  </a:gsLst>
                  <a:lin ang="5400000"/>
                </a:gradFill>
              </a:rPr>
              <a:t>PŘÍ</a:t>
            </a:r>
            <a:r>
              <a:rPr lang="es-ES" sz="6600" dirty="0">
                <a:gradFill>
                  <a:gsLst>
                    <a:gs pos="0">
                      <a:srgbClr val="E29961"/>
                    </a:gs>
                    <a:gs pos="24000">
                      <a:srgbClr val="FFD065"/>
                    </a:gs>
                    <a:gs pos="87000">
                      <a:schemeClr val="accent4">
                        <a:lumMod val="40000"/>
                        <a:lumOff val="60000"/>
                      </a:schemeClr>
                    </a:gs>
                  </a:gsLst>
                  <a:lin ang="5400000"/>
                </a:gradFill>
              </a:rPr>
              <a:t>PR</a:t>
            </a:r>
            <a:r>
              <a:rPr lang="cs-CZ" sz="6600" dirty="0">
                <a:gradFill>
                  <a:gsLst>
                    <a:gs pos="0">
                      <a:srgbClr val="E29961"/>
                    </a:gs>
                    <a:gs pos="24000">
                      <a:srgbClr val="FFD065"/>
                    </a:gs>
                    <a:gs pos="87000">
                      <a:schemeClr val="accent4">
                        <a:lumMod val="40000"/>
                        <a:lumOff val="60000"/>
                      </a:schemeClr>
                    </a:gs>
                  </a:gsLst>
                  <a:lin ang="5400000"/>
                </a:gradFill>
              </a:rPr>
              <a:t>AV</a:t>
            </a:r>
            <a:r>
              <a:rPr lang="es-ES" sz="6600" dirty="0">
                <a:gradFill>
                  <a:gsLst>
                    <a:gs pos="0">
                      <a:srgbClr val="E29961"/>
                    </a:gs>
                    <a:gs pos="24000">
                      <a:srgbClr val="FFD065"/>
                    </a:gs>
                    <a:gs pos="87000">
                      <a:schemeClr val="accent4">
                        <a:lumMod val="40000"/>
                        <a:lumOff val="60000"/>
                      </a:schemeClr>
                    </a:gs>
                  </a:gsLst>
                  <a:lin ang="5400000"/>
                </a:gradFill>
              </a:rPr>
              <a:t>A</a:t>
            </a:r>
          </a:p>
        </p:txBody>
      </p:sp>
    </p:spTree>
    <p:extLst>
      <p:ext uri="{BB962C8B-B14F-4D97-AF65-F5344CB8AC3E}">
        <p14:creationId xmlns:p14="http://schemas.microsoft.com/office/powerpoint/2010/main" val="3713026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AA31F-B2EE-38B9-3753-864CEAD6BDCF}"/>
              </a:ext>
            </a:extLst>
          </p:cNvPr>
          <p:cNvSpPr txBox="1"/>
          <p:nvPr/>
        </p:nvSpPr>
        <p:spPr>
          <a:xfrm>
            <a:off x="0" y="-129671"/>
            <a:ext cx="7535008" cy="769441"/>
          </a:xfrm>
          <a:prstGeom prst="rect">
            <a:avLst/>
          </a:prstGeom>
          <a:noFill/>
        </p:spPr>
        <p:txBody>
          <a:bodyPr wrap="square">
            <a:spAutoFit/>
          </a:bodyPr>
          <a:lstStyle/>
          <a:p>
            <a:pPr algn="ctr"/>
            <a:r>
              <a:rPr lang="cs-CZ" sz="36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HOSPODINOVA SOBOTA</a:t>
            </a:r>
            <a:r>
              <a:rPr lang="es-ES"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
        <p:nvSpPr>
          <p:cNvPr id="5" name="CuadroTexto 4">
            <a:extLst>
              <a:ext uri="{FF2B5EF4-FFF2-40B4-BE49-F238E27FC236}">
                <a16:creationId xmlns:a16="http://schemas.microsoft.com/office/drawing/2014/main" id="{42CC17EB-252A-FC8B-2A5B-CA91A793EF69}"/>
              </a:ext>
            </a:extLst>
          </p:cNvPr>
          <p:cNvSpPr txBox="1"/>
          <p:nvPr/>
        </p:nvSpPr>
        <p:spPr>
          <a:xfrm>
            <a:off x="609050" y="432500"/>
            <a:ext cx="6316908" cy="1200329"/>
          </a:xfrm>
          <a:prstGeom prst="rect">
            <a:avLst/>
          </a:prstGeom>
          <a:noFill/>
        </p:spPr>
        <p:txBody>
          <a:bodyPr wrap="square">
            <a:spAutoFit/>
          </a:bodyPr>
          <a:lstStyle/>
          <a:p>
            <a:pPr algn="ctr"/>
            <a:r>
              <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cs-CZ"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Šest dní se bude pracovat, ale sedmého dne budete mít slavnost odpočinutí, Hospodinův svatý den odpočinku; kdo by v ten den dělal nějakou práci, zemře</a:t>
            </a:r>
            <a:r>
              <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cs-CZ"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2. Mojžíšova</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35</a:t>
            </a:r>
            <a:r>
              <a:rPr lang="cs-CZ"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2)</a:t>
            </a:r>
          </a:p>
        </p:txBody>
      </p:sp>
      <p:sp>
        <p:nvSpPr>
          <p:cNvPr id="6" name="CuadroTexto 5">
            <a:extLst>
              <a:ext uri="{FF2B5EF4-FFF2-40B4-BE49-F238E27FC236}">
                <a16:creationId xmlns:a16="http://schemas.microsoft.com/office/drawing/2014/main" id="{80D626E9-BF4F-2020-1D72-76DC441B9B28}"/>
              </a:ext>
            </a:extLst>
          </p:cNvPr>
          <p:cNvSpPr txBox="1"/>
          <p:nvPr/>
        </p:nvSpPr>
        <p:spPr>
          <a:xfrm>
            <a:off x="156063" y="1678516"/>
            <a:ext cx="7378944" cy="1015663"/>
          </a:xfrm>
          <a:prstGeom prst="rect">
            <a:avLst/>
          </a:prstGeom>
          <a:noFill/>
        </p:spPr>
        <p:txBody>
          <a:bodyPr wrap="square" rtlCol="0">
            <a:spAutoFit/>
          </a:bodyPr>
          <a:lstStyle/>
          <a:p>
            <a:pPr>
              <a:spcBef>
                <a:spcPts val="600"/>
              </a:spcBef>
            </a:pPr>
            <a:r>
              <a:rPr lang="cs-CZ" sz="2000" b="1" dirty="0"/>
              <a:t>Když Mojžíš zahlédl Hospodinovu slávu, sdělil lidu, co</a:t>
            </a:r>
            <a:r>
              <a:rPr lang="es-ES" sz="2000" b="1" dirty="0"/>
              <a:t> “</a:t>
            </a:r>
            <a:r>
              <a:rPr lang="cs-CZ" sz="2000" b="1" dirty="0"/>
              <a:t>Hospodin přikázal</a:t>
            </a:r>
            <a:r>
              <a:rPr lang="es-ES" sz="2000" b="1" dirty="0"/>
              <a:t>” (</a:t>
            </a:r>
            <a:r>
              <a:rPr lang="cs-CZ" sz="2000" b="1" dirty="0"/>
              <a:t>2</a:t>
            </a:r>
            <a:r>
              <a:rPr lang="es-ES" sz="2000" b="1" dirty="0"/>
              <a:t>.</a:t>
            </a:r>
            <a:r>
              <a:rPr lang="cs-CZ" sz="2000" b="1" dirty="0"/>
              <a:t> Mojžíšova</a:t>
            </a:r>
            <a:r>
              <a:rPr lang="es-ES" sz="2000" b="1" dirty="0"/>
              <a:t> 35</a:t>
            </a:r>
            <a:r>
              <a:rPr lang="cs-CZ" sz="2000" b="1" dirty="0"/>
              <a:t>,</a:t>
            </a:r>
            <a:r>
              <a:rPr lang="es-ES" sz="2000" b="1" dirty="0"/>
              <a:t>1</a:t>
            </a:r>
            <a:r>
              <a:rPr lang="cs-CZ" sz="2000" b="1" dirty="0"/>
              <a:t>.</a:t>
            </a:r>
            <a:r>
              <a:rPr lang="es-ES" sz="2000" b="1" dirty="0"/>
              <a:t>4). </a:t>
            </a:r>
            <a:r>
              <a:rPr lang="cs-CZ" sz="2000" b="1" dirty="0"/>
              <a:t>Tyto pokyny zahrnují vztah s Bohem v čase (sobota) a prostoru </a:t>
            </a:r>
            <a:r>
              <a:rPr lang="es-ES" sz="2000" b="1" dirty="0"/>
              <a:t>(</a:t>
            </a:r>
            <a:r>
              <a:rPr lang="cs-CZ" sz="2000" b="1" dirty="0"/>
              <a:t>svatyně</a:t>
            </a:r>
            <a:r>
              <a:rPr lang="es-ES" sz="2000" b="1" dirty="0"/>
              <a:t>).</a:t>
            </a:r>
          </a:p>
        </p:txBody>
      </p:sp>
      <p:pic>
        <p:nvPicPr>
          <p:cNvPr id="4" name="Imagen 3" descr="Una pintura de una persona con un vestido verde&#10;&#10;El contenido generado por IA puede ser incorrecto.">
            <a:extLst>
              <a:ext uri="{FF2B5EF4-FFF2-40B4-BE49-F238E27FC236}">
                <a16:creationId xmlns:a16="http://schemas.microsoft.com/office/drawing/2014/main" id="{E9D496D4-A047-BE25-000A-48C32018B0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35008" y="156919"/>
            <a:ext cx="4500929" cy="6544162"/>
          </a:xfrm>
          <a:prstGeom prst="rect">
            <a:avLst/>
          </a:prstGeom>
          <a:solidFill>
            <a:srgbClr val="FFFFFF">
              <a:shade val="85000"/>
            </a:srgbClr>
          </a:solidFill>
          <a:ln w="88900" cap="sq">
            <a:solidFill>
              <a:srgbClr val="DCB45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57D8FE6-924F-74A1-FA9C-F5BA9ECD0DFF}"/>
              </a:ext>
            </a:extLst>
          </p:cNvPr>
          <p:cNvSpPr txBox="1"/>
          <p:nvPr/>
        </p:nvSpPr>
        <p:spPr>
          <a:xfrm>
            <a:off x="4176342" y="4310006"/>
            <a:ext cx="3274036" cy="2554545"/>
          </a:xfrm>
          <a:prstGeom prst="rect">
            <a:avLst/>
          </a:prstGeom>
          <a:noFill/>
        </p:spPr>
        <p:txBody>
          <a:bodyPr wrap="square">
            <a:spAutoFit/>
          </a:bodyPr>
          <a:lstStyle/>
          <a:p>
            <a:pPr>
              <a:spcBef>
                <a:spcPts val="600"/>
              </a:spcBef>
            </a:pPr>
            <a:r>
              <a:rPr lang="es-ES" sz="2000" b="1" dirty="0"/>
              <a:t>S</a:t>
            </a:r>
            <a:r>
              <a:rPr lang="cs-CZ" sz="2000" b="1" dirty="0"/>
              <a:t>o</a:t>
            </a:r>
            <a:r>
              <a:rPr lang="es-ES" sz="2000" b="1" dirty="0"/>
              <a:t>b</a:t>
            </a:r>
            <a:r>
              <a:rPr lang="cs-CZ" sz="2000" b="1" dirty="0"/>
              <a:t>o</a:t>
            </a:r>
            <a:r>
              <a:rPr lang="es-ES" sz="2000" b="1" dirty="0"/>
              <a:t>t</a:t>
            </a:r>
            <a:r>
              <a:rPr lang="cs-CZ" sz="2000" b="1" dirty="0"/>
              <a:t>a</a:t>
            </a:r>
            <a:r>
              <a:rPr lang="es-ES" sz="2000" b="1" dirty="0"/>
              <a:t> nám připomíná, </a:t>
            </a:r>
            <a:r>
              <a:rPr lang="cs-CZ" sz="2000" b="1" dirty="0"/>
              <a:t>         </a:t>
            </a:r>
            <a:r>
              <a:rPr lang="es-ES" sz="2000" b="1" dirty="0"/>
              <a:t>že Bůh je náš Stvořitel a Vykupitel(</a:t>
            </a:r>
            <a:r>
              <a:rPr lang="cs-CZ" sz="2000" b="1" dirty="0"/>
              <a:t>5</a:t>
            </a:r>
            <a:r>
              <a:rPr lang="es-ES" sz="2000" b="1" dirty="0"/>
              <a:t>.</a:t>
            </a:r>
            <a:r>
              <a:rPr lang="cs-CZ" sz="2000" b="1" dirty="0"/>
              <a:t> Mojžíšova</a:t>
            </a:r>
            <a:r>
              <a:rPr lang="es-ES" sz="2000" b="1" dirty="0"/>
              <a:t> 5</a:t>
            </a:r>
            <a:r>
              <a:rPr lang="cs-CZ" sz="2000" b="1" dirty="0"/>
              <a:t>,</a:t>
            </a:r>
            <a:r>
              <a:rPr lang="es-ES" sz="2000" b="1" dirty="0"/>
              <a:t>15), a přivádí nás do budoucího okamžiku, kdy se budeme moci těšit z Jeho společnosti po celou věčnost (I</a:t>
            </a:r>
            <a:r>
              <a:rPr lang="cs-CZ" sz="2000" b="1" dirty="0" err="1"/>
              <a:t>zaiáš</a:t>
            </a:r>
            <a:r>
              <a:rPr lang="es-ES" sz="2000" b="1" dirty="0"/>
              <a:t> 66</a:t>
            </a:r>
            <a:r>
              <a:rPr lang="cs-CZ" sz="2000" b="1" dirty="0"/>
              <a:t>,</a:t>
            </a:r>
            <a:r>
              <a:rPr lang="es-ES" sz="2000" b="1" dirty="0"/>
              <a:t>22-23).</a:t>
            </a:r>
          </a:p>
        </p:txBody>
      </p:sp>
      <p:pic>
        <p:nvPicPr>
          <p:cNvPr id="10" name="Imagen 9" descr="Imagen que contiene persona, exterior, pasto, hombre&#10;&#10;El contenido generado por IA puede ser incorrecto.">
            <a:extLst>
              <a:ext uri="{FF2B5EF4-FFF2-40B4-BE49-F238E27FC236}">
                <a16:creationId xmlns:a16="http://schemas.microsoft.com/office/drawing/2014/main" id="{F867FB03-B4B1-1536-283E-AA9A8AEEF1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11" y="4351336"/>
            <a:ext cx="2349745" cy="2349745"/>
          </a:xfrm>
          <a:prstGeom prst="snip2DiagRect">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Hombre con fuego en la mano&#10;&#10;El contenido generado por IA puede ser incorrecto.">
            <a:extLst>
              <a:ext uri="{FF2B5EF4-FFF2-40B4-BE49-F238E27FC236}">
                <a16:creationId xmlns:a16="http://schemas.microsoft.com/office/drawing/2014/main" id="{0CA25A25-F0FE-B2EF-9FB7-86FDC36913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572634" y="4351335"/>
            <a:ext cx="1519078" cy="2349745"/>
          </a:xfrm>
          <a:prstGeom prst="snip2DiagRect">
            <a:avLst>
              <a:gd name="adj1" fmla="val 25798"/>
              <a:gd name="adj2" fmla="val 0"/>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E8AC742-84F8-8CFE-A84D-CA0BDD0E0E35}"/>
              </a:ext>
            </a:extLst>
          </p:cNvPr>
          <p:cNvSpPr txBox="1"/>
          <p:nvPr/>
        </p:nvSpPr>
        <p:spPr>
          <a:xfrm>
            <a:off x="156064" y="2840373"/>
            <a:ext cx="7378943" cy="1323439"/>
          </a:xfrm>
          <a:prstGeom prst="rect">
            <a:avLst/>
          </a:prstGeom>
          <a:noFill/>
        </p:spPr>
        <p:txBody>
          <a:bodyPr wrap="square">
            <a:spAutoFit/>
          </a:bodyPr>
          <a:lstStyle/>
          <a:p>
            <a:pPr>
              <a:spcBef>
                <a:spcPts val="600"/>
              </a:spcBef>
            </a:pPr>
            <a:r>
              <a:rPr lang="cs-CZ" sz="2000" b="1" dirty="0"/>
              <a:t>Bůh vyčlenil sobotu jako zvláštní čas, kdy se můžeme těšit z Jeho společenství při samotném stvoření</a:t>
            </a:r>
            <a:r>
              <a:rPr lang="es-ES" sz="2000" b="1" dirty="0"/>
              <a:t> (</a:t>
            </a:r>
            <a:r>
              <a:rPr lang="cs-CZ" sz="2000" b="1" dirty="0"/>
              <a:t>1</a:t>
            </a:r>
            <a:r>
              <a:rPr lang="es-ES" sz="2000" b="1" dirty="0"/>
              <a:t>.</a:t>
            </a:r>
            <a:r>
              <a:rPr lang="cs-CZ" sz="2000" b="1" dirty="0"/>
              <a:t> Mojžíšova</a:t>
            </a:r>
            <a:r>
              <a:rPr lang="es-ES" sz="2000" b="1" dirty="0"/>
              <a:t> 2</a:t>
            </a:r>
            <a:r>
              <a:rPr lang="cs-CZ" sz="2000" b="1" dirty="0"/>
              <a:t>,</a:t>
            </a:r>
            <a:r>
              <a:rPr lang="es-ES" sz="2000" b="1" dirty="0"/>
              <a:t>1-3; </a:t>
            </a:r>
            <a:r>
              <a:rPr lang="cs-CZ" sz="2000" b="1" dirty="0"/>
              <a:t>2</a:t>
            </a:r>
            <a:r>
              <a:rPr lang="es-ES" sz="2000" b="1" dirty="0"/>
              <a:t>.</a:t>
            </a:r>
            <a:r>
              <a:rPr lang="cs-CZ" sz="2000" b="1" dirty="0"/>
              <a:t> Mojžíšova</a:t>
            </a:r>
            <a:r>
              <a:rPr lang="es-ES" sz="2000" b="1" dirty="0"/>
              <a:t> 20</a:t>
            </a:r>
            <a:r>
              <a:rPr lang="cs-CZ" sz="2000" b="1" dirty="0"/>
              <a:t>,</a:t>
            </a:r>
            <a:r>
              <a:rPr lang="es-ES" sz="2000" b="1" dirty="0"/>
              <a:t>11), </a:t>
            </a:r>
            <a:r>
              <a:rPr lang="cs-CZ" sz="2000" b="1" dirty="0"/>
              <a:t>a připomněl to Izraeli krátce před vyhlášením Desatera přikázání</a:t>
            </a:r>
            <a:r>
              <a:rPr lang="es-ES" sz="2000" b="1" dirty="0"/>
              <a:t> (</a:t>
            </a:r>
            <a:r>
              <a:rPr lang="cs-CZ" sz="2000" b="1" dirty="0"/>
              <a:t>2</a:t>
            </a:r>
            <a:r>
              <a:rPr lang="es-ES" sz="2000" b="1" dirty="0"/>
              <a:t>.</a:t>
            </a:r>
            <a:r>
              <a:rPr lang="cs-CZ" sz="2000" b="1" dirty="0"/>
              <a:t> Mojžíšova</a:t>
            </a:r>
            <a:r>
              <a:rPr lang="es-ES" sz="2000" b="1" dirty="0"/>
              <a:t> 16</a:t>
            </a:r>
            <a:r>
              <a:rPr lang="cs-CZ" sz="2000" b="1" dirty="0"/>
              <a:t>,</a:t>
            </a:r>
            <a:r>
              <a:rPr lang="es-ES" sz="2000" b="1" dirty="0"/>
              <a:t>22-29).</a:t>
            </a:r>
          </a:p>
        </p:txBody>
      </p:sp>
    </p:spTree>
    <p:extLst>
      <p:ext uri="{BB962C8B-B14F-4D97-AF65-F5344CB8AC3E}">
        <p14:creationId xmlns:p14="http://schemas.microsoft.com/office/powerpoint/2010/main" val="265033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upLeft)">
                                      <p:cBhvr>
                                        <p:cTn id="37" dur="500"/>
                                        <p:tgtEl>
                                          <p:spTgt spid="10"/>
                                        </p:tgtEl>
                                      </p:cBhvr>
                                    </p:animEffect>
                                  </p:childTnLst>
                                </p:cTn>
                              </p:par>
                              <p:par>
                                <p:cTn id="38" presetID="18" presetClass="entr" presetSubtype="3"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upRight)">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F629595-8DFB-263E-AB45-E76CEEFC4B7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9E6539-5719-E583-8FBD-E9F5FCD60B81}"/>
              </a:ext>
            </a:extLst>
          </p:cNvPr>
          <p:cNvSpPr txBox="1"/>
          <p:nvPr/>
        </p:nvSpPr>
        <p:spPr>
          <a:xfrm>
            <a:off x="0" y="-50240"/>
            <a:ext cx="9339563"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cs-CZ" sz="4400" b="1" dirty="0">
                <a:ln/>
                <a:solidFill>
                  <a:schemeClr val="accent4"/>
                </a:solidFill>
              </a:rPr>
              <a:t>BOŽÍ DUCH A JEHO ŠTĚDRÉ DARY</a:t>
            </a:r>
            <a:r>
              <a:rPr lang="es-ES" sz="4400" b="1" dirty="0">
                <a:ln/>
                <a:solidFill>
                  <a:schemeClr val="accent4"/>
                </a:solidFill>
              </a:rPr>
              <a:t> </a:t>
            </a:r>
          </a:p>
        </p:txBody>
      </p:sp>
      <p:sp>
        <p:nvSpPr>
          <p:cNvPr id="5" name="CuadroTexto 4">
            <a:extLst>
              <a:ext uri="{FF2B5EF4-FFF2-40B4-BE49-F238E27FC236}">
                <a16:creationId xmlns:a16="http://schemas.microsoft.com/office/drawing/2014/main" id="{CC3BC7EF-3A24-9F80-B2F1-58D869113B9C}"/>
              </a:ext>
            </a:extLst>
          </p:cNvPr>
          <p:cNvSpPr txBox="1"/>
          <p:nvPr/>
        </p:nvSpPr>
        <p:spPr>
          <a:xfrm>
            <a:off x="1" y="525623"/>
            <a:ext cx="9339562" cy="830997"/>
          </a:xfrm>
          <a:prstGeom prst="rect">
            <a:avLst/>
          </a:prstGeom>
          <a:noFill/>
        </p:spPr>
        <p:txBody>
          <a:bodyPr wrap="square">
            <a:spAutoFit/>
          </a:bodyPr>
          <a:lstStyle/>
          <a:p>
            <a:pPr algn="ct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cs-CZ"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Vyberte mezi sebou pro Hospodina oběť pozdvihování. Každý ať ze srdce dobrovolně přinese jako Hospodinovu oběť pozdvihování zlato, stříbro a měď</a:t>
            </a: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cs-CZ"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 každý, kdo je          mezi vámi dovedný, ať přijde a dělá vše, co Hospodin přikázal</a:t>
            </a: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cs-CZ"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 Mojžíšova</a:t>
            </a:r>
            <a:r>
              <a:rPr lang="es-ES"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35</a:t>
            </a:r>
            <a:r>
              <a:rPr lang="cs-CZ"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5</a:t>
            </a:r>
            <a:r>
              <a:rPr lang="cs-CZ"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10)</a:t>
            </a:r>
          </a:p>
        </p:txBody>
      </p:sp>
      <p:sp>
        <p:nvSpPr>
          <p:cNvPr id="6" name="CuadroTexto 5">
            <a:extLst>
              <a:ext uri="{FF2B5EF4-FFF2-40B4-BE49-F238E27FC236}">
                <a16:creationId xmlns:a16="http://schemas.microsoft.com/office/drawing/2014/main" id="{442DA24D-8263-BD76-9D4B-3BF968B04F86}"/>
              </a:ext>
            </a:extLst>
          </p:cNvPr>
          <p:cNvSpPr txBox="1"/>
          <p:nvPr/>
        </p:nvSpPr>
        <p:spPr>
          <a:xfrm>
            <a:off x="2702590" y="1456521"/>
            <a:ext cx="6636972" cy="707886"/>
          </a:xfrm>
          <a:prstGeom prst="rect">
            <a:avLst/>
          </a:prstGeom>
          <a:noFill/>
        </p:spPr>
        <p:txBody>
          <a:bodyPr wrap="square" rtlCol="0">
            <a:spAutoFit/>
          </a:bodyPr>
          <a:lstStyle/>
          <a:p>
            <a:pPr>
              <a:spcBef>
                <a:spcPts val="600"/>
              </a:spcBef>
            </a:pPr>
            <a:r>
              <a:rPr lang="es-ES" sz="2000" b="1" dirty="0"/>
              <a:t>Existovaly dva způsoby, jak přispět k práci </a:t>
            </a:r>
            <a:r>
              <a:rPr lang="cs-CZ" sz="2000" b="1" dirty="0"/>
              <a:t>na svatyni</a:t>
            </a:r>
            <a:r>
              <a:rPr lang="es-ES" sz="2000" b="1" dirty="0"/>
              <a:t>: darovat materiál a </a:t>
            </a:r>
            <a:r>
              <a:rPr lang="cs-CZ" sz="2000" b="1" dirty="0"/>
              <a:t>přiložit ruce k dílu</a:t>
            </a:r>
            <a:r>
              <a:rPr lang="es-ES" sz="2000" b="1" dirty="0"/>
              <a:t>.</a:t>
            </a:r>
          </a:p>
        </p:txBody>
      </p:sp>
      <p:pic>
        <p:nvPicPr>
          <p:cNvPr id="16" name="Imagen 15" descr="Imagen que contiene interior, tabla, hombre, pequeño&#10;&#10;El contenido generado por IA puede ser incorrecto.">
            <a:extLst>
              <a:ext uri="{FF2B5EF4-FFF2-40B4-BE49-F238E27FC236}">
                <a16:creationId xmlns:a16="http://schemas.microsoft.com/office/drawing/2014/main" id="{ED36751D-2B86-CB84-4E27-AD8A0BE2C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04" y="5061554"/>
            <a:ext cx="2423879" cy="1615919"/>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2" name="Imagen 21" descr="Imagen que contiene tabla, mujer, viejo, silla&#10;&#10;El contenido generado por IA puede ser incorrecto.">
            <a:extLst>
              <a:ext uri="{FF2B5EF4-FFF2-40B4-BE49-F238E27FC236}">
                <a16:creationId xmlns:a16="http://schemas.microsoft.com/office/drawing/2014/main" id="{EB8DAD01-D3F5-3D82-51E8-4E1CCC540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204" y="1557762"/>
            <a:ext cx="2414016" cy="1604772"/>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4" name="Imagen 23" descr="Imagen que contiene persona, tabla, hecho de madera, hombre&#10;&#10;El contenido generado por IA puede ser incorrecto.">
            <a:extLst>
              <a:ext uri="{FF2B5EF4-FFF2-40B4-BE49-F238E27FC236}">
                <a16:creationId xmlns:a16="http://schemas.microsoft.com/office/drawing/2014/main" id="{10E04638-AFCD-7242-E69E-8238B973E6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204" y="3291370"/>
            <a:ext cx="2414016" cy="1641348"/>
          </a:xfrm>
          <a:prstGeom prst="round2DiagRect">
            <a:avLst>
              <a:gd name="adj1" fmla="val 0"/>
              <a:gd name="adj2" fmla="val 22039"/>
            </a:avLst>
          </a:prstGeom>
          <a:ln w="38100" cap="sq">
            <a:solidFill>
              <a:srgbClr val="2E4582"/>
            </a:solidFill>
            <a:miter lim="800000"/>
          </a:ln>
          <a:effectLst>
            <a:outerShdw blurRad="50800" dist="38100" dir="8100000" algn="tr" rotWithShape="0">
              <a:prstClr val="black">
                <a:alpha val="40000"/>
              </a:prstClr>
            </a:outerShdw>
          </a:effectLst>
        </p:spPr>
      </p:pic>
      <p:pic>
        <p:nvPicPr>
          <p:cNvPr id="26" name="Imagen 25" descr="Un dibujo de una persona&#10;&#10;El contenido generado por IA puede ser incorrecto.">
            <a:extLst>
              <a:ext uri="{FF2B5EF4-FFF2-40B4-BE49-F238E27FC236}">
                <a16:creationId xmlns:a16="http://schemas.microsoft.com/office/drawing/2014/main" id="{C4DB9865-20EC-CF69-A531-394F4CD075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9563" y="171886"/>
            <a:ext cx="2697065" cy="3026594"/>
          </a:xfrm>
          <a:prstGeom prst="roundRect">
            <a:avLst>
              <a:gd name="adj" fmla="val 8594"/>
            </a:avLst>
          </a:prstGeom>
          <a:solidFill>
            <a:srgbClr val="FFFFFF">
              <a:shade val="85000"/>
            </a:srgbClr>
          </a:solidFill>
          <a:ln>
            <a:noFill/>
          </a:ln>
          <a:effectLst/>
          <a:scene3d>
            <a:camera prst="orthographicFront"/>
            <a:lightRig rig="threePt" dir="t"/>
          </a:scene3d>
          <a:sp3d>
            <a:bevelT prst="relaxedInset"/>
          </a:sp3d>
        </p:spPr>
      </p:pic>
      <p:pic>
        <p:nvPicPr>
          <p:cNvPr id="14" name="Imagen 13" descr="Imagen que contiene interior, parado, hombre, grupo&#10;&#10;El contenido generado por IA puede ser incorrecto.">
            <a:extLst>
              <a:ext uri="{FF2B5EF4-FFF2-40B4-BE49-F238E27FC236}">
                <a16:creationId xmlns:a16="http://schemas.microsoft.com/office/drawing/2014/main" id="{828F64B2-D7AD-3FF6-D1B7-E59A543F23E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587929" y="3370365"/>
            <a:ext cx="2448700" cy="322135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D3E03FC2-D9E5-7E59-3EF2-CD01CE5B3EA3}"/>
              </a:ext>
            </a:extLst>
          </p:cNvPr>
          <p:cNvSpPr txBox="1"/>
          <p:nvPr/>
        </p:nvSpPr>
        <p:spPr>
          <a:xfrm>
            <a:off x="2702590" y="5510862"/>
            <a:ext cx="6793102" cy="1323439"/>
          </a:xfrm>
          <a:prstGeom prst="rect">
            <a:avLst/>
          </a:prstGeom>
          <a:noFill/>
        </p:spPr>
        <p:txBody>
          <a:bodyPr wrap="square">
            <a:spAutoFit/>
          </a:bodyPr>
          <a:lstStyle/>
          <a:p>
            <a:pPr>
              <a:spcBef>
                <a:spcPts val="600"/>
              </a:spcBef>
            </a:pPr>
            <a:r>
              <a:rPr lang="es-ES" sz="2000" b="1" dirty="0"/>
              <a:t>Aby mohli tuto práci vykonávat, Duch svatý daroval všechny zúčastněné pracovníky (</a:t>
            </a:r>
            <a:r>
              <a:rPr lang="cs-CZ" sz="2000" b="1" dirty="0"/>
              <a:t>2</a:t>
            </a:r>
            <a:r>
              <a:rPr lang="es-ES" sz="2000" b="1" dirty="0"/>
              <a:t>.</a:t>
            </a:r>
            <a:r>
              <a:rPr lang="cs-CZ" sz="2000" b="1" dirty="0"/>
              <a:t> Mojžíšova</a:t>
            </a:r>
            <a:r>
              <a:rPr lang="es-ES" sz="2000" b="1" dirty="0"/>
              <a:t> 35</a:t>
            </a:r>
            <a:r>
              <a:rPr lang="cs-CZ" sz="2000" b="1" dirty="0"/>
              <a:t>,</a:t>
            </a:r>
            <a:r>
              <a:rPr lang="es-ES" sz="2000" b="1" dirty="0"/>
              <a:t>30-36</a:t>
            </a:r>
            <a:r>
              <a:rPr lang="cs-CZ" sz="2000" b="1" dirty="0"/>
              <a:t>,</a:t>
            </a:r>
            <a:r>
              <a:rPr lang="es-ES" sz="2000" b="1" dirty="0"/>
              <a:t>2). Stejně tak i nadále dává potřebné dary všem, kdo spolupracují s Božím dílem.</a:t>
            </a:r>
          </a:p>
        </p:txBody>
      </p:sp>
      <p:sp>
        <p:nvSpPr>
          <p:cNvPr id="8" name="CuadroTexto 7">
            <a:extLst>
              <a:ext uri="{FF2B5EF4-FFF2-40B4-BE49-F238E27FC236}">
                <a16:creationId xmlns:a16="http://schemas.microsoft.com/office/drawing/2014/main" id="{D2E01D67-CE2C-D4B9-C253-83875E2FAC81}"/>
              </a:ext>
            </a:extLst>
          </p:cNvPr>
          <p:cNvSpPr txBox="1"/>
          <p:nvPr/>
        </p:nvSpPr>
        <p:spPr>
          <a:xfrm>
            <a:off x="2702590" y="4515326"/>
            <a:ext cx="6786820" cy="1015663"/>
          </a:xfrm>
          <a:prstGeom prst="rect">
            <a:avLst/>
          </a:prstGeom>
          <a:noFill/>
        </p:spPr>
        <p:txBody>
          <a:bodyPr wrap="square">
            <a:spAutoFit/>
          </a:bodyPr>
          <a:lstStyle/>
          <a:p>
            <a:pPr>
              <a:spcBef>
                <a:spcPts val="600"/>
              </a:spcBef>
            </a:pPr>
            <a:r>
              <a:rPr lang="es-ES" sz="2000" b="1" dirty="0"/>
              <a:t>Všichni byli tak ochotni spolupracovat, že Becalel, Oholiab a ostatní dělníci požádali Mojžíše, aby přestal přinášet oběti (</a:t>
            </a:r>
            <a:r>
              <a:rPr lang="cs-CZ" sz="2000" b="1" dirty="0"/>
              <a:t>2</a:t>
            </a:r>
            <a:r>
              <a:rPr lang="es-ES" sz="2000" b="1" dirty="0"/>
              <a:t>.</a:t>
            </a:r>
            <a:r>
              <a:rPr lang="cs-CZ" sz="2000" b="1" dirty="0"/>
              <a:t> Mojžíšova</a:t>
            </a:r>
            <a:r>
              <a:rPr lang="es-ES" sz="2000" b="1" dirty="0"/>
              <a:t> 36</a:t>
            </a:r>
            <a:r>
              <a:rPr lang="cs-CZ" sz="2000" b="1" dirty="0"/>
              <a:t>,</a:t>
            </a:r>
            <a:r>
              <a:rPr lang="es-ES" sz="2000" b="1" dirty="0"/>
              <a:t>3-7).</a:t>
            </a:r>
          </a:p>
        </p:txBody>
      </p:sp>
      <p:sp>
        <p:nvSpPr>
          <p:cNvPr id="10" name="CuadroTexto 9">
            <a:extLst>
              <a:ext uri="{FF2B5EF4-FFF2-40B4-BE49-F238E27FC236}">
                <a16:creationId xmlns:a16="http://schemas.microsoft.com/office/drawing/2014/main" id="{F6F51702-444B-40A5-A82B-0F0A6AF8D2C5}"/>
              </a:ext>
            </a:extLst>
          </p:cNvPr>
          <p:cNvSpPr txBox="1"/>
          <p:nvPr/>
        </p:nvSpPr>
        <p:spPr>
          <a:xfrm>
            <a:off x="2702590" y="3827569"/>
            <a:ext cx="6786820" cy="707886"/>
          </a:xfrm>
          <a:prstGeom prst="rect">
            <a:avLst/>
          </a:prstGeom>
          <a:noFill/>
        </p:spPr>
        <p:txBody>
          <a:bodyPr wrap="square">
            <a:spAutoFit/>
          </a:bodyPr>
          <a:lstStyle/>
          <a:p>
            <a:pPr>
              <a:spcBef>
                <a:spcPts val="600"/>
              </a:spcBef>
            </a:pPr>
            <a:r>
              <a:rPr lang="es-ES" sz="2000" b="1" dirty="0"/>
              <a:t>Kromě toho byla potřeba práce přadlen, švadlen a krejčích, tesařů, řezbářů, šperkařů...</a:t>
            </a:r>
          </a:p>
        </p:txBody>
      </p:sp>
      <p:sp>
        <p:nvSpPr>
          <p:cNvPr id="12" name="CuadroTexto 11">
            <a:extLst>
              <a:ext uri="{FF2B5EF4-FFF2-40B4-BE49-F238E27FC236}">
                <a16:creationId xmlns:a16="http://schemas.microsoft.com/office/drawing/2014/main" id="{36CBBE2F-D2FC-1555-82DA-D2F7C58A055B}"/>
              </a:ext>
            </a:extLst>
          </p:cNvPr>
          <p:cNvSpPr txBox="1"/>
          <p:nvPr/>
        </p:nvSpPr>
        <p:spPr>
          <a:xfrm>
            <a:off x="2702590" y="3139812"/>
            <a:ext cx="6786820" cy="707886"/>
          </a:xfrm>
          <a:prstGeom prst="rect">
            <a:avLst/>
          </a:prstGeom>
          <a:noFill/>
        </p:spPr>
        <p:txBody>
          <a:bodyPr wrap="square">
            <a:spAutoFit/>
          </a:bodyPr>
          <a:lstStyle/>
          <a:p>
            <a:pPr>
              <a:spcBef>
                <a:spcPts val="600"/>
              </a:spcBef>
            </a:pPr>
            <a:r>
              <a:rPr lang="es-ES" sz="2000" b="1" dirty="0"/>
              <a:t>Odkud se to všechno vzalo? Z velké části z toho, co Izrael vzal Egypťanům, když odcházeli (</a:t>
            </a:r>
            <a:r>
              <a:rPr lang="cs-CZ" sz="2000" b="1" dirty="0"/>
              <a:t>2</a:t>
            </a:r>
            <a:r>
              <a:rPr lang="es-ES" sz="2000" b="1" dirty="0"/>
              <a:t>.</a:t>
            </a:r>
            <a:r>
              <a:rPr lang="cs-CZ" sz="2000" b="1" dirty="0"/>
              <a:t> Mojžíšova</a:t>
            </a:r>
            <a:r>
              <a:rPr lang="es-ES" sz="2000" b="1" dirty="0"/>
              <a:t> 11</a:t>
            </a:r>
            <a:r>
              <a:rPr lang="cs-CZ" sz="2000" b="1" dirty="0"/>
              <a:t>,</a:t>
            </a:r>
            <a:r>
              <a:rPr lang="es-ES" sz="2000" b="1" dirty="0"/>
              <a:t>2).</a:t>
            </a:r>
          </a:p>
        </p:txBody>
      </p:sp>
      <p:sp>
        <p:nvSpPr>
          <p:cNvPr id="15" name="CuadroTexto 14">
            <a:extLst>
              <a:ext uri="{FF2B5EF4-FFF2-40B4-BE49-F238E27FC236}">
                <a16:creationId xmlns:a16="http://schemas.microsoft.com/office/drawing/2014/main" id="{BC687765-1A38-2EA2-D9D9-1CDB0D778781}"/>
              </a:ext>
            </a:extLst>
          </p:cNvPr>
          <p:cNvSpPr txBox="1"/>
          <p:nvPr/>
        </p:nvSpPr>
        <p:spPr>
          <a:xfrm>
            <a:off x="2696307" y="2144278"/>
            <a:ext cx="6643255" cy="1015663"/>
          </a:xfrm>
          <a:prstGeom prst="rect">
            <a:avLst/>
          </a:prstGeom>
          <a:noFill/>
        </p:spPr>
        <p:txBody>
          <a:bodyPr wrap="square">
            <a:spAutoFit/>
          </a:bodyPr>
          <a:lstStyle/>
          <a:p>
            <a:pPr>
              <a:spcBef>
                <a:spcPts val="600"/>
              </a:spcBef>
            </a:pPr>
            <a:r>
              <a:rPr lang="es-ES" sz="2000" b="1" dirty="0"/>
              <a:t>Bylo použito více než tuna zlata, asi 3,75 tuny stříbra a asi 2,5 tuny bronzu, stejně jako dřevo a různé tkaniny</a:t>
            </a:r>
            <a:r>
              <a:rPr lang="cs-CZ" sz="2000" b="1" dirty="0"/>
              <a:t>          </a:t>
            </a:r>
            <a:r>
              <a:rPr lang="es-ES" sz="2000" b="1" dirty="0"/>
              <a:t> (</a:t>
            </a:r>
            <a:r>
              <a:rPr lang="cs-CZ" sz="2000" b="1" dirty="0"/>
              <a:t>2</a:t>
            </a:r>
            <a:r>
              <a:rPr lang="es-ES" sz="2000" b="1" dirty="0"/>
              <a:t>.</a:t>
            </a:r>
            <a:r>
              <a:rPr lang="cs-CZ" sz="2000" b="1" dirty="0"/>
              <a:t> Mojžíšova</a:t>
            </a:r>
            <a:r>
              <a:rPr lang="es-ES" sz="2000" b="1" dirty="0"/>
              <a:t> 38</a:t>
            </a:r>
            <a:r>
              <a:rPr lang="cs-CZ" sz="2000" b="1" dirty="0"/>
              <a:t>,</a:t>
            </a:r>
            <a:r>
              <a:rPr lang="es-ES" sz="2000" b="1" dirty="0"/>
              <a:t>21-31).</a:t>
            </a:r>
          </a:p>
        </p:txBody>
      </p:sp>
    </p:spTree>
    <p:extLst>
      <p:ext uri="{BB962C8B-B14F-4D97-AF65-F5344CB8AC3E}">
        <p14:creationId xmlns:p14="http://schemas.microsoft.com/office/powerpoint/2010/main" val="3198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32"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amond(out)">
                                      <p:cBhvr>
                                        <p:cTn id="66" dur="750"/>
                                        <p:tgtEl>
                                          <p:spTgt spid="14"/>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F9CD16-6443-1C18-A34A-B2A27A8F426F}"/>
              </a:ext>
            </a:extLst>
          </p:cNvPr>
          <p:cNvSpPr txBox="1"/>
          <p:nvPr/>
        </p:nvSpPr>
        <p:spPr>
          <a:xfrm>
            <a:off x="3175567" y="1291085"/>
            <a:ext cx="7197158" cy="3539430"/>
          </a:xfrm>
          <a:prstGeom prst="rect">
            <a:avLst/>
          </a:prstGeom>
          <a:noFill/>
        </p:spPr>
        <p:txBody>
          <a:bodyPr wrap="square">
            <a:spAutoFit/>
          </a:bodyPr>
          <a:lstStyle/>
          <a:p>
            <a:pPr>
              <a:spcBef>
                <a:spcPts val="600"/>
              </a:spcBef>
            </a:pPr>
            <a:r>
              <a:rPr lang="es-ES" sz="2800" b="1" dirty="0">
                <a:latin typeface="Constantia" panose="02030602050306030303" pitchFamily="18" charset="0"/>
              </a:rPr>
              <a:t>“Bůh dal mužům a ženám vzácné dary. Různým lidem dal různé dary. Ne každý má stejnou sílu charakteru nebo stejnou hloubku poznání, ale každý musí používat své dary ve službě Mistrovi, bez ohledu na to, jak malý se tento dar může zdát. Věrný správce moudře vyjednává se svěřeným majetkem”</a:t>
            </a:r>
          </a:p>
        </p:txBody>
      </p:sp>
      <p:sp>
        <p:nvSpPr>
          <p:cNvPr id="4" name="CuadroTexto 3">
            <a:extLst>
              <a:ext uri="{FF2B5EF4-FFF2-40B4-BE49-F238E27FC236}">
                <a16:creationId xmlns:a16="http://schemas.microsoft.com/office/drawing/2014/main" id="{1DC2BB6C-E6B8-D6A9-9674-E91232D18192}"/>
              </a:ext>
            </a:extLst>
          </p:cNvPr>
          <p:cNvSpPr txBox="1"/>
          <p:nvPr/>
        </p:nvSpPr>
        <p:spPr>
          <a:xfrm>
            <a:off x="6229350" y="6162675"/>
            <a:ext cx="3756606" cy="338554"/>
          </a:xfrm>
          <a:prstGeom prst="rect">
            <a:avLst/>
          </a:prstGeom>
          <a:noFill/>
        </p:spPr>
        <p:txBody>
          <a:bodyPr wrap="none" rtlCol="0">
            <a:spAutoFit/>
          </a:bodyPr>
          <a:lstStyle/>
          <a:p>
            <a:pPr algn="r"/>
            <a:r>
              <a:rPr lang="cs-CZ" sz="1600" b="1" dirty="0"/>
              <a:t>(</a:t>
            </a:r>
            <a:r>
              <a:rPr lang="es-ES" sz="1600" b="1" dirty="0"/>
              <a:t>E. G. W. </a:t>
            </a:r>
            <a:r>
              <a:rPr lang="cs-CZ" sz="1600" b="1" dirty="0"/>
              <a:t>: </a:t>
            </a:r>
            <a:r>
              <a:rPr lang="cs-CZ" sz="1600" b="1" dirty="0" err="1"/>
              <a:t>The</a:t>
            </a:r>
            <a:r>
              <a:rPr lang="cs-CZ" sz="1600" b="1" dirty="0"/>
              <a:t> </a:t>
            </a:r>
            <a:r>
              <a:rPr lang="cs-CZ" sz="1600" b="1" dirty="0" err="1"/>
              <a:t>Upward</a:t>
            </a:r>
            <a:r>
              <a:rPr lang="cs-CZ" sz="1600" b="1" dirty="0"/>
              <a:t> </a:t>
            </a:r>
            <a:r>
              <a:rPr lang="cs-CZ" sz="1600" b="1" dirty="0" err="1"/>
              <a:t>Look</a:t>
            </a:r>
            <a:r>
              <a:rPr lang="cs-CZ" sz="1600" b="1" dirty="0"/>
              <a:t> strana 379</a:t>
            </a:r>
            <a:r>
              <a:rPr lang="es-ES" sz="1600" b="1" dirty="0"/>
              <a:t>)</a:t>
            </a:r>
          </a:p>
        </p:txBody>
      </p:sp>
    </p:spTree>
    <p:extLst>
      <p:ext uri="{BB962C8B-B14F-4D97-AF65-F5344CB8AC3E}">
        <p14:creationId xmlns:p14="http://schemas.microsoft.com/office/powerpoint/2010/main" val="5946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8B8763-BB41-DB8B-B466-FF67F584C914}"/>
            </a:ext>
          </a:extLst>
        </p:cNvPr>
        <p:cNvGrpSpPr/>
        <p:nvPr/>
      </p:nvGrpSpPr>
      <p:grpSpPr>
        <a:xfrm>
          <a:off x="0" y="0"/>
          <a:ext cx="0" cy="0"/>
          <a:chOff x="0" y="0"/>
          <a:chExt cx="0" cy="0"/>
        </a:xfrm>
      </p:grpSpPr>
      <p:pic>
        <p:nvPicPr>
          <p:cNvPr id="4" name="Imagen 3" descr="Banca de madera en la arena&#10;&#10;El contenido generado por IA puede ser incorrecto.">
            <a:extLst>
              <a:ext uri="{FF2B5EF4-FFF2-40B4-BE49-F238E27FC236}">
                <a16:creationId xmlns:a16="http://schemas.microsoft.com/office/drawing/2014/main" id="{F16D0786-2251-3F6B-ED53-CA9B7ACF63C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Freeform 12">
            <a:extLst>
              <a:ext uri="{FF2B5EF4-FFF2-40B4-BE49-F238E27FC236}">
                <a16:creationId xmlns:a16="http://schemas.microsoft.com/office/drawing/2014/main" id="{E91A59EE-E714-A82B-45C9-FBF789DF6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7030A0">
              <a:alpha val="93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FAB6A25-0220-CDD2-3E33-4B3BE5C06823}"/>
              </a:ext>
            </a:extLst>
          </p:cNvPr>
          <p:cNvSpPr txBox="1"/>
          <p:nvPr/>
        </p:nvSpPr>
        <p:spPr>
          <a:xfrm>
            <a:off x="1622651" y="5824209"/>
            <a:ext cx="9165010" cy="830997"/>
          </a:xfrm>
          <a:prstGeom prst="rect">
            <a:avLst/>
          </a:prstGeom>
          <a:noFill/>
        </p:spPr>
        <p:txBody>
          <a:bodyPr wrap="square">
            <a:spAutoFit/>
          </a:bodyPr>
          <a:lstStyle/>
          <a:p>
            <a:pPr algn="ctr"/>
            <a:r>
              <a:rPr lang="cs-CZ"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SVATYNĚ</a:t>
            </a:r>
            <a:endPar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endParaRPr>
          </a:p>
        </p:txBody>
      </p:sp>
    </p:spTree>
    <p:extLst>
      <p:ext uri="{BB962C8B-B14F-4D97-AF65-F5344CB8AC3E}">
        <p14:creationId xmlns:p14="http://schemas.microsoft.com/office/powerpoint/2010/main" val="4013036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AD058B-3A13-9AE2-FA4A-FBDC1B70879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0192B74-4ABB-CB25-F748-41E62FDA20DD}"/>
              </a:ext>
            </a:extLst>
          </p:cNvPr>
          <p:cNvSpPr txBox="1"/>
          <p:nvPr/>
        </p:nvSpPr>
        <p:spPr>
          <a:xfrm>
            <a:off x="1927051" y="17576"/>
            <a:ext cx="8876406" cy="769441"/>
          </a:xfrm>
          <a:prstGeom prst="rect">
            <a:avLst/>
          </a:prstGeom>
          <a:noFill/>
        </p:spPr>
        <p:txBody>
          <a:bodyPr wrap="square">
            <a:spAutoFit/>
          </a:bodyPr>
          <a:lstStyle/>
          <a:p>
            <a:pPr algn="ctr"/>
            <a:r>
              <a:rPr lang="cs-CZ"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DOKONČENÍ SVATOSTÁNKU</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t>
            </a:r>
          </a:p>
        </p:txBody>
      </p:sp>
      <p:sp>
        <p:nvSpPr>
          <p:cNvPr id="5" name="CuadroTexto 4">
            <a:extLst>
              <a:ext uri="{FF2B5EF4-FFF2-40B4-BE49-F238E27FC236}">
                <a16:creationId xmlns:a16="http://schemas.microsoft.com/office/drawing/2014/main" id="{5BA863E9-DF38-B081-3158-2899208A0A8B}"/>
              </a:ext>
            </a:extLst>
          </p:cNvPr>
          <p:cNvSpPr txBox="1"/>
          <p:nvPr/>
        </p:nvSpPr>
        <p:spPr>
          <a:xfrm>
            <a:off x="2111028" y="653147"/>
            <a:ext cx="8508452" cy="646331"/>
          </a:xfrm>
          <a:prstGeom prst="rect">
            <a:avLst/>
          </a:prstGeom>
          <a:noFill/>
        </p:spPr>
        <p:txBody>
          <a:bodyPr wrap="square">
            <a:spAutoFit/>
          </a:bodyPr>
          <a:lstStyle/>
          <a:p>
            <a:pPr algn="ctr"/>
            <a:r>
              <a:rPr lang="es-E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cs-CZ"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Mojžíš celé dílo prohlédl; ano, vykonali je přesně tak, jak Hospodin přikázal. A Mojžíš jim požehnal</a:t>
            </a:r>
            <a:r>
              <a:rPr lang="es-E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cs-CZ"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2. Mojžíšova</a:t>
            </a:r>
            <a:r>
              <a:rPr lang="es-ES"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39</a:t>
            </a:r>
            <a:r>
              <a:rPr lang="cs-CZ"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43)</a:t>
            </a:r>
          </a:p>
        </p:txBody>
      </p:sp>
      <p:sp>
        <p:nvSpPr>
          <p:cNvPr id="6" name="CuadroTexto 5">
            <a:extLst>
              <a:ext uri="{FF2B5EF4-FFF2-40B4-BE49-F238E27FC236}">
                <a16:creationId xmlns:a16="http://schemas.microsoft.com/office/drawing/2014/main" id="{16D95CB1-F4DC-A6BE-6A5A-9AEEB66E8976}"/>
              </a:ext>
            </a:extLst>
          </p:cNvPr>
          <p:cNvSpPr txBox="1"/>
          <p:nvPr/>
        </p:nvSpPr>
        <p:spPr>
          <a:xfrm>
            <a:off x="390525" y="1312358"/>
            <a:ext cx="11610975" cy="400110"/>
          </a:xfrm>
          <a:prstGeom prst="rect">
            <a:avLst/>
          </a:prstGeom>
          <a:noFill/>
        </p:spPr>
        <p:txBody>
          <a:bodyPr wrap="square" rtlCol="0">
            <a:spAutoFit/>
          </a:bodyPr>
          <a:lstStyle/>
          <a:p>
            <a:pPr algn="ctr">
              <a:spcBef>
                <a:spcPts val="600"/>
              </a:spcBef>
            </a:pPr>
            <a:r>
              <a:rPr lang="es-ES" sz="2000" b="1" dirty="0"/>
              <a:t>Jaké prvky byly nezbytné k tomu, aby Svatostánek setkávání plnil své funkce?</a:t>
            </a:r>
          </a:p>
        </p:txBody>
      </p:sp>
      <p:graphicFrame>
        <p:nvGraphicFramePr>
          <p:cNvPr id="2" name="Diagrama 1">
            <a:extLst>
              <a:ext uri="{FF2B5EF4-FFF2-40B4-BE49-F238E27FC236}">
                <a16:creationId xmlns:a16="http://schemas.microsoft.com/office/drawing/2014/main" id="{6459502D-9A6D-2FA6-DA1D-A219B805AF71}"/>
              </a:ext>
            </a:extLst>
          </p:cNvPr>
          <p:cNvGraphicFramePr/>
          <p:nvPr>
            <p:extLst>
              <p:ext uri="{D42A27DB-BD31-4B8C-83A1-F6EECF244321}">
                <p14:modId xmlns:p14="http://schemas.microsoft.com/office/powerpoint/2010/main" val="3748725228"/>
              </p:ext>
            </p:extLst>
          </p:nvPr>
        </p:nvGraphicFramePr>
        <p:xfrm>
          <a:off x="247650" y="1752660"/>
          <a:ext cx="11753850"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Forma&#10;&#10;El contenido generado por IA puede ser incorrecto.">
            <a:extLst>
              <a:ext uri="{FF2B5EF4-FFF2-40B4-BE49-F238E27FC236}">
                <a16:creationId xmlns:a16="http://schemas.microsoft.com/office/drawing/2014/main" id="{5201FD7C-1A1F-7314-F096-E7C2745EC3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765" y="5046782"/>
            <a:ext cx="1916367" cy="1538654"/>
          </a:xfrm>
          <a:prstGeom prst="rect">
            <a:avLst/>
          </a:prstGeom>
          <a:effectLst>
            <a:innerShdw blurRad="114300">
              <a:schemeClr val="accent2">
                <a:lumMod val="75000"/>
              </a:schemeClr>
            </a:innerShdw>
          </a:effectLst>
        </p:spPr>
      </p:pic>
      <p:pic>
        <p:nvPicPr>
          <p:cNvPr id="10" name="Imagen 9" descr="Imagen que contiene hombre, café, mujer, hecho de madera&#10;&#10;El contenido generado por IA puede ser incorrecto.">
            <a:extLst>
              <a:ext uri="{FF2B5EF4-FFF2-40B4-BE49-F238E27FC236}">
                <a16:creationId xmlns:a16="http://schemas.microsoft.com/office/drawing/2014/main" id="{2D320AC7-EB12-3E31-A7D6-34F5E7846FC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619481" y="88582"/>
            <a:ext cx="1382019" cy="1272166"/>
          </a:xfrm>
          <a:prstGeom prst="rect">
            <a:avLst/>
          </a:prstGeom>
          <a:ln>
            <a:noFill/>
          </a:ln>
          <a:effectLst>
            <a:softEdge rad="112500"/>
          </a:effectLst>
        </p:spPr>
      </p:pic>
      <p:pic>
        <p:nvPicPr>
          <p:cNvPr id="12" name="Imagen 11" descr="Dibujo de una persona&#10;&#10;El contenido generado por IA puede ser incorrecto.">
            <a:extLst>
              <a:ext uri="{FF2B5EF4-FFF2-40B4-BE49-F238E27FC236}">
                <a16:creationId xmlns:a16="http://schemas.microsoft.com/office/drawing/2014/main" id="{BFA02C0F-5A4E-78B6-EA7C-3ADFD61543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500" y="88582"/>
            <a:ext cx="1920529" cy="1269288"/>
          </a:xfrm>
          <a:prstGeom prst="rect">
            <a:avLst/>
          </a:prstGeom>
          <a:ln>
            <a:noFill/>
          </a:ln>
          <a:effectLst>
            <a:softEdge rad="112500"/>
          </a:effectLst>
        </p:spPr>
      </p:pic>
    </p:spTree>
    <p:extLst>
      <p:ext uri="{BB962C8B-B14F-4D97-AF65-F5344CB8AC3E}">
        <p14:creationId xmlns:p14="http://schemas.microsoft.com/office/powerpoint/2010/main" val="30719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5"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3B6AB04C-29B0-4213-8EE0-EB481436E552}"/>
                                            </p:graphicEl>
                                          </p:spTgt>
                                        </p:tgtEl>
                                        <p:attrNameLst>
                                          <p:attrName>style.visibility</p:attrName>
                                        </p:attrNameLst>
                                      </p:cBhvr>
                                      <p:to>
                                        <p:strVal val="visible"/>
                                      </p:to>
                                    </p:set>
                                    <p:anim calcmode="lin" valueType="num">
                                      <p:cBhvr>
                                        <p:cTn id="44" dur="500" fill="hold"/>
                                        <p:tgtEl>
                                          <p:spTgt spid="2">
                                            <p:graphicEl>
                                              <a:dgm id="{3B6AB04C-29B0-4213-8EE0-EB481436E552}"/>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3B6AB04C-29B0-4213-8EE0-EB481436E552}"/>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3B6AB04C-29B0-4213-8EE0-EB481436E552}"/>
                                            </p:graphicEl>
                                          </p:spTgt>
                                        </p:tgtEl>
                                      </p:cBhvr>
                                    </p:animEffect>
                                    <p:anim calcmode="lin" valueType="num">
                                      <p:cBhvr>
                                        <p:cTn id="47" dur="500" fill="hold"/>
                                        <p:tgtEl>
                                          <p:spTgt spid="2">
                                            <p:graphicEl>
                                              <a:dgm id="{3B6AB04C-29B0-4213-8EE0-EB481436E552}"/>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3B6AB04C-29B0-4213-8EE0-EB481436E552}"/>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D390EC06-B602-440F-8428-F7F620A0B436}"/>
                                            </p:graphicEl>
                                          </p:spTgt>
                                        </p:tgtEl>
                                        <p:attrNameLst>
                                          <p:attrName>style.visibility</p:attrName>
                                        </p:attrNameLst>
                                      </p:cBhvr>
                                      <p:to>
                                        <p:strVal val="visible"/>
                                      </p:to>
                                    </p:set>
                                    <p:anim calcmode="lin" valueType="num">
                                      <p:cBhvr>
                                        <p:cTn id="51" dur="500" fill="hold"/>
                                        <p:tgtEl>
                                          <p:spTgt spid="2">
                                            <p:graphicEl>
                                              <a:dgm id="{D390EC06-B602-440F-8428-F7F620A0B436}"/>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D390EC06-B602-440F-8428-F7F620A0B436}"/>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D390EC06-B602-440F-8428-F7F620A0B436}"/>
                                            </p:graphicEl>
                                          </p:spTgt>
                                        </p:tgtEl>
                                      </p:cBhvr>
                                    </p:animEffect>
                                    <p:anim calcmode="lin" valueType="num">
                                      <p:cBhvr>
                                        <p:cTn id="54" dur="500" fill="hold"/>
                                        <p:tgtEl>
                                          <p:spTgt spid="2">
                                            <p:graphicEl>
                                              <a:dgm id="{D390EC06-B602-440F-8428-F7F620A0B436}"/>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D390EC06-B602-440F-8428-F7F620A0B436}"/>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347916EE-925A-4670-ACCD-446503FD5831}"/>
                                            </p:graphicEl>
                                          </p:spTgt>
                                        </p:tgtEl>
                                        <p:attrNameLst>
                                          <p:attrName>style.visibility</p:attrName>
                                        </p:attrNameLst>
                                      </p:cBhvr>
                                      <p:to>
                                        <p:strVal val="visible"/>
                                      </p:to>
                                    </p:set>
                                    <p:anim calcmode="lin" valueType="num">
                                      <p:cBhvr>
                                        <p:cTn id="60" dur="500" fill="hold"/>
                                        <p:tgtEl>
                                          <p:spTgt spid="2">
                                            <p:graphicEl>
                                              <a:dgm id="{347916EE-925A-4670-ACCD-446503FD5831}"/>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347916EE-925A-4670-ACCD-446503FD5831}"/>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347916EE-925A-4670-ACCD-446503FD5831}"/>
                                            </p:graphicEl>
                                          </p:spTgt>
                                        </p:tgtEl>
                                      </p:cBhvr>
                                    </p:animEffect>
                                    <p:anim calcmode="lin" valueType="num">
                                      <p:cBhvr>
                                        <p:cTn id="63" dur="500" fill="hold"/>
                                        <p:tgtEl>
                                          <p:spTgt spid="2">
                                            <p:graphicEl>
                                              <a:dgm id="{347916EE-925A-4670-ACCD-446503FD5831}"/>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347916EE-925A-4670-ACCD-446503FD5831}"/>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C1E61E0-495C-475F-AA0F-825504F36D01}"/>
                                            </p:graphicEl>
                                          </p:spTgt>
                                        </p:tgtEl>
                                        <p:attrNameLst>
                                          <p:attrName>style.visibility</p:attrName>
                                        </p:attrNameLst>
                                      </p:cBhvr>
                                      <p:to>
                                        <p:strVal val="visible"/>
                                      </p:to>
                                    </p:set>
                                    <p:anim calcmode="lin" valueType="num">
                                      <p:cBhvr>
                                        <p:cTn id="67" dur="500" fill="hold"/>
                                        <p:tgtEl>
                                          <p:spTgt spid="2">
                                            <p:graphicEl>
                                              <a:dgm id="{FC1E61E0-495C-475F-AA0F-825504F36D01}"/>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C1E61E0-495C-475F-AA0F-825504F36D01}"/>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C1E61E0-495C-475F-AA0F-825504F36D01}"/>
                                            </p:graphicEl>
                                          </p:spTgt>
                                        </p:tgtEl>
                                      </p:cBhvr>
                                    </p:animEffect>
                                    <p:anim calcmode="lin" valueType="num">
                                      <p:cBhvr>
                                        <p:cTn id="70" dur="500" fill="hold"/>
                                        <p:tgtEl>
                                          <p:spTgt spid="2">
                                            <p:graphicEl>
                                              <a:dgm id="{FC1E61E0-495C-475F-AA0F-825504F36D01}"/>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C1E61E0-495C-475F-AA0F-825504F36D01}"/>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45C51B78-7F84-4D77-97B8-D234F85857C1}"/>
                                            </p:graphicEl>
                                          </p:spTgt>
                                        </p:tgtEl>
                                        <p:attrNameLst>
                                          <p:attrName>style.visibility</p:attrName>
                                        </p:attrNameLst>
                                      </p:cBhvr>
                                      <p:to>
                                        <p:strVal val="visible"/>
                                      </p:to>
                                    </p:set>
                                    <p:anim calcmode="lin" valueType="num">
                                      <p:cBhvr>
                                        <p:cTn id="76" dur="500" fill="hold"/>
                                        <p:tgtEl>
                                          <p:spTgt spid="2">
                                            <p:graphicEl>
                                              <a:dgm id="{45C51B78-7F84-4D77-97B8-D234F85857C1}"/>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45C51B78-7F84-4D77-97B8-D234F85857C1}"/>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45C51B78-7F84-4D77-97B8-D234F85857C1}"/>
                                            </p:graphicEl>
                                          </p:spTgt>
                                        </p:tgtEl>
                                      </p:cBhvr>
                                    </p:animEffect>
                                    <p:anim calcmode="lin" valueType="num">
                                      <p:cBhvr>
                                        <p:cTn id="79" dur="500" fill="hold"/>
                                        <p:tgtEl>
                                          <p:spTgt spid="2">
                                            <p:graphicEl>
                                              <a:dgm id="{45C51B78-7F84-4D77-97B8-D234F85857C1}"/>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45C51B78-7F84-4D77-97B8-D234F85857C1}"/>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EADAE55F-F69D-4AD1-8008-AC1263F9B6F0}"/>
                                            </p:graphicEl>
                                          </p:spTgt>
                                        </p:tgtEl>
                                        <p:attrNameLst>
                                          <p:attrName>style.visibility</p:attrName>
                                        </p:attrNameLst>
                                      </p:cBhvr>
                                      <p:to>
                                        <p:strVal val="visible"/>
                                      </p:to>
                                    </p:set>
                                    <p:anim calcmode="lin" valueType="num">
                                      <p:cBhvr>
                                        <p:cTn id="83" dur="500" fill="hold"/>
                                        <p:tgtEl>
                                          <p:spTgt spid="2">
                                            <p:graphicEl>
                                              <a:dgm id="{EADAE55F-F69D-4AD1-8008-AC1263F9B6F0}"/>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EADAE55F-F69D-4AD1-8008-AC1263F9B6F0}"/>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EADAE55F-F69D-4AD1-8008-AC1263F9B6F0}"/>
                                            </p:graphicEl>
                                          </p:spTgt>
                                        </p:tgtEl>
                                      </p:cBhvr>
                                    </p:animEffect>
                                    <p:anim calcmode="lin" valueType="num">
                                      <p:cBhvr>
                                        <p:cTn id="86" dur="500" fill="hold"/>
                                        <p:tgtEl>
                                          <p:spTgt spid="2">
                                            <p:graphicEl>
                                              <a:dgm id="{EADAE55F-F69D-4AD1-8008-AC1263F9B6F0}"/>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EADAE55F-F69D-4AD1-8008-AC1263F9B6F0}"/>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13FCF3A8-63AE-4CA8-89D7-45EBD7316758}"/>
                                            </p:graphicEl>
                                          </p:spTgt>
                                        </p:tgtEl>
                                        <p:attrNameLst>
                                          <p:attrName>style.visibility</p:attrName>
                                        </p:attrNameLst>
                                      </p:cBhvr>
                                      <p:to>
                                        <p:strVal val="visible"/>
                                      </p:to>
                                    </p:set>
                                    <p:anim calcmode="lin" valueType="num">
                                      <p:cBhvr>
                                        <p:cTn id="92" dur="500" fill="hold"/>
                                        <p:tgtEl>
                                          <p:spTgt spid="2">
                                            <p:graphicEl>
                                              <a:dgm id="{13FCF3A8-63AE-4CA8-89D7-45EBD7316758}"/>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13FCF3A8-63AE-4CA8-89D7-45EBD7316758}"/>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13FCF3A8-63AE-4CA8-89D7-45EBD7316758}"/>
                                            </p:graphicEl>
                                          </p:spTgt>
                                        </p:tgtEl>
                                      </p:cBhvr>
                                    </p:animEffect>
                                    <p:anim calcmode="lin" valueType="num">
                                      <p:cBhvr>
                                        <p:cTn id="95" dur="500" fill="hold"/>
                                        <p:tgtEl>
                                          <p:spTgt spid="2">
                                            <p:graphicEl>
                                              <a:dgm id="{13FCF3A8-63AE-4CA8-89D7-45EBD7316758}"/>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13FCF3A8-63AE-4CA8-89D7-45EBD7316758}"/>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FCE28017-B101-4849-A3A6-3F8D9F31B0F1}"/>
                                            </p:graphicEl>
                                          </p:spTgt>
                                        </p:tgtEl>
                                        <p:attrNameLst>
                                          <p:attrName>style.visibility</p:attrName>
                                        </p:attrNameLst>
                                      </p:cBhvr>
                                      <p:to>
                                        <p:strVal val="visible"/>
                                      </p:to>
                                    </p:set>
                                    <p:anim calcmode="lin" valueType="num">
                                      <p:cBhvr>
                                        <p:cTn id="99" dur="500" fill="hold"/>
                                        <p:tgtEl>
                                          <p:spTgt spid="2">
                                            <p:graphicEl>
                                              <a:dgm id="{FCE28017-B101-4849-A3A6-3F8D9F31B0F1}"/>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FCE28017-B101-4849-A3A6-3F8D9F31B0F1}"/>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FCE28017-B101-4849-A3A6-3F8D9F31B0F1}"/>
                                            </p:graphicEl>
                                          </p:spTgt>
                                        </p:tgtEl>
                                      </p:cBhvr>
                                    </p:animEffect>
                                    <p:anim calcmode="lin" valueType="num">
                                      <p:cBhvr>
                                        <p:cTn id="102" dur="500" fill="hold"/>
                                        <p:tgtEl>
                                          <p:spTgt spid="2">
                                            <p:graphicEl>
                                              <a:dgm id="{FCE28017-B101-4849-A3A6-3F8D9F31B0F1}"/>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FCE28017-B101-4849-A3A6-3F8D9F31B0F1}"/>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A3894D9B-1D9B-4D9A-BE86-071850DC0C31}"/>
                                            </p:graphicEl>
                                          </p:spTgt>
                                        </p:tgtEl>
                                        <p:attrNameLst>
                                          <p:attrName>style.visibility</p:attrName>
                                        </p:attrNameLst>
                                      </p:cBhvr>
                                      <p:to>
                                        <p:strVal val="visible"/>
                                      </p:to>
                                    </p:set>
                                    <p:anim calcmode="lin" valueType="num">
                                      <p:cBhvr>
                                        <p:cTn id="108" dur="500" fill="hold"/>
                                        <p:tgtEl>
                                          <p:spTgt spid="2">
                                            <p:graphicEl>
                                              <a:dgm id="{A3894D9B-1D9B-4D9A-BE86-071850DC0C31}"/>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A3894D9B-1D9B-4D9A-BE86-071850DC0C31}"/>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A3894D9B-1D9B-4D9A-BE86-071850DC0C31}"/>
                                            </p:graphicEl>
                                          </p:spTgt>
                                        </p:tgtEl>
                                      </p:cBhvr>
                                    </p:animEffect>
                                    <p:anim calcmode="lin" valueType="num">
                                      <p:cBhvr>
                                        <p:cTn id="111" dur="500" fill="hold"/>
                                        <p:tgtEl>
                                          <p:spTgt spid="2">
                                            <p:graphicEl>
                                              <a:dgm id="{A3894D9B-1D9B-4D9A-BE86-071850DC0C31}"/>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A3894D9B-1D9B-4D9A-BE86-071850DC0C31}"/>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4439C5A3-9D16-4EBD-AFB6-24F095A487A4}"/>
                                            </p:graphicEl>
                                          </p:spTgt>
                                        </p:tgtEl>
                                        <p:attrNameLst>
                                          <p:attrName>style.visibility</p:attrName>
                                        </p:attrNameLst>
                                      </p:cBhvr>
                                      <p:to>
                                        <p:strVal val="visible"/>
                                      </p:to>
                                    </p:set>
                                    <p:anim calcmode="lin" valueType="num">
                                      <p:cBhvr>
                                        <p:cTn id="115" dur="500" fill="hold"/>
                                        <p:tgtEl>
                                          <p:spTgt spid="2">
                                            <p:graphicEl>
                                              <a:dgm id="{4439C5A3-9D16-4EBD-AFB6-24F095A487A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4439C5A3-9D16-4EBD-AFB6-24F095A487A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4439C5A3-9D16-4EBD-AFB6-24F095A487A4}"/>
                                            </p:graphicEl>
                                          </p:spTgt>
                                        </p:tgtEl>
                                      </p:cBhvr>
                                    </p:animEffect>
                                    <p:anim calcmode="lin" valueType="num">
                                      <p:cBhvr>
                                        <p:cTn id="118" dur="500" fill="hold"/>
                                        <p:tgtEl>
                                          <p:spTgt spid="2">
                                            <p:graphicEl>
                                              <a:dgm id="{4439C5A3-9D16-4EBD-AFB6-24F095A487A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4439C5A3-9D16-4EBD-AFB6-24F095A487A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C5AB7DA8-1CA9-4DC3-85B9-19271D3EBDA8}"/>
                                            </p:graphicEl>
                                          </p:spTgt>
                                        </p:tgtEl>
                                        <p:attrNameLst>
                                          <p:attrName>style.visibility</p:attrName>
                                        </p:attrNameLst>
                                      </p:cBhvr>
                                      <p:to>
                                        <p:strVal val="visible"/>
                                      </p:to>
                                    </p:set>
                                    <p:anim calcmode="lin" valueType="num">
                                      <p:cBhvr>
                                        <p:cTn id="124" dur="500" fill="hold"/>
                                        <p:tgtEl>
                                          <p:spTgt spid="2">
                                            <p:graphicEl>
                                              <a:dgm id="{C5AB7DA8-1CA9-4DC3-85B9-19271D3EBDA8}"/>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C5AB7DA8-1CA9-4DC3-85B9-19271D3EBDA8}"/>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C5AB7DA8-1CA9-4DC3-85B9-19271D3EBDA8}"/>
                                            </p:graphicEl>
                                          </p:spTgt>
                                        </p:tgtEl>
                                      </p:cBhvr>
                                    </p:animEffect>
                                    <p:anim calcmode="lin" valueType="num">
                                      <p:cBhvr>
                                        <p:cTn id="127" dur="500" fill="hold"/>
                                        <p:tgtEl>
                                          <p:spTgt spid="2">
                                            <p:graphicEl>
                                              <a:dgm id="{C5AB7DA8-1CA9-4DC3-85B9-19271D3EBDA8}"/>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C5AB7DA8-1CA9-4DC3-85B9-19271D3EBDA8}"/>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6E832882-63CA-4983-9778-0A5212D2B2A7}"/>
                                            </p:graphicEl>
                                          </p:spTgt>
                                        </p:tgtEl>
                                        <p:attrNameLst>
                                          <p:attrName>style.visibility</p:attrName>
                                        </p:attrNameLst>
                                      </p:cBhvr>
                                      <p:to>
                                        <p:strVal val="visible"/>
                                      </p:to>
                                    </p:set>
                                    <p:anim calcmode="lin" valueType="num">
                                      <p:cBhvr>
                                        <p:cTn id="131" dur="500" fill="hold"/>
                                        <p:tgtEl>
                                          <p:spTgt spid="2">
                                            <p:graphicEl>
                                              <a:dgm id="{6E832882-63CA-4983-9778-0A5212D2B2A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6E832882-63CA-4983-9778-0A5212D2B2A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6E832882-63CA-4983-9778-0A5212D2B2A7}"/>
                                            </p:graphicEl>
                                          </p:spTgt>
                                        </p:tgtEl>
                                      </p:cBhvr>
                                    </p:animEffect>
                                    <p:anim calcmode="lin" valueType="num">
                                      <p:cBhvr>
                                        <p:cTn id="134" dur="500" fill="hold"/>
                                        <p:tgtEl>
                                          <p:spTgt spid="2">
                                            <p:graphicEl>
                                              <a:dgm id="{6E832882-63CA-4983-9778-0A5212D2B2A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6E832882-63CA-4983-9778-0A5212D2B2A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2">
                                            <p:graphicEl>
                                              <a:dgm id="{F573CA93-0982-4CBC-8F89-AEFFDFCDCC07}"/>
                                            </p:graphicEl>
                                          </p:spTgt>
                                        </p:tgtEl>
                                        <p:attrNameLst>
                                          <p:attrName>style.visibility</p:attrName>
                                        </p:attrNameLst>
                                      </p:cBhvr>
                                      <p:to>
                                        <p:strVal val="visible"/>
                                      </p:to>
                                    </p:set>
                                    <p:anim calcmode="lin" valueType="num">
                                      <p:cBhvr>
                                        <p:cTn id="140" dur="500" fill="hold"/>
                                        <p:tgtEl>
                                          <p:spTgt spid="2">
                                            <p:graphicEl>
                                              <a:dgm id="{F573CA93-0982-4CBC-8F89-AEFFDFCDCC07}"/>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F573CA93-0982-4CBC-8F89-AEFFDFCDCC07}"/>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F573CA93-0982-4CBC-8F89-AEFFDFCDCC07}"/>
                                            </p:graphicEl>
                                          </p:spTgt>
                                        </p:tgtEl>
                                      </p:cBhvr>
                                    </p:animEffect>
                                    <p:anim calcmode="lin" valueType="num">
                                      <p:cBhvr>
                                        <p:cTn id="143" dur="500" fill="hold"/>
                                        <p:tgtEl>
                                          <p:spTgt spid="2">
                                            <p:graphicEl>
                                              <a:dgm id="{F573CA93-0982-4CBC-8F89-AEFFDFCDCC07}"/>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F573CA93-0982-4CBC-8F89-AEFFDFCDCC07}"/>
                                            </p:graphicEl>
                                          </p:spTgt>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2">
                                            <p:graphicEl>
                                              <a:dgm id="{A24DB3D5-00EA-4D74-9CDA-24E7254BEEB4}"/>
                                            </p:graphicEl>
                                          </p:spTgt>
                                        </p:tgtEl>
                                        <p:attrNameLst>
                                          <p:attrName>style.visibility</p:attrName>
                                        </p:attrNameLst>
                                      </p:cBhvr>
                                      <p:to>
                                        <p:strVal val="visible"/>
                                      </p:to>
                                    </p:set>
                                    <p:anim calcmode="lin" valueType="num">
                                      <p:cBhvr>
                                        <p:cTn id="147" dur="500" fill="hold"/>
                                        <p:tgtEl>
                                          <p:spTgt spid="2">
                                            <p:graphicEl>
                                              <a:dgm id="{A24DB3D5-00EA-4D74-9CDA-24E7254BEEB4}"/>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A24DB3D5-00EA-4D74-9CDA-24E7254BEEB4}"/>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A24DB3D5-00EA-4D74-9CDA-24E7254BEEB4}"/>
                                            </p:graphicEl>
                                          </p:spTgt>
                                        </p:tgtEl>
                                      </p:cBhvr>
                                    </p:animEffect>
                                    <p:anim calcmode="lin" valueType="num">
                                      <p:cBhvr>
                                        <p:cTn id="150" dur="500" fill="hold"/>
                                        <p:tgtEl>
                                          <p:spTgt spid="2">
                                            <p:graphicEl>
                                              <a:dgm id="{A24DB3D5-00EA-4D74-9CDA-24E7254BEEB4}"/>
                                            </p:graphicEl>
                                          </p:spTgt>
                                        </p:tgtEl>
                                        <p:attrNameLst>
                                          <p:attrName>ppt_x</p:attrName>
                                        </p:attrNameLst>
                                      </p:cBhvr>
                                      <p:tavLst>
                                        <p:tav tm="0">
                                          <p:val>
                                            <p:fltVal val="0.5"/>
                                          </p:val>
                                        </p:tav>
                                        <p:tav tm="100000">
                                          <p:val>
                                            <p:strVal val="#ppt_x"/>
                                          </p:val>
                                        </p:tav>
                                      </p:tavLst>
                                    </p:anim>
                                    <p:anim calcmode="lin" valueType="num">
                                      <p:cBhvr>
                                        <p:cTn id="151" dur="500" fill="hold"/>
                                        <p:tgtEl>
                                          <p:spTgt spid="2">
                                            <p:graphicEl>
                                              <a:dgm id="{A24DB3D5-00EA-4D74-9CDA-24E7254BEEB4}"/>
                                            </p:graphicEl>
                                          </p:spTgt>
                                        </p:tgtEl>
                                        <p:attrNameLst>
                                          <p:attrName>ppt_y</p:attrName>
                                        </p:attrNameLst>
                                      </p:cBhvr>
                                      <p:tavLst>
                                        <p:tav tm="0">
                                          <p:val>
                                            <p:fltVal val="0.5"/>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53" presetClass="entr" presetSubtype="528" fill="hold" grpId="0" nodeType="clickEffect">
                                  <p:stCondLst>
                                    <p:cond delay="0"/>
                                  </p:stCondLst>
                                  <p:childTnLst>
                                    <p:set>
                                      <p:cBhvr>
                                        <p:cTn id="155" dur="1" fill="hold">
                                          <p:stCondLst>
                                            <p:cond delay="0"/>
                                          </p:stCondLst>
                                        </p:cTn>
                                        <p:tgtEl>
                                          <p:spTgt spid="2">
                                            <p:graphicEl>
                                              <a:dgm id="{96D61A8B-93EB-4554-B73A-2BF2524C33FB}"/>
                                            </p:graphicEl>
                                          </p:spTgt>
                                        </p:tgtEl>
                                        <p:attrNameLst>
                                          <p:attrName>style.visibility</p:attrName>
                                        </p:attrNameLst>
                                      </p:cBhvr>
                                      <p:to>
                                        <p:strVal val="visible"/>
                                      </p:to>
                                    </p:set>
                                    <p:anim calcmode="lin" valueType="num">
                                      <p:cBhvr>
                                        <p:cTn id="156" dur="500" fill="hold"/>
                                        <p:tgtEl>
                                          <p:spTgt spid="2">
                                            <p:graphicEl>
                                              <a:dgm id="{96D61A8B-93EB-4554-B73A-2BF2524C33FB}"/>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96D61A8B-93EB-4554-B73A-2BF2524C33FB}"/>
                                            </p:graphicEl>
                                          </p:spTgt>
                                        </p:tgtEl>
                                        <p:attrNameLst>
                                          <p:attrName>ppt_h</p:attrName>
                                        </p:attrNameLst>
                                      </p:cBhvr>
                                      <p:tavLst>
                                        <p:tav tm="0">
                                          <p:val>
                                            <p:fltVal val="0"/>
                                          </p:val>
                                        </p:tav>
                                        <p:tav tm="100000">
                                          <p:val>
                                            <p:strVal val="#ppt_h"/>
                                          </p:val>
                                        </p:tav>
                                      </p:tavLst>
                                    </p:anim>
                                    <p:animEffect transition="in" filter="fade">
                                      <p:cBhvr>
                                        <p:cTn id="158" dur="500"/>
                                        <p:tgtEl>
                                          <p:spTgt spid="2">
                                            <p:graphicEl>
                                              <a:dgm id="{96D61A8B-93EB-4554-B73A-2BF2524C33FB}"/>
                                            </p:graphicEl>
                                          </p:spTgt>
                                        </p:tgtEl>
                                      </p:cBhvr>
                                    </p:animEffect>
                                    <p:anim calcmode="lin" valueType="num">
                                      <p:cBhvr>
                                        <p:cTn id="159" dur="500" fill="hold"/>
                                        <p:tgtEl>
                                          <p:spTgt spid="2">
                                            <p:graphicEl>
                                              <a:dgm id="{96D61A8B-93EB-4554-B73A-2BF2524C33FB}"/>
                                            </p:graphicEl>
                                          </p:spTgt>
                                        </p:tgtEl>
                                        <p:attrNameLst>
                                          <p:attrName>ppt_x</p:attrName>
                                        </p:attrNameLst>
                                      </p:cBhvr>
                                      <p:tavLst>
                                        <p:tav tm="0">
                                          <p:val>
                                            <p:fltVal val="0.5"/>
                                          </p:val>
                                        </p:tav>
                                        <p:tav tm="100000">
                                          <p:val>
                                            <p:strVal val="#ppt_x"/>
                                          </p:val>
                                        </p:tav>
                                      </p:tavLst>
                                    </p:anim>
                                    <p:anim calcmode="lin" valueType="num">
                                      <p:cBhvr>
                                        <p:cTn id="160" dur="500" fill="hold"/>
                                        <p:tgtEl>
                                          <p:spTgt spid="2">
                                            <p:graphicEl>
                                              <a:dgm id="{96D61A8B-93EB-4554-B73A-2BF2524C33FB}"/>
                                            </p:graphicEl>
                                          </p:spTgt>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2">
                                            <p:graphicEl>
                                              <a:dgm id="{42ED99A7-8107-4B56-B369-BA7DC18CFBA0}"/>
                                            </p:graphicEl>
                                          </p:spTgt>
                                        </p:tgtEl>
                                        <p:attrNameLst>
                                          <p:attrName>style.visibility</p:attrName>
                                        </p:attrNameLst>
                                      </p:cBhvr>
                                      <p:to>
                                        <p:strVal val="visible"/>
                                      </p:to>
                                    </p:set>
                                    <p:anim calcmode="lin" valueType="num">
                                      <p:cBhvr>
                                        <p:cTn id="163" dur="500" fill="hold"/>
                                        <p:tgtEl>
                                          <p:spTgt spid="2">
                                            <p:graphicEl>
                                              <a:dgm id="{42ED99A7-8107-4B56-B369-BA7DC18CFBA0}"/>
                                            </p:graphicEl>
                                          </p:spTgt>
                                        </p:tgtEl>
                                        <p:attrNameLst>
                                          <p:attrName>ppt_w</p:attrName>
                                        </p:attrNameLst>
                                      </p:cBhvr>
                                      <p:tavLst>
                                        <p:tav tm="0">
                                          <p:val>
                                            <p:fltVal val="0"/>
                                          </p:val>
                                        </p:tav>
                                        <p:tav tm="100000">
                                          <p:val>
                                            <p:strVal val="#ppt_w"/>
                                          </p:val>
                                        </p:tav>
                                      </p:tavLst>
                                    </p:anim>
                                    <p:anim calcmode="lin" valueType="num">
                                      <p:cBhvr>
                                        <p:cTn id="164" dur="500" fill="hold"/>
                                        <p:tgtEl>
                                          <p:spTgt spid="2">
                                            <p:graphicEl>
                                              <a:dgm id="{42ED99A7-8107-4B56-B369-BA7DC18CFBA0}"/>
                                            </p:graphicEl>
                                          </p:spTgt>
                                        </p:tgtEl>
                                        <p:attrNameLst>
                                          <p:attrName>ppt_h</p:attrName>
                                        </p:attrNameLst>
                                      </p:cBhvr>
                                      <p:tavLst>
                                        <p:tav tm="0">
                                          <p:val>
                                            <p:fltVal val="0"/>
                                          </p:val>
                                        </p:tav>
                                        <p:tav tm="100000">
                                          <p:val>
                                            <p:strVal val="#ppt_h"/>
                                          </p:val>
                                        </p:tav>
                                      </p:tavLst>
                                    </p:anim>
                                    <p:animEffect transition="in" filter="fade">
                                      <p:cBhvr>
                                        <p:cTn id="165" dur="500"/>
                                        <p:tgtEl>
                                          <p:spTgt spid="2">
                                            <p:graphicEl>
                                              <a:dgm id="{42ED99A7-8107-4B56-B369-BA7DC18CFBA0}"/>
                                            </p:graphicEl>
                                          </p:spTgt>
                                        </p:tgtEl>
                                      </p:cBhvr>
                                    </p:animEffect>
                                    <p:anim calcmode="lin" valueType="num">
                                      <p:cBhvr>
                                        <p:cTn id="166" dur="500" fill="hold"/>
                                        <p:tgtEl>
                                          <p:spTgt spid="2">
                                            <p:graphicEl>
                                              <a:dgm id="{42ED99A7-8107-4B56-B369-BA7DC18CFBA0}"/>
                                            </p:graphicEl>
                                          </p:spTgt>
                                        </p:tgtEl>
                                        <p:attrNameLst>
                                          <p:attrName>ppt_x</p:attrName>
                                        </p:attrNameLst>
                                      </p:cBhvr>
                                      <p:tavLst>
                                        <p:tav tm="0">
                                          <p:val>
                                            <p:fltVal val="0.5"/>
                                          </p:val>
                                        </p:tav>
                                        <p:tav tm="100000">
                                          <p:val>
                                            <p:strVal val="#ppt_x"/>
                                          </p:val>
                                        </p:tav>
                                      </p:tavLst>
                                    </p:anim>
                                    <p:anim calcmode="lin" valueType="num">
                                      <p:cBhvr>
                                        <p:cTn id="167" dur="500" fill="hold"/>
                                        <p:tgtEl>
                                          <p:spTgt spid="2">
                                            <p:graphicEl>
                                              <a:dgm id="{42ED99A7-8107-4B56-B369-BA7DC18CFBA0}"/>
                                            </p:graphicEl>
                                          </p:spTgt>
                                        </p:tgtEl>
                                        <p:attrNameLst>
                                          <p:attrName>ppt_y</p:attrName>
                                        </p:attrNameLst>
                                      </p:cBhvr>
                                      <p:tavLst>
                                        <p:tav tm="0">
                                          <p:val>
                                            <p:fltVal val="0.5"/>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528" fill="hold" grpId="0" nodeType="clickEffect">
                                  <p:stCondLst>
                                    <p:cond delay="0"/>
                                  </p:stCondLst>
                                  <p:childTnLst>
                                    <p:set>
                                      <p:cBhvr>
                                        <p:cTn id="171" dur="1" fill="hold">
                                          <p:stCondLst>
                                            <p:cond delay="0"/>
                                          </p:stCondLst>
                                        </p:cTn>
                                        <p:tgtEl>
                                          <p:spTgt spid="2">
                                            <p:graphicEl>
                                              <a:dgm id="{C06AF406-4B14-40C6-9E33-B8582148E012}"/>
                                            </p:graphicEl>
                                          </p:spTgt>
                                        </p:tgtEl>
                                        <p:attrNameLst>
                                          <p:attrName>style.visibility</p:attrName>
                                        </p:attrNameLst>
                                      </p:cBhvr>
                                      <p:to>
                                        <p:strVal val="visible"/>
                                      </p:to>
                                    </p:set>
                                    <p:anim calcmode="lin" valueType="num">
                                      <p:cBhvr>
                                        <p:cTn id="172" dur="500" fill="hold"/>
                                        <p:tgtEl>
                                          <p:spTgt spid="2">
                                            <p:graphicEl>
                                              <a:dgm id="{C06AF406-4B14-40C6-9E33-B8582148E012}"/>
                                            </p:graphicEl>
                                          </p:spTgt>
                                        </p:tgtEl>
                                        <p:attrNameLst>
                                          <p:attrName>ppt_w</p:attrName>
                                        </p:attrNameLst>
                                      </p:cBhvr>
                                      <p:tavLst>
                                        <p:tav tm="0">
                                          <p:val>
                                            <p:fltVal val="0"/>
                                          </p:val>
                                        </p:tav>
                                        <p:tav tm="100000">
                                          <p:val>
                                            <p:strVal val="#ppt_w"/>
                                          </p:val>
                                        </p:tav>
                                      </p:tavLst>
                                    </p:anim>
                                    <p:anim calcmode="lin" valueType="num">
                                      <p:cBhvr>
                                        <p:cTn id="173" dur="500" fill="hold"/>
                                        <p:tgtEl>
                                          <p:spTgt spid="2">
                                            <p:graphicEl>
                                              <a:dgm id="{C06AF406-4B14-40C6-9E33-B8582148E012}"/>
                                            </p:graphicEl>
                                          </p:spTgt>
                                        </p:tgtEl>
                                        <p:attrNameLst>
                                          <p:attrName>ppt_h</p:attrName>
                                        </p:attrNameLst>
                                      </p:cBhvr>
                                      <p:tavLst>
                                        <p:tav tm="0">
                                          <p:val>
                                            <p:fltVal val="0"/>
                                          </p:val>
                                        </p:tav>
                                        <p:tav tm="100000">
                                          <p:val>
                                            <p:strVal val="#ppt_h"/>
                                          </p:val>
                                        </p:tav>
                                      </p:tavLst>
                                    </p:anim>
                                    <p:animEffect transition="in" filter="fade">
                                      <p:cBhvr>
                                        <p:cTn id="174" dur="500"/>
                                        <p:tgtEl>
                                          <p:spTgt spid="2">
                                            <p:graphicEl>
                                              <a:dgm id="{C06AF406-4B14-40C6-9E33-B8582148E012}"/>
                                            </p:graphicEl>
                                          </p:spTgt>
                                        </p:tgtEl>
                                      </p:cBhvr>
                                    </p:animEffect>
                                    <p:anim calcmode="lin" valueType="num">
                                      <p:cBhvr>
                                        <p:cTn id="175" dur="500" fill="hold"/>
                                        <p:tgtEl>
                                          <p:spTgt spid="2">
                                            <p:graphicEl>
                                              <a:dgm id="{C06AF406-4B14-40C6-9E33-B8582148E012}"/>
                                            </p:graphicEl>
                                          </p:spTgt>
                                        </p:tgtEl>
                                        <p:attrNameLst>
                                          <p:attrName>ppt_x</p:attrName>
                                        </p:attrNameLst>
                                      </p:cBhvr>
                                      <p:tavLst>
                                        <p:tav tm="0">
                                          <p:val>
                                            <p:fltVal val="0.5"/>
                                          </p:val>
                                        </p:tav>
                                        <p:tav tm="100000">
                                          <p:val>
                                            <p:strVal val="#ppt_x"/>
                                          </p:val>
                                        </p:tav>
                                      </p:tavLst>
                                    </p:anim>
                                    <p:anim calcmode="lin" valueType="num">
                                      <p:cBhvr>
                                        <p:cTn id="176" dur="500" fill="hold"/>
                                        <p:tgtEl>
                                          <p:spTgt spid="2">
                                            <p:graphicEl>
                                              <a:dgm id="{C06AF406-4B14-40C6-9E33-B8582148E012}"/>
                                            </p:graphicEl>
                                          </p:spTgt>
                                        </p:tgtEl>
                                        <p:attrNameLst>
                                          <p:attrName>ppt_y</p:attrName>
                                        </p:attrNameLst>
                                      </p:cBhvr>
                                      <p:tavLst>
                                        <p:tav tm="0">
                                          <p:val>
                                            <p:fltVal val="0.5"/>
                                          </p:val>
                                        </p:tav>
                                        <p:tav tm="100000">
                                          <p:val>
                                            <p:strVal val="#ppt_y"/>
                                          </p:val>
                                        </p:tav>
                                      </p:tavLst>
                                    </p:anim>
                                  </p:childTnLst>
                                </p:cTn>
                              </p:par>
                              <p:par>
                                <p:cTn id="177" presetID="53" presetClass="entr" presetSubtype="528" fill="hold" grpId="0" nodeType="withEffect">
                                  <p:stCondLst>
                                    <p:cond delay="0"/>
                                  </p:stCondLst>
                                  <p:childTnLst>
                                    <p:set>
                                      <p:cBhvr>
                                        <p:cTn id="178" dur="1" fill="hold">
                                          <p:stCondLst>
                                            <p:cond delay="0"/>
                                          </p:stCondLst>
                                        </p:cTn>
                                        <p:tgtEl>
                                          <p:spTgt spid="2">
                                            <p:graphicEl>
                                              <a:dgm id="{FE707ABA-DF86-4213-A5A0-AB2F4F4789B1}"/>
                                            </p:graphicEl>
                                          </p:spTgt>
                                        </p:tgtEl>
                                        <p:attrNameLst>
                                          <p:attrName>style.visibility</p:attrName>
                                        </p:attrNameLst>
                                      </p:cBhvr>
                                      <p:to>
                                        <p:strVal val="visible"/>
                                      </p:to>
                                    </p:set>
                                    <p:anim calcmode="lin" valueType="num">
                                      <p:cBhvr>
                                        <p:cTn id="179" dur="500" fill="hold"/>
                                        <p:tgtEl>
                                          <p:spTgt spid="2">
                                            <p:graphicEl>
                                              <a:dgm id="{FE707ABA-DF86-4213-A5A0-AB2F4F4789B1}"/>
                                            </p:graphicEl>
                                          </p:spTgt>
                                        </p:tgtEl>
                                        <p:attrNameLst>
                                          <p:attrName>ppt_w</p:attrName>
                                        </p:attrNameLst>
                                      </p:cBhvr>
                                      <p:tavLst>
                                        <p:tav tm="0">
                                          <p:val>
                                            <p:fltVal val="0"/>
                                          </p:val>
                                        </p:tav>
                                        <p:tav tm="100000">
                                          <p:val>
                                            <p:strVal val="#ppt_w"/>
                                          </p:val>
                                        </p:tav>
                                      </p:tavLst>
                                    </p:anim>
                                    <p:anim calcmode="lin" valueType="num">
                                      <p:cBhvr>
                                        <p:cTn id="180" dur="500" fill="hold"/>
                                        <p:tgtEl>
                                          <p:spTgt spid="2">
                                            <p:graphicEl>
                                              <a:dgm id="{FE707ABA-DF86-4213-A5A0-AB2F4F4789B1}"/>
                                            </p:graphicEl>
                                          </p:spTgt>
                                        </p:tgtEl>
                                        <p:attrNameLst>
                                          <p:attrName>ppt_h</p:attrName>
                                        </p:attrNameLst>
                                      </p:cBhvr>
                                      <p:tavLst>
                                        <p:tav tm="0">
                                          <p:val>
                                            <p:fltVal val="0"/>
                                          </p:val>
                                        </p:tav>
                                        <p:tav tm="100000">
                                          <p:val>
                                            <p:strVal val="#ppt_h"/>
                                          </p:val>
                                        </p:tav>
                                      </p:tavLst>
                                    </p:anim>
                                    <p:animEffect transition="in" filter="fade">
                                      <p:cBhvr>
                                        <p:cTn id="181" dur="500"/>
                                        <p:tgtEl>
                                          <p:spTgt spid="2">
                                            <p:graphicEl>
                                              <a:dgm id="{FE707ABA-DF86-4213-A5A0-AB2F4F4789B1}"/>
                                            </p:graphicEl>
                                          </p:spTgt>
                                        </p:tgtEl>
                                      </p:cBhvr>
                                    </p:animEffect>
                                    <p:anim calcmode="lin" valueType="num">
                                      <p:cBhvr>
                                        <p:cTn id="182" dur="500" fill="hold"/>
                                        <p:tgtEl>
                                          <p:spTgt spid="2">
                                            <p:graphicEl>
                                              <a:dgm id="{FE707ABA-DF86-4213-A5A0-AB2F4F4789B1}"/>
                                            </p:graphicEl>
                                          </p:spTgt>
                                        </p:tgtEl>
                                        <p:attrNameLst>
                                          <p:attrName>ppt_x</p:attrName>
                                        </p:attrNameLst>
                                      </p:cBhvr>
                                      <p:tavLst>
                                        <p:tav tm="0">
                                          <p:val>
                                            <p:fltVal val="0.5"/>
                                          </p:val>
                                        </p:tav>
                                        <p:tav tm="100000">
                                          <p:val>
                                            <p:strVal val="#ppt_x"/>
                                          </p:val>
                                        </p:tav>
                                      </p:tavLst>
                                    </p:anim>
                                    <p:anim calcmode="lin" valueType="num">
                                      <p:cBhvr>
                                        <p:cTn id="183" dur="500" fill="hold"/>
                                        <p:tgtEl>
                                          <p:spTgt spid="2">
                                            <p:graphicEl>
                                              <a:dgm id="{FE707ABA-DF86-4213-A5A0-AB2F4F4789B1}"/>
                                            </p:graphicEl>
                                          </p:spTgt>
                                        </p:tgtEl>
                                        <p:attrNameLst>
                                          <p:attrName>ppt_y</p:attrName>
                                        </p:attrNameLst>
                                      </p:cBhvr>
                                      <p:tavLst>
                                        <p:tav tm="0">
                                          <p:val>
                                            <p:fltVal val="0.5"/>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2">
                                            <p:graphicEl>
                                              <a:dgm id="{0FEB24B2-FC00-427A-8726-FB0F4770CDC7}"/>
                                            </p:graphicEl>
                                          </p:spTgt>
                                        </p:tgtEl>
                                        <p:attrNameLst>
                                          <p:attrName>style.visibility</p:attrName>
                                        </p:attrNameLst>
                                      </p:cBhvr>
                                      <p:to>
                                        <p:strVal val="visible"/>
                                      </p:to>
                                    </p:set>
                                    <p:anim calcmode="lin" valueType="num">
                                      <p:cBhvr>
                                        <p:cTn id="188" dur="500" fill="hold"/>
                                        <p:tgtEl>
                                          <p:spTgt spid="2">
                                            <p:graphicEl>
                                              <a:dgm id="{0FEB24B2-FC00-427A-8726-FB0F4770CDC7}"/>
                                            </p:graphicEl>
                                          </p:spTgt>
                                        </p:tgtEl>
                                        <p:attrNameLst>
                                          <p:attrName>ppt_w</p:attrName>
                                        </p:attrNameLst>
                                      </p:cBhvr>
                                      <p:tavLst>
                                        <p:tav tm="0">
                                          <p:val>
                                            <p:fltVal val="0"/>
                                          </p:val>
                                        </p:tav>
                                        <p:tav tm="100000">
                                          <p:val>
                                            <p:strVal val="#ppt_w"/>
                                          </p:val>
                                        </p:tav>
                                      </p:tavLst>
                                    </p:anim>
                                    <p:anim calcmode="lin" valueType="num">
                                      <p:cBhvr>
                                        <p:cTn id="189" dur="500" fill="hold"/>
                                        <p:tgtEl>
                                          <p:spTgt spid="2">
                                            <p:graphicEl>
                                              <a:dgm id="{0FEB24B2-FC00-427A-8726-FB0F4770CDC7}"/>
                                            </p:graphicEl>
                                          </p:spTgt>
                                        </p:tgtEl>
                                        <p:attrNameLst>
                                          <p:attrName>ppt_h</p:attrName>
                                        </p:attrNameLst>
                                      </p:cBhvr>
                                      <p:tavLst>
                                        <p:tav tm="0">
                                          <p:val>
                                            <p:fltVal val="0"/>
                                          </p:val>
                                        </p:tav>
                                        <p:tav tm="100000">
                                          <p:val>
                                            <p:strVal val="#ppt_h"/>
                                          </p:val>
                                        </p:tav>
                                      </p:tavLst>
                                    </p:anim>
                                    <p:animEffect transition="in" filter="fade">
                                      <p:cBhvr>
                                        <p:cTn id="190" dur="500"/>
                                        <p:tgtEl>
                                          <p:spTgt spid="2">
                                            <p:graphicEl>
                                              <a:dgm id="{0FEB24B2-FC00-427A-8726-FB0F4770CDC7}"/>
                                            </p:graphicEl>
                                          </p:spTgt>
                                        </p:tgtEl>
                                      </p:cBhvr>
                                    </p:animEffect>
                                    <p:anim calcmode="lin" valueType="num">
                                      <p:cBhvr>
                                        <p:cTn id="191" dur="500" fill="hold"/>
                                        <p:tgtEl>
                                          <p:spTgt spid="2">
                                            <p:graphicEl>
                                              <a:dgm id="{0FEB24B2-FC00-427A-8726-FB0F4770CDC7}"/>
                                            </p:graphicEl>
                                          </p:spTgt>
                                        </p:tgtEl>
                                        <p:attrNameLst>
                                          <p:attrName>ppt_x</p:attrName>
                                        </p:attrNameLst>
                                      </p:cBhvr>
                                      <p:tavLst>
                                        <p:tav tm="0">
                                          <p:val>
                                            <p:fltVal val="0.5"/>
                                          </p:val>
                                        </p:tav>
                                        <p:tav tm="100000">
                                          <p:val>
                                            <p:strVal val="#ppt_x"/>
                                          </p:val>
                                        </p:tav>
                                      </p:tavLst>
                                    </p:anim>
                                    <p:anim calcmode="lin" valueType="num">
                                      <p:cBhvr>
                                        <p:cTn id="192" dur="500" fill="hold"/>
                                        <p:tgtEl>
                                          <p:spTgt spid="2">
                                            <p:graphicEl>
                                              <a:dgm id="{0FEB24B2-FC00-427A-8726-FB0F4770CDC7}"/>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2">
                                            <p:graphicEl>
                                              <a:dgm id="{AEEF0A4A-84B2-4C88-A8B3-4808080E6FE8}"/>
                                            </p:graphicEl>
                                          </p:spTgt>
                                        </p:tgtEl>
                                        <p:attrNameLst>
                                          <p:attrName>style.visibility</p:attrName>
                                        </p:attrNameLst>
                                      </p:cBhvr>
                                      <p:to>
                                        <p:strVal val="visible"/>
                                      </p:to>
                                    </p:set>
                                    <p:anim calcmode="lin" valueType="num">
                                      <p:cBhvr>
                                        <p:cTn id="195" dur="500" fill="hold"/>
                                        <p:tgtEl>
                                          <p:spTgt spid="2">
                                            <p:graphicEl>
                                              <a:dgm id="{AEEF0A4A-84B2-4C88-A8B3-4808080E6FE8}"/>
                                            </p:graphicEl>
                                          </p:spTgt>
                                        </p:tgtEl>
                                        <p:attrNameLst>
                                          <p:attrName>ppt_w</p:attrName>
                                        </p:attrNameLst>
                                      </p:cBhvr>
                                      <p:tavLst>
                                        <p:tav tm="0">
                                          <p:val>
                                            <p:fltVal val="0"/>
                                          </p:val>
                                        </p:tav>
                                        <p:tav tm="100000">
                                          <p:val>
                                            <p:strVal val="#ppt_w"/>
                                          </p:val>
                                        </p:tav>
                                      </p:tavLst>
                                    </p:anim>
                                    <p:anim calcmode="lin" valueType="num">
                                      <p:cBhvr>
                                        <p:cTn id="196" dur="500" fill="hold"/>
                                        <p:tgtEl>
                                          <p:spTgt spid="2">
                                            <p:graphicEl>
                                              <a:dgm id="{AEEF0A4A-84B2-4C88-A8B3-4808080E6FE8}"/>
                                            </p:graphicEl>
                                          </p:spTgt>
                                        </p:tgtEl>
                                        <p:attrNameLst>
                                          <p:attrName>ppt_h</p:attrName>
                                        </p:attrNameLst>
                                      </p:cBhvr>
                                      <p:tavLst>
                                        <p:tav tm="0">
                                          <p:val>
                                            <p:fltVal val="0"/>
                                          </p:val>
                                        </p:tav>
                                        <p:tav tm="100000">
                                          <p:val>
                                            <p:strVal val="#ppt_h"/>
                                          </p:val>
                                        </p:tav>
                                      </p:tavLst>
                                    </p:anim>
                                    <p:animEffect transition="in" filter="fade">
                                      <p:cBhvr>
                                        <p:cTn id="197" dur="500"/>
                                        <p:tgtEl>
                                          <p:spTgt spid="2">
                                            <p:graphicEl>
                                              <a:dgm id="{AEEF0A4A-84B2-4C88-A8B3-4808080E6FE8}"/>
                                            </p:graphicEl>
                                          </p:spTgt>
                                        </p:tgtEl>
                                      </p:cBhvr>
                                    </p:animEffect>
                                    <p:anim calcmode="lin" valueType="num">
                                      <p:cBhvr>
                                        <p:cTn id="198" dur="500" fill="hold"/>
                                        <p:tgtEl>
                                          <p:spTgt spid="2">
                                            <p:graphicEl>
                                              <a:dgm id="{AEEF0A4A-84B2-4C88-A8B3-4808080E6FE8}"/>
                                            </p:graphicEl>
                                          </p:spTgt>
                                        </p:tgtEl>
                                        <p:attrNameLst>
                                          <p:attrName>ppt_x</p:attrName>
                                        </p:attrNameLst>
                                      </p:cBhvr>
                                      <p:tavLst>
                                        <p:tav tm="0">
                                          <p:val>
                                            <p:fltVal val="0.5"/>
                                          </p:val>
                                        </p:tav>
                                        <p:tav tm="100000">
                                          <p:val>
                                            <p:strVal val="#ppt_x"/>
                                          </p:val>
                                        </p:tav>
                                      </p:tavLst>
                                    </p:anim>
                                    <p:anim calcmode="lin" valueType="num">
                                      <p:cBhvr>
                                        <p:cTn id="199" dur="500" fill="hold"/>
                                        <p:tgtEl>
                                          <p:spTgt spid="2">
                                            <p:graphicEl>
                                              <a:dgm id="{AEEF0A4A-84B2-4C88-A8B3-4808080E6FE8}"/>
                                            </p:graphicEl>
                                          </p:spTgt>
                                        </p:tgtEl>
                                        <p:attrNameLst>
                                          <p:attrName>ppt_y</p:attrName>
                                        </p:attrNameLst>
                                      </p:cBhvr>
                                      <p:tavLst>
                                        <p:tav tm="0">
                                          <p:val>
                                            <p:fltVal val="0.5"/>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3" presetClass="entr" presetSubtype="528" fill="hold" grpId="0" nodeType="clickEffect">
                                  <p:stCondLst>
                                    <p:cond delay="0"/>
                                  </p:stCondLst>
                                  <p:childTnLst>
                                    <p:set>
                                      <p:cBhvr>
                                        <p:cTn id="203" dur="1" fill="hold">
                                          <p:stCondLst>
                                            <p:cond delay="0"/>
                                          </p:stCondLst>
                                        </p:cTn>
                                        <p:tgtEl>
                                          <p:spTgt spid="2">
                                            <p:graphicEl>
                                              <a:dgm id="{23D410F9-38BA-4E6C-A403-BC66A2A410F0}"/>
                                            </p:graphicEl>
                                          </p:spTgt>
                                        </p:tgtEl>
                                        <p:attrNameLst>
                                          <p:attrName>style.visibility</p:attrName>
                                        </p:attrNameLst>
                                      </p:cBhvr>
                                      <p:to>
                                        <p:strVal val="visible"/>
                                      </p:to>
                                    </p:set>
                                    <p:anim calcmode="lin" valueType="num">
                                      <p:cBhvr>
                                        <p:cTn id="204" dur="500" fill="hold"/>
                                        <p:tgtEl>
                                          <p:spTgt spid="2">
                                            <p:graphicEl>
                                              <a:dgm id="{23D410F9-38BA-4E6C-A403-BC66A2A410F0}"/>
                                            </p:graphicEl>
                                          </p:spTgt>
                                        </p:tgtEl>
                                        <p:attrNameLst>
                                          <p:attrName>ppt_w</p:attrName>
                                        </p:attrNameLst>
                                      </p:cBhvr>
                                      <p:tavLst>
                                        <p:tav tm="0">
                                          <p:val>
                                            <p:fltVal val="0"/>
                                          </p:val>
                                        </p:tav>
                                        <p:tav tm="100000">
                                          <p:val>
                                            <p:strVal val="#ppt_w"/>
                                          </p:val>
                                        </p:tav>
                                      </p:tavLst>
                                    </p:anim>
                                    <p:anim calcmode="lin" valueType="num">
                                      <p:cBhvr>
                                        <p:cTn id="205" dur="500" fill="hold"/>
                                        <p:tgtEl>
                                          <p:spTgt spid="2">
                                            <p:graphicEl>
                                              <a:dgm id="{23D410F9-38BA-4E6C-A403-BC66A2A410F0}"/>
                                            </p:graphicEl>
                                          </p:spTgt>
                                        </p:tgtEl>
                                        <p:attrNameLst>
                                          <p:attrName>ppt_h</p:attrName>
                                        </p:attrNameLst>
                                      </p:cBhvr>
                                      <p:tavLst>
                                        <p:tav tm="0">
                                          <p:val>
                                            <p:fltVal val="0"/>
                                          </p:val>
                                        </p:tav>
                                        <p:tav tm="100000">
                                          <p:val>
                                            <p:strVal val="#ppt_h"/>
                                          </p:val>
                                        </p:tav>
                                      </p:tavLst>
                                    </p:anim>
                                    <p:animEffect transition="in" filter="fade">
                                      <p:cBhvr>
                                        <p:cTn id="206" dur="500"/>
                                        <p:tgtEl>
                                          <p:spTgt spid="2">
                                            <p:graphicEl>
                                              <a:dgm id="{23D410F9-38BA-4E6C-A403-BC66A2A410F0}"/>
                                            </p:graphicEl>
                                          </p:spTgt>
                                        </p:tgtEl>
                                      </p:cBhvr>
                                    </p:animEffect>
                                    <p:anim calcmode="lin" valueType="num">
                                      <p:cBhvr>
                                        <p:cTn id="207" dur="500" fill="hold"/>
                                        <p:tgtEl>
                                          <p:spTgt spid="2">
                                            <p:graphicEl>
                                              <a:dgm id="{23D410F9-38BA-4E6C-A403-BC66A2A410F0}"/>
                                            </p:graphicEl>
                                          </p:spTgt>
                                        </p:tgtEl>
                                        <p:attrNameLst>
                                          <p:attrName>ppt_x</p:attrName>
                                        </p:attrNameLst>
                                      </p:cBhvr>
                                      <p:tavLst>
                                        <p:tav tm="0">
                                          <p:val>
                                            <p:fltVal val="0.5"/>
                                          </p:val>
                                        </p:tav>
                                        <p:tav tm="100000">
                                          <p:val>
                                            <p:strVal val="#ppt_x"/>
                                          </p:val>
                                        </p:tav>
                                      </p:tavLst>
                                    </p:anim>
                                    <p:anim calcmode="lin" valueType="num">
                                      <p:cBhvr>
                                        <p:cTn id="208" dur="500" fill="hold"/>
                                        <p:tgtEl>
                                          <p:spTgt spid="2">
                                            <p:graphicEl>
                                              <a:dgm id="{23D410F9-38BA-4E6C-A403-BC66A2A410F0}"/>
                                            </p:graphicEl>
                                          </p:spTgt>
                                        </p:tgtEl>
                                        <p:attrNameLst>
                                          <p:attrName>ppt_y</p:attrName>
                                        </p:attrNameLst>
                                      </p:cBhvr>
                                      <p:tavLst>
                                        <p:tav tm="0">
                                          <p:val>
                                            <p:fltVal val="0.5"/>
                                          </p:val>
                                        </p:tav>
                                        <p:tav tm="100000">
                                          <p:val>
                                            <p:strVal val="#ppt_y"/>
                                          </p:val>
                                        </p:tav>
                                      </p:tavLst>
                                    </p:anim>
                                  </p:childTnLst>
                                </p:cTn>
                              </p:par>
                              <p:par>
                                <p:cTn id="209" presetID="53" presetClass="entr" presetSubtype="528" fill="hold" grpId="0" nodeType="withEffect">
                                  <p:stCondLst>
                                    <p:cond delay="0"/>
                                  </p:stCondLst>
                                  <p:childTnLst>
                                    <p:set>
                                      <p:cBhvr>
                                        <p:cTn id="210" dur="1" fill="hold">
                                          <p:stCondLst>
                                            <p:cond delay="0"/>
                                          </p:stCondLst>
                                        </p:cTn>
                                        <p:tgtEl>
                                          <p:spTgt spid="2">
                                            <p:graphicEl>
                                              <a:dgm id="{35A015F5-4AE6-4EAD-BD33-2682AF2962E5}"/>
                                            </p:graphicEl>
                                          </p:spTgt>
                                        </p:tgtEl>
                                        <p:attrNameLst>
                                          <p:attrName>style.visibility</p:attrName>
                                        </p:attrNameLst>
                                      </p:cBhvr>
                                      <p:to>
                                        <p:strVal val="visible"/>
                                      </p:to>
                                    </p:set>
                                    <p:anim calcmode="lin" valueType="num">
                                      <p:cBhvr>
                                        <p:cTn id="211" dur="500" fill="hold"/>
                                        <p:tgtEl>
                                          <p:spTgt spid="2">
                                            <p:graphicEl>
                                              <a:dgm id="{35A015F5-4AE6-4EAD-BD33-2682AF2962E5}"/>
                                            </p:graphicEl>
                                          </p:spTgt>
                                        </p:tgtEl>
                                        <p:attrNameLst>
                                          <p:attrName>ppt_w</p:attrName>
                                        </p:attrNameLst>
                                      </p:cBhvr>
                                      <p:tavLst>
                                        <p:tav tm="0">
                                          <p:val>
                                            <p:fltVal val="0"/>
                                          </p:val>
                                        </p:tav>
                                        <p:tav tm="100000">
                                          <p:val>
                                            <p:strVal val="#ppt_w"/>
                                          </p:val>
                                        </p:tav>
                                      </p:tavLst>
                                    </p:anim>
                                    <p:anim calcmode="lin" valueType="num">
                                      <p:cBhvr>
                                        <p:cTn id="212" dur="500" fill="hold"/>
                                        <p:tgtEl>
                                          <p:spTgt spid="2">
                                            <p:graphicEl>
                                              <a:dgm id="{35A015F5-4AE6-4EAD-BD33-2682AF2962E5}"/>
                                            </p:graphicEl>
                                          </p:spTgt>
                                        </p:tgtEl>
                                        <p:attrNameLst>
                                          <p:attrName>ppt_h</p:attrName>
                                        </p:attrNameLst>
                                      </p:cBhvr>
                                      <p:tavLst>
                                        <p:tav tm="0">
                                          <p:val>
                                            <p:fltVal val="0"/>
                                          </p:val>
                                        </p:tav>
                                        <p:tav tm="100000">
                                          <p:val>
                                            <p:strVal val="#ppt_h"/>
                                          </p:val>
                                        </p:tav>
                                      </p:tavLst>
                                    </p:anim>
                                    <p:animEffect transition="in" filter="fade">
                                      <p:cBhvr>
                                        <p:cTn id="213" dur="500"/>
                                        <p:tgtEl>
                                          <p:spTgt spid="2">
                                            <p:graphicEl>
                                              <a:dgm id="{35A015F5-4AE6-4EAD-BD33-2682AF2962E5}"/>
                                            </p:graphicEl>
                                          </p:spTgt>
                                        </p:tgtEl>
                                      </p:cBhvr>
                                    </p:animEffect>
                                    <p:anim calcmode="lin" valueType="num">
                                      <p:cBhvr>
                                        <p:cTn id="214" dur="500" fill="hold"/>
                                        <p:tgtEl>
                                          <p:spTgt spid="2">
                                            <p:graphicEl>
                                              <a:dgm id="{35A015F5-4AE6-4EAD-BD33-2682AF2962E5}"/>
                                            </p:graphicEl>
                                          </p:spTgt>
                                        </p:tgtEl>
                                        <p:attrNameLst>
                                          <p:attrName>ppt_x</p:attrName>
                                        </p:attrNameLst>
                                      </p:cBhvr>
                                      <p:tavLst>
                                        <p:tav tm="0">
                                          <p:val>
                                            <p:fltVal val="0.5"/>
                                          </p:val>
                                        </p:tav>
                                        <p:tav tm="100000">
                                          <p:val>
                                            <p:strVal val="#ppt_x"/>
                                          </p:val>
                                        </p:tav>
                                      </p:tavLst>
                                    </p:anim>
                                    <p:anim calcmode="lin" valueType="num">
                                      <p:cBhvr>
                                        <p:cTn id="215" dur="500" fill="hold"/>
                                        <p:tgtEl>
                                          <p:spTgt spid="2">
                                            <p:graphicEl>
                                              <a:dgm id="{35A015F5-4AE6-4EAD-BD33-2682AF2962E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639</TotalTime>
  <Words>1413</Words>
  <Application>Microsoft Office PowerPoint</Application>
  <PresentationFormat>Panorámica</PresentationFormat>
  <Paragraphs>71</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Comic Sans MS</vt:lpstr>
      <vt:lpstr>Aptos</vt:lpstr>
      <vt:lpstr>Constantia</vt:lpstr>
      <vt:lpstr>Calibri</vt:lpstr>
      <vt:lpstr>Avenir Next LT Pro</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173</cp:revision>
  <dcterms:created xsi:type="dcterms:W3CDTF">2025-08-16T14:54:22Z</dcterms:created>
  <dcterms:modified xsi:type="dcterms:W3CDTF">2025-09-02T18:15:02Z</dcterms:modified>
</cp:coreProperties>
</file>