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F4B"/>
    <a:srgbClr val="036C94"/>
    <a:srgbClr val="B2BF5E"/>
    <a:srgbClr val="F7DC83"/>
    <a:srgbClr val="F389CD"/>
    <a:srgbClr val="9BFF9B"/>
    <a:srgbClr val="2E1500"/>
    <a:srgbClr val="752C24"/>
    <a:srgbClr val="E9B477"/>
    <a:srgbClr val="FDD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C10AE-1E1C-4EA3-A425-6F58F6688395}" type="doc">
      <dgm:prSet loTypeId="urn:microsoft.com/office/officeart/2005/8/layout/vProcess5" loCatId="process" qsTypeId="urn:microsoft.com/office/officeart/2005/8/quickstyle/simple3" qsCatId="simple" csTypeId="urn:microsoft.com/office/officeart/2005/8/colors/colorful1" csCatId="colorful" phldr="1"/>
      <dgm:spPr/>
      <dgm:t>
        <a:bodyPr/>
        <a:lstStyle/>
        <a:p>
          <a:endParaRPr lang="es-ES"/>
        </a:p>
      </dgm:t>
    </dgm:pt>
    <dgm:pt modelId="{69D3DE4F-B035-4419-AD42-BC19FCCA72FE}">
      <dgm:prSet custT="1"/>
      <dgm:spPr>
        <a:effectLst>
          <a:outerShdw blurRad="50800" dist="38100" dir="2700000" algn="tl" rotWithShape="0">
            <a:prstClr val="black">
              <a:alpha val="40000"/>
            </a:prstClr>
          </a:outerShdw>
        </a:effectLst>
      </dgm:spPr>
      <dgm:t>
        <a:bodyPr rIns="0"/>
        <a:lstStyle/>
        <a:p>
          <a:r>
            <a:rPr lang="cs-CZ" sz="1800" b="1" dirty="0"/>
            <a:t>Byli jste tam všichni</a:t>
          </a:r>
          <a:r>
            <a:rPr lang="es-ES" sz="1800" b="1" dirty="0"/>
            <a:t> (Jo</a:t>
          </a:r>
          <a:r>
            <a:rPr lang="cs-CZ" sz="1800" b="1" dirty="0" err="1"/>
            <a:t>zue</a:t>
          </a:r>
          <a:r>
            <a:rPr lang="es-ES" sz="1800" b="1" dirty="0"/>
            <a:t> 24</a:t>
          </a:r>
          <a:r>
            <a:rPr lang="cs-CZ" sz="1800" b="1" dirty="0"/>
            <a:t>,</a:t>
          </a:r>
          <a:r>
            <a:rPr lang="es-ES" sz="1800" b="1" dirty="0"/>
            <a:t>1-13)</a:t>
          </a:r>
          <a:endParaRPr lang="es-ES" sz="1800" dirty="0"/>
        </a:p>
      </dgm:t>
    </dgm:pt>
    <dgm:pt modelId="{A1B53E60-9D13-4BE9-91F7-7B16909B0AEF}" type="parTrans" cxnId="{97D0D79E-C93E-499D-9A9D-28C6673EB9ED}">
      <dgm:prSet/>
      <dgm:spPr/>
      <dgm:t>
        <a:bodyPr/>
        <a:lstStyle/>
        <a:p>
          <a:endParaRPr lang="es-ES" sz="1800"/>
        </a:p>
      </dgm:t>
    </dgm:pt>
    <dgm:pt modelId="{91A12EA2-232C-43CD-8203-FBE0C5DE4404}" type="sibTrans" cxnId="{97D0D79E-C93E-499D-9A9D-28C6673EB9ED}">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es-ES" sz="1800"/>
        </a:p>
      </dgm:t>
    </dgm:pt>
    <dgm:pt modelId="{1A6284D3-E313-48D3-B99B-D0070036B406}">
      <dgm:prSet custT="1"/>
      <dgm:spPr>
        <a:effectLst>
          <a:outerShdw blurRad="50800" dist="38100" dir="2700000" algn="tl" rotWithShape="0">
            <a:prstClr val="black">
              <a:alpha val="40000"/>
            </a:prstClr>
          </a:outerShdw>
        </a:effectLst>
      </dgm:spPr>
      <dgm:t>
        <a:bodyPr rIns="0"/>
        <a:lstStyle/>
        <a:p>
          <a:r>
            <a:rPr lang="cs-CZ" sz="1800" b="1" dirty="0"/>
            <a:t>Bezvýhradně a věrně</a:t>
          </a:r>
          <a:r>
            <a:rPr lang="es-ES" sz="1800" b="1" dirty="0"/>
            <a:t> (Jo</a:t>
          </a:r>
          <a:r>
            <a:rPr lang="cs-CZ" sz="1800" b="1" dirty="0" err="1"/>
            <a:t>zue</a:t>
          </a:r>
          <a:r>
            <a:rPr lang="es-ES" sz="1800" b="1" dirty="0"/>
            <a:t> 24</a:t>
          </a:r>
          <a:r>
            <a:rPr lang="cs-CZ" sz="1800" b="1" dirty="0"/>
            <a:t>,</a:t>
          </a:r>
          <a:r>
            <a:rPr lang="es-ES" sz="1800" b="1" dirty="0"/>
            <a:t>14-15)</a:t>
          </a:r>
          <a:endParaRPr lang="es-ES" sz="1800" dirty="0"/>
        </a:p>
      </dgm:t>
    </dgm:pt>
    <dgm:pt modelId="{49CF05A3-0305-44C5-B26D-D1CA93F52DB9}" type="parTrans" cxnId="{B4001F67-C065-4AE4-9419-B5FA3125DDB3}">
      <dgm:prSet/>
      <dgm:spPr/>
      <dgm:t>
        <a:bodyPr/>
        <a:lstStyle/>
        <a:p>
          <a:endParaRPr lang="es-ES" sz="1800"/>
        </a:p>
      </dgm:t>
    </dgm:pt>
    <dgm:pt modelId="{B70DD2CC-751A-4730-9BEE-743ABCDC9BBB}" type="sibTrans" cxnId="{B4001F67-C065-4AE4-9419-B5FA3125DDB3}">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es-ES" sz="1800"/>
        </a:p>
      </dgm:t>
    </dgm:pt>
    <dgm:pt modelId="{B0754501-22AF-43A4-95CC-8DBB6EC082BD}">
      <dgm:prSet custT="1"/>
      <dgm:spPr>
        <a:effectLst>
          <a:outerShdw blurRad="50800" dist="38100" dir="2700000" algn="tl" rotWithShape="0">
            <a:prstClr val="black">
              <a:alpha val="40000"/>
            </a:prstClr>
          </a:outerShdw>
        </a:effectLst>
      </dgm:spPr>
      <dgm:t>
        <a:bodyPr rIns="0"/>
        <a:lstStyle/>
        <a:p>
          <a:r>
            <a:rPr lang="cs-CZ" sz="1800" b="1" dirty="0"/>
            <a:t>Osvobození pro službu</a:t>
          </a:r>
          <a:r>
            <a:rPr lang="es-ES" sz="1800" b="1" dirty="0"/>
            <a:t> (Jo</a:t>
          </a:r>
          <a:r>
            <a:rPr lang="cs-CZ" sz="1800" b="1" dirty="0" err="1"/>
            <a:t>zue</a:t>
          </a:r>
          <a:r>
            <a:rPr lang="es-ES" sz="1800" b="1" dirty="0"/>
            <a:t> 24</a:t>
          </a:r>
          <a:r>
            <a:rPr lang="cs-CZ" sz="1800" b="1" dirty="0"/>
            <a:t>,</a:t>
          </a:r>
          <a:r>
            <a:rPr lang="es-ES" sz="1800" b="1" dirty="0"/>
            <a:t>16-21)</a:t>
          </a:r>
          <a:endParaRPr lang="es-ES" sz="1800" dirty="0"/>
        </a:p>
      </dgm:t>
    </dgm:pt>
    <dgm:pt modelId="{AE2A275F-E5F3-4212-BC77-A4CDD94A7B18}" type="parTrans" cxnId="{F802C522-6422-4224-88CC-62D8C8E722BB}">
      <dgm:prSet/>
      <dgm:spPr/>
      <dgm:t>
        <a:bodyPr/>
        <a:lstStyle/>
        <a:p>
          <a:endParaRPr lang="es-ES" sz="1800"/>
        </a:p>
      </dgm:t>
    </dgm:pt>
    <dgm:pt modelId="{58DA6EA0-74B8-401E-AA9D-EC13163F1649}" type="sibTrans" cxnId="{F802C522-6422-4224-88CC-62D8C8E722BB}">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es-ES" sz="1800"/>
        </a:p>
      </dgm:t>
    </dgm:pt>
    <dgm:pt modelId="{96ADB1B9-DB91-4486-8D5A-89A253DAD0F3}">
      <dgm:prSet custT="1"/>
      <dgm:spPr>
        <a:effectLst>
          <a:outerShdw blurRad="50800" dist="38100" dir="2700000" algn="tl" rotWithShape="0">
            <a:prstClr val="black">
              <a:alpha val="40000"/>
            </a:prstClr>
          </a:outerShdw>
        </a:effectLst>
      </dgm:spPr>
      <dgm:t>
        <a:bodyPr rIns="0"/>
        <a:lstStyle/>
        <a:p>
          <a:r>
            <a:rPr lang="cs-CZ" sz="1800" b="1" dirty="0"/>
            <a:t>Nebezpečí modlářství</a:t>
          </a:r>
          <a:r>
            <a:rPr lang="es-ES" sz="1800" b="1" dirty="0"/>
            <a:t> (Jo</a:t>
          </a:r>
          <a:r>
            <a:rPr lang="cs-CZ" sz="1800" b="1" dirty="0" err="1"/>
            <a:t>zue</a:t>
          </a:r>
          <a:r>
            <a:rPr lang="es-ES" sz="1800" b="1" dirty="0"/>
            <a:t> 24</a:t>
          </a:r>
          <a:r>
            <a:rPr lang="cs-CZ" sz="1800" b="1" dirty="0"/>
            <a:t>,</a:t>
          </a:r>
          <a:r>
            <a:rPr lang="es-ES" sz="1800" b="1" dirty="0"/>
            <a:t>22-28)</a:t>
          </a:r>
          <a:endParaRPr lang="es-ES" sz="1800" dirty="0"/>
        </a:p>
      </dgm:t>
    </dgm:pt>
    <dgm:pt modelId="{E23060D4-195C-4D2F-9188-99FC0E923E8A}" type="parTrans" cxnId="{8F841D31-1B66-4CD5-81FB-BDEC6215F39C}">
      <dgm:prSet/>
      <dgm:spPr/>
      <dgm:t>
        <a:bodyPr/>
        <a:lstStyle/>
        <a:p>
          <a:endParaRPr lang="es-ES" sz="1800"/>
        </a:p>
      </dgm:t>
    </dgm:pt>
    <dgm:pt modelId="{9107974C-75DB-4635-BA96-54C674F07C83}" type="sibTrans" cxnId="{8F841D31-1B66-4CD5-81FB-BDEC6215F39C}">
      <dgm:prSet custT="1"/>
      <dgm:spPr>
        <a:effectLst>
          <a:outerShdw blurRad="50800" dist="12700" dir="2700000" algn="tl" rotWithShape="0">
            <a:prstClr val="black"/>
          </a:outerShdw>
        </a:effectLst>
        <a:scene3d>
          <a:camera prst="orthographicFront"/>
          <a:lightRig rig="threePt" dir="t"/>
        </a:scene3d>
        <a:sp3d>
          <a:bevelT/>
        </a:sp3d>
      </dgm:spPr>
      <dgm:t>
        <a:bodyPr/>
        <a:lstStyle/>
        <a:p>
          <a:endParaRPr lang="es-ES" sz="1800"/>
        </a:p>
      </dgm:t>
    </dgm:pt>
    <dgm:pt modelId="{EAF55A3F-1180-4F60-BCD7-EEB76A322046}">
      <dgm:prSet custT="1"/>
      <dgm:spPr>
        <a:effectLst>
          <a:outerShdw blurRad="50800" dist="38100" dir="2700000" algn="tl" rotWithShape="0">
            <a:prstClr val="black">
              <a:alpha val="40000"/>
            </a:prstClr>
          </a:outerShdw>
        </a:effectLst>
      </dgm:spPr>
      <dgm:t>
        <a:bodyPr rIns="0"/>
        <a:lstStyle/>
        <a:p>
          <a:r>
            <a:rPr lang="cs-CZ" sz="1800" b="1" dirty="0"/>
            <a:t>Dobrý závěr</a:t>
          </a:r>
          <a:r>
            <a:rPr lang="es-ES" sz="1800" b="1" dirty="0"/>
            <a:t> (Jo</a:t>
          </a:r>
          <a:r>
            <a:rPr lang="cs-CZ" sz="1800" b="1" dirty="0" err="1"/>
            <a:t>zue</a:t>
          </a:r>
          <a:r>
            <a:rPr lang="es-ES" sz="1800" b="1" dirty="0"/>
            <a:t> 24</a:t>
          </a:r>
          <a:r>
            <a:rPr lang="cs-CZ" sz="1800" b="1" dirty="0"/>
            <a:t>,</a:t>
          </a:r>
          <a:r>
            <a:rPr lang="es-ES" sz="1800" b="1" dirty="0"/>
            <a:t>29-33)</a:t>
          </a:r>
          <a:endParaRPr lang="es-ES" sz="1800" dirty="0"/>
        </a:p>
      </dgm:t>
    </dgm:pt>
    <dgm:pt modelId="{7F4AD1DA-3CDA-4037-980B-73E5F6F9EDA1}" type="parTrans" cxnId="{EA680ABF-567B-47B3-AADB-26012927175B}">
      <dgm:prSet/>
      <dgm:spPr/>
      <dgm:t>
        <a:bodyPr/>
        <a:lstStyle/>
        <a:p>
          <a:endParaRPr lang="es-ES" sz="1800"/>
        </a:p>
      </dgm:t>
    </dgm:pt>
    <dgm:pt modelId="{762135BC-7C22-4CCC-BC86-65612B40F1D6}" type="sibTrans" cxnId="{EA680ABF-567B-47B3-AADB-26012927175B}">
      <dgm:prSet/>
      <dgm:spPr/>
      <dgm:t>
        <a:bodyPr/>
        <a:lstStyle/>
        <a:p>
          <a:endParaRPr lang="es-ES" sz="1800"/>
        </a:p>
      </dgm:t>
    </dgm:pt>
    <dgm:pt modelId="{52AC8C0A-D394-4FD5-8DCB-AF5430D490F0}" type="pres">
      <dgm:prSet presAssocID="{7D5C10AE-1E1C-4EA3-A425-6F58F6688395}" presName="outerComposite" presStyleCnt="0">
        <dgm:presLayoutVars>
          <dgm:chMax val="5"/>
          <dgm:dir/>
          <dgm:resizeHandles val="exact"/>
        </dgm:presLayoutVars>
      </dgm:prSet>
      <dgm:spPr/>
    </dgm:pt>
    <dgm:pt modelId="{013482AC-7192-4E8E-8F9D-7C92992CA12E}" type="pres">
      <dgm:prSet presAssocID="{7D5C10AE-1E1C-4EA3-A425-6F58F6688395}" presName="dummyMaxCanvas" presStyleCnt="0">
        <dgm:presLayoutVars/>
      </dgm:prSet>
      <dgm:spPr/>
    </dgm:pt>
    <dgm:pt modelId="{2127D0A3-08E0-4B77-9149-12877E4553DC}" type="pres">
      <dgm:prSet presAssocID="{7D5C10AE-1E1C-4EA3-A425-6F58F6688395}" presName="FiveNodes_1" presStyleLbl="node1" presStyleIdx="0" presStyleCnt="5">
        <dgm:presLayoutVars>
          <dgm:bulletEnabled val="1"/>
        </dgm:presLayoutVars>
      </dgm:prSet>
      <dgm:spPr/>
    </dgm:pt>
    <dgm:pt modelId="{FC48FDAD-A8DC-4628-A83F-0C218EBE3173}" type="pres">
      <dgm:prSet presAssocID="{7D5C10AE-1E1C-4EA3-A425-6F58F6688395}" presName="FiveNodes_2" presStyleLbl="node1" presStyleIdx="1" presStyleCnt="5">
        <dgm:presLayoutVars>
          <dgm:bulletEnabled val="1"/>
        </dgm:presLayoutVars>
      </dgm:prSet>
      <dgm:spPr/>
    </dgm:pt>
    <dgm:pt modelId="{171BE40D-DF9A-40DE-B4BB-CCE5EF279C3E}" type="pres">
      <dgm:prSet presAssocID="{7D5C10AE-1E1C-4EA3-A425-6F58F6688395}" presName="FiveNodes_3" presStyleLbl="node1" presStyleIdx="2" presStyleCnt="5">
        <dgm:presLayoutVars>
          <dgm:bulletEnabled val="1"/>
        </dgm:presLayoutVars>
      </dgm:prSet>
      <dgm:spPr/>
    </dgm:pt>
    <dgm:pt modelId="{7A0EC5D2-A8C8-43F0-949B-679A0C3ED567}" type="pres">
      <dgm:prSet presAssocID="{7D5C10AE-1E1C-4EA3-A425-6F58F6688395}" presName="FiveNodes_4" presStyleLbl="node1" presStyleIdx="3" presStyleCnt="5">
        <dgm:presLayoutVars>
          <dgm:bulletEnabled val="1"/>
        </dgm:presLayoutVars>
      </dgm:prSet>
      <dgm:spPr/>
    </dgm:pt>
    <dgm:pt modelId="{A69A85D2-7D25-468F-B109-5D85D6A87DA0}" type="pres">
      <dgm:prSet presAssocID="{7D5C10AE-1E1C-4EA3-A425-6F58F6688395}" presName="FiveNodes_5" presStyleLbl="node1" presStyleIdx="4" presStyleCnt="5">
        <dgm:presLayoutVars>
          <dgm:bulletEnabled val="1"/>
        </dgm:presLayoutVars>
      </dgm:prSet>
      <dgm:spPr/>
    </dgm:pt>
    <dgm:pt modelId="{942E5999-5789-441C-A104-F2DD05307549}" type="pres">
      <dgm:prSet presAssocID="{7D5C10AE-1E1C-4EA3-A425-6F58F6688395}" presName="FiveConn_1-2" presStyleLbl="fgAccFollowNode1" presStyleIdx="0" presStyleCnt="4">
        <dgm:presLayoutVars>
          <dgm:bulletEnabled val="1"/>
        </dgm:presLayoutVars>
      </dgm:prSet>
      <dgm:spPr/>
    </dgm:pt>
    <dgm:pt modelId="{BC1B2083-8856-4B85-9091-BF19E4CB9BFA}" type="pres">
      <dgm:prSet presAssocID="{7D5C10AE-1E1C-4EA3-A425-6F58F6688395}" presName="FiveConn_2-3" presStyleLbl="fgAccFollowNode1" presStyleIdx="1" presStyleCnt="4">
        <dgm:presLayoutVars>
          <dgm:bulletEnabled val="1"/>
        </dgm:presLayoutVars>
      </dgm:prSet>
      <dgm:spPr/>
    </dgm:pt>
    <dgm:pt modelId="{C4F65A43-9A3C-4A61-BCB0-8631152C7599}" type="pres">
      <dgm:prSet presAssocID="{7D5C10AE-1E1C-4EA3-A425-6F58F6688395}" presName="FiveConn_3-4" presStyleLbl="fgAccFollowNode1" presStyleIdx="2" presStyleCnt="4">
        <dgm:presLayoutVars>
          <dgm:bulletEnabled val="1"/>
        </dgm:presLayoutVars>
      </dgm:prSet>
      <dgm:spPr/>
    </dgm:pt>
    <dgm:pt modelId="{E2A91DB1-799A-4297-93C2-42494D9CE027}" type="pres">
      <dgm:prSet presAssocID="{7D5C10AE-1E1C-4EA3-A425-6F58F6688395}" presName="FiveConn_4-5" presStyleLbl="fgAccFollowNode1" presStyleIdx="3" presStyleCnt="4">
        <dgm:presLayoutVars>
          <dgm:bulletEnabled val="1"/>
        </dgm:presLayoutVars>
      </dgm:prSet>
      <dgm:spPr/>
    </dgm:pt>
    <dgm:pt modelId="{180508B8-0DEE-4CAC-8443-C8FD4B94EDD4}" type="pres">
      <dgm:prSet presAssocID="{7D5C10AE-1E1C-4EA3-A425-6F58F6688395}" presName="FiveNodes_1_text" presStyleLbl="node1" presStyleIdx="4" presStyleCnt="5">
        <dgm:presLayoutVars>
          <dgm:bulletEnabled val="1"/>
        </dgm:presLayoutVars>
      </dgm:prSet>
      <dgm:spPr/>
    </dgm:pt>
    <dgm:pt modelId="{D5504A13-09B0-47C9-9B67-0B097066B96E}" type="pres">
      <dgm:prSet presAssocID="{7D5C10AE-1E1C-4EA3-A425-6F58F6688395}" presName="FiveNodes_2_text" presStyleLbl="node1" presStyleIdx="4" presStyleCnt="5">
        <dgm:presLayoutVars>
          <dgm:bulletEnabled val="1"/>
        </dgm:presLayoutVars>
      </dgm:prSet>
      <dgm:spPr/>
    </dgm:pt>
    <dgm:pt modelId="{95F916E9-4C9A-4EE6-9048-3FED81429CCC}" type="pres">
      <dgm:prSet presAssocID="{7D5C10AE-1E1C-4EA3-A425-6F58F6688395}" presName="FiveNodes_3_text" presStyleLbl="node1" presStyleIdx="4" presStyleCnt="5">
        <dgm:presLayoutVars>
          <dgm:bulletEnabled val="1"/>
        </dgm:presLayoutVars>
      </dgm:prSet>
      <dgm:spPr/>
    </dgm:pt>
    <dgm:pt modelId="{A06B007F-F2B4-4A30-B5C1-FAC497B4C24C}" type="pres">
      <dgm:prSet presAssocID="{7D5C10AE-1E1C-4EA3-A425-6F58F6688395}" presName="FiveNodes_4_text" presStyleLbl="node1" presStyleIdx="4" presStyleCnt="5">
        <dgm:presLayoutVars>
          <dgm:bulletEnabled val="1"/>
        </dgm:presLayoutVars>
      </dgm:prSet>
      <dgm:spPr/>
    </dgm:pt>
    <dgm:pt modelId="{5E7BF8F3-DF6A-4EAC-871F-3A9230D88A55}" type="pres">
      <dgm:prSet presAssocID="{7D5C10AE-1E1C-4EA3-A425-6F58F6688395}" presName="FiveNodes_5_text" presStyleLbl="node1" presStyleIdx="4" presStyleCnt="5">
        <dgm:presLayoutVars>
          <dgm:bulletEnabled val="1"/>
        </dgm:presLayoutVars>
      </dgm:prSet>
      <dgm:spPr/>
    </dgm:pt>
  </dgm:ptLst>
  <dgm:cxnLst>
    <dgm:cxn modelId="{BD50A80E-DE05-4D1F-922F-900FCC36881A}" type="presOf" srcId="{69D3DE4F-B035-4419-AD42-BC19FCCA72FE}" destId="{180508B8-0DEE-4CAC-8443-C8FD4B94EDD4}" srcOrd="1" destOrd="0" presId="urn:microsoft.com/office/officeart/2005/8/layout/vProcess5"/>
    <dgm:cxn modelId="{90C4A616-1B2F-4CAF-8173-8DB27BAEB8C7}" type="presOf" srcId="{58DA6EA0-74B8-401E-AA9D-EC13163F1649}" destId="{C4F65A43-9A3C-4A61-BCB0-8631152C7599}" srcOrd="0" destOrd="0" presId="urn:microsoft.com/office/officeart/2005/8/layout/vProcess5"/>
    <dgm:cxn modelId="{1978631C-27C1-491A-8303-F98F3DC645FC}" type="presOf" srcId="{9107974C-75DB-4635-BA96-54C674F07C83}" destId="{E2A91DB1-799A-4297-93C2-42494D9CE027}" srcOrd="0" destOrd="0" presId="urn:microsoft.com/office/officeart/2005/8/layout/vProcess5"/>
    <dgm:cxn modelId="{F802C522-6422-4224-88CC-62D8C8E722BB}" srcId="{7D5C10AE-1E1C-4EA3-A425-6F58F6688395}" destId="{B0754501-22AF-43A4-95CC-8DBB6EC082BD}" srcOrd="2" destOrd="0" parTransId="{AE2A275F-E5F3-4212-BC77-A4CDD94A7B18}" sibTransId="{58DA6EA0-74B8-401E-AA9D-EC13163F1649}"/>
    <dgm:cxn modelId="{8F841D31-1B66-4CD5-81FB-BDEC6215F39C}" srcId="{7D5C10AE-1E1C-4EA3-A425-6F58F6688395}" destId="{96ADB1B9-DB91-4486-8D5A-89A253DAD0F3}" srcOrd="3" destOrd="0" parTransId="{E23060D4-195C-4D2F-9188-99FC0E923E8A}" sibTransId="{9107974C-75DB-4635-BA96-54C674F07C83}"/>
    <dgm:cxn modelId="{CE2E9733-22B2-414E-AF0D-5B8C2EB8BC77}" type="presOf" srcId="{7D5C10AE-1E1C-4EA3-A425-6F58F6688395}" destId="{52AC8C0A-D394-4FD5-8DCB-AF5430D490F0}" srcOrd="0" destOrd="0" presId="urn:microsoft.com/office/officeart/2005/8/layout/vProcess5"/>
    <dgm:cxn modelId="{92DE0645-F61F-4CD9-9322-7A431E97DB57}" type="presOf" srcId="{91A12EA2-232C-43CD-8203-FBE0C5DE4404}" destId="{942E5999-5789-441C-A104-F2DD05307549}" srcOrd="0" destOrd="0" presId="urn:microsoft.com/office/officeart/2005/8/layout/vProcess5"/>
    <dgm:cxn modelId="{6C800647-5285-4DBD-8219-DE24891D1C18}" type="presOf" srcId="{96ADB1B9-DB91-4486-8D5A-89A253DAD0F3}" destId="{7A0EC5D2-A8C8-43F0-949B-679A0C3ED567}" srcOrd="0" destOrd="0" presId="urn:microsoft.com/office/officeart/2005/8/layout/vProcess5"/>
    <dgm:cxn modelId="{B4001F67-C065-4AE4-9419-B5FA3125DDB3}" srcId="{7D5C10AE-1E1C-4EA3-A425-6F58F6688395}" destId="{1A6284D3-E313-48D3-B99B-D0070036B406}" srcOrd="1" destOrd="0" parTransId="{49CF05A3-0305-44C5-B26D-D1CA93F52DB9}" sibTransId="{B70DD2CC-751A-4730-9BEE-743ABCDC9BBB}"/>
    <dgm:cxn modelId="{4D5DB26C-5312-471D-ADB6-73DC7A06F50E}" type="presOf" srcId="{B70DD2CC-751A-4730-9BEE-743ABCDC9BBB}" destId="{BC1B2083-8856-4B85-9091-BF19E4CB9BFA}" srcOrd="0" destOrd="0" presId="urn:microsoft.com/office/officeart/2005/8/layout/vProcess5"/>
    <dgm:cxn modelId="{7C56337E-00BF-4CFD-93A6-7A67B3E2AA04}" type="presOf" srcId="{EAF55A3F-1180-4F60-BCD7-EEB76A322046}" destId="{5E7BF8F3-DF6A-4EAC-871F-3A9230D88A55}" srcOrd="1" destOrd="0" presId="urn:microsoft.com/office/officeart/2005/8/layout/vProcess5"/>
    <dgm:cxn modelId="{97D0D79E-C93E-499D-9A9D-28C6673EB9ED}" srcId="{7D5C10AE-1E1C-4EA3-A425-6F58F6688395}" destId="{69D3DE4F-B035-4419-AD42-BC19FCCA72FE}" srcOrd="0" destOrd="0" parTransId="{A1B53E60-9D13-4BE9-91F7-7B16909B0AEF}" sibTransId="{91A12EA2-232C-43CD-8203-FBE0C5DE4404}"/>
    <dgm:cxn modelId="{20F619A1-3BA3-41BA-BF7C-FC63F0AB2BEC}" type="presOf" srcId="{B0754501-22AF-43A4-95CC-8DBB6EC082BD}" destId="{95F916E9-4C9A-4EE6-9048-3FED81429CCC}" srcOrd="1" destOrd="0" presId="urn:microsoft.com/office/officeart/2005/8/layout/vProcess5"/>
    <dgm:cxn modelId="{83E139AB-42A2-4C34-B669-2A979ECE2A42}" type="presOf" srcId="{96ADB1B9-DB91-4486-8D5A-89A253DAD0F3}" destId="{A06B007F-F2B4-4A30-B5C1-FAC497B4C24C}" srcOrd="1" destOrd="0" presId="urn:microsoft.com/office/officeart/2005/8/layout/vProcess5"/>
    <dgm:cxn modelId="{C5BE20BD-0317-415F-84A0-1B63451CAAB4}" type="presOf" srcId="{EAF55A3F-1180-4F60-BCD7-EEB76A322046}" destId="{A69A85D2-7D25-468F-B109-5D85D6A87DA0}" srcOrd="0" destOrd="0" presId="urn:microsoft.com/office/officeart/2005/8/layout/vProcess5"/>
    <dgm:cxn modelId="{EA680ABF-567B-47B3-AADB-26012927175B}" srcId="{7D5C10AE-1E1C-4EA3-A425-6F58F6688395}" destId="{EAF55A3F-1180-4F60-BCD7-EEB76A322046}" srcOrd="4" destOrd="0" parTransId="{7F4AD1DA-3CDA-4037-980B-73E5F6F9EDA1}" sibTransId="{762135BC-7C22-4CCC-BC86-65612B40F1D6}"/>
    <dgm:cxn modelId="{BE830ED1-2ECC-4E6F-A3C8-79C2FEFA23F5}" type="presOf" srcId="{1A6284D3-E313-48D3-B99B-D0070036B406}" destId="{D5504A13-09B0-47C9-9B67-0B097066B96E}" srcOrd="1" destOrd="0" presId="urn:microsoft.com/office/officeart/2005/8/layout/vProcess5"/>
    <dgm:cxn modelId="{0AD243DD-5C00-4EC8-842D-EE6214933BA6}" type="presOf" srcId="{B0754501-22AF-43A4-95CC-8DBB6EC082BD}" destId="{171BE40D-DF9A-40DE-B4BB-CCE5EF279C3E}" srcOrd="0" destOrd="0" presId="urn:microsoft.com/office/officeart/2005/8/layout/vProcess5"/>
    <dgm:cxn modelId="{FCE387E9-2EAF-4592-94B5-684BB76F9776}" type="presOf" srcId="{1A6284D3-E313-48D3-B99B-D0070036B406}" destId="{FC48FDAD-A8DC-4628-A83F-0C218EBE3173}" srcOrd="0" destOrd="0" presId="urn:microsoft.com/office/officeart/2005/8/layout/vProcess5"/>
    <dgm:cxn modelId="{349286FA-4086-43BF-970D-912C2F4787FC}" type="presOf" srcId="{69D3DE4F-B035-4419-AD42-BC19FCCA72FE}" destId="{2127D0A3-08E0-4B77-9149-12877E4553DC}" srcOrd="0" destOrd="0" presId="urn:microsoft.com/office/officeart/2005/8/layout/vProcess5"/>
    <dgm:cxn modelId="{8A7F8A19-40D5-45DC-B973-1D149C40F084}" type="presParOf" srcId="{52AC8C0A-D394-4FD5-8DCB-AF5430D490F0}" destId="{013482AC-7192-4E8E-8F9D-7C92992CA12E}" srcOrd="0" destOrd="0" presId="urn:microsoft.com/office/officeart/2005/8/layout/vProcess5"/>
    <dgm:cxn modelId="{FEC341C8-8547-4CE8-9F45-F8BA673D688E}" type="presParOf" srcId="{52AC8C0A-D394-4FD5-8DCB-AF5430D490F0}" destId="{2127D0A3-08E0-4B77-9149-12877E4553DC}" srcOrd="1" destOrd="0" presId="urn:microsoft.com/office/officeart/2005/8/layout/vProcess5"/>
    <dgm:cxn modelId="{F2D546D0-A159-4316-A1F3-D4FE4DF53238}" type="presParOf" srcId="{52AC8C0A-D394-4FD5-8DCB-AF5430D490F0}" destId="{FC48FDAD-A8DC-4628-A83F-0C218EBE3173}" srcOrd="2" destOrd="0" presId="urn:microsoft.com/office/officeart/2005/8/layout/vProcess5"/>
    <dgm:cxn modelId="{9B355BBB-6126-4771-BBFF-E2EBAE758C7A}" type="presParOf" srcId="{52AC8C0A-D394-4FD5-8DCB-AF5430D490F0}" destId="{171BE40D-DF9A-40DE-B4BB-CCE5EF279C3E}" srcOrd="3" destOrd="0" presId="urn:microsoft.com/office/officeart/2005/8/layout/vProcess5"/>
    <dgm:cxn modelId="{696E1FDA-35CF-424D-91C1-7DC74DCC8E9F}" type="presParOf" srcId="{52AC8C0A-D394-4FD5-8DCB-AF5430D490F0}" destId="{7A0EC5D2-A8C8-43F0-949B-679A0C3ED567}" srcOrd="4" destOrd="0" presId="urn:microsoft.com/office/officeart/2005/8/layout/vProcess5"/>
    <dgm:cxn modelId="{41BFC8CA-F71F-4365-A176-C46FCF83B99F}" type="presParOf" srcId="{52AC8C0A-D394-4FD5-8DCB-AF5430D490F0}" destId="{A69A85D2-7D25-468F-B109-5D85D6A87DA0}" srcOrd="5" destOrd="0" presId="urn:microsoft.com/office/officeart/2005/8/layout/vProcess5"/>
    <dgm:cxn modelId="{62649F23-4350-4B4A-9465-02C9952EF4BA}" type="presParOf" srcId="{52AC8C0A-D394-4FD5-8DCB-AF5430D490F0}" destId="{942E5999-5789-441C-A104-F2DD05307549}" srcOrd="6" destOrd="0" presId="urn:microsoft.com/office/officeart/2005/8/layout/vProcess5"/>
    <dgm:cxn modelId="{9EB95C67-EDA8-4927-A762-956A5CECFEA7}" type="presParOf" srcId="{52AC8C0A-D394-4FD5-8DCB-AF5430D490F0}" destId="{BC1B2083-8856-4B85-9091-BF19E4CB9BFA}" srcOrd="7" destOrd="0" presId="urn:microsoft.com/office/officeart/2005/8/layout/vProcess5"/>
    <dgm:cxn modelId="{B3881BE3-8119-4714-8527-11A6E14E66FC}" type="presParOf" srcId="{52AC8C0A-D394-4FD5-8DCB-AF5430D490F0}" destId="{C4F65A43-9A3C-4A61-BCB0-8631152C7599}" srcOrd="8" destOrd="0" presId="urn:microsoft.com/office/officeart/2005/8/layout/vProcess5"/>
    <dgm:cxn modelId="{41161A11-2727-42F0-B2ED-0798E7E8B2F5}" type="presParOf" srcId="{52AC8C0A-D394-4FD5-8DCB-AF5430D490F0}" destId="{E2A91DB1-799A-4297-93C2-42494D9CE027}" srcOrd="9" destOrd="0" presId="urn:microsoft.com/office/officeart/2005/8/layout/vProcess5"/>
    <dgm:cxn modelId="{B1FE44CD-4E38-4FCF-AD1A-8B36E5D85331}" type="presParOf" srcId="{52AC8C0A-D394-4FD5-8DCB-AF5430D490F0}" destId="{180508B8-0DEE-4CAC-8443-C8FD4B94EDD4}" srcOrd="10" destOrd="0" presId="urn:microsoft.com/office/officeart/2005/8/layout/vProcess5"/>
    <dgm:cxn modelId="{11F35ADC-8320-4BEB-86FF-B4C8B6F29248}" type="presParOf" srcId="{52AC8C0A-D394-4FD5-8DCB-AF5430D490F0}" destId="{D5504A13-09B0-47C9-9B67-0B097066B96E}" srcOrd="11" destOrd="0" presId="urn:microsoft.com/office/officeart/2005/8/layout/vProcess5"/>
    <dgm:cxn modelId="{5406C82C-9C6A-466B-AEFF-8B071E90DE12}" type="presParOf" srcId="{52AC8C0A-D394-4FD5-8DCB-AF5430D490F0}" destId="{95F916E9-4C9A-4EE6-9048-3FED81429CCC}" srcOrd="12" destOrd="0" presId="urn:microsoft.com/office/officeart/2005/8/layout/vProcess5"/>
    <dgm:cxn modelId="{A09A7486-9F65-4722-8159-D50CBFED7F1A}" type="presParOf" srcId="{52AC8C0A-D394-4FD5-8DCB-AF5430D490F0}" destId="{A06B007F-F2B4-4A30-B5C1-FAC497B4C24C}" srcOrd="13" destOrd="0" presId="urn:microsoft.com/office/officeart/2005/8/layout/vProcess5"/>
    <dgm:cxn modelId="{38865636-8BBC-49B5-B4DC-0FBCA15AD7EE}" type="presParOf" srcId="{52AC8C0A-D394-4FD5-8DCB-AF5430D490F0}" destId="{5E7BF8F3-DF6A-4EAC-871F-3A9230D88A5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10BB6-9906-415A-9957-9AAB382B0671}"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s-ES"/>
        </a:p>
      </dgm:t>
    </dgm:pt>
    <dgm:pt modelId="{CD387350-E4A0-417A-8737-FF93E2BBE432}">
      <dgm:prSet custT="1"/>
      <dgm:spPr>
        <a:solidFill>
          <a:srgbClr val="7030A0"/>
        </a:solidFill>
      </dgm:spPr>
      <dgm:t>
        <a:bodyPr/>
        <a:lstStyle/>
        <a:p>
          <a:r>
            <a:rPr lang="es-ES" sz="2000" b="1" dirty="0">
              <a:effectLst>
                <a:outerShdw blurRad="38100" dist="38100" dir="2700000" algn="tl">
                  <a:srgbClr val="000000">
                    <a:alpha val="43137"/>
                  </a:srgbClr>
                </a:outerShdw>
              </a:effectLst>
            </a:rPr>
            <a:t>1. </a:t>
          </a:r>
          <a:r>
            <a:rPr lang="cs-CZ" sz="2000" b="1" dirty="0">
              <a:effectLst>
                <a:outerShdw blurRad="38100" dist="38100" dir="2700000" algn="tl">
                  <a:srgbClr val="000000">
                    <a:alpha val="43137"/>
                  </a:srgbClr>
                </a:outerShdw>
              </a:effectLst>
            </a:rPr>
            <a:t>Bylo to první místo v </a:t>
          </a:r>
          <a:r>
            <a:rPr lang="cs-CZ" sz="2000" b="1" dirty="0" err="1">
              <a:effectLst>
                <a:outerShdw blurRad="38100" dist="38100" dir="2700000" algn="tl">
                  <a:srgbClr val="000000">
                    <a:alpha val="43137"/>
                  </a:srgbClr>
                </a:outerShdw>
              </a:effectLst>
            </a:rPr>
            <a:t>Kanaanu</a:t>
          </a:r>
          <a:r>
            <a:rPr lang="cs-CZ" sz="2000" b="1" dirty="0">
              <a:effectLst>
                <a:outerShdw blurRad="38100" dist="38100" dir="2700000" algn="tl">
                  <a:srgbClr val="000000">
                    <a:alpha val="43137"/>
                  </a:srgbClr>
                </a:outerShdw>
              </a:effectLst>
            </a:rPr>
            <a:t>, kde Abraham tábořil</a:t>
          </a:r>
          <a:r>
            <a:rPr lang="es-ES" sz="2000" b="1" dirty="0">
              <a:effectLst>
                <a:outerShdw blurRad="38100" dist="38100" dir="2700000" algn="tl">
                  <a:srgbClr val="000000">
                    <a:alpha val="43137"/>
                  </a:srgbClr>
                </a:outerShdw>
              </a:effectLst>
            </a:rPr>
            <a:t> (</a:t>
          </a:r>
          <a:r>
            <a:rPr lang="cs-CZ" sz="2000" b="1" dirty="0">
              <a:effectLst>
                <a:outerShdw blurRad="38100" dist="38100" dir="2700000" algn="tl">
                  <a:srgbClr val="000000">
                    <a:alpha val="43137"/>
                  </a:srgbClr>
                </a:outerShdw>
              </a:effectLst>
            </a:rPr>
            <a:t>1</a:t>
          </a:r>
          <a:r>
            <a:rPr lang="es-ES" sz="2000" b="1" dirty="0">
              <a:effectLst>
                <a:outerShdw blurRad="38100" dist="38100" dir="2700000" algn="tl">
                  <a:srgbClr val="000000">
                    <a:alpha val="43137"/>
                  </a:srgbClr>
                </a:outerShdw>
              </a:effectLst>
            </a:rPr>
            <a:t>.</a:t>
          </a:r>
          <a:r>
            <a:rPr lang="cs-CZ" sz="2000" b="1" dirty="0">
              <a:effectLst>
                <a:outerShdw blurRad="38100" dist="38100" dir="2700000" algn="tl">
                  <a:srgbClr val="000000">
                    <a:alpha val="43137"/>
                  </a:srgbClr>
                </a:outerShdw>
              </a:effectLst>
            </a:rPr>
            <a:t> Mojžíšova</a:t>
          </a:r>
          <a:r>
            <a:rPr lang="es-ES" sz="2000" b="1" dirty="0">
              <a:effectLst>
                <a:outerShdw blurRad="38100" dist="38100" dir="2700000" algn="tl">
                  <a:srgbClr val="000000">
                    <a:alpha val="43137"/>
                  </a:srgbClr>
                </a:outerShdw>
              </a:effectLst>
            </a:rPr>
            <a:t> 12</a:t>
          </a:r>
          <a:r>
            <a:rPr lang="cs-CZ"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6)</a:t>
          </a:r>
        </a:p>
      </dgm:t>
    </dgm:pt>
    <dgm:pt modelId="{4E04A33F-3951-4B2E-BDCB-6C608C23C2B9}" type="parTrans" cxnId="{DF583B94-4596-4A0D-B099-A88C06C373AE}">
      <dgm:prSet/>
      <dgm:spPr/>
      <dgm:t>
        <a:bodyPr/>
        <a:lstStyle/>
        <a:p>
          <a:endParaRPr lang="es-ES" sz="2000" b="1">
            <a:effectLst>
              <a:outerShdw blurRad="38100" dist="38100" dir="2700000" algn="tl">
                <a:srgbClr val="000000">
                  <a:alpha val="43137"/>
                </a:srgbClr>
              </a:outerShdw>
            </a:effectLst>
          </a:endParaRPr>
        </a:p>
      </dgm:t>
    </dgm:pt>
    <dgm:pt modelId="{D159C789-2916-481C-AC45-2AC6DEE08FF2}" type="sibTrans" cxnId="{DF583B94-4596-4A0D-B099-A88C06C373AE}">
      <dgm:prSet/>
      <dgm:spPr/>
      <dgm:t>
        <a:bodyPr/>
        <a:lstStyle/>
        <a:p>
          <a:endParaRPr lang="es-ES" sz="2000" b="1">
            <a:effectLst>
              <a:outerShdw blurRad="38100" dist="38100" dir="2700000" algn="tl">
                <a:srgbClr val="000000">
                  <a:alpha val="43137"/>
                </a:srgbClr>
              </a:outerShdw>
            </a:effectLst>
          </a:endParaRPr>
        </a:p>
      </dgm:t>
    </dgm:pt>
    <dgm:pt modelId="{798AB19D-ECD5-4E83-93C1-1F58EE9C9242}">
      <dgm:prSet custT="1"/>
      <dgm:spPr>
        <a:solidFill>
          <a:schemeClr val="accent4">
            <a:lumMod val="50000"/>
          </a:schemeClr>
        </a:solidFill>
      </dgm:spPr>
      <dgm:t>
        <a:bodyPr/>
        <a:lstStyle/>
        <a:p>
          <a:r>
            <a:rPr lang="es-ES" sz="2000" b="1" dirty="0">
              <a:effectLst>
                <a:outerShdw blurRad="38100" dist="38100" dir="2700000" algn="tl">
                  <a:srgbClr val="000000">
                    <a:alpha val="43137"/>
                  </a:srgbClr>
                </a:outerShdw>
              </a:effectLst>
            </a:rPr>
            <a:t>2. </a:t>
          </a:r>
          <a:r>
            <a:rPr lang="cs-CZ" sz="2000" b="1" dirty="0">
              <a:effectLst>
                <a:outerShdw blurRad="38100" dist="38100" dir="2700000" algn="tl">
                  <a:srgbClr val="000000">
                    <a:alpha val="43137"/>
                  </a:srgbClr>
                </a:outerShdw>
              </a:effectLst>
            </a:rPr>
            <a:t>Bylo to první místo v </a:t>
          </a:r>
          <a:r>
            <a:rPr lang="cs-CZ" sz="2000" b="1" dirty="0" err="1">
              <a:effectLst>
                <a:outerShdw blurRad="38100" dist="38100" dir="2700000" algn="tl">
                  <a:srgbClr val="000000">
                    <a:alpha val="43137"/>
                  </a:srgbClr>
                </a:outerShdw>
              </a:effectLst>
            </a:rPr>
            <a:t>Kanaanu</a:t>
          </a:r>
          <a:r>
            <a:rPr lang="cs-CZ" sz="2000" b="1" dirty="0">
              <a:effectLst>
                <a:outerShdw blurRad="38100" dist="38100" dir="2700000" algn="tl">
                  <a:srgbClr val="000000">
                    <a:alpha val="43137"/>
                  </a:srgbClr>
                </a:outerShdw>
              </a:effectLst>
            </a:rPr>
            <a:t>, kde Jákob tábořil</a:t>
          </a:r>
          <a:r>
            <a:rPr lang="es-ES" sz="2000" b="1" dirty="0">
              <a:effectLst>
                <a:outerShdw blurRad="38100" dist="38100" dir="2700000" algn="tl">
                  <a:srgbClr val="000000">
                    <a:alpha val="43137"/>
                  </a:srgbClr>
                </a:outerShdw>
              </a:effectLst>
            </a:rPr>
            <a:t> (</a:t>
          </a:r>
          <a:r>
            <a:rPr lang="cs-CZ" sz="2000" b="1" dirty="0">
              <a:effectLst>
                <a:outerShdw blurRad="38100" dist="38100" dir="2700000" algn="tl">
                  <a:srgbClr val="000000">
                    <a:alpha val="43137"/>
                  </a:srgbClr>
                </a:outerShdw>
              </a:effectLst>
            </a:rPr>
            <a:t>1</a:t>
          </a:r>
          <a:r>
            <a:rPr lang="es-ES" sz="2000" b="1" dirty="0">
              <a:effectLst>
                <a:outerShdw blurRad="38100" dist="38100" dir="2700000" algn="tl">
                  <a:srgbClr val="000000">
                    <a:alpha val="43137"/>
                  </a:srgbClr>
                </a:outerShdw>
              </a:effectLst>
            </a:rPr>
            <a:t>.</a:t>
          </a:r>
          <a:r>
            <a:rPr lang="cs-CZ" sz="2000" b="1" dirty="0">
              <a:effectLst>
                <a:outerShdw blurRad="38100" dist="38100" dir="2700000" algn="tl">
                  <a:srgbClr val="000000">
                    <a:alpha val="43137"/>
                  </a:srgbClr>
                </a:outerShdw>
              </a:effectLst>
            </a:rPr>
            <a:t> Mojžíšova</a:t>
          </a:r>
          <a:r>
            <a:rPr lang="es-ES" sz="2000" b="1" dirty="0">
              <a:effectLst>
                <a:outerShdw blurRad="38100" dist="38100" dir="2700000" algn="tl">
                  <a:srgbClr val="000000">
                    <a:alpha val="43137"/>
                  </a:srgbClr>
                </a:outerShdw>
              </a:effectLst>
            </a:rPr>
            <a:t> 33</a:t>
          </a:r>
          <a:r>
            <a:rPr lang="cs-CZ"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18)</a:t>
          </a:r>
        </a:p>
      </dgm:t>
    </dgm:pt>
    <dgm:pt modelId="{B31D8306-6909-42BF-A6B5-E5BFCA4E097A}" type="parTrans" cxnId="{5DA6ADCE-4E43-45EC-92C5-E6D7E74035A2}">
      <dgm:prSet/>
      <dgm:spPr/>
      <dgm:t>
        <a:bodyPr/>
        <a:lstStyle/>
        <a:p>
          <a:endParaRPr lang="es-ES" sz="2000" b="1">
            <a:effectLst>
              <a:outerShdw blurRad="38100" dist="38100" dir="2700000" algn="tl">
                <a:srgbClr val="000000">
                  <a:alpha val="43137"/>
                </a:srgbClr>
              </a:outerShdw>
            </a:effectLst>
          </a:endParaRPr>
        </a:p>
      </dgm:t>
    </dgm:pt>
    <dgm:pt modelId="{4E747D89-E1FA-4F40-B4AD-1013812343E6}" type="sibTrans" cxnId="{5DA6ADCE-4E43-45EC-92C5-E6D7E74035A2}">
      <dgm:prSet/>
      <dgm:spPr/>
      <dgm:t>
        <a:bodyPr/>
        <a:lstStyle/>
        <a:p>
          <a:endParaRPr lang="es-ES" sz="2000" b="1">
            <a:effectLst>
              <a:outerShdw blurRad="38100" dist="38100" dir="2700000" algn="tl">
                <a:srgbClr val="000000">
                  <a:alpha val="43137"/>
                </a:srgbClr>
              </a:outerShdw>
            </a:effectLst>
          </a:endParaRPr>
        </a:p>
      </dgm:t>
    </dgm:pt>
    <dgm:pt modelId="{D1932EA2-E8FC-4F08-9329-B9288A5015F7}">
      <dgm:prSet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3. </a:t>
          </a:r>
          <a:r>
            <a:rPr lang="cs-CZ" sz="2000" b="1" dirty="0">
              <a:effectLst>
                <a:outerShdw blurRad="38100" dist="38100" dir="2700000" algn="tl">
                  <a:srgbClr val="000000">
                    <a:alpha val="43137"/>
                  </a:srgbClr>
                </a:outerShdw>
              </a:effectLst>
            </a:rPr>
            <a:t>Bylo to jediné území, které Jákob získal</a:t>
          </a:r>
          <a:r>
            <a:rPr lang="es-ES" sz="2000" b="1" dirty="0">
              <a:effectLst>
                <a:outerShdw blurRad="38100" dist="38100" dir="2700000" algn="tl">
                  <a:srgbClr val="000000">
                    <a:alpha val="43137"/>
                  </a:srgbClr>
                </a:outerShdw>
              </a:effectLst>
            </a:rPr>
            <a:t> (</a:t>
          </a:r>
          <a:r>
            <a:rPr lang="cs-CZ" sz="2000" b="1" dirty="0">
              <a:effectLst>
                <a:outerShdw blurRad="38100" dist="38100" dir="2700000" algn="tl">
                  <a:srgbClr val="000000">
                    <a:alpha val="43137"/>
                  </a:srgbClr>
                </a:outerShdw>
              </a:effectLst>
            </a:rPr>
            <a:t>1</a:t>
          </a:r>
          <a:r>
            <a:rPr lang="es-ES" sz="2000" b="1" dirty="0">
              <a:effectLst>
                <a:outerShdw blurRad="38100" dist="38100" dir="2700000" algn="tl">
                  <a:srgbClr val="000000">
                    <a:alpha val="43137"/>
                  </a:srgbClr>
                </a:outerShdw>
              </a:effectLst>
            </a:rPr>
            <a:t>.</a:t>
          </a:r>
          <a:r>
            <a:rPr lang="cs-CZ" sz="2000" b="1" dirty="0">
              <a:effectLst>
                <a:outerShdw blurRad="38100" dist="38100" dir="2700000" algn="tl">
                  <a:srgbClr val="000000">
                    <a:alpha val="43137"/>
                  </a:srgbClr>
                </a:outerShdw>
              </a:effectLst>
            </a:rPr>
            <a:t> Mojžíšova</a:t>
          </a:r>
          <a:r>
            <a:rPr lang="es-ES" sz="2000" b="1" dirty="0">
              <a:effectLst>
                <a:outerShdw blurRad="38100" dist="38100" dir="2700000" algn="tl">
                  <a:srgbClr val="000000">
                    <a:alpha val="43137"/>
                  </a:srgbClr>
                </a:outerShdw>
              </a:effectLst>
            </a:rPr>
            <a:t> 33</a:t>
          </a:r>
          <a:r>
            <a:rPr lang="cs-CZ"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19)</a:t>
          </a:r>
        </a:p>
      </dgm:t>
    </dgm:pt>
    <dgm:pt modelId="{A6FF5F50-66DE-4BD0-B98A-7F76583B89BD}" type="parTrans" cxnId="{074F620C-B815-4835-A0E1-BF177369AD77}">
      <dgm:prSet/>
      <dgm:spPr/>
      <dgm:t>
        <a:bodyPr/>
        <a:lstStyle/>
        <a:p>
          <a:endParaRPr lang="es-ES" sz="2000" b="1">
            <a:effectLst>
              <a:outerShdw blurRad="38100" dist="38100" dir="2700000" algn="tl">
                <a:srgbClr val="000000">
                  <a:alpha val="43137"/>
                </a:srgbClr>
              </a:outerShdw>
            </a:effectLst>
          </a:endParaRPr>
        </a:p>
      </dgm:t>
    </dgm:pt>
    <dgm:pt modelId="{906B1D79-C48C-4C6E-9381-445E99C7E658}" type="sibTrans" cxnId="{074F620C-B815-4835-A0E1-BF177369AD77}">
      <dgm:prSet/>
      <dgm:spPr/>
      <dgm:t>
        <a:bodyPr/>
        <a:lstStyle/>
        <a:p>
          <a:endParaRPr lang="es-ES" sz="2000" b="1">
            <a:effectLst>
              <a:outerShdw blurRad="38100" dist="38100" dir="2700000" algn="tl">
                <a:srgbClr val="000000">
                  <a:alpha val="43137"/>
                </a:srgbClr>
              </a:outerShdw>
            </a:effectLst>
          </a:endParaRPr>
        </a:p>
      </dgm:t>
    </dgm:pt>
    <dgm:pt modelId="{7E1201E9-3500-4A94-AC51-4821C99C61EC}">
      <dgm:prSet custT="1"/>
      <dgm:spPr>
        <a:solidFill>
          <a:srgbClr val="375170"/>
        </a:solidFill>
      </dgm:spPr>
      <dgm:t>
        <a:bodyPr/>
        <a:lstStyle/>
        <a:p>
          <a:r>
            <a:rPr lang="es-ES" sz="1800" b="1" dirty="0">
              <a:effectLst>
                <a:outerShdw blurRad="38100" dist="38100" dir="2700000" algn="tl">
                  <a:srgbClr val="000000">
                    <a:alpha val="43137"/>
                  </a:srgbClr>
                </a:outerShdw>
              </a:effectLst>
            </a:rPr>
            <a:t>4. </a:t>
          </a:r>
          <a:r>
            <a:rPr lang="cs-CZ" sz="1800" b="1" dirty="0">
              <a:effectLst>
                <a:outerShdw blurRad="38100" dist="38100" dir="2700000" algn="tl">
                  <a:srgbClr val="000000">
                    <a:alpha val="43137"/>
                  </a:srgbClr>
                </a:outerShdw>
              </a:effectLst>
            </a:rPr>
            <a:t>Tam Jákob pohřbil </a:t>
          </a:r>
          <a:r>
            <a:rPr lang="cs-CZ" sz="1800" b="1" dirty="0" err="1">
              <a:effectLst>
                <a:outerShdw blurRad="38100" dist="38100" dir="2700000" algn="tl">
                  <a:srgbClr val="000000">
                    <a:alpha val="43137"/>
                  </a:srgbClr>
                </a:outerShdw>
              </a:effectLst>
            </a:rPr>
            <a:t>cití</a:t>
          </a:r>
          <a:r>
            <a:rPr lang="cs-CZ" sz="1800" b="1" dirty="0">
              <a:effectLst>
                <a:outerShdw blurRad="38100" dist="38100" dir="2700000" algn="tl">
                  <a:srgbClr val="000000">
                    <a:alpha val="43137"/>
                  </a:srgbClr>
                </a:outerShdw>
              </a:effectLst>
            </a:rPr>
            <a:t> bůžky, které jeho rodina stále měla</a:t>
          </a:r>
          <a:r>
            <a:rPr lang="es-ES" sz="1800" b="1" dirty="0">
              <a:effectLst>
                <a:outerShdw blurRad="38100" dist="38100" dir="2700000" algn="tl">
                  <a:srgbClr val="000000">
                    <a:alpha val="43137"/>
                  </a:srgbClr>
                </a:outerShdw>
              </a:effectLst>
            </a:rPr>
            <a:t> (</a:t>
          </a:r>
          <a:r>
            <a:rPr lang="cs-CZ" sz="1800" b="1" dirty="0">
              <a:effectLst>
                <a:outerShdw blurRad="38100" dist="38100" dir="2700000" algn="tl">
                  <a:srgbClr val="000000">
                    <a:alpha val="43137"/>
                  </a:srgbClr>
                </a:outerShdw>
              </a:effectLst>
            </a:rPr>
            <a:t>1</a:t>
          </a:r>
          <a:r>
            <a:rPr lang="es-ES" sz="1800" b="1" dirty="0">
              <a:effectLst>
                <a:outerShdw blurRad="38100" dist="38100" dir="2700000" algn="tl">
                  <a:srgbClr val="000000">
                    <a:alpha val="43137"/>
                  </a:srgbClr>
                </a:outerShdw>
              </a:effectLst>
            </a:rPr>
            <a:t>.</a:t>
          </a:r>
          <a:r>
            <a:rPr lang="cs-CZ" sz="1800" b="1" dirty="0">
              <a:effectLst>
                <a:outerShdw blurRad="38100" dist="38100" dir="2700000" algn="tl">
                  <a:srgbClr val="000000">
                    <a:alpha val="43137"/>
                  </a:srgbClr>
                </a:outerShdw>
              </a:effectLst>
            </a:rPr>
            <a:t> Mojžíšova</a:t>
          </a:r>
          <a:r>
            <a:rPr lang="es-ES" sz="1800" b="1" dirty="0">
              <a:effectLst>
                <a:outerShdw blurRad="38100" dist="38100" dir="2700000" algn="tl">
                  <a:srgbClr val="000000">
                    <a:alpha val="43137"/>
                  </a:srgbClr>
                </a:outerShdw>
              </a:effectLst>
            </a:rPr>
            <a:t> 35</a:t>
          </a:r>
          <a:r>
            <a:rPr lang="cs-CZ" sz="1800" b="1" dirty="0">
              <a:effectLst>
                <a:outerShdw blurRad="38100" dist="38100" dir="2700000" algn="tl">
                  <a:srgbClr val="000000">
                    <a:alpha val="43137"/>
                  </a:srgbClr>
                </a:outerShdw>
              </a:effectLst>
            </a:rPr>
            <a:t>,</a:t>
          </a:r>
          <a:r>
            <a:rPr lang="es-ES" sz="1800" b="1" dirty="0">
              <a:effectLst>
                <a:outerShdw blurRad="38100" dist="38100" dir="2700000" algn="tl">
                  <a:srgbClr val="000000">
                    <a:alpha val="43137"/>
                  </a:srgbClr>
                </a:outerShdw>
              </a:effectLst>
            </a:rPr>
            <a:t>4)</a:t>
          </a:r>
        </a:p>
      </dgm:t>
    </dgm:pt>
    <dgm:pt modelId="{4700FFD2-0BCB-4419-BE9D-92530486C4B7}" type="parTrans" cxnId="{5A09459B-61BE-4C65-BAD8-6C027EE7CBC4}">
      <dgm:prSet/>
      <dgm:spPr/>
      <dgm:t>
        <a:bodyPr/>
        <a:lstStyle/>
        <a:p>
          <a:endParaRPr lang="es-ES" sz="2000" b="1">
            <a:effectLst>
              <a:outerShdw blurRad="38100" dist="38100" dir="2700000" algn="tl">
                <a:srgbClr val="000000">
                  <a:alpha val="43137"/>
                </a:srgbClr>
              </a:outerShdw>
            </a:effectLst>
          </a:endParaRPr>
        </a:p>
      </dgm:t>
    </dgm:pt>
    <dgm:pt modelId="{B16424F7-61A9-48A4-9816-9017B5555AE2}" type="sibTrans" cxnId="{5A09459B-61BE-4C65-BAD8-6C027EE7CBC4}">
      <dgm:prSet/>
      <dgm:spPr/>
      <dgm:t>
        <a:bodyPr/>
        <a:lstStyle/>
        <a:p>
          <a:endParaRPr lang="es-ES" sz="2000" b="1">
            <a:effectLst>
              <a:outerShdw blurRad="38100" dist="38100" dir="2700000" algn="tl">
                <a:srgbClr val="000000">
                  <a:alpha val="43137"/>
                </a:srgbClr>
              </a:outerShdw>
            </a:effectLst>
          </a:endParaRPr>
        </a:p>
      </dgm:t>
    </dgm:pt>
    <dgm:pt modelId="{8CF698DE-538E-4611-B39E-0660C0FA78DD}" type="pres">
      <dgm:prSet presAssocID="{9AC10BB6-9906-415A-9957-9AAB382B0671}" presName="linear" presStyleCnt="0">
        <dgm:presLayoutVars>
          <dgm:animLvl val="lvl"/>
          <dgm:resizeHandles val="exact"/>
        </dgm:presLayoutVars>
      </dgm:prSet>
      <dgm:spPr/>
    </dgm:pt>
    <dgm:pt modelId="{11E0DE68-D6C6-4A99-AE8F-6B0DB7F1EF15}" type="pres">
      <dgm:prSet presAssocID="{CD387350-E4A0-417A-8737-FF93E2BBE432}" presName="parentText" presStyleLbl="node1" presStyleIdx="0" presStyleCnt="4">
        <dgm:presLayoutVars>
          <dgm:chMax val="0"/>
          <dgm:bulletEnabled val="1"/>
        </dgm:presLayoutVars>
      </dgm:prSet>
      <dgm:spPr/>
    </dgm:pt>
    <dgm:pt modelId="{DAE775A6-BC74-4981-AFFA-CCE0C81B60DB}" type="pres">
      <dgm:prSet presAssocID="{D159C789-2916-481C-AC45-2AC6DEE08FF2}" presName="spacer" presStyleCnt="0"/>
      <dgm:spPr/>
    </dgm:pt>
    <dgm:pt modelId="{F28057B6-914F-4162-A1E6-62C0FACC967C}" type="pres">
      <dgm:prSet presAssocID="{798AB19D-ECD5-4E83-93C1-1F58EE9C9242}" presName="parentText" presStyleLbl="node1" presStyleIdx="1" presStyleCnt="4">
        <dgm:presLayoutVars>
          <dgm:chMax val="0"/>
          <dgm:bulletEnabled val="1"/>
        </dgm:presLayoutVars>
      </dgm:prSet>
      <dgm:spPr/>
    </dgm:pt>
    <dgm:pt modelId="{557CCA0B-0676-4C3E-A6E4-DA3282A1084A}" type="pres">
      <dgm:prSet presAssocID="{4E747D89-E1FA-4F40-B4AD-1013812343E6}" presName="spacer" presStyleCnt="0"/>
      <dgm:spPr/>
    </dgm:pt>
    <dgm:pt modelId="{AC61220C-B99C-49DF-98C9-45D044822E5A}" type="pres">
      <dgm:prSet presAssocID="{D1932EA2-E8FC-4F08-9329-B9288A5015F7}" presName="parentText" presStyleLbl="node1" presStyleIdx="2" presStyleCnt="4">
        <dgm:presLayoutVars>
          <dgm:chMax val="0"/>
          <dgm:bulletEnabled val="1"/>
        </dgm:presLayoutVars>
      </dgm:prSet>
      <dgm:spPr/>
    </dgm:pt>
    <dgm:pt modelId="{8850C61C-B71E-4A5B-95DB-D1885DF61CFA}" type="pres">
      <dgm:prSet presAssocID="{906B1D79-C48C-4C6E-9381-445E99C7E658}" presName="spacer" presStyleCnt="0"/>
      <dgm:spPr/>
    </dgm:pt>
    <dgm:pt modelId="{D8E3A47D-7AAD-492B-87DB-471556F70C0E}" type="pres">
      <dgm:prSet presAssocID="{7E1201E9-3500-4A94-AC51-4821C99C61EC}" presName="parentText" presStyleLbl="node1" presStyleIdx="3" presStyleCnt="4">
        <dgm:presLayoutVars>
          <dgm:chMax val="0"/>
          <dgm:bulletEnabled val="1"/>
        </dgm:presLayoutVars>
      </dgm:prSet>
      <dgm:spPr/>
    </dgm:pt>
  </dgm:ptLst>
  <dgm:cxnLst>
    <dgm:cxn modelId="{074F620C-B815-4835-A0E1-BF177369AD77}" srcId="{9AC10BB6-9906-415A-9957-9AAB382B0671}" destId="{D1932EA2-E8FC-4F08-9329-B9288A5015F7}" srcOrd="2" destOrd="0" parTransId="{A6FF5F50-66DE-4BD0-B98A-7F76583B89BD}" sibTransId="{906B1D79-C48C-4C6E-9381-445E99C7E658}"/>
    <dgm:cxn modelId="{7430F156-280A-4F8F-AB88-82FD3BBE04DB}" type="presOf" srcId="{7E1201E9-3500-4A94-AC51-4821C99C61EC}" destId="{D8E3A47D-7AAD-492B-87DB-471556F70C0E}" srcOrd="0" destOrd="0" presId="urn:microsoft.com/office/officeart/2005/8/layout/vList2"/>
    <dgm:cxn modelId="{FE490D5A-4FC7-477D-81C1-B9B994831A4B}" type="presOf" srcId="{798AB19D-ECD5-4E83-93C1-1F58EE9C9242}" destId="{F28057B6-914F-4162-A1E6-62C0FACC967C}" srcOrd="0" destOrd="0" presId="urn:microsoft.com/office/officeart/2005/8/layout/vList2"/>
    <dgm:cxn modelId="{FC606192-AE35-484D-8FE2-E4F289761943}" type="presOf" srcId="{9AC10BB6-9906-415A-9957-9AAB382B0671}" destId="{8CF698DE-538E-4611-B39E-0660C0FA78DD}" srcOrd="0" destOrd="0" presId="urn:microsoft.com/office/officeart/2005/8/layout/vList2"/>
    <dgm:cxn modelId="{DF583B94-4596-4A0D-B099-A88C06C373AE}" srcId="{9AC10BB6-9906-415A-9957-9AAB382B0671}" destId="{CD387350-E4A0-417A-8737-FF93E2BBE432}" srcOrd="0" destOrd="0" parTransId="{4E04A33F-3951-4B2E-BDCB-6C608C23C2B9}" sibTransId="{D159C789-2916-481C-AC45-2AC6DEE08FF2}"/>
    <dgm:cxn modelId="{5A09459B-61BE-4C65-BAD8-6C027EE7CBC4}" srcId="{9AC10BB6-9906-415A-9957-9AAB382B0671}" destId="{7E1201E9-3500-4A94-AC51-4821C99C61EC}" srcOrd="3" destOrd="0" parTransId="{4700FFD2-0BCB-4419-BE9D-92530486C4B7}" sibTransId="{B16424F7-61A9-48A4-9816-9017B5555AE2}"/>
    <dgm:cxn modelId="{17AC4EB7-811B-4AF4-93E0-EDC902B84062}" type="presOf" srcId="{D1932EA2-E8FC-4F08-9329-B9288A5015F7}" destId="{AC61220C-B99C-49DF-98C9-45D044822E5A}" srcOrd="0" destOrd="0" presId="urn:microsoft.com/office/officeart/2005/8/layout/vList2"/>
    <dgm:cxn modelId="{5DA6ADCE-4E43-45EC-92C5-E6D7E74035A2}" srcId="{9AC10BB6-9906-415A-9957-9AAB382B0671}" destId="{798AB19D-ECD5-4E83-93C1-1F58EE9C9242}" srcOrd="1" destOrd="0" parTransId="{B31D8306-6909-42BF-A6B5-E5BFCA4E097A}" sibTransId="{4E747D89-E1FA-4F40-B4AD-1013812343E6}"/>
    <dgm:cxn modelId="{EA3726E5-E0F4-4774-9894-D89BFB1DB371}" type="presOf" srcId="{CD387350-E4A0-417A-8737-FF93E2BBE432}" destId="{11E0DE68-D6C6-4A99-AE8F-6B0DB7F1EF15}" srcOrd="0" destOrd="0" presId="urn:microsoft.com/office/officeart/2005/8/layout/vList2"/>
    <dgm:cxn modelId="{B59D99D7-75D0-4320-841F-D90D137ABDA8}" type="presParOf" srcId="{8CF698DE-538E-4611-B39E-0660C0FA78DD}" destId="{11E0DE68-D6C6-4A99-AE8F-6B0DB7F1EF15}" srcOrd="0" destOrd="0" presId="urn:microsoft.com/office/officeart/2005/8/layout/vList2"/>
    <dgm:cxn modelId="{B27704F9-E769-4C20-8129-D3E9C548EDA1}" type="presParOf" srcId="{8CF698DE-538E-4611-B39E-0660C0FA78DD}" destId="{DAE775A6-BC74-4981-AFFA-CCE0C81B60DB}" srcOrd="1" destOrd="0" presId="urn:microsoft.com/office/officeart/2005/8/layout/vList2"/>
    <dgm:cxn modelId="{E71B7355-D340-4F7B-B3A9-ABA5EDF5E096}" type="presParOf" srcId="{8CF698DE-538E-4611-B39E-0660C0FA78DD}" destId="{F28057B6-914F-4162-A1E6-62C0FACC967C}" srcOrd="2" destOrd="0" presId="urn:microsoft.com/office/officeart/2005/8/layout/vList2"/>
    <dgm:cxn modelId="{8C5F8303-1897-4B13-A383-DBF62493FE8E}" type="presParOf" srcId="{8CF698DE-538E-4611-B39E-0660C0FA78DD}" destId="{557CCA0B-0676-4C3E-A6E4-DA3282A1084A}" srcOrd="3" destOrd="0" presId="urn:microsoft.com/office/officeart/2005/8/layout/vList2"/>
    <dgm:cxn modelId="{52E12894-1D35-4A0D-B23B-692C486A3AFA}" type="presParOf" srcId="{8CF698DE-538E-4611-B39E-0660C0FA78DD}" destId="{AC61220C-B99C-49DF-98C9-45D044822E5A}" srcOrd="4" destOrd="0" presId="urn:microsoft.com/office/officeart/2005/8/layout/vList2"/>
    <dgm:cxn modelId="{F04F0397-253A-467E-982B-F7130487ACCF}" type="presParOf" srcId="{8CF698DE-538E-4611-B39E-0660C0FA78DD}" destId="{8850C61C-B71E-4A5B-95DB-D1885DF61CFA}" srcOrd="5" destOrd="0" presId="urn:microsoft.com/office/officeart/2005/8/layout/vList2"/>
    <dgm:cxn modelId="{9040D6CD-DDB9-4FCB-9232-8A0C72C31B1D}" type="presParOf" srcId="{8CF698DE-538E-4611-B39E-0660C0FA78DD}" destId="{D8E3A47D-7AAD-492B-87DB-471556F70C0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C756E1-E72D-4807-8D87-6D8E689921C8}"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ES"/>
        </a:p>
      </dgm:t>
    </dgm:pt>
    <dgm:pt modelId="{B82ED169-2531-4C62-A3DC-2B0118B8A22F}">
      <dgm:prSet custT="1"/>
      <dgm:spPr/>
      <dgm:t>
        <a:bodyPr/>
        <a:lstStyle/>
        <a:p>
          <a:pPr algn="ctr"/>
          <a:r>
            <a:rPr lang="cs-CZ" sz="2000" b="1" dirty="0">
              <a:effectLst>
                <a:outerShdw blurRad="38100" dist="38100" dir="2700000" algn="tl">
                  <a:srgbClr val="000000">
                    <a:alpha val="43137"/>
                  </a:srgbClr>
                </a:outerShdw>
              </a:effectLst>
            </a:rPr>
            <a:t>Bát se Boha</a:t>
          </a:r>
          <a:endParaRPr lang="es-ES" sz="2000" dirty="0">
            <a:effectLst>
              <a:outerShdw blurRad="38100" dist="38100" dir="2700000" algn="tl">
                <a:srgbClr val="000000">
                  <a:alpha val="43137"/>
                </a:srgbClr>
              </a:outerShdw>
            </a:effectLst>
          </a:endParaRPr>
        </a:p>
      </dgm:t>
    </dgm:pt>
    <dgm:pt modelId="{2DBB5BF2-3FF5-420E-B500-A2CC5076C520}" type="parTrans" cxnId="{EF160BF2-027B-4562-907E-0F5BA055FB20}">
      <dgm:prSet/>
      <dgm:spPr/>
      <dgm:t>
        <a:bodyPr/>
        <a:lstStyle/>
        <a:p>
          <a:endParaRPr lang="es-ES" sz="2000">
            <a:effectLst>
              <a:outerShdw blurRad="38100" dist="38100" dir="2700000" algn="tl">
                <a:srgbClr val="000000">
                  <a:alpha val="43137"/>
                </a:srgbClr>
              </a:outerShdw>
            </a:effectLst>
          </a:endParaRPr>
        </a:p>
      </dgm:t>
    </dgm:pt>
    <dgm:pt modelId="{A29B741E-FD94-4C9B-BF46-E2AC0EF3ABC3}" type="sibTrans" cxnId="{EF160BF2-027B-4562-907E-0F5BA055FB20}">
      <dgm:prSet/>
      <dgm:spPr/>
      <dgm:t>
        <a:bodyPr/>
        <a:lstStyle/>
        <a:p>
          <a:endParaRPr lang="es-ES" sz="2000">
            <a:effectLst>
              <a:outerShdw blurRad="38100" dist="38100" dir="2700000" algn="tl">
                <a:srgbClr val="000000">
                  <a:alpha val="43137"/>
                </a:srgbClr>
              </a:outerShdw>
            </a:effectLst>
          </a:endParaRPr>
        </a:p>
      </dgm:t>
    </dgm:pt>
    <dgm:pt modelId="{03D5B538-CBC3-4A5D-96C6-835A833FD8DB}">
      <dgm:prSet custT="1"/>
      <dgm:spPr/>
      <dgm:t>
        <a:bodyPr/>
        <a:lstStyle/>
        <a:p>
          <a:pPr>
            <a:buClr>
              <a:schemeClr val="accent5">
                <a:lumMod val="50000"/>
              </a:schemeClr>
            </a:buClr>
            <a:buFont typeface="Wingdings" panose="05000000000000000000" pitchFamily="2" charset="2"/>
            <a:buChar char="v"/>
          </a:pPr>
          <a:r>
            <a:rPr lang="cs-CZ" sz="2000" b="1" dirty="0">
              <a:effectLst/>
            </a:rPr>
            <a:t>Projevovat hluboký respekt k Tomu, kdo mne převyšuje a přijmout Ho             za svého Krále a Pána</a:t>
          </a:r>
          <a:endParaRPr lang="es-ES" sz="2000" dirty="0">
            <a:effectLst/>
          </a:endParaRPr>
        </a:p>
      </dgm:t>
    </dgm:pt>
    <dgm:pt modelId="{284CEC1C-7B15-4C33-8C7F-D2AB55074723}" type="parTrans" cxnId="{8C11E631-1CA3-4840-9693-88064502F191}">
      <dgm:prSet/>
      <dgm:spPr/>
      <dgm:t>
        <a:bodyPr/>
        <a:lstStyle/>
        <a:p>
          <a:endParaRPr lang="es-ES" sz="2000">
            <a:effectLst>
              <a:outerShdw blurRad="38100" dist="38100" dir="2700000" algn="tl">
                <a:srgbClr val="000000">
                  <a:alpha val="43137"/>
                </a:srgbClr>
              </a:outerShdw>
            </a:effectLst>
          </a:endParaRPr>
        </a:p>
      </dgm:t>
    </dgm:pt>
    <dgm:pt modelId="{47FC5BBF-A54A-4F39-B01A-76BAF292E932}" type="sibTrans" cxnId="{8C11E631-1CA3-4840-9693-88064502F191}">
      <dgm:prSet/>
      <dgm:spPr/>
      <dgm:t>
        <a:bodyPr/>
        <a:lstStyle/>
        <a:p>
          <a:endParaRPr lang="es-ES" sz="2000">
            <a:effectLst>
              <a:outerShdw blurRad="38100" dist="38100" dir="2700000" algn="tl">
                <a:srgbClr val="000000">
                  <a:alpha val="43137"/>
                </a:srgbClr>
              </a:outerShdw>
            </a:effectLst>
          </a:endParaRPr>
        </a:p>
      </dgm:t>
    </dgm:pt>
    <dgm:pt modelId="{0554EEC4-DF4A-4B57-AE62-D704C4B36887}">
      <dgm:prSet custT="1"/>
      <dgm:spPr>
        <a:gradFill rotWithShape="0">
          <a:gsLst>
            <a:gs pos="0">
              <a:schemeClr val="accent5">
                <a:hueOff val="5039990"/>
                <a:satOff val="0"/>
                <a:lumOff val="0"/>
                <a:alphaOff val="0"/>
                <a:satMod val="103000"/>
                <a:lumMod val="102000"/>
                <a:tint val="94000"/>
              </a:schemeClr>
            </a:gs>
            <a:gs pos="50000">
              <a:srgbClr val="00C000"/>
            </a:gs>
            <a:gs pos="100000">
              <a:srgbClr val="00B800"/>
            </a:gs>
          </a:gsLst>
        </a:gradFill>
      </dgm:spPr>
      <dgm:t>
        <a:bodyPr/>
        <a:lstStyle/>
        <a:p>
          <a:pPr algn="ctr"/>
          <a:r>
            <a:rPr lang="es-ES" sz="2000" b="1" dirty="0">
              <a:effectLst>
                <a:outerShdw blurRad="38100" dist="38100" dir="2700000" algn="tl">
                  <a:srgbClr val="000000">
                    <a:alpha val="43137"/>
                  </a:srgbClr>
                </a:outerShdw>
              </a:effectLst>
            </a:rPr>
            <a:t>S</a:t>
          </a:r>
          <a:r>
            <a:rPr lang="cs-CZ" sz="2000" b="1" dirty="0">
              <a:effectLst>
                <a:outerShdw blurRad="38100" dist="38100" dir="2700000" algn="tl">
                  <a:srgbClr val="000000">
                    <a:alpha val="43137"/>
                  </a:srgbClr>
                </a:outerShdw>
              </a:effectLst>
            </a:rPr>
            <a:t>loužit Bohu bezvýhradně</a:t>
          </a:r>
          <a:endParaRPr lang="es-ES" sz="2000" dirty="0">
            <a:effectLst>
              <a:outerShdw blurRad="38100" dist="38100" dir="2700000" algn="tl">
                <a:srgbClr val="000000">
                  <a:alpha val="43137"/>
                </a:srgbClr>
              </a:outerShdw>
            </a:effectLst>
          </a:endParaRPr>
        </a:p>
      </dgm:t>
    </dgm:pt>
    <dgm:pt modelId="{D7484190-5C0A-4B78-91B4-4459ED2044DF}" type="parTrans" cxnId="{B630FDE3-8E01-40EA-8EBB-2CDE72CD207A}">
      <dgm:prSet/>
      <dgm:spPr/>
      <dgm:t>
        <a:bodyPr/>
        <a:lstStyle/>
        <a:p>
          <a:endParaRPr lang="es-ES" sz="2000">
            <a:effectLst>
              <a:outerShdw blurRad="38100" dist="38100" dir="2700000" algn="tl">
                <a:srgbClr val="000000">
                  <a:alpha val="43137"/>
                </a:srgbClr>
              </a:outerShdw>
            </a:effectLst>
          </a:endParaRPr>
        </a:p>
      </dgm:t>
    </dgm:pt>
    <dgm:pt modelId="{D3EF28C9-33F4-472A-B31A-126855C473C9}" type="sibTrans" cxnId="{B630FDE3-8E01-40EA-8EBB-2CDE72CD207A}">
      <dgm:prSet/>
      <dgm:spPr/>
      <dgm:t>
        <a:bodyPr/>
        <a:lstStyle/>
        <a:p>
          <a:endParaRPr lang="es-ES" sz="2000">
            <a:effectLst>
              <a:outerShdw blurRad="38100" dist="38100" dir="2700000" algn="tl">
                <a:srgbClr val="000000">
                  <a:alpha val="43137"/>
                </a:srgbClr>
              </a:outerShdw>
            </a:effectLst>
          </a:endParaRPr>
        </a:p>
      </dgm:t>
    </dgm:pt>
    <dgm:pt modelId="{B2E6E93B-5677-45CB-B94E-91B158F39FBD}">
      <dgm:prSet custT="1"/>
      <dgm:spPr/>
      <dgm:t>
        <a:bodyPr/>
        <a:lstStyle/>
        <a:p>
          <a:pPr>
            <a:buClr>
              <a:schemeClr val="accent4">
                <a:lumMod val="50000"/>
              </a:schemeClr>
            </a:buClr>
            <a:buFont typeface="Wingdings" panose="05000000000000000000" pitchFamily="2" charset="2"/>
            <a:buChar char="v"/>
          </a:pPr>
          <a:r>
            <a:rPr lang="cs-CZ" sz="2000" b="1" dirty="0">
              <a:effectLst/>
            </a:rPr>
            <a:t>Sloužit Bohu bez poskvrny</a:t>
          </a:r>
          <a:r>
            <a:rPr lang="es-ES" sz="2000" b="1" dirty="0">
              <a:effectLst/>
            </a:rPr>
            <a:t> (</a:t>
          </a:r>
          <a:r>
            <a:rPr lang="cs-CZ" sz="2000" b="1" dirty="0">
              <a:effectLst/>
            </a:rPr>
            <a:t>takto je definováno zvíře, které bylo vhodné              k oběti jen tehdy, pokud bylo „bez poskvrny“</a:t>
          </a:r>
          <a:r>
            <a:rPr lang="es-ES" sz="2000" b="1" dirty="0">
              <a:effectLst/>
            </a:rPr>
            <a:t>)</a:t>
          </a:r>
          <a:endParaRPr lang="es-ES" sz="2000" dirty="0">
            <a:effectLst/>
          </a:endParaRPr>
        </a:p>
      </dgm:t>
    </dgm:pt>
    <dgm:pt modelId="{F0B31A59-10F3-47A4-8561-F4FCFCB6FF16}" type="parTrans" cxnId="{340BDA03-D6D1-43A9-8404-3850DFEBB7C8}">
      <dgm:prSet/>
      <dgm:spPr/>
      <dgm:t>
        <a:bodyPr/>
        <a:lstStyle/>
        <a:p>
          <a:endParaRPr lang="es-ES" sz="2000">
            <a:effectLst>
              <a:outerShdw blurRad="38100" dist="38100" dir="2700000" algn="tl">
                <a:srgbClr val="000000">
                  <a:alpha val="43137"/>
                </a:srgbClr>
              </a:outerShdw>
            </a:effectLst>
          </a:endParaRPr>
        </a:p>
      </dgm:t>
    </dgm:pt>
    <dgm:pt modelId="{5A961B2D-1246-4AEB-83D3-E6EB6B95BA43}" type="sibTrans" cxnId="{340BDA03-D6D1-43A9-8404-3850DFEBB7C8}">
      <dgm:prSet/>
      <dgm:spPr/>
      <dgm:t>
        <a:bodyPr/>
        <a:lstStyle/>
        <a:p>
          <a:endParaRPr lang="es-ES" sz="2000">
            <a:effectLst>
              <a:outerShdw blurRad="38100" dist="38100" dir="2700000" algn="tl">
                <a:srgbClr val="000000">
                  <a:alpha val="43137"/>
                </a:srgbClr>
              </a:outerShdw>
            </a:effectLst>
          </a:endParaRPr>
        </a:p>
      </dgm:t>
    </dgm:pt>
    <dgm:pt modelId="{3B57E65D-C111-415A-97A6-2D0FDEF89D6E}">
      <dgm:prSet custT="1"/>
      <dgm:spPr/>
      <dgm:t>
        <a:bodyPr/>
        <a:lstStyle/>
        <a:p>
          <a:pPr algn="ctr"/>
          <a:r>
            <a:rPr lang="es-ES" sz="2000" b="1" dirty="0">
              <a:effectLst>
                <a:outerShdw blurRad="38100" dist="38100" dir="2700000" algn="tl">
                  <a:srgbClr val="000000">
                    <a:alpha val="43137"/>
                  </a:srgbClr>
                </a:outerShdw>
              </a:effectLst>
            </a:rPr>
            <a:t>S</a:t>
          </a:r>
          <a:r>
            <a:rPr lang="cs-CZ" sz="2000" b="1" dirty="0">
              <a:effectLst>
                <a:outerShdw blurRad="38100" dist="38100" dir="2700000" algn="tl">
                  <a:srgbClr val="000000">
                    <a:alpha val="43137"/>
                  </a:srgbClr>
                </a:outerShdw>
              </a:effectLst>
            </a:rPr>
            <a:t>loužit Bohu věrně</a:t>
          </a:r>
          <a:endParaRPr lang="es-ES" sz="2000" dirty="0">
            <a:effectLst>
              <a:outerShdw blurRad="38100" dist="38100" dir="2700000" algn="tl">
                <a:srgbClr val="000000">
                  <a:alpha val="43137"/>
                </a:srgbClr>
              </a:outerShdw>
            </a:effectLst>
          </a:endParaRPr>
        </a:p>
      </dgm:t>
    </dgm:pt>
    <dgm:pt modelId="{E9602198-6F05-418E-9FF0-66A183B9187A}" type="parTrans" cxnId="{F64AF563-DA2F-4381-8DC9-8AD4331854EF}">
      <dgm:prSet/>
      <dgm:spPr/>
      <dgm:t>
        <a:bodyPr/>
        <a:lstStyle/>
        <a:p>
          <a:endParaRPr lang="es-ES" sz="2000">
            <a:effectLst>
              <a:outerShdw blurRad="38100" dist="38100" dir="2700000" algn="tl">
                <a:srgbClr val="000000">
                  <a:alpha val="43137"/>
                </a:srgbClr>
              </a:outerShdw>
            </a:effectLst>
          </a:endParaRPr>
        </a:p>
      </dgm:t>
    </dgm:pt>
    <dgm:pt modelId="{49277E73-D29A-4FB2-ADBF-5CD71A1DE245}" type="sibTrans" cxnId="{F64AF563-DA2F-4381-8DC9-8AD4331854EF}">
      <dgm:prSet/>
      <dgm:spPr/>
      <dgm:t>
        <a:bodyPr/>
        <a:lstStyle/>
        <a:p>
          <a:endParaRPr lang="es-ES" sz="2000">
            <a:effectLst>
              <a:outerShdw blurRad="38100" dist="38100" dir="2700000" algn="tl">
                <a:srgbClr val="000000">
                  <a:alpha val="43137"/>
                </a:srgbClr>
              </a:outerShdw>
            </a:effectLst>
          </a:endParaRPr>
        </a:p>
      </dgm:t>
    </dgm:pt>
    <dgm:pt modelId="{4F57E86D-CC5D-41E7-9D5C-8F0BF098E704}">
      <dgm:prSet custT="1"/>
      <dgm:spPr/>
      <dgm:t>
        <a:bodyPr/>
        <a:lstStyle/>
        <a:p>
          <a:pPr>
            <a:buClr>
              <a:schemeClr val="accent6">
                <a:lumMod val="50000"/>
              </a:schemeClr>
            </a:buClr>
            <a:buFont typeface="Wingdings" panose="05000000000000000000" pitchFamily="2" charset="2"/>
            <a:buChar char="v"/>
          </a:pPr>
          <a:r>
            <a:rPr lang="cs-CZ" sz="2000" b="1" dirty="0">
              <a:effectLst/>
            </a:rPr>
            <a:t>Být věrný, důvěryhodný, loajální, nerozdělený, konzistentní. S ohledem  na svůj životní vděčný vztah k Bohu za to, co ve mně vykonal</a:t>
          </a:r>
          <a:endParaRPr lang="es-ES" sz="2000" dirty="0">
            <a:effectLst/>
          </a:endParaRPr>
        </a:p>
      </dgm:t>
    </dgm:pt>
    <dgm:pt modelId="{7FFEA975-AF79-4D38-B73E-D59FC536A63D}" type="parTrans" cxnId="{35B242FF-77B2-4A09-8454-3A6DAFE2C6CC}">
      <dgm:prSet/>
      <dgm:spPr/>
      <dgm:t>
        <a:bodyPr/>
        <a:lstStyle/>
        <a:p>
          <a:endParaRPr lang="es-ES" sz="2000">
            <a:effectLst>
              <a:outerShdw blurRad="38100" dist="38100" dir="2700000" algn="tl">
                <a:srgbClr val="000000">
                  <a:alpha val="43137"/>
                </a:srgbClr>
              </a:outerShdw>
            </a:effectLst>
          </a:endParaRPr>
        </a:p>
      </dgm:t>
    </dgm:pt>
    <dgm:pt modelId="{DE1D6C82-253A-4160-8B21-1EFD9CA8DCEB}" type="sibTrans" cxnId="{35B242FF-77B2-4A09-8454-3A6DAFE2C6CC}">
      <dgm:prSet/>
      <dgm:spPr/>
      <dgm:t>
        <a:bodyPr/>
        <a:lstStyle/>
        <a:p>
          <a:endParaRPr lang="es-ES" sz="2000">
            <a:effectLst>
              <a:outerShdw blurRad="38100" dist="38100" dir="2700000" algn="tl">
                <a:srgbClr val="000000">
                  <a:alpha val="43137"/>
                </a:srgbClr>
              </a:outerShdw>
            </a:effectLst>
          </a:endParaRPr>
        </a:p>
      </dgm:t>
    </dgm:pt>
    <dgm:pt modelId="{80B4658F-1381-4912-BDD2-CF4A73DDEF41}" type="pres">
      <dgm:prSet presAssocID="{67C756E1-E72D-4807-8D87-6D8E689921C8}" presName="linear" presStyleCnt="0">
        <dgm:presLayoutVars>
          <dgm:animLvl val="lvl"/>
          <dgm:resizeHandles val="exact"/>
        </dgm:presLayoutVars>
      </dgm:prSet>
      <dgm:spPr/>
    </dgm:pt>
    <dgm:pt modelId="{2E1229BB-88F6-4208-A452-84AC4F717891}" type="pres">
      <dgm:prSet presAssocID="{B82ED169-2531-4C62-A3DC-2B0118B8A22F}" presName="parentText" presStyleLbl="node1" presStyleIdx="0" presStyleCnt="3">
        <dgm:presLayoutVars>
          <dgm:chMax val="0"/>
          <dgm:bulletEnabled val="1"/>
        </dgm:presLayoutVars>
      </dgm:prSet>
      <dgm:spPr/>
    </dgm:pt>
    <dgm:pt modelId="{854F4650-27AE-4C03-B454-E09E451F5BDE}" type="pres">
      <dgm:prSet presAssocID="{B82ED169-2531-4C62-A3DC-2B0118B8A22F}" presName="childText" presStyleLbl="revTx" presStyleIdx="0" presStyleCnt="3">
        <dgm:presLayoutVars>
          <dgm:bulletEnabled val="1"/>
        </dgm:presLayoutVars>
      </dgm:prSet>
      <dgm:spPr/>
    </dgm:pt>
    <dgm:pt modelId="{91EBD55B-773A-4BEF-B76C-4D8BBE65E8E9}" type="pres">
      <dgm:prSet presAssocID="{0554EEC4-DF4A-4B57-AE62-D704C4B36887}" presName="parentText" presStyleLbl="node1" presStyleIdx="1" presStyleCnt="3" custLinFactNeighborX="1208" custLinFactNeighborY="32494">
        <dgm:presLayoutVars>
          <dgm:chMax val="0"/>
          <dgm:bulletEnabled val="1"/>
        </dgm:presLayoutVars>
      </dgm:prSet>
      <dgm:spPr/>
    </dgm:pt>
    <dgm:pt modelId="{7CF48978-E8B4-4BA6-95E8-43AAEF845A18}" type="pres">
      <dgm:prSet presAssocID="{0554EEC4-DF4A-4B57-AE62-D704C4B36887}" presName="childText" presStyleLbl="revTx" presStyleIdx="1" presStyleCnt="3" custLinFactNeighborX="1208" custLinFactNeighborY="42231">
        <dgm:presLayoutVars>
          <dgm:bulletEnabled val="1"/>
        </dgm:presLayoutVars>
      </dgm:prSet>
      <dgm:spPr/>
    </dgm:pt>
    <dgm:pt modelId="{DC838278-61D5-4F0B-A5CA-D07614038E8A}" type="pres">
      <dgm:prSet presAssocID="{3B57E65D-C111-415A-97A6-2D0FDEF89D6E}" presName="parentText" presStyleLbl="node1" presStyleIdx="2" presStyleCnt="3" custLinFactNeighborY="43861">
        <dgm:presLayoutVars>
          <dgm:chMax val="0"/>
          <dgm:bulletEnabled val="1"/>
        </dgm:presLayoutVars>
      </dgm:prSet>
      <dgm:spPr/>
    </dgm:pt>
    <dgm:pt modelId="{F01C0CC6-238B-429D-AD18-2848C863196E}" type="pres">
      <dgm:prSet presAssocID="{3B57E65D-C111-415A-97A6-2D0FDEF89D6E}" presName="childText" presStyleLbl="revTx" presStyleIdx="2" presStyleCnt="3" custLinFactNeighborX="1208" custLinFactNeighborY="68650">
        <dgm:presLayoutVars>
          <dgm:bulletEnabled val="1"/>
        </dgm:presLayoutVars>
      </dgm:prSet>
      <dgm:spPr/>
    </dgm:pt>
  </dgm:ptLst>
  <dgm:cxnLst>
    <dgm:cxn modelId="{340BDA03-D6D1-43A9-8404-3850DFEBB7C8}" srcId="{0554EEC4-DF4A-4B57-AE62-D704C4B36887}" destId="{B2E6E93B-5677-45CB-B94E-91B158F39FBD}" srcOrd="0" destOrd="0" parTransId="{F0B31A59-10F3-47A4-8561-F4FCFCB6FF16}" sibTransId="{5A961B2D-1246-4AEB-83D3-E6EB6B95BA43}"/>
    <dgm:cxn modelId="{C6001206-E348-46B4-8255-CBFC8F924106}" type="presOf" srcId="{B2E6E93B-5677-45CB-B94E-91B158F39FBD}" destId="{7CF48978-E8B4-4BA6-95E8-43AAEF845A18}" srcOrd="0" destOrd="0" presId="urn:microsoft.com/office/officeart/2005/8/layout/vList2"/>
    <dgm:cxn modelId="{82FF432E-1C37-49C0-A7C1-142824BD06EB}" type="presOf" srcId="{0554EEC4-DF4A-4B57-AE62-D704C4B36887}" destId="{91EBD55B-773A-4BEF-B76C-4D8BBE65E8E9}" srcOrd="0" destOrd="0" presId="urn:microsoft.com/office/officeart/2005/8/layout/vList2"/>
    <dgm:cxn modelId="{8C11E631-1CA3-4840-9693-88064502F191}" srcId="{B82ED169-2531-4C62-A3DC-2B0118B8A22F}" destId="{03D5B538-CBC3-4A5D-96C6-835A833FD8DB}" srcOrd="0" destOrd="0" parTransId="{284CEC1C-7B15-4C33-8C7F-D2AB55074723}" sibTransId="{47FC5BBF-A54A-4F39-B01A-76BAF292E932}"/>
    <dgm:cxn modelId="{A1D31F41-FC3F-43E8-B4E5-29E829516421}" type="presOf" srcId="{67C756E1-E72D-4807-8D87-6D8E689921C8}" destId="{80B4658F-1381-4912-BDD2-CF4A73DDEF41}" srcOrd="0" destOrd="0" presId="urn:microsoft.com/office/officeart/2005/8/layout/vList2"/>
    <dgm:cxn modelId="{F64AF563-DA2F-4381-8DC9-8AD4331854EF}" srcId="{67C756E1-E72D-4807-8D87-6D8E689921C8}" destId="{3B57E65D-C111-415A-97A6-2D0FDEF89D6E}" srcOrd="2" destOrd="0" parTransId="{E9602198-6F05-418E-9FF0-66A183B9187A}" sibTransId="{49277E73-D29A-4FB2-ADBF-5CD71A1DE245}"/>
    <dgm:cxn modelId="{FC90DC4C-FBBD-4456-8C74-3F172C72D07E}" type="presOf" srcId="{03D5B538-CBC3-4A5D-96C6-835A833FD8DB}" destId="{854F4650-27AE-4C03-B454-E09E451F5BDE}" srcOrd="0" destOrd="0" presId="urn:microsoft.com/office/officeart/2005/8/layout/vList2"/>
    <dgm:cxn modelId="{574E4A83-6506-4F45-A51D-B521355A2675}" type="presOf" srcId="{3B57E65D-C111-415A-97A6-2D0FDEF89D6E}" destId="{DC838278-61D5-4F0B-A5CA-D07614038E8A}" srcOrd="0" destOrd="0" presId="urn:microsoft.com/office/officeart/2005/8/layout/vList2"/>
    <dgm:cxn modelId="{AE2048AC-29C7-43C3-A5C0-CE3667E98FB3}" type="presOf" srcId="{4F57E86D-CC5D-41E7-9D5C-8F0BF098E704}" destId="{F01C0CC6-238B-429D-AD18-2848C863196E}" srcOrd="0" destOrd="0" presId="urn:microsoft.com/office/officeart/2005/8/layout/vList2"/>
    <dgm:cxn modelId="{C2A1F0CF-479B-45A4-B9D0-C74719F75166}" type="presOf" srcId="{B82ED169-2531-4C62-A3DC-2B0118B8A22F}" destId="{2E1229BB-88F6-4208-A452-84AC4F717891}" srcOrd="0" destOrd="0" presId="urn:microsoft.com/office/officeart/2005/8/layout/vList2"/>
    <dgm:cxn modelId="{B630FDE3-8E01-40EA-8EBB-2CDE72CD207A}" srcId="{67C756E1-E72D-4807-8D87-6D8E689921C8}" destId="{0554EEC4-DF4A-4B57-AE62-D704C4B36887}" srcOrd="1" destOrd="0" parTransId="{D7484190-5C0A-4B78-91B4-4459ED2044DF}" sibTransId="{D3EF28C9-33F4-472A-B31A-126855C473C9}"/>
    <dgm:cxn modelId="{EF160BF2-027B-4562-907E-0F5BA055FB20}" srcId="{67C756E1-E72D-4807-8D87-6D8E689921C8}" destId="{B82ED169-2531-4C62-A3DC-2B0118B8A22F}" srcOrd="0" destOrd="0" parTransId="{2DBB5BF2-3FF5-420E-B500-A2CC5076C520}" sibTransId="{A29B741E-FD94-4C9B-BF46-E2AC0EF3ABC3}"/>
    <dgm:cxn modelId="{35B242FF-77B2-4A09-8454-3A6DAFE2C6CC}" srcId="{3B57E65D-C111-415A-97A6-2D0FDEF89D6E}" destId="{4F57E86D-CC5D-41E7-9D5C-8F0BF098E704}" srcOrd="0" destOrd="0" parTransId="{7FFEA975-AF79-4D38-B73E-D59FC536A63D}" sibTransId="{DE1D6C82-253A-4160-8B21-1EFD9CA8DCEB}"/>
    <dgm:cxn modelId="{B70193D8-BDD5-46DE-A7AE-661C2D67A2DA}" type="presParOf" srcId="{80B4658F-1381-4912-BDD2-CF4A73DDEF41}" destId="{2E1229BB-88F6-4208-A452-84AC4F717891}" srcOrd="0" destOrd="0" presId="urn:microsoft.com/office/officeart/2005/8/layout/vList2"/>
    <dgm:cxn modelId="{AA7D8626-8929-43E0-8FE5-DE95EF0F94D8}" type="presParOf" srcId="{80B4658F-1381-4912-BDD2-CF4A73DDEF41}" destId="{854F4650-27AE-4C03-B454-E09E451F5BDE}" srcOrd="1" destOrd="0" presId="urn:microsoft.com/office/officeart/2005/8/layout/vList2"/>
    <dgm:cxn modelId="{4A97C415-6F18-4460-BCAC-22161FAE7B8F}" type="presParOf" srcId="{80B4658F-1381-4912-BDD2-CF4A73DDEF41}" destId="{91EBD55B-773A-4BEF-B76C-4D8BBE65E8E9}" srcOrd="2" destOrd="0" presId="urn:microsoft.com/office/officeart/2005/8/layout/vList2"/>
    <dgm:cxn modelId="{52561AD6-B48B-4949-8DD9-557C850E67B8}" type="presParOf" srcId="{80B4658F-1381-4912-BDD2-CF4A73DDEF41}" destId="{7CF48978-E8B4-4BA6-95E8-43AAEF845A18}" srcOrd="3" destOrd="0" presId="urn:microsoft.com/office/officeart/2005/8/layout/vList2"/>
    <dgm:cxn modelId="{C0683F7B-762C-4DCF-AB5C-5FF8098672B7}" type="presParOf" srcId="{80B4658F-1381-4912-BDD2-CF4A73DDEF41}" destId="{DC838278-61D5-4F0B-A5CA-D07614038E8A}" srcOrd="4" destOrd="0" presId="urn:microsoft.com/office/officeart/2005/8/layout/vList2"/>
    <dgm:cxn modelId="{27FCFB85-5179-49E3-9C99-3EED1A21009E}" type="presParOf" srcId="{80B4658F-1381-4912-BDD2-CF4A73DDEF41}" destId="{F01C0CC6-238B-429D-AD18-2848C863196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7D0A3-08E0-4B77-9149-12877E4553DC}">
      <dsp:nvSpPr>
        <dsp:cNvPr id="0" name=""/>
        <dsp:cNvSpPr/>
      </dsp:nvSpPr>
      <dsp:spPr>
        <a:xfrm>
          <a:off x="0" y="0"/>
          <a:ext cx="5613926" cy="522624"/>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cs-CZ" sz="1800" b="1" kern="1200" dirty="0"/>
            <a:t>Byli jste tam všichni</a:t>
          </a:r>
          <a:r>
            <a:rPr lang="es-ES" sz="1800" b="1" kern="1200" dirty="0"/>
            <a:t> (Jo</a:t>
          </a:r>
          <a:r>
            <a:rPr lang="cs-CZ" sz="1800" b="1" kern="1200" dirty="0" err="1"/>
            <a:t>zue</a:t>
          </a:r>
          <a:r>
            <a:rPr lang="es-ES" sz="1800" b="1" kern="1200" dirty="0"/>
            <a:t> 24</a:t>
          </a:r>
          <a:r>
            <a:rPr lang="cs-CZ" sz="1800" b="1" kern="1200" dirty="0"/>
            <a:t>,</a:t>
          </a:r>
          <a:r>
            <a:rPr lang="es-ES" sz="1800" b="1" kern="1200" dirty="0"/>
            <a:t>1-13)</a:t>
          </a:r>
          <a:endParaRPr lang="es-ES" sz="1800" kern="1200" dirty="0"/>
        </a:p>
      </dsp:txBody>
      <dsp:txXfrm>
        <a:off x="15307" y="15307"/>
        <a:ext cx="4988826" cy="492010"/>
      </dsp:txXfrm>
    </dsp:sp>
    <dsp:sp modelId="{FC48FDAD-A8DC-4628-A83F-0C218EBE3173}">
      <dsp:nvSpPr>
        <dsp:cNvPr id="0" name=""/>
        <dsp:cNvSpPr/>
      </dsp:nvSpPr>
      <dsp:spPr>
        <a:xfrm>
          <a:off x="419221" y="595211"/>
          <a:ext cx="5613926" cy="52262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cs-CZ" sz="1800" b="1" kern="1200" dirty="0"/>
            <a:t>Bezvýhradně a věrně</a:t>
          </a:r>
          <a:r>
            <a:rPr lang="es-ES" sz="1800" b="1" kern="1200" dirty="0"/>
            <a:t> (Jo</a:t>
          </a:r>
          <a:r>
            <a:rPr lang="cs-CZ" sz="1800" b="1" kern="1200" dirty="0" err="1"/>
            <a:t>zue</a:t>
          </a:r>
          <a:r>
            <a:rPr lang="es-ES" sz="1800" b="1" kern="1200" dirty="0"/>
            <a:t> 24</a:t>
          </a:r>
          <a:r>
            <a:rPr lang="cs-CZ" sz="1800" b="1" kern="1200" dirty="0"/>
            <a:t>,</a:t>
          </a:r>
          <a:r>
            <a:rPr lang="es-ES" sz="1800" b="1" kern="1200" dirty="0"/>
            <a:t>14-15)</a:t>
          </a:r>
          <a:endParaRPr lang="es-ES" sz="1800" kern="1200" dirty="0"/>
        </a:p>
      </dsp:txBody>
      <dsp:txXfrm>
        <a:off x="434528" y="610518"/>
        <a:ext cx="4824384" cy="492010"/>
      </dsp:txXfrm>
    </dsp:sp>
    <dsp:sp modelId="{171BE40D-DF9A-40DE-B4BB-CCE5EF279C3E}">
      <dsp:nvSpPr>
        <dsp:cNvPr id="0" name=""/>
        <dsp:cNvSpPr/>
      </dsp:nvSpPr>
      <dsp:spPr>
        <a:xfrm>
          <a:off x="838443" y="1190422"/>
          <a:ext cx="5613926" cy="522624"/>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cs-CZ" sz="1800" b="1" kern="1200" dirty="0"/>
            <a:t>Osvobození pro službu</a:t>
          </a:r>
          <a:r>
            <a:rPr lang="es-ES" sz="1800" b="1" kern="1200" dirty="0"/>
            <a:t> (Jo</a:t>
          </a:r>
          <a:r>
            <a:rPr lang="cs-CZ" sz="1800" b="1" kern="1200" dirty="0" err="1"/>
            <a:t>zue</a:t>
          </a:r>
          <a:r>
            <a:rPr lang="es-ES" sz="1800" b="1" kern="1200" dirty="0"/>
            <a:t> 24</a:t>
          </a:r>
          <a:r>
            <a:rPr lang="cs-CZ" sz="1800" b="1" kern="1200" dirty="0"/>
            <a:t>,</a:t>
          </a:r>
          <a:r>
            <a:rPr lang="es-ES" sz="1800" b="1" kern="1200" dirty="0"/>
            <a:t>16-21)</a:t>
          </a:r>
          <a:endParaRPr lang="es-ES" sz="1800" kern="1200" dirty="0"/>
        </a:p>
      </dsp:txBody>
      <dsp:txXfrm>
        <a:off x="853750" y="1205729"/>
        <a:ext cx="4824384" cy="492010"/>
      </dsp:txXfrm>
    </dsp:sp>
    <dsp:sp modelId="{7A0EC5D2-A8C8-43F0-949B-679A0C3ED567}">
      <dsp:nvSpPr>
        <dsp:cNvPr id="0" name=""/>
        <dsp:cNvSpPr/>
      </dsp:nvSpPr>
      <dsp:spPr>
        <a:xfrm>
          <a:off x="1257665" y="1785634"/>
          <a:ext cx="5613926" cy="52262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cs-CZ" sz="1800" b="1" kern="1200" dirty="0"/>
            <a:t>Nebezpečí modlářství</a:t>
          </a:r>
          <a:r>
            <a:rPr lang="es-ES" sz="1800" b="1" kern="1200" dirty="0"/>
            <a:t> (Jo</a:t>
          </a:r>
          <a:r>
            <a:rPr lang="cs-CZ" sz="1800" b="1" kern="1200" dirty="0" err="1"/>
            <a:t>zue</a:t>
          </a:r>
          <a:r>
            <a:rPr lang="es-ES" sz="1800" b="1" kern="1200" dirty="0"/>
            <a:t> 24</a:t>
          </a:r>
          <a:r>
            <a:rPr lang="cs-CZ" sz="1800" b="1" kern="1200" dirty="0"/>
            <a:t>,</a:t>
          </a:r>
          <a:r>
            <a:rPr lang="es-ES" sz="1800" b="1" kern="1200" dirty="0"/>
            <a:t>22-28)</a:t>
          </a:r>
          <a:endParaRPr lang="es-ES" sz="1800" kern="1200" dirty="0"/>
        </a:p>
      </dsp:txBody>
      <dsp:txXfrm>
        <a:off x="1272972" y="1800941"/>
        <a:ext cx="4824384" cy="492010"/>
      </dsp:txXfrm>
    </dsp:sp>
    <dsp:sp modelId="{A69A85D2-7D25-468F-B109-5D85D6A87DA0}">
      <dsp:nvSpPr>
        <dsp:cNvPr id="0" name=""/>
        <dsp:cNvSpPr/>
      </dsp:nvSpPr>
      <dsp:spPr>
        <a:xfrm>
          <a:off x="1676886" y="2380845"/>
          <a:ext cx="5613926" cy="522624"/>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0" bIns="68580" numCol="1" spcCol="1270" anchor="ctr" anchorCtr="0">
          <a:noAutofit/>
        </a:bodyPr>
        <a:lstStyle/>
        <a:p>
          <a:pPr marL="0" lvl="0" indent="0" algn="l" defTabSz="800100">
            <a:lnSpc>
              <a:spcPct val="90000"/>
            </a:lnSpc>
            <a:spcBef>
              <a:spcPct val="0"/>
            </a:spcBef>
            <a:spcAft>
              <a:spcPct val="35000"/>
            </a:spcAft>
            <a:buNone/>
          </a:pPr>
          <a:r>
            <a:rPr lang="cs-CZ" sz="1800" b="1" kern="1200" dirty="0"/>
            <a:t>Dobrý závěr</a:t>
          </a:r>
          <a:r>
            <a:rPr lang="es-ES" sz="1800" b="1" kern="1200" dirty="0"/>
            <a:t> (Jo</a:t>
          </a:r>
          <a:r>
            <a:rPr lang="cs-CZ" sz="1800" b="1" kern="1200" dirty="0" err="1"/>
            <a:t>zue</a:t>
          </a:r>
          <a:r>
            <a:rPr lang="es-ES" sz="1800" b="1" kern="1200" dirty="0"/>
            <a:t> 24</a:t>
          </a:r>
          <a:r>
            <a:rPr lang="cs-CZ" sz="1800" b="1" kern="1200" dirty="0"/>
            <a:t>,</a:t>
          </a:r>
          <a:r>
            <a:rPr lang="es-ES" sz="1800" b="1" kern="1200" dirty="0"/>
            <a:t>29-33)</a:t>
          </a:r>
          <a:endParaRPr lang="es-ES" sz="1800" kern="1200" dirty="0"/>
        </a:p>
      </dsp:txBody>
      <dsp:txXfrm>
        <a:off x="1692193" y="2396152"/>
        <a:ext cx="4824384" cy="492010"/>
      </dsp:txXfrm>
    </dsp:sp>
    <dsp:sp modelId="{942E5999-5789-441C-A104-F2DD05307549}">
      <dsp:nvSpPr>
        <dsp:cNvPr id="0" name=""/>
        <dsp:cNvSpPr/>
      </dsp:nvSpPr>
      <dsp:spPr>
        <a:xfrm>
          <a:off x="5274220" y="381806"/>
          <a:ext cx="339705" cy="33970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5350654" y="381806"/>
        <a:ext cx="186837" cy="255628"/>
      </dsp:txXfrm>
    </dsp:sp>
    <dsp:sp modelId="{BC1B2083-8856-4B85-9091-BF19E4CB9BFA}">
      <dsp:nvSpPr>
        <dsp:cNvPr id="0" name=""/>
        <dsp:cNvSpPr/>
      </dsp:nvSpPr>
      <dsp:spPr>
        <a:xfrm>
          <a:off x="5693441" y="977017"/>
          <a:ext cx="339705" cy="33970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5769875" y="977017"/>
        <a:ext cx="186837" cy="255628"/>
      </dsp:txXfrm>
    </dsp:sp>
    <dsp:sp modelId="{C4F65A43-9A3C-4A61-BCB0-8631152C7599}">
      <dsp:nvSpPr>
        <dsp:cNvPr id="0" name=""/>
        <dsp:cNvSpPr/>
      </dsp:nvSpPr>
      <dsp:spPr>
        <a:xfrm>
          <a:off x="6112663" y="1563518"/>
          <a:ext cx="339705" cy="33970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6189097" y="1563518"/>
        <a:ext cx="186837" cy="255628"/>
      </dsp:txXfrm>
    </dsp:sp>
    <dsp:sp modelId="{E2A91DB1-799A-4297-93C2-42494D9CE027}">
      <dsp:nvSpPr>
        <dsp:cNvPr id="0" name=""/>
        <dsp:cNvSpPr/>
      </dsp:nvSpPr>
      <dsp:spPr>
        <a:xfrm>
          <a:off x="6531885" y="2164536"/>
          <a:ext cx="339705" cy="33970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12700" dir="2700000" algn="tl" rotWithShape="0">
            <a:prstClr val="black"/>
          </a:outerShdw>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6608319" y="2164536"/>
        <a:ext cx="186837" cy="255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0DE68-D6C6-4A99-AE8F-6B0DB7F1EF15}">
      <dsp:nvSpPr>
        <dsp:cNvPr id="0" name=""/>
        <dsp:cNvSpPr/>
      </dsp:nvSpPr>
      <dsp:spPr>
        <a:xfrm>
          <a:off x="0" y="219"/>
          <a:ext cx="8467725" cy="326320"/>
        </a:xfrm>
        <a:prstGeom prst="round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1. </a:t>
          </a:r>
          <a:r>
            <a:rPr lang="cs-CZ" sz="2000" b="1" kern="1200" dirty="0">
              <a:effectLst>
                <a:outerShdw blurRad="38100" dist="38100" dir="2700000" algn="tl">
                  <a:srgbClr val="000000">
                    <a:alpha val="43137"/>
                  </a:srgbClr>
                </a:outerShdw>
              </a:effectLst>
            </a:rPr>
            <a:t>Bylo to první místo v </a:t>
          </a:r>
          <a:r>
            <a:rPr lang="cs-CZ" sz="2000" b="1" kern="1200" dirty="0" err="1">
              <a:effectLst>
                <a:outerShdw blurRad="38100" dist="38100" dir="2700000" algn="tl">
                  <a:srgbClr val="000000">
                    <a:alpha val="43137"/>
                  </a:srgbClr>
                </a:outerShdw>
              </a:effectLst>
            </a:rPr>
            <a:t>Kanaanu</a:t>
          </a:r>
          <a:r>
            <a:rPr lang="cs-CZ" sz="2000" b="1" kern="1200" dirty="0">
              <a:effectLst>
                <a:outerShdw blurRad="38100" dist="38100" dir="2700000" algn="tl">
                  <a:srgbClr val="000000">
                    <a:alpha val="43137"/>
                  </a:srgbClr>
                </a:outerShdw>
              </a:effectLst>
            </a:rPr>
            <a:t>, kde Abraham tábořil</a:t>
          </a:r>
          <a:r>
            <a:rPr lang="es-ES" sz="2000" b="1" kern="1200" dirty="0">
              <a:effectLst>
                <a:outerShdw blurRad="38100" dist="38100" dir="2700000" algn="tl">
                  <a:srgbClr val="000000">
                    <a:alpha val="43137"/>
                  </a:srgbClr>
                </a:outerShdw>
              </a:effectLst>
            </a:rPr>
            <a:t> (</a:t>
          </a:r>
          <a:r>
            <a:rPr lang="cs-CZ" sz="2000" b="1" kern="1200" dirty="0">
              <a:effectLst>
                <a:outerShdw blurRad="38100" dist="38100" dir="2700000" algn="tl">
                  <a:srgbClr val="000000">
                    <a:alpha val="43137"/>
                  </a:srgbClr>
                </a:outerShdw>
              </a:effectLst>
            </a:rPr>
            <a:t>1</a:t>
          </a:r>
          <a:r>
            <a:rPr lang="es-ES" sz="2000" b="1" kern="1200" dirty="0">
              <a:effectLst>
                <a:outerShdw blurRad="38100" dist="38100" dir="2700000" algn="tl">
                  <a:srgbClr val="000000">
                    <a:alpha val="43137"/>
                  </a:srgbClr>
                </a:outerShdw>
              </a:effectLst>
            </a:rPr>
            <a:t>.</a:t>
          </a:r>
          <a:r>
            <a:rPr lang="cs-CZ" sz="2000" b="1" kern="1200" dirty="0">
              <a:effectLst>
                <a:outerShdw blurRad="38100" dist="38100" dir="2700000" algn="tl">
                  <a:srgbClr val="000000">
                    <a:alpha val="43137"/>
                  </a:srgbClr>
                </a:outerShdw>
              </a:effectLst>
            </a:rPr>
            <a:t> Mojžíšova</a:t>
          </a:r>
          <a:r>
            <a:rPr lang="es-ES" sz="2000" b="1" kern="1200" dirty="0">
              <a:effectLst>
                <a:outerShdw blurRad="38100" dist="38100" dir="2700000" algn="tl">
                  <a:srgbClr val="000000">
                    <a:alpha val="43137"/>
                  </a:srgbClr>
                </a:outerShdw>
              </a:effectLst>
            </a:rPr>
            <a:t> 12</a:t>
          </a:r>
          <a:r>
            <a:rPr lang="cs-CZ"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6)</a:t>
          </a:r>
        </a:p>
      </dsp:txBody>
      <dsp:txXfrm>
        <a:off x="15930" y="16149"/>
        <a:ext cx="8435865" cy="294460"/>
      </dsp:txXfrm>
    </dsp:sp>
    <dsp:sp modelId="{F28057B6-914F-4162-A1E6-62C0FACC967C}">
      <dsp:nvSpPr>
        <dsp:cNvPr id="0" name=""/>
        <dsp:cNvSpPr/>
      </dsp:nvSpPr>
      <dsp:spPr>
        <a:xfrm>
          <a:off x="0" y="332446"/>
          <a:ext cx="8467725" cy="326320"/>
        </a:xfrm>
        <a:prstGeom prst="roundRect">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2. </a:t>
          </a:r>
          <a:r>
            <a:rPr lang="cs-CZ" sz="2000" b="1" kern="1200" dirty="0">
              <a:effectLst>
                <a:outerShdw blurRad="38100" dist="38100" dir="2700000" algn="tl">
                  <a:srgbClr val="000000">
                    <a:alpha val="43137"/>
                  </a:srgbClr>
                </a:outerShdw>
              </a:effectLst>
            </a:rPr>
            <a:t>Bylo to první místo v </a:t>
          </a:r>
          <a:r>
            <a:rPr lang="cs-CZ" sz="2000" b="1" kern="1200" dirty="0" err="1">
              <a:effectLst>
                <a:outerShdw blurRad="38100" dist="38100" dir="2700000" algn="tl">
                  <a:srgbClr val="000000">
                    <a:alpha val="43137"/>
                  </a:srgbClr>
                </a:outerShdw>
              </a:effectLst>
            </a:rPr>
            <a:t>Kanaanu</a:t>
          </a:r>
          <a:r>
            <a:rPr lang="cs-CZ" sz="2000" b="1" kern="1200" dirty="0">
              <a:effectLst>
                <a:outerShdw blurRad="38100" dist="38100" dir="2700000" algn="tl">
                  <a:srgbClr val="000000">
                    <a:alpha val="43137"/>
                  </a:srgbClr>
                </a:outerShdw>
              </a:effectLst>
            </a:rPr>
            <a:t>, kde Jákob tábořil</a:t>
          </a:r>
          <a:r>
            <a:rPr lang="es-ES" sz="2000" b="1" kern="1200" dirty="0">
              <a:effectLst>
                <a:outerShdw blurRad="38100" dist="38100" dir="2700000" algn="tl">
                  <a:srgbClr val="000000">
                    <a:alpha val="43137"/>
                  </a:srgbClr>
                </a:outerShdw>
              </a:effectLst>
            </a:rPr>
            <a:t> (</a:t>
          </a:r>
          <a:r>
            <a:rPr lang="cs-CZ" sz="2000" b="1" kern="1200" dirty="0">
              <a:effectLst>
                <a:outerShdw blurRad="38100" dist="38100" dir="2700000" algn="tl">
                  <a:srgbClr val="000000">
                    <a:alpha val="43137"/>
                  </a:srgbClr>
                </a:outerShdw>
              </a:effectLst>
            </a:rPr>
            <a:t>1</a:t>
          </a:r>
          <a:r>
            <a:rPr lang="es-ES" sz="2000" b="1" kern="1200" dirty="0">
              <a:effectLst>
                <a:outerShdw blurRad="38100" dist="38100" dir="2700000" algn="tl">
                  <a:srgbClr val="000000">
                    <a:alpha val="43137"/>
                  </a:srgbClr>
                </a:outerShdw>
              </a:effectLst>
            </a:rPr>
            <a:t>.</a:t>
          </a:r>
          <a:r>
            <a:rPr lang="cs-CZ" sz="2000" b="1" kern="1200" dirty="0">
              <a:effectLst>
                <a:outerShdw blurRad="38100" dist="38100" dir="2700000" algn="tl">
                  <a:srgbClr val="000000">
                    <a:alpha val="43137"/>
                  </a:srgbClr>
                </a:outerShdw>
              </a:effectLst>
            </a:rPr>
            <a:t> Mojžíšova</a:t>
          </a:r>
          <a:r>
            <a:rPr lang="es-ES" sz="2000" b="1" kern="1200" dirty="0">
              <a:effectLst>
                <a:outerShdw blurRad="38100" dist="38100" dir="2700000" algn="tl">
                  <a:srgbClr val="000000">
                    <a:alpha val="43137"/>
                  </a:srgbClr>
                </a:outerShdw>
              </a:effectLst>
            </a:rPr>
            <a:t> 33</a:t>
          </a:r>
          <a:r>
            <a:rPr lang="cs-CZ"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18)</a:t>
          </a:r>
        </a:p>
      </dsp:txBody>
      <dsp:txXfrm>
        <a:off x="15930" y="348376"/>
        <a:ext cx="8435865" cy="294460"/>
      </dsp:txXfrm>
    </dsp:sp>
    <dsp:sp modelId="{AC61220C-B99C-49DF-98C9-45D044822E5A}">
      <dsp:nvSpPr>
        <dsp:cNvPr id="0" name=""/>
        <dsp:cNvSpPr/>
      </dsp:nvSpPr>
      <dsp:spPr>
        <a:xfrm>
          <a:off x="0" y="664672"/>
          <a:ext cx="8467725" cy="326320"/>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3. </a:t>
          </a:r>
          <a:r>
            <a:rPr lang="cs-CZ" sz="2000" b="1" kern="1200" dirty="0">
              <a:effectLst>
                <a:outerShdw blurRad="38100" dist="38100" dir="2700000" algn="tl">
                  <a:srgbClr val="000000">
                    <a:alpha val="43137"/>
                  </a:srgbClr>
                </a:outerShdw>
              </a:effectLst>
            </a:rPr>
            <a:t>Bylo to jediné území, které Jákob získal</a:t>
          </a:r>
          <a:r>
            <a:rPr lang="es-ES" sz="2000" b="1" kern="1200" dirty="0">
              <a:effectLst>
                <a:outerShdw blurRad="38100" dist="38100" dir="2700000" algn="tl">
                  <a:srgbClr val="000000">
                    <a:alpha val="43137"/>
                  </a:srgbClr>
                </a:outerShdw>
              </a:effectLst>
            </a:rPr>
            <a:t> (</a:t>
          </a:r>
          <a:r>
            <a:rPr lang="cs-CZ" sz="2000" b="1" kern="1200" dirty="0">
              <a:effectLst>
                <a:outerShdw blurRad="38100" dist="38100" dir="2700000" algn="tl">
                  <a:srgbClr val="000000">
                    <a:alpha val="43137"/>
                  </a:srgbClr>
                </a:outerShdw>
              </a:effectLst>
            </a:rPr>
            <a:t>1</a:t>
          </a:r>
          <a:r>
            <a:rPr lang="es-ES" sz="2000" b="1" kern="1200" dirty="0">
              <a:effectLst>
                <a:outerShdw blurRad="38100" dist="38100" dir="2700000" algn="tl">
                  <a:srgbClr val="000000">
                    <a:alpha val="43137"/>
                  </a:srgbClr>
                </a:outerShdw>
              </a:effectLst>
            </a:rPr>
            <a:t>.</a:t>
          </a:r>
          <a:r>
            <a:rPr lang="cs-CZ" sz="2000" b="1" kern="1200" dirty="0">
              <a:effectLst>
                <a:outerShdw blurRad="38100" dist="38100" dir="2700000" algn="tl">
                  <a:srgbClr val="000000">
                    <a:alpha val="43137"/>
                  </a:srgbClr>
                </a:outerShdw>
              </a:effectLst>
            </a:rPr>
            <a:t> Mojžíšova</a:t>
          </a:r>
          <a:r>
            <a:rPr lang="es-ES" sz="2000" b="1" kern="1200" dirty="0">
              <a:effectLst>
                <a:outerShdw blurRad="38100" dist="38100" dir="2700000" algn="tl">
                  <a:srgbClr val="000000">
                    <a:alpha val="43137"/>
                  </a:srgbClr>
                </a:outerShdw>
              </a:effectLst>
            </a:rPr>
            <a:t> 33</a:t>
          </a:r>
          <a:r>
            <a:rPr lang="cs-CZ"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19)</a:t>
          </a:r>
        </a:p>
      </dsp:txBody>
      <dsp:txXfrm>
        <a:off x="15930" y="680602"/>
        <a:ext cx="8435865" cy="294460"/>
      </dsp:txXfrm>
    </dsp:sp>
    <dsp:sp modelId="{D8E3A47D-7AAD-492B-87DB-471556F70C0E}">
      <dsp:nvSpPr>
        <dsp:cNvPr id="0" name=""/>
        <dsp:cNvSpPr/>
      </dsp:nvSpPr>
      <dsp:spPr>
        <a:xfrm>
          <a:off x="0" y="996899"/>
          <a:ext cx="8467725" cy="326320"/>
        </a:xfrm>
        <a:prstGeom prst="roundRect">
          <a:avLst/>
        </a:prstGeom>
        <a:solidFill>
          <a:srgbClr val="37517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 </a:t>
          </a:r>
          <a:r>
            <a:rPr lang="cs-CZ" sz="1800" b="1" kern="1200" dirty="0">
              <a:effectLst>
                <a:outerShdw blurRad="38100" dist="38100" dir="2700000" algn="tl">
                  <a:srgbClr val="000000">
                    <a:alpha val="43137"/>
                  </a:srgbClr>
                </a:outerShdw>
              </a:effectLst>
            </a:rPr>
            <a:t>Tam Jákob pohřbil </a:t>
          </a:r>
          <a:r>
            <a:rPr lang="cs-CZ" sz="1800" b="1" kern="1200" dirty="0" err="1">
              <a:effectLst>
                <a:outerShdw blurRad="38100" dist="38100" dir="2700000" algn="tl">
                  <a:srgbClr val="000000">
                    <a:alpha val="43137"/>
                  </a:srgbClr>
                </a:outerShdw>
              </a:effectLst>
            </a:rPr>
            <a:t>cití</a:t>
          </a:r>
          <a:r>
            <a:rPr lang="cs-CZ" sz="1800" b="1" kern="1200" dirty="0">
              <a:effectLst>
                <a:outerShdw blurRad="38100" dist="38100" dir="2700000" algn="tl">
                  <a:srgbClr val="000000">
                    <a:alpha val="43137"/>
                  </a:srgbClr>
                </a:outerShdw>
              </a:effectLst>
            </a:rPr>
            <a:t> bůžky, které jeho rodina stále měla</a:t>
          </a:r>
          <a:r>
            <a:rPr lang="es-ES" sz="1800" b="1" kern="1200" dirty="0">
              <a:effectLst>
                <a:outerShdw blurRad="38100" dist="38100" dir="2700000" algn="tl">
                  <a:srgbClr val="000000">
                    <a:alpha val="43137"/>
                  </a:srgbClr>
                </a:outerShdw>
              </a:effectLst>
            </a:rPr>
            <a:t> (</a:t>
          </a:r>
          <a:r>
            <a:rPr lang="cs-CZ" sz="1800" b="1" kern="1200" dirty="0">
              <a:effectLst>
                <a:outerShdw blurRad="38100" dist="38100" dir="2700000" algn="tl">
                  <a:srgbClr val="000000">
                    <a:alpha val="43137"/>
                  </a:srgbClr>
                </a:outerShdw>
              </a:effectLst>
            </a:rPr>
            <a:t>1</a:t>
          </a:r>
          <a:r>
            <a:rPr lang="es-ES" sz="1800" b="1" kern="1200" dirty="0">
              <a:effectLst>
                <a:outerShdw blurRad="38100" dist="38100" dir="2700000" algn="tl">
                  <a:srgbClr val="000000">
                    <a:alpha val="43137"/>
                  </a:srgbClr>
                </a:outerShdw>
              </a:effectLst>
            </a:rPr>
            <a:t>.</a:t>
          </a:r>
          <a:r>
            <a:rPr lang="cs-CZ" sz="1800" b="1" kern="1200" dirty="0">
              <a:effectLst>
                <a:outerShdw blurRad="38100" dist="38100" dir="2700000" algn="tl">
                  <a:srgbClr val="000000">
                    <a:alpha val="43137"/>
                  </a:srgbClr>
                </a:outerShdw>
              </a:effectLst>
            </a:rPr>
            <a:t> Mojžíšova</a:t>
          </a:r>
          <a:r>
            <a:rPr lang="es-ES" sz="1800" b="1" kern="1200" dirty="0">
              <a:effectLst>
                <a:outerShdw blurRad="38100" dist="38100" dir="2700000" algn="tl">
                  <a:srgbClr val="000000">
                    <a:alpha val="43137"/>
                  </a:srgbClr>
                </a:outerShdw>
              </a:effectLst>
            </a:rPr>
            <a:t> 35</a:t>
          </a:r>
          <a:r>
            <a:rPr lang="cs-CZ" sz="1800" b="1" kern="1200" dirty="0">
              <a:effectLst>
                <a:outerShdw blurRad="38100" dist="38100" dir="2700000" algn="tl">
                  <a:srgbClr val="000000">
                    <a:alpha val="43137"/>
                  </a:srgbClr>
                </a:outerShdw>
              </a:effectLst>
            </a:rPr>
            <a:t>,</a:t>
          </a:r>
          <a:r>
            <a:rPr lang="es-ES" sz="1800" b="1" kern="1200" dirty="0">
              <a:effectLst>
                <a:outerShdw blurRad="38100" dist="38100" dir="2700000" algn="tl">
                  <a:srgbClr val="000000">
                    <a:alpha val="43137"/>
                  </a:srgbClr>
                </a:outerShdw>
              </a:effectLst>
            </a:rPr>
            <a:t>4)</a:t>
          </a:r>
        </a:p>
      </dsp:txBody>
      <dsp:txXfrm>
        <a:off x="15930" y="1012829"/>
        <a:ext cx="8435865" cy="294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229BB-88F6-4208-A452-84AC4F717891}">
      <dsp:nvSpPr>
        <dsp:cNvPr id="0" name=""/>
        <dsp:cNvSpPr/>
      </dsp:nvSpPr>
      <dsp:spPr>
        <a:xfrm>
          <a:off x="0" y="255974"/>
          <a:ext cx="9088067" cy="36855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Bát se Boha</a:t>
          </a:r>
          <a:endParaRPr lang="es-ES" sz="2000" kern="1200" dirty="0">
            <a:effectLst>
              <a:outerShdw blurRad="38100" dist="38100" dir="2700000" algn="tl">
                <a:srgbClr val="000000">
                  <a:alpha val="43137"/>
                </a:srgbClr>
              </a:outerShdw>
            </a:effectLst>
          </a:endParaRPr>
        </a:p>
      </dsp:txBody>
      <dsp:txXfrm>
        <a:off x="17991" y="273965"/>
        <a:ext cx="9052085" cy="332568"/>
      </dsp:txXfrm>
    </dsp:sp>
    <dsp:sp modelId="{854F4650-27AE-4C03-B454-E09E451F5BDE}">
      <dsp:nvSpPr>
        <dsp:cNvPr id="0" name=""/>
        <dsp:cNvSpPr/>
      </dsp:nvSpPr>
      <dsp:spPr>
        <a:xfrm>
          <a:off x="0" y="624524"/>
          <a:ext cx="9088067" cy="46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46" tIns="25400" rIns="142240" bIns="25400" numCol="1" spcCol="1270" anchor="t" anchorCtr="0">
          <a:noAutofit/>
        </a:bodyPr>
        <a:lstStyle/>
        <a:p>
          <a:pPr marL="228600" lvl="1" indent="-228600" algn="l" defTabSz="889000">
            <a:lnSpc>
              <a:spcPct val="90000"/>
            </a:lnSpc>
            <a:spcBef>
              <a:spcPct val="0"/>
            </a:spcBef>
            <a:spcAft>
              <a:spcPct val="20000"/>
            </a:spcAft>
            <a:buClr>
              <a:schemeClr val="accent5">
                <a:lumMod val="50000"/>
              </a:schemeClr>
            </a:buClr>
            <a:buFont typeface="Wingdings" panose="05000000000000000000" pitchFamily="2" charset="2"/>
            <a:buChar char="v"/>
          </a:pPr>
          <a:r>
            <a:rPr lang="cs-CZ" sz="2000" b="1" kern="1200" dirty="0">
              <a:effectLst/>
            </a:rPr>
            <a:t>Projevovat hluboký respekt k Tomu, kdo mne převyšuje a přijmout Ho             za svého Krále a Pána</a:t>
          </a:r>
          <a:endParaRPr lang="es-ES" sz="2000" kern="1200" dirty="0">
            <a:effectLst/>
          </a:endParaRPr>
        </a:p>
      </dsp:txBody>
      <dsp:txXfrm>
        <a:off x="0" y="624524"/>
        <a:ext cx="9088067" cy="465750"/>
      </dsp:txXfrm>
    </dsp:sp>
    <dsp:sp modelId="{91EBD55B-773A-4BEF-B76C-4D8BBE65E8E9}">
      <dsp:nvSpPr>
        <dsp:cNvPr id="0" name=""/>
        <dsp:cNvSpPr/>
      </dsp:nvSpPr>
      <dsp:spPr>
        <a:xfrm>
          <a:off x="0" y="1241615"/>
          <a:ext cx="9088067" cy="368550"/>
        </a:xfrm>
        <a:prstGeom prst="roundRect">
          <a:avLst/>
        </a:prstGeom>
        <a:gradFill rotWithShape="0">
          <a:gsLst>
            <a:gs pos="0">
              <a:schemeClr val="accent5">
                <a:hueOff val="5039990"/>
                <a:satOff val="0"/>
                <a:lumOff val="0"/>
                <a:alphaOff val="0"/>
                <a:satMod val="103000"/>
                <a:lumMod val="102000"/>
                <a:tint val="94000"/>
              </a:schemeClr>
            </a:gs>
            <a:gs pos="50000">
              <a:srgbClr val="00C000"/>
            </a:gs>
            <a:gs pos="100000">
              <a:srgbClr val="00B8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cs-CZ" sz="2000" b="1" kern="1200" dirty="0">
              <a:effectLst>
                <a:outerShdw blurRad="38100" dist="38100" dir="2700000" algn="tl">
                  <a:srgbClr val="000000">
                    <a:alpha val="43137"/>
                  </a:srgbClr>
                </a:outerShdw>
              </a:effectLst>
            </a:rPr>
            <a:t>loužit Bohu bezvýhradně</a:t>
          </a:r>
          <a:endParaRPr lang="es-ES" sz="2000" kern="1200" dirty="0">
            <a:effectLst>
              <a:outerShdw blurRad="38100" dist="38100" dir="2700000" algn="tl">
                <a:srgbClr val="000000">
                  <a:alpha val="43137"/>
                </a:srgbClr>
              </a:outerShdw>
            </a:effectLst>
          </a:endParaRPr>
        </a:p>
      </dsp:txBody>
      <dsp:txXfrm>
        <a:off x="17991" y="1259606"/>
        <a:ext cx="9052085" cy="332568"/>
      </dsp:txXfrm>
    </dsp:sp>
    <dsp:sp modelId="{7CF48978-E8B4-4BA6-95E8-43AAEF845A18}">
      <dsp:nvSpPr>
        <dsp:cNvPr id="0" name=""/>
        <dsp:cNvSpPr/>
      </dsp:nvSpPr>
      <dsp:spPr>
        <a:xfrm>
          <a:off x="0" y="1614466"/>
          <a:ext cx="9088067" cy="46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46" tIns="25400" rIns="142240" bIns="25400" numCol="1" spcCol="1270" anchor="t" anchorCtr="0">
          <a:noAutofit/>
        </a:bodyPr>
        <a:lstStyle/>
        <a:p>
          <a:pPr marL="228600" lvl="1" indent="-228600" algn="l" defTabSz="889000">
            <a:lnSpc>
              <a:spcPct val="90000"/>
            </a:lnSpc>
            <a:spcBef>
              <a:spcPct val="0"/>
            </a:spcBef>
            <a:spcAft>
              <a:spcPct val="20000"/>
            </a:spcAft>
            <a:buClr>
              <a:schemeClr val="accent4">
                <a:lumMod val="50000"/>
              </a:schemeClr>
            </a:buClr>
            <a:buFont typeface="Wingdings" panose="05000000000000000000" pitchFamily="2" charset="2"/>
            <a:buChar char="v"/>
          </a:pPr>
          <a:r>
            <a:rPr lang="cs-CZ" sz="2000" b="1" kern="1200" dirty="0">
              <a:effectLst/>
            </a:rPr>
            <a:t>Sloužit Bohu bez poskvrny</a:t>
          </a:r>
          <a:r>
            <a:rPr lang="es-ES" sz="2000" b="1" kern="1200" dirty="0">
              <a:effectLst/>
            </a:rPr>
            <a:t> (</a:t>
          </a:r>
          <a:r>
            <a:rPr lang="cs-CZ" sz="2000" b="1" kern="1200" dirty="0">
              <a:effectLst/>
            </a:rPr>
            <a:t>takto je definováno zvíře, které bylo vhodné              k oběti jen tehdy, pokud bylo „bez poskvrny“</a:t>
          </a:r>
          <a:r>
            <a:rPr lang="es-ES" sz="2000" b="1" kern="1200" dirty="0">
              <a:effectLst/>
            </a:rPr>
            <a:t>)</a:t>
          </a:r>
          <a:endParaRPr lang="es-ES" sz="2000" kern="1200" dirty="0">
            <a:effectLst/>
          </a:endParaRPr>
        </a:p>
      </dsp:txBody>
      <dsp:txXfrm>
        <a:off x="0" y="1614466"/>
        <a:ext cx="9088067" cy="465750"/>
      </dsp:txXfrm>
    </dsp:sp>
    <dsp:sp modelId="{DC838278-61D5-4F0B-A5CA-D07614038E8A}">
      <dsp:nvSpPr>
        <dsp:cNvPr id="0" name=""/>
        <dsp:cNvSpPr/>
      </dsp:nvSpPr>
      <dsp:spPr>
        <a:xfrm>
          <a:off x="0" y="2196951"/>
          <a:ext cx="9088067" cy="368550"/>
        </a:xfrm>
        <a:prstGeom prst="roundRect">
          <a:avLst/>
        </a:prstGeom>
        <a:gradFill rotWithShape="0">
          <a:gsLst>
            <a:gs pos="0">
              <a:schemeClr val="accent5">
                <a:hueOff val="10079980"/>
                <a:satOff val="0"/>
                <a:lumOff val="0"/>
                <a:alphaOff val="0"/>
                <a:satMod val="103000"/>
                <a:lumMod val="102000"/>
                <a:tint val="94000"/>
              </a:schemeClr>
            </a:gs>
            <a:gs pos="50000">
              <a:schemeClr val="accent5">
                <a:hueOff val="10079980"/>
                <a:satOff val="0"/>
                <a:lumOff val="0"/>
                <a:alphaOff val="0"/>
                <a:satMod val="110000"/>
                <a:lumMod val="100000"/>
                <a:shade val="100000"/>
              </a:schemeClr>
            </a:gs>
            <a:gs pos="100000">
              <a:schemeClr val="accent5">
                <a:hueOff val="1007998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cs-CZ" sz="2000" b="1" kern="1200" dirty="0">
              <a:effectLst>
                <a:outerShdw blurRad="38100" dist="38100" dir="2700000" algn="tl">
                  <a:srgbClr val="000000">
                    <a:alpha val="43137"/>
                  </a:srgbClr>
                </a:outerShdw>
              </a:effectLst>
            </a:rPr>
            <a:t>loužit Bohu věrně</a:t>
          </a:r>
          <a:endParaRPr lang="es-ES" sz="2000" kern="1200" dirty="0">
            <a:effectLst>
              <a:outerShdw blurRad="38100" dist="38100" dir="2700000" algn="tl">
                <a:srgbClr val="000000">
                  <a:alpha val="43137"/>
                </a:srgbClr>
              </a:outerShdw>
            </a:effectLst>
          </a:endParaRPr>
        </a:p>
      </dsp:txBody>
      <dsp:txXfrm>
        <a:off x="17991" y="2214942"/>
        <a:ext cx="9052085" cy="332568"/>
      </dsp:txXfrm>
    </dsp:sp>
    <dsp:sp modelId="{F01C0CC6-238B-429D-AD18-2848C863196E}">
      <dsp:nvSpPr>
        <dsp:cNvPr id="0" name=""/>
        <dsp:cNvSpPr/>
      </dsp:nvSpPr>
      <dsp:spPr>
        <a:xfrm>
          <a:off x="0" y="2546134"/>
          <a:ext cx="9088067"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46" tIns="25400" rIns="142240" bIns="25400" numCol="1" spcCol="1270" anchor="t" anchorCtr="0">
          <a:noAutofit/>
        </a:bodyPr>
        <a:lstStyle/>
        <a:p>
          <a:pPr marL="228600" lvl="1" indent="-228600" algn="l" defTabSz="889000">
            <a:lnSpc>
              <a:spcPct val="90000"/>
            </a:lnSpc>
            <a:spcBef>
              <a:spcPct val="0"/>
            </a:spcBef>
            <a:spcAft>
              <a:spcPct val="20000"/>
            </a:spcAft>
            <a:buClr>
              <a:schemeClr val="accent6">
                <a:lumMod val="50000"/>
              </a:schemeClr>
            </a:buClr>
            <a:buFont typeface="Wingdings" panose="05000000000000000000" pitchFamily="2" charset="2"/>
            <a:buChar char="v"/>
          </a:pPr>
          <a:r>
            <a:rPr lang="cs-CZ" sz="2000" b="1" kern="1200" dirty="0">
              <a:effectLst/>
            </a:rPr>
            <a:t>Být věrný, důvěryhodný, loajální, nerozdělený, konzistentní. S ohledem  na svůj životní vděčný vztah k Bohu za to, co ve mně vykonal</a:t>
          </a:r>
          <a:endParaRPr lang="es-ES" sz="2000" kern="1200" dirty="0">
            <a:effectLst/>
          </a:endParaRPr>
        </a:p>
      </dsp:txBody>
      <dsp:txXfrm>
        <a:off x="0" y="2546134"/>
        <a:ext cx="9088067" cy="6210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DB8773-DC8C-7B87-CCE8-22525452E4D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3F5439F-DADC-ACCA-FC81-344701BB8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1256B9-7E34-4937-ACFB-08194E9A2002}"/>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5" name="Marcador de pie de página 4">
            <a:extLst>
              <a:ext uri="{FF2B5EF4-FFF2-40B4-BE49-F238E27FC236}">
                <a16:creationId xmlns:a16="http://schemas.microsoft.com/office/drawing/2014/main" id="{E0623A86-5C39-6B06-64FA-56A521F67B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6CDD3-1707-F676-3B90-F508AEE57990}"/>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394647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39037-6D5B-6971-04BA-1B0D78D4427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908CB8-22AE-2A25-8606-1A5893B014F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19974E-7BCD-3241-A148-52CDCEB223F1}"/>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5" name="Marcador de pie de página 4">
            <a:extLst>
              <a:ext uri="{FF2B5EF4-FFF2-40B4-BE49-F238E27FC236}">
                <a16:creationId xmlns:a16="http://schemas.microsoft.com/office/drawing/2014/main" id="{5C0726DC-1DD3-AC36-BAA3-1C6C4DBCE6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D9D1-FD0B-6B4D-1DD5-A283E93824D3}"/>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361926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1D9C00-71B1-E6F1-1748-39EEBC6C77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9F61124-7D92-81A6-C54B-A0B7A2966A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76A3457-973F-4A47-16A5-AB696D1DFF70}"/>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5" name="Marcador de pie de página 4">
            <a:extLst>
              <a:ext uri="{FF2B5EF4-FFF2-40B4-BE49-F238E27FC236}">
                <a16:creationId xmlns:a16="http://schemas.microsoft.com/office/drawing/2014/main" id="{4C001FF6-A193-4105-5DF3-AB398AD3E1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036A79-7F1D-23DD-F798-9E385110F84E}"/>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20408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79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3669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0606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2609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52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04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183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6170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8DAFEA-B890-EF1E-7D3B-78F6A18227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3A6EAC-4006-9A11-5A10-D36F587A91A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CB7384-AEF9-59F2-3147-B257D98BD4EA}"/>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5" name="Marcador de pie de página 4">
            <a:extLst>
              <a:ext uri="{FF2B5EF4-FFF2-40B4-BE49-F238E27FC236}">
                <a16:creationId xmlns:a16="http://schemas.microsoft.com/office/drawing/2014/main" id="{B33CF877-A089-AE15-FBB6-2FCB988162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428D3B-94ED-60A1-C4C1-6F64762DD185}"/>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5827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06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4120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08/12/2025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8179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E6773A-C394-495D-0975-DB432CBF39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520582-3954-CD53-92D6-D53B91024C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C1230E5-2716-92B2-AEBD-65A270CF2AE8}"/>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5" name="Marcador de pie de página 4">
            <a:extLst>
              <a:ext uri="{FF2B5EF4-FFF2-40B4-BE49-F238E27FC236}">
                <a16:creationId xmlns:a16="http://schemas.microsoft.com/office/drawing/2014/main" id="{3B108F22-91F3-B441-5D54-F987CC235A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12568F-5D1B-52D9-3AAF-858FDC9A5A59}"/>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7460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E2662-AB21-AAF1-335E-1C5F49E9997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326BB1-0DB9-74AC-DE56-DD63FAE56BF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E53B20-0B4C-835D-58E2-78EBC4505B3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358C9F-08BD-8EB9-CD1E-71DFC704CF5E}"/>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6" name="Marcador de pie de página 5">
            <a:extLst>
              <a:ext uri="{FF2B5EF4-FFF2-40B4-BE49-F238E27FC236}">
                <a16:creationId xmlns:a16="http://schemas.microsoft.com/office/drawing/2014/main" id="{FA806249-0701-16F1-4C00-133C0A38C5D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37DBC6-1AF2-E34E-F653-FBCDE034E154}"/>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31917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9CD15-9730-77FC-4C9C-C889E295E9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83516-2BB3-A074-35DE-CDC0AE2CA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96A8868-D21F-207F-79AF-E90D026CD40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21F6740-5A76-D747-B49B-8537D0C43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22024C-C1CA-3E84-D035-B9BEA876253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596A790-F89B-3ACB-2432-FFB3A06B88D8}"/>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8" name="Marcador de pie de página 7">
            <a:extLst>
              <a:ext uri="{FF2B5EF4-FFF2-40B4-BE49-F238E27FC236}">
                <a16:creationId xmlns:a16="http://schemas.microsoft.com/office/drawing/2014/main" id="{C2BAE489-6375-B679-4DA4-56730FF5E2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30F27D4-ED7C-BE7C-1A86-AABE994DEFE0}"/>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42855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4AD523-2A5F-7733-713E-80D9FAE6EE8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4FA0C58-8138-2534-4B9E-69134FF968AA}"/>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4" name="Marcador de pie de página 3">
            <a:extLst>
              <a:ext uri="{FF2B5EF4-FFF2-40B4-BE49-F238E27FC236}">
                <a16:creationId xmlns:a16="http://schemas.microsoft.com/office/drawing/2014/main" id="{AC445D3F-EF01-1811-C7BD-F97B0E859A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30A882B-DEE4-D85F-260C-9A231CBCD340}"/>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38985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254BC5-D173-4608-E6AB-FDC3481FD1ED}"/>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3" name="Marcador de pie de página 2">
            <a:extLst>
              <a:ext uri="{FF2B5EF4-FFF2-40B4-BE49-F238E27FC236}">
                <a16:creationId xmlns:a16="http://schemas.microsoft.com/office/drawing/2014/main" id="{B2B15AC4-63D8-BBE5-7374-0F092E10064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B49F302-2D40-B164-D393-F56C39ADD93D}"/>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21842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630ACE-403C-D523-07EA-9699B78F8B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FF580A1-0F33-29B2-21E8-B0B9DD328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24E98E1-A283-64C5-DF88-E4A961B31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FA50291-B444-A7B4-6558-1B7A3D28D3F0}"/>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6" name="Marcador de pie de página 5">
            <a:extLst>
              <a:ext uri="{FF2B5EF4-FFF2-40B4-BE49-F238E27FC236}">
                <a16:creationId xmlns:a16="http://schemas.microsoft.com/office/drawing/2014/main" id="{0BBD0AB6-2219-A430-6F45-A01740F64C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44F5DE-F7B4-C1A5-B9F4-A4E354A5823B}"/>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3622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D9303-8643-2173-2E77-C616571C46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332910-154E-6682-CD6F-00CA5A8F3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74566D-EE41-0325-5C34-E098259B2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49E5E30-3F0E-B00C-4061-6848C0CE893A}"/>
              </a:ext>
            </a:extLst>
          </p:cNvPr>
          <p:cNvSpPr>
            <a:spLocks noGrp="1"/>
          </p:cNvSpPr>
          <p:nvPr>
            <p:ph type="dt" sz="half" idx="10"/>
          </p:nvPr>
        </p:nvSpPr>
        <p:spPr/>
        <p:txBody>
          <a:bodyPr/>
          <a:lstStyle/>
          <a:p>
            <a:fld id="{F460A959-2ABA-42A8-AE29-75CF5FEA74BB}" type="datetimeFigureOut">
              <a:rPr lang="es-ES" smtClean="0"/>
              <a:t>08/12/2025</a:t>
            </a:fld>
            <a:endParaRPr lang="es-ES"/>
          </a:p>
        </p:txBody>
      </p:sp>
      <p:sp>
        <p:nvSpPr>
          <p:cNvPr id="6" name="Marcador de pie de página 5">
            <a:extLst>
              <a:ext uri="{FF2B5EF4-FFF2-40B4-BE49-F238E27FC236}">
                <a16:creationId xmlns:a16="http://schemas.microsoft.com/office/drawing/2014/main" id="{C1F4C389-B818-E053-709C-B6A929B74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6ED8B3-D0DB-2DA5-AF06-98AC00BD7331}"/>
              </a:ext>
            </a:extLst>
          </p:cNvPr>
          <p:cNvSpPr>
            <a:spLocks noGrp="1"/>
          </p:cNvSpPr>
          <p:nvPr>
            <p:ph type="sldNum" sz="quarter" idx="12"/>
          </p:nvPr>
        </p:nvSpPr>
        <p:spPr/>
        <p:txBody>
          <a:bodyPr/>
          <a:lstStyle/>
          <a:p>
            <a:fld id="{41C9E696-53E1-45BC-8257-CD885150FB09}" type="slidenum">
              <a:rPr lang="es-ES" smtClean="0"/>
              <a:t>‹Nº›</a:t>
            </a:fld>
            <a:endParaRPr lang="es-ES"/>
          </a:p>
        </p:txBody>
      </p:sp>
    </p:spTree>
    <p:extLst>
      <p:ext uri="{BB962C8B-B14F-4D97-AF65-F5344CB8AC3E}">
        <p14:creationId xmlns:p14="http://schemas.microsoft.com/office/powerpoint/2010/main" val="11315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645652E-C87B-0481-65A5-9010EAC9C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6B74D6B-90B9-E328-4594-43C5B6077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BCBFE9-E79F-3FD6-B003-08BCE3D5C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60A959-2ABA-42A8-AE29-75CF5FEA74BB}" type="datetimeFigureOut">
              <a:rPr lang="es-ES" smtClean="0"/>
              <a:t>08/12/2025</a:t>
            </a:fld>
            <a:endParaRPr lang="es-ES"/>
          </a:p>
        </p:txBody>
      </p:sp>
      <p:sp>
        <p:nvSpPr>
          <p:cNvPr id="5" name="Marcador de pie de página 4">
            <a:extLst>
              <a:ext uri="{FF2B5EF4-FFF2-40B4-BE49-F238E27FC236}">
                <a16:creationId xmlns:a16="http://schemas.microsoft.com/office/drawing/2014/main" id="{922ABA19-88E2-51A8-C2E1-DB8DD38C8A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BDEC6BE-0D8A-D348-FC5E-569F685ADF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C9E696-53E1-45BC-8257-CD885150FB09}" type="slidenum">
              <a:rPr lang="es-ES" smtClean="0"/>
              <a:t>‹Nº›</a:t>
            </a:fld>
            <a:endParaRPr lang="es-ES"/>
          </a:p>
        </p:txBody>
      </p:sp>
    </p:spTree>
    <p:extLst>
      <p:ext uri="{BB962C8B-B14F-4D97-AF65-F5344CB8AC3E}">
        <p14:creationId xmlns:p14="http://schemas.microsoft.com/office/powerpoint/2010/main" val="1171827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08/12/2025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257224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diagramColors" Target="../diagrams/colors2.xml"/><Relationship Id="rId12"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3.jpeg"/><Relationship Id="rId5" Type="http://schemas.openxmlformats.org/officeDocument/2006/relationships/diagramLayout" Target="../diagrams/layout2.xml"/><Relationship Id="rId10" Type="http://schemas.openxmlformats.org/officeDocument/2006/relationships/image" Target="../media/image12.jpg"/><Relationship Id="rId4" Type="http://schemas.openxmlformats.org/officeDocument/2006/relationships/diagramData" Target="../diagrams/data2.xml"/><Relationship Id="rId9" Type="http://schemas.openxmlformats.org/officeDocument/2006/relationships/image" Target="../media/image11.jpg"/><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03A100F-CC3E-B442-E2CB-AFBBCD6CA90B}"/>
              </a:ext>
            </a:extLst>
          </p:cNvPr>
          <p:cNvSpPr txBox="1"/>
          <p:nvPr/>
        </p:nvSpPr>
        <p:spPr>
          <a:xfrm>
            <a:off x="3152573" y="0"/>
            <a:ext cx="5014505" cy="3139321"/>
          </a:xfrm>
          <a:prstGeom prst="rect">
            <a:avLst/>
          </a:prstGeom>
          <a:noFill/>
          <a:effectLst>
            <a:outerShdw blurRad="50800" dist="50800" dir="5400000" algn="ctr" rotWithShape="0">
              <a:schemeClr val="tx1">
                <a:alpha val="74000"/>
              </a:schemeClr>
            </a:outerShdw>
          </a:effectLst>
        </p:spPr>
        <p:txBody>
          <a:bodyPr wrap="square" rtlCol="0">
            <a:spAutoFit/>
            <a:scene3d>
              <a:camera prst="orthographicFront"/>
              <a:lightRig rig="flood" dir="t"/>
            </a:scene3d>
            <a:sp3d extrusionH="57150" contourW="31750">
              <a:bevelT h="25400" prst="softRound"/>
              <a:contourClr>
                <a:schemeClr val="accent6">
                  <a:lumMod val="75000"/>
                </a:schemeClr>
              </a:contourClr>
            </a:sp3d>
          </a:bodyPr>
          <a:lstStyle/>
          <a:p>
            <a:pPr algn="ctr"/>
            <a:r>
              <a:rPr lang="cs-CZ" sz="6600" b="1" spc="600" dirty="0">
                <a:ln w="13462">
                  <a:solidFill>
                    <a:schemeClr val="bg1"/>
                  </a:solidFill>
                  <a:prstDash val="solid"/>
                </a:ln>
                <a:solidFill>
                  <a:srgbClr val="375170"/>
                </a:solidFill>
                <a:effectLst>
                  <a:outerShdw dist="38100" dir="2700000" algn="bl" rotWithShape="0">
                    <a:srgbClr val="F5F86C"/>
                  </a:outerShdw>
                </a:effectLst>
              </a:rPr>
              <a:t>„VYVOLTE SI</a:t>
            </a:r>
            <a:endParaRPr lang="es-ES" sz="6600" b="1" spc="600" dirty="0">
              <a:ln w="13462">
                <a:solidFill>
                  <a:schemeClr val="bg1"/>
                </a:solidFill>
                <a:prstDash val="solid"/>
              </a:ln>
              <a:solidFill>
                <a:srgbClr val="375170"/>
              </a:solidFill>
              <a:effectLst>
                <a:outerShdw dist="38100" dir="2700000" algn="bl" rotWithShape="0">
                  <a:srgbClr val="F5F86C"/>
                </a:outerShdw>
              </a:effectLst>
            </a:endParaRPr>
          </a:p>
          <a:p>
            <a:pPr algn="ctr"/>
            <a:r>
              <a:rPr lang="cs-CZ" sz="6600" b="1" spc="600" dirty="0">
                <a:ln w="13462">
                  <a:solidFill>
                    <a:schemeClr val="bg1"/>
                  </a:solidFill>
                  <a:prstDash val="solid"/>
                </a:ln>
                <a:solidFill>
                  <a:srgbClr val="375170"/>
                </a:solidFill>
                <a:effectLst>
                  <a:outerShdw dist="38100" dir="2700000" algn="bl" rotWithShape="0">
                    <a:srgbClr val="F5F86C"/>
                  </a:outerShdw>
                </a:effectLst>
              </a:rPr>
              <a:t>DNES“</a:t>
            </a:r>
            <a:endParaRPr lang="es-ES" sz="6600" b="1" spc="600" dirty="0">
              <a:ln w="13462">
                <a:solidFill>
                  <a:schemeClr val="bg1"/>
                </a:solidFill>
                <a:prstDash val="solid"/>
              </a:ln>
              <a:solidFill>
                <a:srgbClr val="375170"/>
              </a:solidFill>
              <a:effectLst>
                <a:outerShdw dist="38100" dir="2700000" algn="bl" rotWithShape="0">
                  <a:srgbClr val="F5F86C"/>
                </a:outerShdw>
              </a:effectLst>
            </a:endParaRPr>
          </a:p>
        </p:txBody>
      </p:sp>
      <p:sp>
        <p:nvSpPr>
          <p:cNvPr id="5" name="CuadroTexto 4">
            <a:extLst>
              <a:ext uri="{FF2B5EF4-FFF2-40B4-BE49-F238E27FC236}">
                <a16:creationId xmlns:a16="http://schemas.microsoft.com/office/drawing/2014/main" id="{D9114AEA-31C6-2C8D-584A-CF7A10B6BA16}"/>
              </a:ext>
            </a:extLst>
          </p:cNvPr>
          <p:cNvSpPr txBox="1"/>
          <p:nvPr/>
        </p:nvSpPr>
        <p:spPr>
          <a:xfrm>
            <a:off x="8662379" y="6519446"/>
            <a:ext cx="3529621" cy="338554"/>
          </a:xfrm>
          <a:prstGeom prst="rect">
            <a:avLst/>
          </a:prstGeom>
          <a:noFill/>
        </p:spPr>
        <p:txBody>
          <a:bodyPr wrap="none" rtlCol="0">
            <a:spAutoFit/>
          </a:bodyPr>
          <a:lstStyle/>
          <a:p>
            <a:pPr algn="r"/>
            <a:r>
              <a:rPr lang="es-ES" sz="1600" b="1" dirty="0">
                <a:solidFill>
                  <a:srgbClr val="FBF89B"/>
                </a:solidFill>
                <a:effectLst>
                  <a:outerShdw blurRad="38100" dist="38100" dir="2700000" algn="tl">
                    <a:srgbClr val="000000">
                      <a:alpha val="43137"/>
                    </a:srgbClr>
                  </a:outerShdw>
                </a:effectLst>
              </a:rPr>
              <a:t>Le</a:t>
            </a:r>
            <a:r>
              <a:rPr lang="cs-CZ" sz="1600" b="1" dirty="0">
                <a:solidFill>
                  <a:srgbClr val="FBF89B"/>
                </a:solidFill>
                <a:effectLst>
                  <a:outerShdw blurRad="38100" dist="38100" dir="2700000" algn="tl">
                    <a:srgbClr val="000000">
                      <a:alpha val="43137"/>
                    </a:srgbClr>
                  </a:outerShdw>
                </a:effectLst>
              </a:rPr>
              <a:t>k</a:t>
            </a:r>
            <a:r>
              <a:rPr lang="es-ES" sz="1600" b="1" dirty="0">
                <a:solidFill>
                  <a:srgbClr val="FBF89B"/>
                </a:solidFill>
                <a:effectLst>
                  <a:outerShdw blurRad="38100" dist="38100" dir="2700000" algn="tl">
                    <a:srgbClr val="000000">
                      <a:alpha val="43137"/>
                    </a:srgbClr>
                  </a:outerShdw>
                </a:effectLst>
              </a:rPr>
              <a:t>c</a:t>
            </a:r>
            <a:r>
              <a:rPr lang="cs-CZ" sz="1600" b="1" dirty="0">
                <a:solidFill>
                  <a:srgbClr val="FBF89B"/>
                </a:solidFill>
                <a:effectLst>
                  <a:outerShdw blurRad="38100" dist="38100" dir="2700000" algn="tl">
                    <a:srgbClr val="000000">
                      <a:alpha val="43137"/>
                    </a:srgbClr>
                  </a:outerShdw>
                </a:effectLst>
              </a:rPr>
              <a:t>e</a:t>
            </a:r>
            <a:r>
              <a:rPr lang="es-ES" sz="1600" b="1" dirty="0">
                <a:solidFill>
                  <a:srgbClr val="FBF89B"/>
                </a:solidFill>
                <a:effectLst>
                  <a:outerShdw blurRad="38100" dist="38100" dir="2700000" algn="tl">
                    <a:srgbClr val="000000">
                      <a:alpha val="43137"/>
                    </a:srgbClr>
                  </a:outerShdw>
                </a:effectLst>
              </a:rPr>
              <a:t> 13 </a:t>
            </a:r>
            <a:r>
              <a:rPr lang="cs-CZ" sz="1600" b="1" dirty="0">
                <a:solidFill>
                  <a:srgbClr val="FBF89B"/>
                </a:solidFill>
                <a:effectLst>
                  <a:outerShdw blurRad="38100" dist="38100" dir="2700000" algn="tl">
                    <a:srgbClr val="000000">
                      <a:alpha val="43137"/>
                    </a:srgbClr>
                  </a:outerShdw>
                </a:effectLst>
              </a:rPr>
              <a:t>od 21. do</a:t>
            </a:r>
            <a:r>
              <a:rPr lang="es-ES" sz="1600" b="1" dirty="0">
                <a:solidFill>
                  <a:srgbClr val="FBF89B"/>
                </a:solidFill>
                <a:effectLst>
                  <a:outerShdw blurRad="38100" dist="38100" dir="2700000" algn="tl">
                    <a:srgbClr val="000000">
                      <a:alpha val="43137"/>
                    </a:srgbClr>
                  </a:outerShdw>
                </a:effectLst>
              </a:rPr>
              <a:t> 27</a:t>
            </a:r>
            <a:r>
              <a:rPr lang="cs-CZ" sz="1600" b="1" dirty="0">
                <a:solidFill>
                  <a:srgbClr val="FBF89B"/>
                </a:solidFill>
                <a:effectLst>
                  <a:outerShdw blurRad="38100" dist="38100" dir="2700000" algn="tl">
                    <a:srgbClr val="000000">
                      <a:alpha val="43137"/>
                    </a:srgbClr>
                  </a:outerShdw>
                </a:effectLst>
              </a:rPr>
              <a:t>. prosince</a:t>
            </a:r>
            <a:r>
              <a:rPr lang="es-ES" sz="1600" b="1" dirty="0">
                <a:solidFill>
                  <a:srgbClr val="FBF89B"/>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321640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FB66A97-DDA3-A931-11B5-15F0CFC2CB11}"/>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39DEE7D-F634-9202-C70F-72070F884EE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183" b="1665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Imagen 7" descr="Una caricatura de una persona&#10;&#10;El contenido generado por IA puede ser incorrecto.">
            <a:extLst>
              <a:ext uri="{FF2B5EF4-FFF2-40B4-BE49-F238E27FC236}">
                <a16:creationId xmlns:a16="http://schemas.microsoft.com/office/drawing/2014/main" id="{EE37D356-7B3D-8587-9B57-957C922CFC8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029" r="9029"/>
          <a:stretch>
            <a:fillRect/>
          </a:stretch>
        </p:blipFill>
        <p:spPr>
          <a:xfrm>
            <a:off x="7458302" y="-22547"/>
            <a:ext cx="3809132" cy="3139531"/>
          </a:xfrm>
          <a:prstGeom prst="rect">
            <a:avLst/>
          </a:prstGeom>
        </p:spPr>
      </p:pic>
      <p:pic>
        <p:nvPicPr>
          <p:cNvPr id="11" name="Imagen 10" descr="Imagen que contiene exterior, persona, hombre, agua&#10;&#10;El contenido generado por IA puede ser incorrecto.">
            <a:extLst>
              <a:ext uri="{FF2B5EF4-FFF2-40B4-BE49-F238E27FC236}">
                <a16:creationId xmlns:a16="http://schemas.microsoft.com/office/drawing/2014/main" id="{0D13B86A-E0F2-4799-15EC-7929E2FC266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479" b="10508"/>
          <a:stretch>
            <a:fillRect/>
          </a:stretch>
        </p:blipFill>
        <p:spPr>
          <a:xfrm>
            <a:off x="1" y="4065775"/>
            <a:ext cx="5001186" cy="2792224"/>
          </a:xfrm>
          <a:prstGeom prst="rect">
            <a:avLst/>
          </a:prstGeom>
        </p:spPr>
      </p:pic>
      <p:sp>
        <p:nvSpPr>
          <p:cNvPr id="17" name="Rectangle 1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ángulo 1">
            <a:extLst>
              <a:ext uri="{FF2B5EF4-FFF2-40B4-BE49-F238E27FC236}">
                <a16:creationId xmlns:a16="http://schemas.microsoft.com/office/drawing/2014/main" id="{5DB49A09-688F-7843-AA3A-16F026BB02D4}"/>
              </a:ext>
            </a:extLst>
          </p:cNvPr>
          <p:cNvSpPr>
            <a:spLocks noGrp="1" noRot="1" noMove="1" noResize="1" noEditPoints="1" noAdjustHandles="1" noChangeArrowheads="1" noChangeShapeType="1"/>
          </p:cNvSpPr>
          <p:nvPr/>
        </p:nvSpPr>
        <p:spPr>
          <a:xfrm>
            <a:off x="5162052" y="3272588"/>
            <a:ext cx="6105382" cy="3585403"/>
          </a:xfrm>
          <a:prstGeom prst="rect">
            <a:avLst/>
          </a:prstGeom>
          <a:solidFill>
            <a:schemeClr val="accent1">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374BC364-77D0-43BC-53E2-AA31799ADD4A}"/>
              </a:ext>
            </a:extLst>
          </p:cNvPr>
          <p:cNvSpPr txBox="1"/>
          <p:nvPr/>
        </p:nvSpPr>
        <p:spPr>
          <a:xfrm>
            <a:off x="5157657" y="3315596"/>
            <a:ext cx="6105382" cy="352404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700" b="1" i="0" u="none" strike="noStrike" kern="1200" cap="none" spc="0" normalizeH="0" baseline="0" noProof="0" dirty="0">
                <a:ln w="12700" cmpd="sng">
                  <a:noFill/>
                  <a:prstDash val="solid"/>
                </a:ln>
                <a:solidFill>
                  <a:srgbClr val="E97132">
                    <a:lumMod val="75000"/>
                  </a:srgbClr>
                </a:solidFill>
                <a:effectLst/>
                <a:uLnTx/>
                <a:uFillTx/>
                <a:latin typeface="Comic Sans MS" panose="030F0702030302020204" pitchFamily="66" charset="0"/>
                <a:ea typeface="+mn-ea"/>
                <a:cs typeface="+mn-cs"/>
              </a:rPr>
              <a:t>“Y si les parece mal servir al Señor, entonces elijan hoy a quien servir […] que yo y mi casa serviremos al Señor”</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E97132">
                    <a:lumMod val="75000"/>
                  </a:srgbClr>
                </a:solidFill>
                <a:effectLst/>
                <a:uLnTx/>
                <a:uFillTx/>
                <a:latin typeface="Comic Sans MS" panose="030F0702030302020204" pitchFamily="66" charset="0"/>
                <a:ea typeface="+mn-ea"/>
                <a:cs typeface="+mn-cs"/>
              </a:rPr>
              <a:t>(Josué 24:15)</a:t>
            </a:r>
          </a:p>
        </p:txBody>
      </p:sp>
      <p:pic>
        <p:nvPicPr>
          <p:cNvPr id="4" name="Obrázek 3">
            <a:extLst>
              <a:ext uri="{FF2B5EF4-FFF2-40B4-BE49-F238E27FC236}">
                <a16:creationId xmlns:a16="http://schemas.microsoft.com/office/drawing/2014/main" id="{5A35FBCC-4BE8-22BA-CF6B-D228F8F2D52F}"/>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7210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1000"/>
          </a:stretch>
        </a:blip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F3778858-28B2-FBDC-37D8-4B5AC2BAEC0D}"/>
              </a:ext>
            </a:extLst>
          </p:cNvPr>
          <p:cNvGraphicFramePr/>
          <p:nvPr>
            <p:extLst>
              <p:ext uri="{D42A27DB-BD31-4B8C-83A1-F6EECF244321}">
                <p14:modId xmlns:p14="http://schemas.microsoft.com/office/powerpoint/2010/main" val="365235273"/>
              </p:ext>
            </p:extLst>
          </p:nvPr>
        </p:nvGraphicFramePr>
        <p:xfrm>
          <a:off x="4795735" y="3852153"/>
          <a:ext cx="7290813" cy="290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B628F2F-2C94-90B3-31B1-D5F4C02C80F2}"/>
              </a:ext>
            </a:extLst>
          </p:cNvPr>
          <p:cNvSpPr txBox="1"/>
          <p:nvPr/>
        </p:nvSpPr>
        <p:spPr>
          <a:xfrm>
            <a:off x="234680" y="102377"/>
            <a:ext cx="6915150" cy="1323439"/>
          </a:xfrm>
          <a:prstGeom prst="rect">
            <a:avLst/>
          </a:prstGeom>
          <a:noFill/>
        </p:spPr>
        <p:txBody>
          <a:bodyPr wrap="square" rtlCol="0">
            <a:spAutoFit/>
          </a:bodyPr>
          <a:lstStyle/>
          <a:p>
            <a:pPr>
              <a:spcBef>
                <a:spcPts val="600"/>
              </a:spcBef>
            </a:pPr>
            <a:r>
              <a:rPr lang="es-ES" sz="2000" b="1" dirty="0">
                <a:solidFill>
                  <a:schemeClr val="bg1"/>
                </a:solidFill>
                <a:effectLst>
                  <a:glow rad="127000">
                    <a:srgbClr val="95332E"/>
                  </a:glow>
                  <a:outerShdw blurRad="38100" dist="38100" dir="2700000" algn="tl">
                    <a:srgbClr val="000000">
                      <a:alpha val="43137"/>
                    </a:srgbClr>
                  </a:outerShdw>
                </a:effectLst>
              </a:rPr>
              <a:t>Josué cítil, že jeho konec je blízko. Bojoval za správnou věc. Dokončil studium. Zachoval si víru. Mohl s jistotou očekávat, stejně jako Pavel, svou korunu spravedlnosti</a:t>
            </a:r>
            <a:r>
              <a:rPr lang="cs-CZ" sz="2000" b="1" dirty="0">
                <a:solidFill>
                  <a:schemeClr val="bg1"/>
                </a:solidFill>
                <a:effectLst>
                  <a:glow rad="127000">
                    <a:srgbClr val="95332E"/>
                  </a:glow>
                  <a:outerShdw blurRad="38100" dist="38100" dir="2700000" algn="tl">
                    <a:srgbClr val="000000">
                      <a:alpha val="43137"/>
                    </a:srgbClr>
                  </a:outerShdw>
                </a:effectLst>
              </a:rPr>
              <a:t>           </a:t>
            </a:r>
            <a:r>
              <a:rPr lang="es-ES" sz="2000" b="1" dirty="0">
                <a:solidFill>
                  <a:schemeClr val="bg1"/>
                </a:solidFill>
                <a:effectLst>
                  <a:glow rad="127000">
                    <a:srgbClr val="95332E"/>
                  </a:glow>
                  <a:outerShdw blurRad="38100" dist="38100" dir="2700000" algn="tl">
                    <a:srgbClr val="000000">
                      <a:alpha val="43137"/>
                    </a:srgbClr>
                  </a:outerShdw>
                </a:effectLst>
              </a:rPr>
              <a:t> (</a:t>
            </a:r>
            <a:r>
              <a:rPr lang="cs-CZ" sz="2000" b="1" dirty="0">
                <a:solidFill>
                  <a:schemeClr val="bg1"/>
                </a:solidFill>
                <a:effectLst>
                  <a:glow rad="127000">
                    <a:srgbClr val="95332E"/>
                  </a:glow>
                  <a:outerShdw blurRad="38100" dist="38100" dir="2700000" algn="tl">
                    <a:srgbClr val="000000">
                      <a:alpha val="43137"/>
                    </a:srgbClr>
                  </a:outerShdw>
                </a:effectLst>
              </a:rPr>
              <a:t>. list</a:t>
            </a:r>
            <a:r>
              <a:rPr lang="es-ES" sz="2000" b="1" dirty="0">
                <a:solidFill>
                  <a:schemeClr val="bg1"/>
                </a:solidFill>
                <a:effectLst>
                  <a:glow rad="127000">
                    <a:srgbClr val="95332E"/>
                  </a:glow>
                  <a:outerShdw blurRad="38100" dist="38100" dir="2700000" algn="tl">
                    <a:srgbClr val="000000">
                      <a:alpha val="43137"/>
                    </a:srgbClr>
                  </a:outerShdw>
                </a:effectLst>
              </a:rPr>
              <a:t>2 Tim</a:t>
            </a:r>
            <a:r>
              <a:rPr lang="cs-CZ" sz="2000" b="1" dirty="0" err="1">
                <a:solidFill>
                  <a:schemeClr val="bg1"/>
                </a:solidFill>
                <a:effectLst>
                  <a:glow rad="127000">
                    <a:srgbClr val="95332E"/>
                  </a:glow>
                  <a:outerShdw blurRad="38100" dist="38100" dir="2700000" algn="tl">
                    <a:srgbClr val="000000">
                      <a:alpha val="43137"/>
                    </a:srgbClr>
                  </a:outerShdw>
                </a:effectLst>
              </a:rPr>
              <a:t>oteovi</a:t>
            </a:r>
            <a:r>
              <a:rPr lang="es-ES" sz="2000" b="1" dirty="0">
                <a:solidFill>
                  <a:schemeClr val="bg1"/>
                </a:solidFill>
                <a:effectLst>
                  <a:glow rad="127000">
                    <a:srgbClr val="95332E"/>
                  </a:glow>
                  <a:outerShdw blurRad="38100" dist="38100" dir="2700000" algn="tl">
                    <a:srgbClr val="000000">
                      <a:alpha val="43137"/>
                    </a:srgbClr>
                  </a:outerShdw>
                </a:effectLst>
              </a:rPr>
              <a:t> 4</a:t>
            </a:r>
            <a:r>
              <a:rPr lang="cs-CZ" sz="2000" b="1" dirty="0">
                <a:solidFill>
                  <a:schemeClr val="bg1"/>
                </a:solidFill>
                <a:effectLst>
                  <a:glow rad="127000">
                    <a:srgbClr val="95332E"/>
                  </a:glow>
                  <a:outerShdw blurRad="38100" dist="38100" dir="2700000" algn="tl">
                    <a:srgbClr val="000000">
                      <a:alpha val="43137"/>
                    </a:srgbClr>
                  </a:outerShdw>
                </a:effectLst>
              </a:rPr>
              <a:t>,</a:t>
            </a:r>
            <a:r>
              <a:rPr lang="es-ES" sz="2000" b="1" dirty="0">
                <a:solidFill>
                  <a:schemeClr val="bg1"/>
                </a:solidFill>
                <a:effectLst>
                  <a:glow rad="127000">
                    <a:srgbClr val="95332E"/>
                  </a:glow>
                  <a:outerShdw blurRad="38100" dist="38100" dir="2700000" algn="tl">
                    <a:srgbClr val="000000">
                      <a:alpha val="43137"/>
                    </a:srgbClr>
                  </a:outerShdw>
                </a:effectLst>
              </a:rPr>
              <a:t>7-8).</a:t>
            </a:r>
          </a:p>
        </p:txBody>
      </p:sp>
      <p:pic>
        <p:nvPicPr>
          <p:cNvPr id="5" name="Imagen 4" descr="Imagen que contiene grupo, grande, parado, viejo&#10;&#10;El contenido generado por IA puede ser incorrecto.">
            <a:extLst>
              <a:ext uri="{FF2B5EF4-FFF2-40B4-BE49-F238E27FC236}">
                <a16:creationId xmlns:a16="http://schemas.microsoft.com/office/drawing/2014/main" id="{E80D3438-B228-FFDD-5104-2C5D3647EF86}"/>
              </a:ext>
            </a:extLst>
          </p:cNvPr>
          <p:cNvPicPr>
            <a:picLocks noChangeAspect="1"/>
          </p:cNvPicPr>
          <p:nvPr/>
        </p:nvPicPr>
        <p:blipFill rotWithShape="1">
          <a:blip r:embed="rId8">
            <a:extLst>
              <a:ext uri="{28A0092B-C50C-407E-A947-70E740481C1C}">
                <a14:useLocalDpi xmlns:a14="http://schemas.microsoft.com/office/drawing/2010/main" val="0"/>
              </a:ext>
            </a:extLst>
          </a:blip>
          <a:srcRect t="5533" b="16478"/>
          <a:stretch>
            <a:fillRect/>
          </a:stretch>
        </p:blipFill>
        <p:spPr>
          <a:xfrm>
            <a:off x="338916" y="3540158"/>
            <a:ext cx="4378999" cy="299363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95332E">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Un grupo de personas en una montaña&#10;&#10;El contenido generado por IA puede ser incorrecto.">
            <a:extLst>
              <a:ext uri="{FF2B5EF4-FFF2-40B4-BE49-F238E27FC236}">
                <a16:creationId xmlns:a16="http://schemas.microsoft.com/office/drawing/2014/main" id="{734384E2-2A96-C75D-6829-54FD4CEFD11B}"/>
              </a:ext>
            </a:extLst>
          </p:cNvPr>
          <p:cNvPicPr>
            <a:picLocks noChangeAspect="1"/>
          </p:cNvPicPr>
          <p:nvPr/>
        </p:nvPicPr>
        <p:blipFill rotWithShape="1">
          <a:blip r:embed="rId9">
            <a:extLst>
              <a:ext uri="{28A0092B-C50C-407E-A947-70E740481C1C}">
                <a14:useLocalDpi xmlns:a14="http://schemas.microsoft.com/office/drawing/2010/main" val="0"/>
              </a:ext>
            </a:extLst>
          </a:blip>
          <a:srcRect l="180" r="31715" b="5703"/>
          <a:stretch>
            <a:fillRect/>
          </a:stretch>
        </p:blipFill>
        <p:spPr>
          <a:xfrm>
            <a:off x="7315200" y="160745"/>
            <a:ext cx="4731290" cy="343778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8542BA6D-5D0E-E71A-1311-C395944CDEE0}"/>
              </a:ext>
            </a:extLst>
          </p:cNvPr>
          <p:cNvSpPr txBox="1"/>
          <p:nvPr/>
        </p:nvSpPr>
        <p:spPr>
          <a:xfrm>
            <a:off x="234679" y="2426090"/>
            <a:ext cx="6915149" cy="707886"/>
          </a:xfrm>
          <a:prstGeom prst="rect">
            <a:avLst/>
          </a:prstGeom>
          <a:noFill/>
        </p:spPr>
        <p:txBody>
          <a:bodyPr wrap="square">
            <a:spAutoFit/>
          </a:bodyPr>
          <a:lstStyle/>
          <a:p>
            <a:pPr>
              <a:spcBef>
                <a:spcPts val="600"/>
              </a:spcBef>
            </a:pPr>
            <a:r>
              <a:rPr lang="es-ES" sz="2000" b="1" dirty="0">
                <a:solidFill>
                  <a:schemeClr val="bg1"/>
                </a:solidFill>
                <a:effectLst>
                  <a:glow rad="127000">
                    <a:srgbClr val="95332E"/>
                  </a:glow>
                  <a:outerShdw blurRad="38100" dist="38100" dir="2700000" algn="tl">
                    <a:srgbClr val="000000">
                      <a:alpha val="43137"/>
                    </a:srgbClr>
                  </a:outerShdw>
                </a:effectLst>
              </a:rPr>
              <a:t>Proto shromáždil lid v Šechemu, aby obnovil smlouvu věrnosti a vyzval je, aby si zvolili život ve službě Bohu.</a:t>
            </a:r>
          </a:p>
        </p:txBody>
      </p:sp>
      <p:sp>
        <p:nvSpPr>
          <p:cNvPr id="9" name="CuadroTexto 8">
            <a:extLst>
              <a:ext uri="{FF2B5EF4-FFF2-40B4-BE49-F238E27FC236}">
                <a16:creationId xmlns:a16="http://schemas.microsoft.com/office/drawing/2014/main" id="{3E76650F-569B-405C-F97D-C438C3688631}"/>
              </a:ext>
            </a:extLst>
          </p:cNvPr>
          <p:cNvSpPr txBox="1"/>
          <p:nvPr/>
        </p:nvSpPr>
        <p:spPr>
          <a:xfrm>
            <a:off x="234678" y="1572010"/>
            <a:ext cx="6915149" cy="707886"/>
          </a:xfrm>
          <a:prstGeom prst="rect">
            <a:avLst/>
          </a:prstGeom>
          <a:noFill/>
        </p:spPr>
        <p:txBody>
          <a:bodyPr wrap="square">
            <a:spAutoFit/>
          </a:bodyPr>
          <a:lstStyle/>
          <a:p>
            <a:pPr>
              <a:spcBef>
                <a:spcPts val="600"/>
              </a:spcBef>
            </a:pPr>
            <a:r>
              <a:rPr lang="es-ES" sz="2000" b="1" dirty="0">
                <a:solidFill>
                  <a:schemeClr val="bg1"/>
                </a:solidFill>
                <a:effectLst>
                  <a:glow rad="127000">
                    <a:srgbClr val="95332E"/>
                  </a:glow>
                  <a:outerShdw blurRad="38100" dist="38100" dir="2700000" algn="tl">
                    <a:srgbClr val="000000">
                      <a:alpha val="43137"/>
                    </a:srgbClr>
                  </a:outerShdw>
                </a:effectLst>
              </a:rPr>
              <a:t>Ale stejně jako Caleb musel zajistit, aby ostatní převzali pochodeň a vedli Boží lid správnou cestou.</a:t>
            </a:r>
          </a:p>
        </p:txBody>
      </p:sp>
    </p:spTree>
    <p:extLst>
      <p:ext uri="{BB962C8B-B14F-4D97-AF65-F5344CB8AC3E}">
        <p14:creationId xmlns:p14="http://schemas.microsoft.com/office/powerpoint/2010/main" val="89810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graphicEl>
                                              <a:dgm id="{2127D0A3-08E0-4B77-9149-12877E4553DC}"/>
                                            </p:graphicEl>
                                          </p:spTgt>
                                        </p:tgtEl>
                                        <p:attrNameLst>
                                          <p:attrName>style.visibility</p:attrName>
                                        </p:attrNameLst>
                                      </p:cBhvr>
                                      <p:to>
                                        <p:strVal val="visible"/>
                                      </p:to>
                                    </p:set>
                                    <p:animEffect transition="in" filter="fade">
                                      <p:cBhvr>
                                        <p:cTn id="35" dur="1000"/>
                                        <p:tgtEl>
                                          <p:spTgt spid="8">
                                            <p:graphicEl>
                                              <a:dgm id="{2127D0A3-08E0-4B77-9149-12877E4553DC}"/>
                                            </p:graphicEl>
                                          </p:spTgt>
                                        </p:tgtEl>
                                      </p:cBhvr>
                                    </p:animEffect>
                                    <p:anim calcmode="lin" valueType="num">
                                      <p:cBhvr>
                                        <p:cTn id="36" dur="1000" fill="hold"/>
                                        <p:tgtEl>
                                          <p:spTgt spid="8">
                                            <p:graphicEl>
                                              <a:dgm id="{2127D0A3-08E0-4B77-9149-12877E4553DC}"/>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dgm id="{2127D0A3-08E0-4B77-9149-12877E4553DC}"/>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
                                            <p:graphicEl>
                                              <a:dgm id="{942E5999-5789-441C-A104-F2DD05307549}"/>
                                            </p:graphicEl>
                                          </p:spTgt>
                                        </p:tgtEl>
                                        <p:attrNameLst>
                                          <p:attrName>style.visibility</p:attrName>
                                        </p:attrNameLst>
                                      </p:cBhvr>
                                      <p:to>
                                        <p:strVal val="visible"/>
                                      </p:to>
                                    </p:set>
                                    <p:animEffect transition="in" filter="fade">
                                      <p:cBhvr>
                                        <p:cTn id="42" dur="1000"/>
                                        <p:tgtEl>
                                          <p:spTgt spid="8">
                                            <p:graphicEl>
                                              <a:dgm id="{942E5999-5789-441C-A104-F2DD05307549}"/>
                                            </p:graphicEl>
                                          </p:spTgt>
                                        </p:tgtEl>
                                      </p:cBhvr>
                                    </p:animEffect>
                                    <p:anim calcmode="lin" valueType="num">
                                      <p:cBhvr>
                                        <p:cTn id="43" dur="1000" fill="hold"/>
                                        <p:tgtEl>
                                          <p:spTgt spid="8">
                                            <p:graphicEl>
                                              <a:dgm id="{942E5999-5789-441C-A104-F2DD05307549}"/>
                                            </p:graphicEl>
                                          </p:spTgt>
                                        </p:tgtEl>
                                        <p:attrNameLst>
                                          <p:attrName>ppt_x</p:attrName>
                                        </p:attrNameLst>
                                      </p:cBhvr>
                                      <p:tavLst>
                                        <p:tav tm="0">
                                          <p:val>
                                            <p:strVal val="#ppt_x"/>
                                          </p:val>
                                        </p:tav>
                                        <p:tav tm="100000">
                                          <p:val>
                                            <p:strVal val="#ppt_x"/>
                                          </p:val>
                                        </p:tav>
                                      </p:tavLst>
                                    </p:anim>
                                    <p:anim calcmode="lin" valueType="num">
                                      <p:cBhvr>
                                        <p:cTn id="44" dur="1000" fill="hold"/>
                                        <p:tgtEl>
                                          <p:spTgt spid="8">
                                            <p:graphicEl>
                                              <a:dgm id="{942E5999-5789-441C-A104-F2DD0530754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graphicEl>
                                              <a:dgm id="{FC48FDAD-A8DC-4628-A83F-0C218EBE3173}"/>
                                            </p:graphicEl>
                                          </p:spTgt>
                                        </p:tgtEl>
                                        <p:attrNameLst>
                                          <p:attrName>style.visibility</p:attrName>
                                        </p:attrNameLst>
                                      </p:cBhvr>
                                      <p:to>
                                        <p:strVal val="visible"/>
                                      </p:to>
                                    </p:set>
                                    <p:animEffect transition="in" filter="fade">
                                      <p:cBhvr>
                                        <p:cTn id="47" dur="1000"/>
                                        <p:tgtEl>
                                          <p:spTgt spid="8">
                                            <p:graphicEl>
                                              <a:dgm id="{FC48FDAD-A8DC-4628-A83F-0C218EBE3173}"/>
                                            </p:graphicEl>
                                          </p:spTgt>
                                        </p:tgtEl>
                                      </p:cBhvr>
                                    </p:animEffect>
                                    <p:anim calcmode="lin" valueType="num">
                                      <p:cBhvr>
                                        <p:cTn id="48" dur="1000" fill="hold"/>
                                        <p:tgtEl>
                                          <p:spTgt spid="8">
                                            <p:graphicEl>
                                              <a:dgm id="{FC48FDAD-A8DC-4628-A83F-0C218EBE3173}"/>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FC48FDAD-A8DC-4628-A83F-0C218EBE3173}"/>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8">
                                            <p:graphicEl>
                                              <a:dgm id="{BC1B2083-8856-4B85-9091-BF19E4CB9BFA}"/>
                                            </p:graphicEl>
                                          </p:spTgt>
                                        </p:tgtEl>
                                        <p:attrNameLst>
                                          <p:attrName>style.visibility</p:attrName>
                                        </p:attrNameLst>
                                      </p:cBhvr>
                                      <p:to>
                                        <p:strVal val="visible"/>
                                      </p:to>
                                    </p:set>
                                    <p:animEffect transition="in" filter="fade">
                                      <p:cBhvr>
                                        <p:cTn id="54" dur="1000"/>
                                        <p:tgtEl>
                                          <p:spTgt spid="8">
                                            <p:graphicEl>
                                              <a:dgm id="{BC1B2083-8856-4B85-9091-BF19E4CB9BFA}"/>
                                            </p:graphicEl>
                                          </p:spTgt>
                                        </p:tgtEl>
                                      </p:cBhvr>
                                    </p:animEffect>
                                    <p:anim calcmode="lin" valueType="num">
                                      <p:cBhvr>
                                        <p:cTn id="55" dur="1000" fill="hold"/>
                                        <p:tgtEl>
                                          <p:spTgt spid="8">
                                            <p:graphicEl>
                                              <a:dgm id="{BC1B2083-8856-4B85-9091-BF19E4CB9BFA}"/>
                                            </p:graphicEl>
                                          </p:spTgt>
                                        </p:tgtEl>
                                        <p:attrNameLst>
                                          <p:attrName>ppt_x</p:attrName>
                                        </p:attrNameLst>
                                      </p:cBhvr>
                                      <p:tavLst>
                                        <p:tav tm="0">
                                          <p:val>
                                            <p:strVal val="#ppt_x"/>
                                          </p:val>
                                        </p:tav>
                                        <p:tav tm="100000">
                                          <p:val>
                                            <p:strVal val="#ppt_x"/>
                                          </p:val>
                                        </p:tav>
                                      </p:tavLst>
                                    </p:anim>
                                    <p:anim calcmode="lin" valueType="num">
                                      <p:cBhvr>
                                        <p:cTn id="56" dur="1000" fill="hold"/>
                                        <p:tgtEl>
                                          <p:spTgt spid="8">
                                            <p:graphicEl>
                                              <a:dgm id="{BC1B2083-8856-4B85-9091-BF19E4CB9BFA}"/>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8">
                                            <p:graphicEl>
                                              <a:dgm id="{171BE40D-DF9A-40DE-B4BB-CCE5EF279C3E}"/>
                                            </p:graphicEl>
                                          </p:spTgt>
                                        </p:tgtEl>
                                        <p:attrNameLst>
                                          <p:attrName>style.visibility</p:attrName>
                                        </p:attrNameLst>
                                      </p:cBhvr>
                                      <p:to>
                                        <p:strVal val="visible"/>
                                      </p:to>
                                    </p:set>
                                    <p:animEffect transition="in" filter="fade">
                                      <p:cBhvr>
                                        <p:cTn id="59" dur="1000"/>
                                        <p:tgtEl>
                                          <p:spTgt spid="8">
                                            <p:graphicEl>
                                              <a:dgm id="{171BE40D-DF9A-40DE-B4BB-CCE5EF279C3E}"/>
                                            </p:graphicEl>
                                          </p:spTgt>
                                        </p:tgtEl>
                                      </p:cBhvr>
                                    </p:animEffect>
                                    <p:anim calcmode="lin" valueType="num">
                                      <p:cBhvr>
                                        <p:cTn id="60" dur="1000" fill="hold"/>
                                        <p:tgtEl>
                                          <p:spTgt spid="8">
                                            <p:graphicEl>
                                              <a:dgm id="{171BE40D-DF9A-40DE-B4BB-CCE5EF279C3E}"/>
                                            </p:graphicEl>
                                          </p:spTgt>
                                        </p:tgtEl>
                                        <p:attrNameLst>
                                          <p:attrName>ppt_x</p:attrName>
                                        </p:attrNameLst>
                                      </p:cBhvr>
                                      <p:tavLst>
                                        <p:tav tm="0">
                                          <p:val>
                                            <p:strVal val="#ppt_x"/>
                                          </p:val>
                                        </p:tav>
                                        <p:tav tm="100000">
                                          <p:val>
                                            <p:strVal val="#ppt_x"/>
                                          </p:val>
                                        </p:tav>
                                      </p:tavLst>
                                    </p:anim>
                                    <p:anim calcmode="lin" valueType="num">
                                      <p:cBhvr>
                                        <p:cTn id="61" dur="1000" fill="hold"/>
                                        <p:tgtEl>
                                          <p:spTgt spid="8">
                                            <p:graphicEl>
                                              <a:dgm id="{171BE40D-DF9A-40DE-B4BB-CCE5EF279C3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8">
                                            <p:graphicEl>
                                              <a:dgm id="{C4F65A43-9A3C-4A61-BCB0-8631152C7599}"/>
                                            </p:graphicEl>
                                          </p:spTgt>
                                        </p:tgtEl>
                                        <p:attrNameLst>
                                          <p:attrName>style.visibility</p:attrName>
                                        </p:attrNameLst>
                                      </p:cBhvr>
                                      <p:to>
                                        <p:strVal val="visible"/>
                                      </p:to>
                                    </p:set>
                                    <p:animEffect transition="in" filter="fade">
                                      <p:cBhvr>
                                        <p:cTn id="66" dur="1000"/>
                                        <p:tgtEl>
                                          <p:spTgt spid="8">
                                            <p:graphicEl>
                                              <a:dgm id="{C4F65A43-9A3C-4A61-BCB0-8631152C7599}"/>
                                            </p:graphicEl>
                                          </p:spTgt>
                                        </p:tgtEl>
                                      </p:cBhvr>
                                    </p:animEffect>
                                    <p:anim calcmode="lin" valueType="num">
                                      <p:cBhvr>
                                        <p:cTn id="67" dur="1000" fill="hold"/>
                                        <p:tgtEl>
                                          <p:spTgt spid="8">
                                            <p:graphicEl>
                                              <a:dgm id="{C4F65A43-9A3C-4A61-BCB0-8631152C7599}"/>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C4F65A43-9A3C-4A61-BCB0-8631152C7599}"/>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8">
                                            <p:graphicEl>
                                              <a:dgm id="{7A0EC5D2-A8C8-43F0-949B-679A0C3ED567}"/>
                                            </p:graphicEl>
                                          </p:spTgt>
                                        </p:tgtEl>
                                        <p:attrNameLst>
                                          <p:attrName>style.visibility</p:attrName>
                                        </p:attrNameLst>
                                      </p:cBhvr>
                                      <p:to>
                                        <p:strVal val="visible"/>
                                      </p:to>
                                    </p:set>
                                    <p:animEffect transition="in" filter="fade">
                                      <p:cBhvr>
                                        <p:cTn id="71" dur="1000"/>
                                        <p:tgtEl>
                                          <p:spTgt spid="8">
                                            <p:graphicEl>
                                              <a:dgm id="{7A0EC5D2-A8C8-43F0-949B-679A0C3ED567}"/>
                                            </p:graphicEl>
                                          </p:spTgt>
                                        </p:tgtEl>
                                      </p:cBhvr>
                                    </p:animEffect>
                                    <p:anim calcmode="lin" valueType="num">
                                      <p:cBhvr>
                                        <p:cTn id="72" dur="1000" fill="hold"/>
                                        <p:tgtEl>
                                          <p:spTgt spid="8">
                                            <p:graphicEl>
                                              <a:dgm id="{7A0EC5D2-A8C8-43F0-949B-679A0C3ED567}"/>
                                            </p:graphicEl>
                                          </p:spTgt>
                                        </p:tgtEl>
                                        <p:attrNameLst>
                                          <p:attrName>ppt_x</p:attrName>
                                        </p:attrNameLst>
                                      </p:cBhvr>
                                      <p:tavLst>
                                        <p:tav tm="0">
                                          <p:val>
                                            <p:strVal val="#ppt_x"/>
                                          </p:val>
                                        </p:tav>
                                        <p:tav tm="100000">
                                          <p:val>
                                            <p:strVal val="#ppt_x"/>
                                          </p:val>
                                        </p:tav>
                                      </p:tavLst>
                                    </p:anim>
                                    <p:anim calcmode="lin" valueType="num">
                                      <p:cBhvr>
                                        <p:cTn id="73" dur="1000" fill="hold"/>
                                        <p:tgtEl>
                                          <p:spTgt spid="8">
                                            <p:graphicEl>
                                              <a:dgm id="{7A0EC5D2-A8C8-43F0-949B-679A0C3ED567}"/>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8">
                                            <p:graphicEl>
                                              <a:dgm id="{E2A91DB1-799A-4297-93C2-42494D9CE027}"/>
                                            </p:graphicEl>
                                          </p:spTgt>
                                        </p:tgtEl>
                                        <p:attrNameLst>
                                          <p:attrName>style.visibility</p:attrName>
                                        </p:attrNameLst>
                                      </p:cBhvr>
                                      <p:to>
                                        <p:strVal val="visible"/>
                                      </p:to>
                                    </p:set>
                                    <p:animEffect transition="in" filter="fade">
                                      <p:cBhvr>
                                        <p:cTn id="78" dur="1000"/>
                                        <p:tgtEl>
                                          <p:spTgt spid="8">
                                            <p:graphicEl>
                                              <a:dgm id="{E2A91DB1-799A-4297-93C2-42494D9CE027}"/>
                                            </p:graphicEl>
                                          </p:spTgt>
                                        </p:tgtEl>
                                      </p:cBhvr>
                                    </p:animEffect>
                                    <p:anim calcmode="lin" valueType="num">
                                      <p:cBhvr>
                                        <p:cTn id="79" dur="1000" fill="hold"/>
                                        <p:tgtEl>
                                          <p:spTgt spid="8">
                                            <p:graphicEl>
                                              <a:dgm id="{E2A91DB1-799A-4297-93C2-42494D9CE027}"/>
                                            </p:graphicEl>
                                          </p:spTgt>
                                        </p:tgtEl>
                                        <p:attrNameLst>
                                          <p:attrName>ppt_x</p:attrName>
                                        </p:attrNameLst>
                                      </p:cBhvr>
                                      <p:tavLst>
                                        <p:tav tm="0">
                                          <p:val>
                                            <p:strVal val="#ppt_x"/>
                                          </p:val>
                                        </p:tav>
                                        <p:tav tm="100000">
                                          <p:val>
                                            <p:strVal val="#ppt_x"/>
                                          </p:val>
                                        </p:tav>
                                      </p:tavLst>
                                    </p:anim>
                                    <p:anim calcmode="lin" valueType="num">
                                      <p:cBhvr>
                                        <p:cTn id="80" dur="1000" fill="hold"/>
                                        <p:tgtEl>
                                          <p:spTgt spid="8">
                                            <p:graphicEl>
                                              <a:dgm id="{E2A91DB1-799A-4297-93C2-42494D9CE027}"/>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8">
                                            <p:graphicEl>
                                              <a:dgm id="{A69A85D2-7D25-468F-B109-5D85D6A87DA0}"/>
                                            </p:graphicEl>
                                          </p:spTgt>
                                        </p:tgtEl>
                                        <p:attrNameLst>
                                          <p:attrName>style.visibility</p:attrName>
                                        </p:attrNameLst>
                                      </p:cBhvr>
                                      <p:to>
                                        <p:strVal val="visible"/>
                                      </p:to>
                                    </p:set>
                                    <p:animEffect transition="in" filter="fade">
                                      <p:cBhvr>
                                        <p:cTn id="83" dur="1000"/>
                                        <p:tgtEl>
                                          <p:spTgt spid="8">
                                            <p:graphicEl>
                                              <a:dgm id="{A69A85D2-7D25-468F-B109-5D85D6A87DA0}"/>
                                            </p:graphicEl>
                                          </p:spTgt>
                                        </p:tgtEl>
                                      </p:cBhvr>
                                    </p:animEffect>
                                    <p:anim calcmode="lin" valueType="num">
                                      <p:cBhvr>
                                        <p:cTn id="84" dur="1000" fill="hold"/>
                                        <p:tgtEl>
                                          <p:spTgt spid="8">
                                            <p:graphicEl>
                                              <a:dgm id="{A69A85D2-7D25-468F-B109-5D85D6A87DA0}"/>
                                            </p:graphicEl>
                                          </p:spTgt>
                                        </p:tgtEl>
                                        <p:attrNameLst>
                                          <p:attrName>ppt_x</p:attrName>
                                        </p:attrNameLst>
                                      </p:cBhvr>
                                      <p:tavLst>
                                        <p:tav tm="0">
                                          <p:val>
                                            <p:strVal val="#ppt_x"/>
                                          </p:val>
                                        </p:tav>
                                        <p:tav tm="100000">
                                          <p:val>
                                            <p:strVal val="#ppt_x"/>
                                          </p:val>
                                        </p:tav>
                                      </p:tavLst>
                                    </p:anim>
                                    <p:anim calcmode="lin" valueType="num">
                                      <p:cBhvr>
                                        <p:cTn id="85" dur="1000" fill="hold"/>
                                        <p:tgtEl>
                                          <p:spTgt spid="8">
                                            <p:graphicEl>
                                              <a:dgm id="{A69A85D2-7D25-468F-B109-5D85D6A87DA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3" grpId="0"/>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8000"/>
          </a:stretch>
        </a:blipFill>
        <a:effectLst/>
      </p:bgPr>
    </p:bg>
    <p:spTree>
      <p:nvGrpSpPr>
        <p:cNvPr id="1" name=""/>
        <p:cNvGrpSpPr/>
        <p:nvPr/>
      </p:nvGrpSpPr>
      <p:grpSpPr>
        <a:xfrm>
          <a:off x="0" y="0"/>
          <a:ext cx="0" cy="0"/>
          <a:chOff x="0" y="0"/>
          <a:chExt cx="0" cy="0"/>
        </a:xfrm>
      </p:grpSpPr>
      <p:pic>
        <p:nvPicPr>
          <p:cNvPr id="23" name="Imagen 22" descr="Vista de una ciudad&#10;&#10;El contenido generado por IA puede ser incorrecto.">
            <a:extLst>
              <a:ext uri="{FF2B5EF4-FFF2-40B4-BE49-F238E27FC236}">
                <a16:creationId xmlns:a16="http://schemas.microsoft.com/office/drawing/2014/main" id="{DD031E11-868D-60ED-DAD4-A251ED6E4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021" y="81756"/>
            <a:ext cx="2426774" cy="1365061"/>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sp>
        <p:nvSpPr>
          <p:cNvPr id="3" name="CuadroTexto 2">
            <a:extLst>
              <a:ext uri="{FF2B5EF4-FFF2-40B4-BE49-F238E27FC236}">
                <a16:creationId xmlns:a16="http://schemas.microsoft.com/office/drawing/2014/main" id="{3C038E1B-6E5D-7350-4C3F-AD4AFFBD2495}"/>
              </a:ext>
            </a:extLst>
          </p:cNvPr>
          <p:cNvSpPr txBox="1"/>
          <p:nvPr/>
        </p:nvSpPr>
        <p:spPr>
          <a:xfrm>
            <a:off x="0" y="0"/>
            <a:ext cx="9679021" cy="769441"/>
          </a:xfrm>
          <a:prstGeom prst="rect">
            <a:avLst/>
          </a:prstGeom>
          <a:noFill/>
        </p:spPr>
        <p:txBody>
          <a:bodyPr wrap="square">
            <a:spAutoFit/>
            <a:scene3d>
              <a:camera prst="orthographicFront"/>
              <a:lightRig rig="chilly" dir="t"/>
            </a:scene3d>
            <a:sp3d extrusionH="57150" prstMaterial="softEdge">
              <a:bevelT w="25400" h="38100"/>
            </a:sp3d>
          </a:bodyPr>
          <a:lstStyle/>
          <a:p>
            <a:pPr algn="ctr"/>
            <a:r>
              <a:rPr lang="cs-CZ" sz="4400" b="1" dirty="0">
                <a:ln/>
                <a:solidFill>
                  <a:schemeClr val="accent1">
                    <a:lumMod val="50000"/>
                  </a:schemeClr>
                </a:solidFill>
              </a:rPr>
              <a:t>BYLI JSTE TAM VŠICHNI</a:t>
            </a:r>
            <a:r>
              <a:rPr lang="es-ES" sz="4400" b="1" dirty="0">
                <a:ln/>
                <a:solidFill>
                  <a:schemeClr val="accent1">
                    <a:lumMod val="50000"/>
                  </a:schemeClr>
                </a:solidFill>
              </a:rPr>
              <a:t> </a:t>
            </a:r>
          </a:p>
        </p:txBody>
      </p:sp>
      <p:sp>
        <p:nvSpPr>
          <p:cNvPr id="5" name="CuadroTexto 4">
            <a:extLst>
              <a:ext uri="{FF2B5EF4-FFF2-40B4-BE49-F238E27FC236}">
                <a16:creationId xmlns:a16="http://schemas.microsoft.com/office/drawing/2014/main" id="{4E69549F-F539-BC14-D64F-4AD14B99F660}"/>
              </a:ext>
            </a:extLst>
          </p:cNvPr>
          <p:cNvSpPr txBox="1"/>
          <p:nvPr/>
        </p:nvSpPr>
        <p:spPr>
          <a:xfrm>
            <a:off x="270651" y="646464"/>
            <a:ext cx="9137718" cy="923330"/>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a:t>
            </a:r>
            <a:r>
              <a:rPr lang="cs-CZ" b="1" dirty="0">
                <a:solidFill>
                  <a:schemeClr val="accent4">
                    <a:lumMod val="50000"/>
                  </a:schemeClr>
                </a:solidFill>
                <a:latin typeface="Comic Sans MS" panose="030F0702030302020204" pitchFamily="66" charset="0"/>
              </a:rPr>
              <a:t>Dal jsem vám zemi, na kterou jste nevynaložili žádnou námahu, města, která jste nestavěli, ale sídlíte v nich, vinice a olivoví, které jste nesázeli, a přece   z nich jíte</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(Jo</a:t>
            </a:r>
            <a:r>
              <a:rPr lang="cs-CZ" sz="1400" b="1" dirty="0" err="1">
                <a:solidFill>
                  <a:schemeClr val="accent4">
                    <a:lumMod val="50000"/>
                  </a:schemeClr>
                </a:solidFill>
                <a:latin typeface="Comic Sans MS" panose="030F0702030302020204" pitchFamily="66" charset="0"/>
              </a:rPr>
              <a:t>zue</a:t>
            </a:r>
            <a:r>
              <a:rPr lang="es-ES" sz="1400" b="1" dirty="0">
                <a:solidFill>
                  <a:schemeClr val="accent4">
                    <a:lumMod val="50000"/>
                  </a:schemeClr>
                </a:solidFill>
                <a:latin typeface="Comic Sans MS" panose="030F0702030302020204" pitchFamily="66" charset="0"/>
              </a:rPr>
              <a:t> 24</a:t>
            </a:r>
            <a:r>
              <a:rPr lang="cs-CZ" sz="1400" b="1" dirty="0">
                <a:solidFill>
                  <a:schemeClr val="accent4">
                    <a:lumMod val="50000"/>
                  </a:schemeClr>
                </a:solidFill>
                <a:latin typeface="Comic Sans MS" panose="030F0702030302020204" pitchFamily="66" charset="0"/>
              </a:rPr>
              <a:t>,</a:t>
            </a:r>
            <a:r>
              <a:rPr lang="es-ES" sz="1400" b="1" dirty="0">
                <a:solidFill>
                  <a:schemeClr val="accent4">
                    <a:lumMod val="50000"/>
                  </a:schemeClr>
                </a:solidFill>
                <a:latin typeface="Comic Sans MS" panose="030F0702030302020204" pitchFamily="66" charset="0"/>
              </a:rPr>
              <a:t>13)</a:t>
            </a:r>
          </a:p>
        </p:txBody>
      </p:sp>
      <p:sp>
        <p:nvSpPr>
          <p:cNvPr id="6" name="CuadroTexto 5">
            <a:extLst>
              <a:ext uri="{FF2B5EF4-FFF2-40B4-BE49-F238E27FC236}">
                <a16:creationId xmlns:a16="http://schemas.microsoft.com/office/drawing/2014/main" id="{183CF3B3-EB09-F2FA-778F-B0B067FE70A2}"/>
              </a:ext>
            </a:extLst>
          </p:cNvPr>
          <p:cNvSpPr txBox="1"/>
          <p:nvPr/>
        </p:nvSpPr>
        <p:spPr>
          <a:xfrm>
            <a:off x="101527" y="1487321"/>
            <a:ext cx="11772899" cy="400110"/>
          </a:xfrm>
          <a:prstGeom prst="rect">
            <a:avLst/>
          </a:prstGeom>
          <a:noFill/>
        </p:spPr>
        <p:txBody>
          <a:bodyPr wrap="square" rtlCol="0">
            <a:spAutoFit/>
          </a:bodyPr>
          <a:lstStyle/>
          <a:p>
            <a:pPr>
              <a:spcBef>
                <a:spcPts val="600"/>
              </a:spcBef>
            </a:pPr>
            <a:r>
              <a:rPr lang="es-ES" sz="2000" b="1" dirty="0"/>
              <a:t>Místo, které si Jo</a:t>
            </a:r>
            <a:r>
              <a:rPr lang="cs-CZ" sz="2000" b="1" dirty="0" err="1"/>
              <a:t>zue</a:t>
            </a:r>
            <a:r>
              <a:rPr lang="es-ES" sz="2000" b="1" dirty="0"/>
              <a:t> vybral pro svůj závěrečný projev, bylo historické: </a:t>
            </a:r>
            <a:r>
              <a:rPr lang="cs-CZ" sz="2000" b="1" dirty="0"/>
              <a:t>Šek</a:t>
            </a:r>
            <a:r>
              <a:rPr lang="es-ES" sz="2000" b="1" dirty="0"/>
              <a:t>em (</a:t>
            </a:r>
            <a:r>
              <a:rPr lang="cs-CZ" sz="2000" b="1" dirty="0"/>
              <a:t>Jozue</a:t>
            </a:r>
            <a:r>
              <a:rPr lang="es-ES" sz="2000" b="1" dirty="0"/>
              <a:t> 24</a:t>
            </a:r>
            <a:r>
              <a:rPr lang="cs-CZ" sz="2000" b="1" dirty="0"/>
              <a:t>,</a:t>
            </a:r>
            <a:r>
              <a:rPr lang="es-ES" sz="2000" b="1" dirty="0"/>
              <a:t>1).</a:t>
            </a:r>
          </a:p>
        </p:txBody>
      </p:sp>
      <p:graphicFrame>
        <p:nvGraphicFramePr>
          <p:cNvPr id="2" name="Diagrama 1">
            <a:extLst>
              <a:ext uri="{FF2B5EF4-FFF2-40B4-BE49-F238E27FC236}">
                <a16:creationId xmlns:a16="http://schemas.microsoft.com/office/drawing/2014/main" id="{C06ECA78-EB9D-A22F-DA05-19E6940216F4}"/>
              </a:ext>
            </a:extLst>
          </p:cNvPr>
          <p:cNvGraphicFramePr/>
          <p:nvPr>
            <p:extLst>
              <p:ext uri="{D42A27DB-BD31-4B8C-83A1-F6EECF244321}">
                <p14:modId xmlns:p14="http://schemas.microsoft.com/office/powerpoint/2010/main" val="964134044"/>
              </p:ext>
            </p:extLst>
          </p:nvPr>
        </p:nvGraphicFramePr>
        <p:xfrm>
          <a:off x="2207595" y="1935637"/>
          <a:ext cx="8467725" cy="1323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25397633-5406-A6F1-CF51-A456DD737843}"/>
              </a:ext>
            </a:extLst>
          </p:cNvPr>
          <p:cNvSpPr txBox="1"/>
          <p:nvPr/>
        </p:nvSpPr>
        <p:spPr>
          <a:xfrm>
            <a:off x="2207595" y="3223764"/>
            <a:ext cx="8582025" cy="2246769"/>
          </a:xfrm>
          <a:prstGeom prst="rect">
            <a:avLst/>
          </a:prstGeom>
          <a:noFill/>
        </p:spPr>
        <p:txBody>
          <a:bodyPr wrap="square" rtlCol="0">
            <a:spAutoFit/>
          </a:bodyPr>
          <a:lstStyle/>
          <a:p>
            <a:pPr>
              <a:spcBef>
                <a:spcPts val="600"/>
              </a:spcBef>
            </a:pPr>
            <a:r>
              <a:rPr lang="es-ES" sz="2000" b="1" dirty="0"/>
              <a:t>Jo</a:t>
            </a:r>
            <a:r>
              <a:rPr lang="cs-CZ" sz="2000" b="1" dirty="0" err="1"/>
              <a:t>zue</a:t>
            </a:r>
            <a:r>
              <a:rPr lang="cs-CZ" sz="2000" b="1" dirty="0"/>
              <a:t> začal tím, že jim vyprávěl o „jiných bozích“, které uctíval </a:t>
            </a:r>
            <a:r>
              <a:rPr lang="cs-CZ" sz="2000" b="1" dirty="0" err="1"/>
              <a:t>Terach</a:t>
            </a:r>
            <a:r>
              <a:rPr lang="cs-CZ" sz="2000" b="1" dirty="0"/>
              <a:t>, jejich předek</a:t>
            </a:r>
            <a:r>
              <a:rPr lang="es-ES" sz="2000" b="1" dirty="0"/>
              <a:t> (Jo</a:t>
            </a:r>
            <a:r>
              <a:rPr lang="cs-CZ" sz="2000" b="1" dirty="0" err="1"/>
              <a:t>zue</a:t>
            </a:r>
            <a:r>
              <a:rPr lang="es-ES" sz="2000" b="1" dirty="0"/>
              <a:t> 24</a:t>
            </a:r>
            <a:r>
              <a:rPr lang="cs-CZ" sz="2000" b="1" dirty="0"/>
              <a:t>,</a:t>
            </a:r>
            <a:r>
              <a:rPr lang="es-ES" sz="2000" b="1" dirty="0"/>
              <a:t>2). </a:t>
            </a:r>
            <a:r>
              <a:rPr lang="cs-CZ" sz="2000" b="1" dirty="0"/>
              <a:t>Potom jim v první osobě připomněl vše, co pro ně Bůh udělal: vzal jsem, provedl jsem, rozmnožil jsem, dal jsem, poslal jsem, porazil jsem, učinil jsem, vyvedl jsem, způsobil jsem, naložil jsem, uvedl jsem, vydal jsem, vyhladil jsem, bojoval jsem, poslal jsem, nechtěl jsem, žehnal jsem, vydal jsem je vám, poslal jsem, dal jsem vám zemi  </a:t>
            </a:r>
            <a:r>
              <a:rPr lang="es-ES" sz="2000" b="1" dirty="0"/>
              <a:t>(Jo</a:t>
            </a:r>
            <a:r>
              <a:rPr lang="cs-CZ" sz="2000" b="1" dirty="0" err="1"/>
              <a:t>zue</a:t>
            </a:r>
            <a:r>
              <a:rPr lang="es-ES" sz="2000" b="1" dirty="0"/>
              <a:t> 24</a:t>
            </a:r>
            <a:r>
              <a:rPr lang="cs-CZ" sz="2000" b="1" dirty="0"/>
              <a:t>,</a:t>
            </a:r>
            <a:r>
              <a:rPr lang="es-ES" sz="2000" b="1" dirty="0"/>
              <a:t>3-13).</a:t>
            </a:r>
          </a:p>
        </p:txBody>
      </p:sp>
      <p:pic>
        <p:nvPicPr>
          <p:cNvPr id="9" name="Imagen 8" descr="Una pintura de un grupo de personas posando para una foto&#10;&#10;El contenido generado por IA puede ser incorrecto.">
            <a:extLst>
              <a:ext uri="{FF2B5EF4-FFF2-40B4-BE49-F238E27FC236}">
                <a16:creationId xmlns:a16="http://schemas.microsoft.com/office/drawing/2014/main" id="{4F5B217F-EF1D-8DAF-3659-31B5ACB4D2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1915657"/>
            <a:ext cx="1930471" cy="1158283"/>
          </a:xfrm>
          <a:prstGeom prst="rect">
            <a:avLst/>
          </a:prstGeom>
          <a:ln w="28575">
            <a:solidFill>
              <a:srgbClr val="7030A0"/>
            </a:solidFill>
          </a:ln>
        </p:spPr>
      </p:pic>
      <p:pic>
        <p:nvPicPr>
          <p:cNvPr id="11" name="Imagen 10" descr="Imagen que contiene edificio, parado, colgando, grupo&#10;&#10;El contenido generado por IA puede ser incorrecto.">
            <a:extLst>
              <a:ext uri="{FF2B5EF4-FFF2-40B4-BE49-F238E27FC236}">
                <a16:creationId xmlns:a16="http://schemas.microsoft.com/office/drawing/2014/main" id="{80B7B1CE-8EF0-D122-EC4A-BB7DA118E9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6894" y="1905000"/>
            <a:ext cx="1273179" cy="1697572"/>
          </a:xfrm>
          <a:prstGeom prst="rect">
            <a:avLst/>
          </a:prstGeom>
          <a:ln w="28575">
            <a:solidFill>
              <a:srgbClr val="C00000"/>
            </a:solidFill>
          </a:ln>
        </p:spPr>
      </p:pic>
      <p:pic>
        <p:nvPicPr>
          <p:cNvPr id="13" name="Imagen 12" descr="Un grupo de personas disfrazadas&#10;&#10;El contenido generado por IA puede ser incorrecto.">
            <a:extLst>
              <a:ext uri="{FF2B5EF4-FFF2-40B4-BE49-F238E27FC236}">
                <a16:creationId xmlns:a16="http://schemas.microsoft.com/office/drawing/2014/main" id="{DC39884F-4AFB-D873-7AF7-0DA19F1E1374}"/>
              </a:ext>
            </a:extLst>
          </p:cNvPr>
          <p:cNvPicPr>
            <a:picLocks noChangeAspect="1"/>
          </p:cNvPicPr>
          <p:nvPr/>
        </p:nvPicPr>
        <p:blipFill rotWithShape="1">
          <a:blip r:embed="rId11">
            <a:extLst>
              <a:ext uri="{28A0092B-C50C-407E-A947-70E740481C1C}">
                <a14:useLocalDpi xmlns:a14="http://schemas.microsoft.com/office/drawing/2010/main" val="0"/>
              </a:ext>
            </a:extLst>
          </a:blip>
          <a:srcRect t="3929" b="26821"/>
          <a:stretch>
            <a:fillRect/>
          </a:stretch>
        </p:blipFill>
        <p:spPr>
          <a:xfrm>
            <a:off x="161923" y="3170262"/>
            <a:ext cx="1939995" cy="1697572"/>
          </a:xfrm>
          <a:prstGeom prst="rect">
            <a:avLst/>
          </a:prstGeom>
          <a:ln w="28575">
            <a:solidFill>
              <a:srgbClr val="0070C0"/>
            </a:solidFill>
          </a:ln>
        </p:spPr>
      </p:pic>
      <p:pic>
        <p:nvPicPr>
          <p:cNvPr id="15" name="Imagen 14" descr="Imagen que contiene persona, parado, hombre, gente&#10;&#10;El contenido generado por IA puede ser incorrecto.">
            <a:extLst>
              <a:ext uri="{FF2B5EF4-FFF2-40B4-BE49-F238E27FC236}">
                <a16:creationId xmlns:a16="http://schemas.microsoft.com/office/drawing/2014/main" id="{85257F27-8005-43A8-484F-7DB8412DA913}"/>
              </a:ext>
            </a:extLst>
          </p:cNvPr>
          <p:cNvPicPr>
            <a:picLocks noChangeAspect="1"/>
          </p:cNvPicPr>
          <p:nvPr/>
        </p:nvPicPr>
        <p:blipFill>
          <a:blip r:embed="rId12">
            <a:extLst>
              <a:ext uri="{28A0092B-C50C-407E-A947-70E740481C1C}">
                <a14:useLocalDpi xmlns:a14="http://schemas.microsoft.com/office/drawing/2010/main" val="0"/>
              </a:ext>
            </a:extLst>
          </a:blip>
          <a:srcRect t="6791" b="5535"/>
          <a:stretch>
            <a:fillRect/>
          </a:stretch>
        </p:blipFill>
        <p:spPr>
          <a:xfrm flipH="1">
            <a:off x="10756893" y="3688237"/>
            <a:ext cx="1273179" cy="1488332"/>
          </a:xfrm>
          <a:prstGeom prst="rect">
            <a:avLst/>
          </a:prstGeom>
          <a:ln w="28575">
            <a:solidFill>
              <a:schemeClr val="accent1">
                <a:lumMod val="50000"/>
              </a:schemeClr>
            </a:solidFill>
          </a:ln>
        </p:spPr>
      </p:pic>
      <p:pic>
        <p:nvPicPr>
          <p:cNvPr id="17" name="Imagen 16">
            <a:extLst>
              <a:ext uri="{FF2B5EF4-FFF2-40B4-BE49-F238E27FC236}">
                <a16:creationId xmlns:a16="http://schemas.microsoft.com/office/drawing/2014/main" id="{2EFB3F69-1589-89E4-DEEF-975A5AE29141}"/>
              </a:ext>
            </a:extLst>
          </p:cNvPr>
          <p:cNvPicPr>
            <a:picLocks noChangeAspect="1"/>
          </p:cNvPicPr>
          <p:nvPr/>
        </p:nvPicPr>
        <p:blipFill rotWithShape="1">
          <a:blip r:embed="rId13">
            <a:extLst>
              <a:ext uri="{28A0092B-C50C-407E-A947-70E740481C1C}">
                <a14:useLocalDpi xmlns:a14="http://schemas.microsoft.com/office/drawing/2010/main" val="0"/>
              </a:ext>
            </a:extLst>
          </a:blip>
          <a:srcRect l="6275" r="6275"/>
          <a:stretch>
            <a:fillRect/>
          </a:stretch>
        </p:blipFill>
        <p:spPr>
          <a:xfrm>
            <a:off x="161923" y="4964156"/>
            <a:ext cx="1930473" cy="1726828"/>
          </a:xfrm>
          <a:prstGeom prst="rect">
            <a:avLst/>
          </a:prstGeom>
          <a:ln w="28575">
            <a:solidFill>
              <a:schemeClr val="accent5">
                <a:lumMod val="75000"/>
              </a:schemeClr>
            </a:solidFill>
          </a:ln>
        </p:spPr>
      </p:pic>
      <p:pic>
        <p:nvPicPr>
          <p:cNvPr id="19" name="Imagen 18" descr="Dibujo de una persona&#10;&#10;El contenido generado por IA puede ser incorrecto.">
            <a:extLst>
              <a:ext uri="{FF2B5EF4-FFF2-40B4-BE49-F238E27FC236}">
                <a16:creationId xmlns:a16="http://schemas.microsoft.com/office/drawing/2014/main" id="{709B02A7-10C7-90C8-2EAE-52E61F2A21E9}"/>
              </a:ext>
            </a:extLst>
          </p:cNvPr>
          <p:cNvPicPr>
            <a:picLocks noChangeAspect="1"/>
          </p:cNvPicPr>
          <p:nvPr/>
        </p:nvPicPr>
        <p:blipFill rotWithShape="1">
          <a:blip r:embed="rId14">
            <a:extLst>
              <a:ext uri="{28A0092B-C50C-407E-A947-70E740481C1C}">
                <a14:useLocalDpi xmlns:a14="http://schemas.microsoft.com/office/drawing/2010/main" val="0"/>
              </a:ext>
            </a:extLst>
          </a:blip>
          <a:srcRect t="21566" b="15591"/>
          <a:stretch>
            <a:fillRect/>
          </a:stretch>
        </p:blipFill>
        <p:spPr>
          <a:xfrm>
            <a:off x="10756893" y="5262234"/>
            <a:ext cx="1273179" cy="1428750"/>
          </a:xfrm>
          <a:prstGeom prst="rect">
            <a:avLst/>
          </a:prstGeom>
          <a:ln w="28575">
            <a:solidFill>
              <a:srgbClr val="D5D000"/>
            </a:solidFill>
          </a:ln>
        </p:spPr>
      </p:pic>
      <p:sp>
        <p:nvSpPr>
          <p:cNvPr id="7" name="CuadroTexto 6">
            <a:extLst>
              <a:ext uri="{FF2B5EF4-FFF2-40B4-BE49-F238E27FC236}">
                <a16:creationId xmlns:a16="http://schemas.microsoft.com/office/drawing/2014/main" id="{CAEED6FE-27C1-B0D5-C8F1-4A344581AC77}"/>
              </a:ext>
            </a:extLst>
          </p:cNvPr>
          <p:cNvSpPr txBox="1"/>
          <p:nvPr/>
        </p:nvSpPr>
        <p:spPr>
          <a:xfrm>
            <a:off x="2207595" y="5310667"/>
            <a:ext cx="8524875" cy="1631216"/>
          </a:xfrm>
          <a:prstGeom prst="rect">
            <a:avLst/>
          </a:prstGeom>
          <a:noFill/>
        </p:spPr>
        <p:txBody>
          <a:bodyPr wrap="square">
            <a:spAutoFit/>
          </a:bodyPr>
          <a:lstStyle/>
          <a:p>
            <a:pPr>
              <a:spcBef>
                <a:spcPts val="600"/>
              </a:spcBef>
            </a:pPr>
            <a:r>
              <a:rPr lang="cs-CZ" sz="2000" b="1" dirty="0"/>
              <a:t>V tomto příběhu generace míjejí jedna za druhou bez rozdílu. Zahrnuje všechny – ty, co poslouchali </a:t>
            </a:r>
            <a:r>
              <a:rPr lang="cs-CZ" sz="2000" b="1" dirty="0" err="1"/>
              <a:t>Jozueho</a:t>
            </a:r>
            <a:r>
              <a:rPr lang="cs-CZ" sz="2000" b="1" dirty="0"/>
              <a:t>,  přicházeli </a:t>
            </a:r>
            <a:r>
              <a:rPr lang="es-ES" sz="2000" b="1" dirty="0"/>
              <a:t> “</a:t>
            </a:r>
            <a:r>
              <a:rPr lang="cs-CZ" sz="2000" b="1" dirty="0"/>
              <a:t>z druhé strany řeky</a:t>
            </a:r>
            <a:r>
              <a:rPr lang="es-ES" sz="2000" b="1" dirty="0"/>
              <a:t>”</a:t>
            </a:r>
            <a:r>
              <a:rPr lang="cs-CZ" sz="2000" b="1" dirty="0"/>
              <a:t>, sestoupili do Egypta, odešli odtud s velkou silou, přepluli moře, obsadili Zajordání, obsadili </a:t>
            </a:r>
            <a:r>
              <a:rPr lang="cs-CZ" sz="2000" b="1" dirty="0" err="1"/>
              <a:t>Kanaan</a:t>
            </a:r>
            <a:r>
              <a:rPr lang="cs-CZ" sz="2000" b="1" dirty="0"/>
              <a:t>. Co Bůh učinil jejich předkům, učinil i jim a dnes udělá i nám.</a:t>
            </a:r>
            <a:endParaRPr lang="es-ES" sz="2000" b="1" dirty="0"/>
          </a:p>
        </p:txBody>
      </p:sp>
    </p:spTree>
    <p:extLst>
      <p:ext uri="{BB962C8B-B14F-4D97-AF65-F5344CB8AC3E}">
        <p14:creationId xmlns:p14="http://schemas.microsoft.com/office/powerpoint/2010/main" val="394653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outHorizontal)">
                                      <p:cBhvr>
                                        <p:cTn id="16" dur="500"/>
                                        <p:tgtEl>
                                          <p:spTgt spid="2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2">
                                            <p:graphicEl>
                                              <a:dgm id="{11E0DE68-D6C6-4A99-AE8F-6B0DB7F1EF15}"/>
                                            </p:graphicEl>
                                          </p:spTgt>
                                        </p:tgtEl>
                                        <p:attrNameLst>
                                          <p:attrName>style.visibility</p:attrName>
                                        </p:attrNameLst>
                                      </p:cBhvr>
                                      <p:to>
                                        <p:strVal val="visible"/>
                                      </p:to>
                                    </p:set>
                                    <p:anim calcmode="lin" valueType="num">
                                      <p:cBhvr>
                                        <p:cTn id="29" dur="500" fill="hold"/>
                                        <p:tgtEl>
                                          <p:spTgt spid="2">
                                            <p:graphicEl>
                                              <a:dgm id="{11E0DE68-D6C6-4A99-AE8F-6B0DB7F1EF15}"/>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11E0DE68-D6C6-4A99-AE8F-6B0DB7F1EF15}"/>
                                            </p:graphicEl>
                                          </p:spTgt>
                                        </p:tgtEl>
                                        <p:attrNameLst>
                                          <p:attrName>ppt_h</p:attrName>
                                        </p:attrNameLst>
                                      </p:cBhvr>
                                      <p:tavLst>
                                        <p:tav tm="0">
                                          <p:val>
                                            <p:fltVal val="0"/>
                                          </p:val>
                                        </p:tav>
                                        <p:tav tm="100000">
                                          <p:val>
                                            <p:strVal val="#ppt_h"/>
                                          </p:val>
                                        </p:tav>
                                      </p:tavLst>
                                    </p:anim>
                                    <p:anim calcmode="lin" valueType="num">
                                      <p:cBhvr>
                                        <p:cTn id="31" dur="500" fill="hold"/>
                                        <p:tgtEl>
                                          <p:spTgt spid="2">
                                            <p:graphicEl>
                                              <a:dgm id="{11E0DE68-D6C6-4A99-AE8F-6B0DB7F1EF15}"/>
                                            </p:graphicEl>
                                          </p:spTgt>
                                        </p:tgtEl>
                                        <p:attrNameLst>
                                          <p:attrName>style.rotation</p:attrName>
                                        </p:attrNameLst>
                                      </p:cBhvr>
                                      <p:tavLst>
                                        <p:tav tm="0">
                                          <p:val>
                                            <p:fltVal val="360"/>
                                          </p:val>
                                        </p:tav>
                                        <p:tav tm="100000">
                                          <p:val>
                                            <p:fltVal val="0"/>
                                          </p:val>
                                        </p:tav>
                                      </p:tavLst>
                                    </p:anim>
                                    <p:animEffect transition="in" filter="fade">
                                      <p:cBhvr>
                                        <p:cTn id="32" dur="500"/>
                                        <p:tgtEl>
                                          <p:spTgt spid="2">
                                            <p:graphicEl>
                                              <a:dgm id="{11E0DE68-D6C6-4A99-AE8F-6B0DB7F1EF1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2">
                                            <p:graphicEl>
                                              <a:dgm id="{F28057B6-914F-4162-A1E6-62C0FACC967C}"/>
                                            </p:graphicEl>
                                          </p:spTgt>
                                        </p:tgtEl>
                                        <p:attrNameLst>
                                          <p:attrName>style.visibility</p:attrName>
                                        </p:attrNameLst>
                                      </p:cBhvr>
                                      <p:to>
                                        <p:strVal val="visible"/>
                                      </p:to>
                                    </p:set>
                                    <p:anim calcmode="lin" valueType="num">
                                      <p:cBhvr>
                                        <p:cTn id="37" dur="500" fill="hold"/>
                                        <p:tgtEl>
                                          <p:spTgt spid="2">
                                            <p:graphicEl>
                                              <a:dgm id="{F28057B6-914F-4162-A1E6-62C0FACC967C}"/>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28057B6-914F-4162-A1E6-62C0FACC967C}"/>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F28057B6-914F-4162-A1E6-62C0FACC967C}"/>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F28057B6-914F-4162-A1E6-62C0FACC967C}"/>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2">
                                            <p:graphicEl>
                                              <a:dgm id="{AC61220C-B99C-49DF-98C9-45D044822E5A}"/>
                                            </p:graphicEl>
                                          </p:spTgt>
                                        </p:tgtEl>
                                        <p:attrNameLst>
                                          <p:attrName>style.visibility</p:attrName>
                                        </p:attrNameLst>
                                      </p:cBhvr>
                                      <p:to>
                                        <p:strVal val="visible"/>
                                      </p:to>
                                    </p:set>
                                    <p:anim calcmode="lin" valueType="num">
                                      <p:cBhvr>
                                        <p:cTn id="45" dur="500" fill="hold"/>
                                        <p:tgtEl>
                                          <p:spTgt spid="2">
                                            <p:graphicEl>
                                              <a:dgm id="{AC61220C-B99C-49DF-98C9-45D044822E5A}"/>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AC61220C-B99C-49DF-98C9-45D044822E5A}"/>
                                            </p:graphicEl>
                                          </p:spTgt>
                                        </p:tgtEl>
                                        <p:attrNameLst>
                                          <p:attrName>ppt_h</p:attrName>
                                        </p:attrNameLst>
                                      </p:cBhvr>
                                      <p:tavLst>
                                        <p:tav tm="0">
                                          <p:val>
                                            <p:fltVal val="0"/>
                                          </p:val>
                                        </p:tav>
                                        <p:tav tm="100000">
                                          <p:val>
                                            <p:strVal val="#ppt_h"/>
                                          </p:val>
                                        </p:tav>
                                      </p:tavLst>
                                    </p:anim>
                                    <p:anim calcmode="lin" valueType="num">
                                      <p:cBhvr>
                                        <p:cTn id="47" dur="500" fill="hold"/>
                                        <p:tgtEl>
                                          <p:spTgt spid="2">
                                            <p:graphicEl>
                                              <a:dgm id="{AC61220C-B99C-49DF-98C9-45D044822E5A}"/>
                                            </p:graphicEl>
                                          </p:spTgt>
                                        </p:tgtEl>
                                        <p:attrNameLst>
                                          <p:attrName>style.rotation</p:attrName>
                                        </p:attrNameLst>
                                      </p:cBhvr>
                                      <p:tavLst>
                                        <p:tav tm="0">
                                          <p:val>
                                            <p:fltVal val="360"/>
                                          </p:val>
                                        </p:tav>
                                        <p:tav tm="100000">
                                          <p:val>
                                            <p:fltVal val="0"/>
                                          </p:val>
                                        </p:tav>
                                      </p:tavLst>
                                    </p:anim>
                                    <p:animEffect transition="in" filter="fade">
                                      <p:cBhvr>
                                        <p:cTn id="48" dur="500"/>
                                        <p:tgtEl>
                                          <p:spTgt spid="2">
                                            <p:graphicEl>
                                              <a:dgm id="{AC61220C-B99C-49DF-98C9-45D044822E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graphicEl>
                                              <a:dgm id="{D8E3A47D-7AAD-492B-87DB-471556F70C0E}"/>
                                            </p:graphicEl>
                                          </p:spTgt>
                                        </p:tgtEl>
                                        <p:attrNameLst>
                                          <p:attrName>style.visibility</p:attrName>
                                        </p:attrNameLst>
                                      </p:cBhvr>
                                      <p:to>
                                        <p:strVal val="visible"/>
                                      </p:to>
                                    </p:set>
                                    <p:anim calcmode="lin" valueType="num">
                                      <p:cBhvr>
                                        <p:cTn id="53" dur="500" fill="hold"/>
                                        <p:tgtEl>
                                          <p:spTgt spid="2">
                                            <p:graphicEl>
                                              <a:dgm id="{D8E3A47D-7AAD-492B-87DB-471556F70C0E}"/>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8E3A47D-7AAD-492B-87DB-471556F70C0E}"/>
                                            </p:graphicEl>
                                          </p:spTgt>
                                        </p:tgtEl>
                                        <p:attrNameLst>
                                          <p:attrName>ppt_h</p:attrName>
                                        </p:attrNameLst>
                                      </p:cBhvr>
                                      <p:tavLst>
                                        <p:tav tm="0">
                                          <p:val>
                                            <p:fltVal val="0"/>
                                          </p:val>
                                        </p:tav>
                                        <p:tav tm="100000">
                                          <p:val>
                                            <p:strVal val="#ppt_h"/>
                                          </p:val>
                                        </p:tav>
                                      </p:tavLst>
                                    </p:anim>
                                    <p:anim calcmode="lin" valueType="num">
                                      <p:cBhvr>
                                        <p:cTn id="55" dur="500" fill="hold"/>
                                        <p:tgtEl>
                                          <p:spTgt spid="2">
                                            <p:graphicEl>
                                              <a:dgm id="{D8E3A47D-7AAD-492B-87DB-471556F70C0E}"/>
                                            </p:graphicEl>
                                          </p:spTgt>
                                        </p:tgtEl>
                                        <p:attrNameLst>
                                          <p:attrName>style.rotation</p:attrName>
                                        </p:attrNameLst>
                                      </p:cBhvr>
                                      <p:tavLst>
                                        <p:tav tm="0">
                                          <p:val>
                                            <p:fltVal val="360"/>
                                          </p:val>
                                        </p:tav>
                                        <p:tav tm="100000">
                                          <p:val>
                                            <p:fltVal val="0"/>
                                          </p:val>
                                        </p:tav>
                                      </p:tavLst>
                                    </p:anim>
                                    <p:animEffect transition="in" filter="fade">
                                      <p:cBhvr>
                                        <p:cTn id="56" dur="500"/>
                                        <p:tgtEl>
                                          <p:spTgt spid="2">
                                            <p:graphicEl>
                                              <a:dgm id="{D8E3A47D-7AAD-492B-87DB-471556F70C0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strVal val="4/3*#ppt_w"/>
                                          </p:val>
                                        </p:tav>
                                        <p:tav tm="100000">
                                          <p:val>
                                            <p:strVal val="#ppt_w"/>
                                          </p:val>
                                        </p:tav>
                                      </p:tavLst>
                                    </p:anim>
                                    <p:anim calcmode="lin" valueType="num">
                                      <p:cBhvr>
                                        <p:cTn id="62" dur="500" fill="hold"/>
                                        <p:tgtEl>
                                          <p:spTgt spid="9"/>
                                        </p:tgtEl>
                                        <p:attrNameLst>
                                          <p:attrName>ppt_h</p:attrName>
                                        </p:attrNameLst>
                                      </p:cBhvr>
                                      <p:tavLst>
                                        <p:tav tm="0">
                                          <p:val>
                                            <p:strVal val="4/3*#ppt_h"/>
                                          </p:val>
                                        </p:tav>
                                        <p:tav tm="100000">
                                          <p:val>
                                            <p:strVal val="#ppt_h"/>
                                          </p:val>
                                        </p:tav>
                                      </p:tavLst>
                                    </p:anim>
                                  </p:childTnLst>
                                </p:cTn>
                              </p:par>
                              <p:par>
                                <p:cTn id="63" presetID="23" presetClass="entr" presetSubtype="288" fill="hold" nodeType="withEffect">
                                  <p:stCondLst>
                                    <p:cond delay="25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strVal val="4/3*#ppt_w"/>
                                          </p:val>
                                        </p:tav>
                                        <p:tav tm="100000">
                                          <p:val>
                                            <p:strVal val="#ppt_w"/>
                                          </p:val>
                                        </p:tav>
                                      </p:tavLst>
                                    </p:anim>
                                    <p:anim calcmode="lin" valueType="num">
                                      <p:cBhvr>
                                        <p:cTn id="66" dur="500" fill="hold"/>
                                        <p:tgtEl>
                                          <p:spTgt spid="11"/>
                                        </p:tgtEl>
                                        <p:attrNameLst>
                                          <p:attrName>ppt_h</p:attrName>
                                        </p:attrNameLst>
                                      </p:cBhvr>
                                      <p:tavLst>
                                        <p:tav tm="0">
                                          <p:val>
                                            <p:strVal val="4/3*#ppt_h"/>
                                          </p:val>
                                        </p:tav>
                                        <p:tav tm="100000">
                                          <p:val>
                                            <p:strVal val="#ppt_h"/>
                                          </p:val>
                                        </p:tav>
                                      </p:tavLst>
                                    </p:anim>
                                  </p:childTnLst>
                                </p:cTn>
                              </p:par>
                              <p:par>
                                <p:cTn id="67" presetID="23" presetClass="entr" presetSubtype="288" fill="hold" nodeType="withEffect">
                                  <p:stCondLst>
                                    <p:cond delay="5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strVal val="4/3*#ppt_w"/>
                                          </p:val>
                                        </p:tav>
                                        <p:tav tm="100000">
                                          <p:val>
                                            <p:strVal val="#ppt_w"/>
                                          </p:val>
                                        </p:tav>
                                      </p:tavLst>
                                    </p:anim>
                                    <p:anim calcmode="lin" valueType="num">
                                      <p:cBhvr>
                                        <p:cTn id="70" dur="500" fill="hold"/>
                                        <p:tgtEl>
                                          <p:spTgt spid="13"/>
                                        </p:tgtEl>
                                        <p:attrNameLst>
                                          <p:attrName>ppt_h</p:attrName>
                                        </p:attrNameLst>
                                      </p:cBhvr>
                                      <p:tavLst>
                                        <p:tav tm="0">
                                          <p:val>
                                            <p:strVal val="4/3*#ppt_h"/>
                                          </p:val>
                                        </p:tav>
                                        <p:tav tm="100000">
                                          <p:val>
                                            <p:strVal val="#ppt_h"/>
                                          </p:val>
                                        </p:tav>
                                      </p:tavLst>
                                    </p:anim>
                                  </p:childTnLst>
                                </p:cTn>
                              </p:par>
                              <p:par>
                                <p:cTn id="71" presetID="23" presetClass="entr" presetSubtype="288" fill="hold" nodeType="withEffect">
                                  <p:stCondLst>
                                    <p:cond delay="75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strVal val="4/3*#ppt_w"/>
                                          </p:val>
                                        </p:tav>
                                        <p:tav tm="100000">
                                          <p:val>
                                            <p:strVal val="#ppt_w"/>
                                          </p:val>
                                        </p:tav>
                                      </p:tavLst>
                                    </p:anim>
                                    <p:anim calcmode="lin" valueType="num">
                                      <p:cBhvr>
                                        <p:cTn id="74" dur="500" fill="hold"/>
                                        <p:tgtEl>
                                          <p:spTgt spid="15"/>
                                        </p:tgtEl>
                                        <p:attrNameLst>
                                          <p:attrName>ppt_h</p:attrName>
                                        </p:attrNameLst>
                                      </p:cBhvr>
                                      <p:tavLst>
                                        <p:tav tm="0">
                                          <p:val>
                                            <p:strVal val="4/3*#ppt_h"/>
                                          </p:val>
                                        </p:tav>
                                        <p:tav tm="100000">
                                          <p:val>
                                            <p:strVal val="#ppt_h"/>
                                          </p:val>
                                        </p:tav>
                                      </p:tavLst>
                                    </p:anim>
                                  </p:childTnLst>
                                </p:cTn>
                              </p:par>
                              <p:par>
                                <p:cTn id="75" presetID="23" presetClass="entr" presetSubtype="288" fill="hold" nodeType="withEffect">
                                  <p:stCondLst>
                                    <p:cond delay="100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strVal val="4/3*#ppt_w"/>
                                          </p:val>
                                        </p:tav>
                                        <p:tav tm="100000">
                                          <p:val>
                                            <p:strVal val="#ppt_w"/>
                                          </p:val>
                                        </p:tav>
                                      </p:tavLst>
                                    </p:anim>
                                    <p:anim calcmode="lin" valueType="num">
                                      <p:cBhvr>
                                        <p:cTn id="78" dur="500" fill="hold"/>
                                        <p:tgtEl>
                                          <p:spTgt spid="17"/>
                                        </p:tgtEl>
                                        <p:attrNameLst>
                                          <p:attrName>ppt_h</p:attrName>
                                        </p:attrNameLst>
                                      </p:cBhvr>
                                      <p:tavLst>
                                        <p:tav tm="0">
                                          <p:val>
                                            <p:strVal val="4/3*#ppt_h"/>
                                          </p:val>
                                        </p:tav>
                                        <p:tav tm="100000">
                                          <p:val>
                                            <p:strVal val="#ppt_h"/>
                                          </p:val>
                                        </p:tav>
                                      </p:tavLst>
                                    </p:anim>
                                  </p:childTnLst>
                                </p:cTn>
                              </p:par>
                              <p:par>
                                <p:cTn id="79" presetID="23" presetClass="entr" presetSubtype="288" fill="hold" nodeType="withEffect">
                                  <p:stCondLst>
                                    <p:cond delay="125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strVal val="4/3*#ppt_w"/>
                                          </p:val>
                                        </p:tav>
                                        <p:tav tm="100000">
                                          <p:val>
                                            <p:strVal val="#ppt_w"/>
                                          </p:val>
                                        </p:tav>
                                      </p:tavLst>
                                    </p:anim>
                                    <p:anim calcmode="lin" valueType="num">
                                      <p:cBhvr>
                                        <p:cTn id="82" dur="500" fill="hold"/>
                                        <p:tgtEl>
                                          <p:spTgt spid="19"/>
                                        </p:tgtEl>
                                        <p:attrNameLst>
                                          <p:attrName>ppt_h</p:attrName>
                                        </p:attrNameLst>
                                      </p:cBhvr>
                                      <p:tavLst>
                                        <p:tav tm="0">
                                          <p:val>
                                            <p:strVal val="4/3*#ppt_h"/>
                                          </p:val>
                                        </p:tav>
                                        <p:tav tm="100000">
                                          <p:val>
                                            <p:strVal val="#ppt_h"/>
                                          </p:val>
                                        </p:tav>
                                      </p:tavLst>
                                    </p:anim>
                                  </p:childTnLst>
                                </p:cTn>
                              </p:par>
                            </p:childTnLst>
                          </p:cTn>
                        </p:par>
                        <p:par>
                          <p:cTn id="83" fill="hold">
                            <p:stCondLst>
                              <p:cond delay="1750"/>
                            </p:stCondLst>
                            <p:childTnLst>
                              <p:par>
                                <p:cTn id="84" presetID="22" presetClass="entr" presetSubtype="8"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left)">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left)">
                                      <p:cBhvr>
                                        <p:cTn id="9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7000" t="-43000" r="-217000" b="-2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973D90-6B37-DAAF-0243-0CD383DC431A}"/>
              </a:ext>
            </a:extLst>
          </p:cNvPr>
          <p:cNvSpPr txBox="1"/>
          <p:nvPr/>
        </p:nvSpPr>
        <p:spPr>
          <a:xfrm>
            <a:off x="0" y="-77824"/>
            <a:ext cx="12192000" cy="769441"/>
          </a:xfrm>
          <a:prstGeom prst="rect">
            <a:avLst/>
          </a:prstGeom>
          <a:noFill/>
        </p:spPr>
        <p:txBody>
          <a:bodyPr wrap="square">
            <a:spAutoFit/>
          </a:bodyPr>
          <a:lstStyle/>
          <a:p>
            <a:pPr algn="ctr"/>
            <a:r>
              <a:rPr lang="cs-CZ"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BEZVÝHRADNĚ A VĚRNĚ</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p>
        </p:txBody>
      </p:sp>
      <p:sp>
        <p:nvSpPr>
          <p:cNvPr id="5" name="CuadroTexto 4">
            <a:extLst>
              <a:ext uri="{FF2B5EF4-FFF2-40B4-BE49-F238E27FC236}">
                <a16:creationId xmlns:a16="http://schemas.microsoft.com/office/drawing/2014/main" id="{5EA39841-FFC3-94CF-1925-D159799B6498}"/>
              </a:ext>
            </a:extLst>
          </p:cNvPr>
          <p:cNvSpPr txBox="1"/>
          <p:nvPr/>
        </p:nvSpPr>
        <p:spPr>
          <a:xfrm>
            <a:off x="0" y="569399"/>
            <a:ext cx="12192000" cy="923330"/>
          </a:xfrm>
          <a:prstGeom prst="rect">
            <a:avLst/>
          </a:prstGeom>
          <a:noFill/>
        </p:spPr>
        <p:txBody>
          <a:bodyPr wrap="square">
            <a:spAutoFit/>
          </a:bodyPr>
          <a:lstStyle/>
          <a:p>
            <a:pPr algn="ctr"/>
            <a:r>
              <a:rPr lang="es-ES" b="1" dirty="0">
                <a:solidFill>
                  <a:srgbClr val="FDD7D1"/>
                </a:solidFill>
                <a:effectLst>
                  <a:outerShdw blurRad="38100" dist="38100" dir="2700000" algn="tl">
                    <a:srgbClr val="000000">
                      <a:alpha val="43137"/>
                    </a:srgbClr>
                  </a:outerShdw>
                </a:effectLst>
                <a:latin typeface="Comic Sans MS" panose="030F0702030302020204" pitchFamily="66" charset="0"/>
              </a:rPr>
              <a:t>“</a:t>
            </a:r>
            <a:r>
              <a:rPr lang="cs-CZ" b="1" dirty="0">
                <a:solidFill>
                  <a:srgbClr val="FDD7D1"/>
                </a:solidFill>
                <a:effectLst>
                  <a:outerShdw blurRad="38100" dist="38100" dir="2700000" algn="tl">
                    <a:srgbClr val="000000">
                      <a:alpha val="43137"/>
                    </a:srgbClr>
                  </a:outerShdw>
                </a:effectLst>
                <a:latin typeface="Comic Sans MS" panose="030F0702030302020204" pitchFamily="66" charset="0"/>
              </a:rPr>
              <a:t>Jestliže se vám zdá, že sloužit Hospodinu je zlé, vyvolte si dnes, komu chcete sloužit: zda božstvům, kterým sloužili vaši otcové, když jste byli za řekou Eufratem, nebo božstvům </a:t>
            </a:r>
            <a:r>
              <a:rPr lang="cs-CZ" b="1" dirty="0" err="1">
                <a:solidFill>
                  <a:srgbClr val="FDD7D1"/>
                </a:solidFill>
                <a:effectLst>
                  <a:outerShdw blurRad="38100" dist="38100" dir="2700000" algn="tl">
                    <a:srgbClr val="000000">
                      <a:alpha val="43137"/>
                    </a:srgbClr>
                  </a:outerShdw>
                </a:effectLst>
                <a:latin typeface="Comic Sans MS" panose="030F0702030302020204" pitchFamily="66" charset="0"/>
              </a:rPr>
              <a:t>Emorejců</a:t>
            </a:r>
            <a:r>
              <a:rPr lang="cs-CZ" b="1" dirty="0">
                <a:solidFill>
                  <a:srgbClr val="FDD7D1"/>
                </a:solidFill>
                <a:effectLst>
                  <a:outerShdw blurRad="38100" dist="38100" dir="2700000" algn="tl">
                    <a:srgbClr val="000000">
                      <a:alpha val="43137"/>
                    </a:srgbClr>
                  </a:outerShdw>
                </a:effectLst>
                <a:latin typeface="Comic Sans MS" panose="030F0702030302020204" pitchFamily="66" charset="0"/>
              </a:rPr>
              <a:t>, v jejichž zemi sídlíte. Já a můj dům budeme sloužit Hospodinu</a:t>
            </a:r>
            <a:r>
              <a:rPr lang="es-ES" b="1" dirty="0">
                <a:solidFill>
                  <a:srgbClr val="FDD7D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DD7D1"/>
                </a:solidFill>
                <a:effectLst>
                  <a:outerShdw blurRad="38100" dist="38100" dir="2700000" algn="tl">
                    <a:srgbClr val="000000">
                      <a:alpha val="43137"/>
                    </a:srgbClr>
                  </a:outerShdw>
                </a:effectLst>
                <a:latin typeface="Comic Sans MS" panose="030F0702030302020204" pitchFamily="66" charset="0"/>
              </a:rPr>
              <a:t>(Jo</a:t>
            </a:r>
            <a:r>
              <a:rPr lang="cs-CZ" sz="1400" b="1" dirty="0" err="1">
                <a:solidFill>
                  <a:srgbClr val="FDD7D1"/>
                </a:solidFill>
                <a:effectLst>
                  <a:outerShdw blurRad="38100" dist="38100" dir="2700000" algn="tl">
                    <a:srgbClr val="000000">
                      <a:alpha val="43137"/>
                    </a:srgbClr>
                  </a:outerShdw>
                </a:effectLst>
                <a:latin typeface="Comic Sans MS" panose="030F0702030302020204" pitchFamily="66" charset="0"/>
              </a:rPr>
              <a:t>zue</a:t>
            </a:r>
            <a:r>
              <a:rPr lang="es-ES" sz="1400" b="1" dirty="0">
                <a:solidFill>
                  <a:srgbClr val="FDD7D1"/>
                </a:solidFill>
                <a:effectLst>
                  <a:outerShdw blurRad="38100" dist="38100" dir="2700000" algn="tl">
                    <a:srgbClr val="000000">
                      <a:alpha val="43137"/>
                    </a:srgbClr>
                  </a:outerShdw>
                </a:effectLst>
                <a:latin typeface="Comic Sans MS" panose="030F0702030302020204" pitchFamily="66" charset="0"/>
              </a:rPr>
              <a:t> 24</a:t>
            </a:r>
            <a:r>
              <a:rPr lang="cs-CZ" sz="1400" b="1" dirty="0">
                <a:solidFill>
                  <a:srgbClr val="FDD7D1"/>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DD7D1"/>
                </a:solidFill>
                <a:effectLst>
                  <a:outerShdw blurRad="38100" dist="38100" dir="2700000" algn="tl">
                    <a:srgbClr val="000000">
                      <a:alpha val="43137"/>
                    </a:srgbClr>
                  </a:outerShdw>
                </a:effectLst>
                <a:latin typeface="Comic Sans MS" panose="030F0702030302020204" pitchFamily="66" charset="0"/>
              </a:rPr>
              <a:t>15)</a:t>
            </a:r>
          </a:p>
        </p:txBody>
      </p:sp>
      <p:sp>
        <p:nvSpPr>
          <p:cNvPr id="6" name="CuadroTexto 5">
            <a:extLst>
              <a:ext uri="{FF2B5EF4-FFF2-40B4-BE49-F238E27FC236}">
                <a16:creationId xmlns:a16="http://schemas.microsoft.com/office/drawing/2014/main" id="{4F74A76E-A254-1A85-942A-A3A8B5029A99}"/>
              </a:ext>
            </a:extLst>
          </p:cNvPr>
          <p:cNvSpPr txBox="1"/>
          <p:nvPr/>
        </p:nvSpPr>
        <p:spPr>
          <a:xfrm>
            <a:off x="3229582" y="1835002"/>
            <a:ext cx="8962417" cy="1015663"/>
          </a:xfrm>
          <a:prstGeom prst="rect">
            <a:avLst/>
          </a:prstGeom>
          <a:noFill/>
        </p:spPr>
        <p:txBody>
          <a:bodyPr wrap="square" rtlCol="0">
            <a:spAutoFit/>
          </a:bodyPr>
          <a:lstStyle/>
          <a:p>
            <a:pPr>
              <a:spcBef>
                <a:spcPts val="600"/>
              </a:spcBef>
            </a:pPr>
            <a:r>
              <a:rPr lang="cs-CZ" sz="2000" b="1" dirty="0"/>
              <a:t>Stejně jako Jákob vyzval svoji rodinu, aby pohřbila své bohy před obnovením smlouvy s Bohem v </a:t>
            </a:r>
            <a:r>
              <a:rPr lang="cs-CZ" sz="2000" b="1" dirty="0" err="1"/>
              <a:t>Bethelu</a:t>
            </a:r>
            <a:r>
              <a:rPr lang="cs-CZ" sz="2000" b="1" dirty="0"/>
              <a:t>, Jozue vyzývá lid, aby opustil své bohy,                         než obnoví smlouvu s Bohem</a:t>
            </a:r>
            <a:r>
              <a:rPr lang="es-ES" sz="2000" b="1" dirty="0"/>
              <a:t> (Jo</a:t>
            </a:r>
            <a:r>
              <a:rPr lang="cs-CZ" sz="2000" b="1" dirty="0" err="1"/>
              <a:t>zue</a:t>
            </a:r>
            <a:r>
              <a:rPr lang="es-ES" sz="2000" b="1" dirty="0"/>
              <a:t> 24</a:t>
            </a:r>
            <a:r>
              <a:rPr lang="cs-CZ" sz="2000" b="1" dirty="0"/>
              <a:t>,</a:t>
            </a:r>
            <a:r>
              <a:rPr lang="es-ES" sz="2000" b="1" dirty="0"/>
              <a:t>14b).</a:t>
            </a:r>
          </a:p>
        </p:txBody>
      </p:sp>
      <p:graphicFrame>
        <p:nvGraphicFramePr>
          <p:cNvPr id="8" name="Diagrama 7">
            <a:extLst>
              <a:ext uri="{FF2B5EF4-FFF2-40B4-BE49-F238E27FC236}">
                <a16:creationId xmlns:a16="http://schemas.microsoft.com/office/drawing/2014/main" id="{06A9D332-0BC2-2201-C2A6-9417CA23E6D0}"/>
              </a:ext>
            </a:extLst>
          </p:cNvPr>
          <p:cNvGraphicFramePr/>
          <p:nvPr>
            <p:extLst>
              <p:ext uri="{D42A27DB-BD31-4B8C-83A1-F6EECF244321}">
                <p14:modId xmlns:p14="http://schemas.microsoft.com/office/powerpoint/2010/main" val="8645131"/>
              </p:ext>
            </p:extLst>
          </p:nvPr>
        </p:nvGraphicFramePr>
        <p:xfrm>
          <a:off x="211576" y="3594727"/>
          <a:ext cx="9088067"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Grupo de personas con instrumentos musicales&#10;&#10;El contenido generado por IA puede ser incorrecto.">
            <a:extLst>
              <a:ext uri="{FF2B5EF4-FFF2-40B4-BE49-F238E27FC236}">
                <a16:creationId xmlns:a16="http://schemas.microsoft.com/office/drawing/2014/main" id="{E960CFFD-0A65-C3A9-F933-5768349C5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576" y="1557807"/>
            <a:ext cx="2842910" cy="1971842"/>
          </a:xfrm>
          <a:prstGeom prst="roundRect">
            <a:avLst>
              <a:gd name="adj" fmla="val 117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DB4A68F0-C1A9-162B-1F11-62150D26D6B6}"/>
              </a:ext>
            </a:extLst>
          </p:cNvPr>
          <p:cNvPicPr>
            <a:picLocks noChangeAspect="1"/>
          </p:cNvPicPr>
          <p:nvPr/>
        </p:nvPicPr>
        <p:blipFill>
          <a:blip r:embed="rId9"/>
          <a:stretch>
            <a:fillRect/>
          </a:stretch>
        </p:blipFill>
        <p:spPr>
          <a:xfrm>
            <a:off x="9621014" y="3368063"/>
            <a:ext cx="2359410" cy="3305111"/>
          </a:xfrm>
          <a:prstGeom prst="rect">
            <a:avLst/>
          </a:prstGeom>
          <a:ln w="38100">
            <a:solidFill>
              <a:schemeClr val="accent4">
                <a:lumMod val="50000"/>
              </a:schemeClr>
            </a:solidFill>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F1489275-2147-86CE-66D9-EF51F7B2D359}"/>
              </a:ext>
            </a:extLst>
          </p:cNvPr>
          <p:cNvSpPr txBox="1"/>
          <p:nvPr/>
        </p:nvSpPr>
        <p:spPr>
          <a:xfrm>
            <a:off x="3229582" y="2850665"/>
            <a:ext cx="8962416" cy="707886"/>
          </a:xfrm>
          <a:prstGeom prst="rect">
            <a:avLst/>
          </a:prstGeom>
          <a:noFill/>
        </p:spPr>
        <p:txBody>
          <a:bodyPr wrap="square">
            <a:spAutoFit/>
          </a:bodyPr>
          <a:lstStyle/>
          <a:p>
            <a:pPr>
              <a:spcBef>
                <a:spcPts val="600"/>
              </a:spcBef>
            </a:pPr>
            <a:r>
              <a:rPr lang="cs-CZ" sz="2000" b="1" dirty="0"/>
              <a:t>Měli se bát Boha a sloužit mu</a:t>
            </a:r>
            <a:r>
              <a:rPr lang="es-ES" sz="2000" b="1" dirty="0"/>
              <a:t> “</a:t>
            </a:r>
            <a:r>
              <a:rPr lang="cs-CZ" sz="2000" b="1" dirty="0"/>
              <a:t>bezvýhradně a věrně</a:t>
            </a:r>
            <a:r>
              <a:rPr lang="es-ES" sz="2000" b="1" dirty="0"/>
              <a:t>” (Jo</a:t>
            </a:r>
            <a:r>
              <a:rPr lang="cs-CZ" sz="2000" b="1" dirty="0" err="1"/>
              <a:t>zue</a:t>
            </a:r>
            <a:r>
              <a:rPr lang="es-ES" sz="2000" b="1" dirty="0"/>
              <a:t> 24</a:t>
            </a:r>
            <a:r>
              <a:rPr lang="cs-CZ" sz="2000" b="1" dirty="0"/>
              <a:t>,</a:t>
            </a:r>
            <a:r>
              <a:rPr lang="es-ES" sz="2000" b="1" dirty="0"/>
              <a:t>14a). </a:t>
            </a:r>
            <a:r>
              <a:rPr lang="cs-CZ" sz="2000" b="1" dirty="0"/>
              <a:t>Co to obnáší</a:t>
            </a:r>
            <a:r>
              <a:rPr lang="es-ES" sz="2000" b="1" dirty="0"/>
              <a:t>?</a:t>
            </a:r>
          </a:p>
        </p:txBody>
      </p:sp>
    </p:spTree>
    <p:extLst>
      <p:ext uri="{BB962C8B-B14F-4D97-AF65-F5344CB8AC3E}">
        <p14:creationId xmlns:p14="http://schemas.microsoft.com/office/powerpoint/2010/main" val="245321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graphicEl>
                                              <a:dgm id="{2E1229BB-88F6-4208-A452-84AC4F717891}"/>
                                            </p:graphicEl>
                                          </p:spTgt>
                                        </p:tgtEl>
                                        <p:attrNameLst>
                                          <p:attrName>style.visibility</p:attrName>
                                        </p:attrNameLst>
                                      </p:cBhvr>
                                      <p:to>
                                        <p:strVal val="visible"/>
                                      </p:to>
                                    </p:set>
                                    <p:anim calcmode="lin" valueType="num">
                                      <p:cBhvr>
                                        <p:cTn id="47" dur="500" fill="hold"/>
                                        <p:tgtEl>
                                          <p:spTgt spid="8">
                                            <p:graphicEl>
                                              <a:dgm id="{2E1229BB-88F6-4208-A452-84AC4F717891}"/>
                                            </p:graphicEl>
                                          </p:spTgt>
                                        </p:tgtEl>
                                        <p:attrNameLst>
                                          <p:attrName>ppt_w</p:attrName>
                                        </p:attrNameLst>
                                      </p:cBhvr>
                                      <p:tavLst>
                                        <p:tav tm="0">
                                          <p:val>
                                            <p:fltVal val="0"/>
                                          </p:val>
                                        </p:tav>
                                        <p:tav tm="100000">
                                          <p:val>
                                            <p:strVal val="#ppt_w"/>
                                          </p:val>
                                        </p:tav>
                                      </p:tavLst>
                                    </p:anim>
                                    <p:anim calcmode="lin" valueType="num">
                                      <p:cBhvr>
                                        <p:cTn id="48" dur="500" fill="hold"/>
                                        <p:tgtEl>
                                          <p:spTgt spid="8">
                                            <p:graphicEl>
                                              <a:dgm id="{2E1229BB-88F6-4208-A452-84AC4F717891}"/>
                                            </p:graphicEl>
                                          </p:spTgt>
                                        </p:tgtEl>
                                        <p:attrNameLst>
                                          <p:attrName>ppt_h</p:attrName>
                                        </p:attrNameLst>
                                      </p:cBhvr>
                                      <p:tavLst>
                                        <p:tav tm="0">
                                          <p:val>
                                            <p:fltVal val="0"/>
                                          </p:val>
                                        </p:tav>
                                        <p:tav tm="100000">
                                          <p:val>
                                            <p:strVal val="#ppt_h"/>
                                          </p:val>
                                        </p:tav>
                                      </p:tavLst>
                                    </p:anim>
                                    <p:animEffect transition="in" filter="fade">
                                      <p:cBhvr>
                                        <p:cTn id="49" dur="500"/>
                                        <p:tgtEl>
                                          <p:spTgt spid="8">
                                            <p:graphicEl>
                                              <a:dgm id="{2E1229BB-88F6-4208-A452-84AC4F717891}"/>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graphicEl>
                                              <a:dgm id="{854F4650-27AE-4C03-B454-E09E451F5BDE}"/>
                                            </p:graphicEl>
                                          </p:spTgt>
                                        </p:tgtEl>
                                        <p:attrNameLst>
                                          <p:attrName>style.visibility</p:attrName>
                                        </p:attrNameLst>
                                      </p:cBhvr>
                                      <p:to>
                                        <p:strVal val="visible"/>
                                      </p:to>
                                    </p:set>
                                    <p:animEffect transition="in" filter="wipe(left)">
                                      <p:cBhvr>
                                        <p:cTn id="54" dur="500"/>
                                        <p:tgtEl>
                                          <p:spTgt spid="8">
                                            <p:graphicEl>
                                              <a:dgm id="{854F4650-27AE-4C03-B454-E09E451F5BD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graphicEl>
                                              <a:dgm id="{91EBD55B-773A-4BEF-B76C-4D8BBE65E8E9}"/>
                                            </p:graphicEl>
                                          </p:spTgt>
                                        </p:tgtEl>
                                        <p:attrNameLst>
                                          <p:attrName>style.visibility</p:attrName>
                                        </p:attrNameLst>
                                      </p:cBhvr>
                                      <p:to>
                                        <p:strVal val="visible"/>
                                      </p:to>
                                    </p:set>
                                    <p:anim calcmode="lin" valueType="num">
                                      <p:cBhvr>
                                        <p:cTn id="59" dur="500" fill="hold"/>
                                        <p:tgtEl>
                                          <p:spTgt spid="8">
                                            <p:graphicEl>
                                              <a:dgm id="{91EBD55B-773A-4BEF-B76C-4D8BBE65E8E9}"/>
                                            </p:graphicEl>
                                          </p:spTgt>
                                        </p:tgtEl>
                                        <p:attrNameLst>
                                          <p:attrName>ppt_w</p:attrName>
                                        </p:attrNameLst>
                                      </p:cBhvr>
                                      <p:tavLst>
                                        <p:tav tm="0">
                                          <p:val>
                                            <p:fltVal val="0"/>
                                          </p:val>
                                        </p:tav>
                                        <p:tav tm="100000">
                                          <p:val>
                                            <p:strVal val="#ppt_w"/>
                                          </p:val>
                                        </p:tav>
                                      </p:tavLst>
                                    </p:anim>
                                    <p:anim calcmode="lin" valueType="num">
                                      <p:cBhvr>
                                        <p:cTn id="60" dur="500" fill="hold"/>
                                        <p:tgtEl>
                                          <p:spTgt spid="8">
                                            <p:graphicEl>
                                              <a:dgm id="{91EBD55B-773A-4BEF-B76C-4D8BBE65E8E9}"/>
                                            </p:graphicEl>
                                          </p:spTgt>
                                        </p:tgtEl>
                                        <p:attrNameLst>
                                          <p:attrName>ppt_h</p:attrName>
                                        </p:attrNameLst>
                                      </p:cBhvr>
                                      <p:tavLst>
                                        <p:tav tm="0">
                                          <p:val>
                                            <p:fltVal val="0"/>
                                          </p:val>
                                        </p:tav>
                                        <p:tav tm="100000">
                                          <p:val>
                                            <p:strVal val="#ppt_h"/>
                                          </p:val>
                                        </p:tav>
                                      </p:tavLst>
                                    </p:anim>
                                    <p:animEffect transition="in" filter="fade">
                                      <p:cBhvr>
                                        <p:cTn id="61" dur="500"/>
                                        <p:tgtEl>
                                          <p:spTgt spid="8">
                                            <p:graphicEl>
                                              <a:dgm id="{91EBD55B-773A-4BEF-B76C-4D8BBE65E8E9}"/>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graphicEl>
                                              <a:dgm id="{7CF48978-E8B4-4BA6-95E8-43AAEF845A18}"/>
                                            </p:graphicEl>
                                          </p:spTgt>
                                        </p:tgtEl>
                                        <p:attrNameLst>
                                          <p:attrName>style.visibility</p:attrName>
                                        </p:attrNameLst>
                                      </p:cBhvr>
                                      <p:to>
                                        <p:strVal val="visible"/>
                                      </p:to>
                                    </p:set>
                                    <p:animEffect transition="in" filter="wipe(left)">
                                      <p:cBhvr>
                                        <p:cTn id="66" dur="500"/>
                                        <p:tgtEl>
                                          <p:spTgt spid="8">
                                            <p:graphicEl>
                                              <a:dgm id="{7CF48978-E8B4-4BA6-95E8-43AAEF845A18}"/>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DC838278-61D5-4F0B-A5CA-D07614038E8A}"/>
                                            </p:graphicEl>
                                          </p:spTgt>
                                        </p:tgtEl>
                                        <p:attrNameLst>
                                          <p:attrName>style.visibility</p:attrName>
                                        </p:attrNameLst>
                                      </p:cBhvr>
                                      <p:to>
                                        <p:strVal val="visible"/>
                                      </p:to>
                                    </p:set>
                                    <p:anim calcmode="lin" valueType="num">
                                      <p:cBhvr>
                                        <p:cTn id="71" dur="500" fill="hold"/>
                                        <p:tgtEl>
                                          <p:spTgt spid="8">
                                            <p:graphicEl>
                                              <a:dgm id="{DC838278-61D5-4F0B-A5CA-D07614038E8A}"/>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DC838278-61D5-4F0B-A5CA-D07614038E8A}"/>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DC838278-61D5-4F0B-A5CA-D07614038E8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graphicEl>
                                              <a:dgm id="{F01C0CC6-238B-429D-AD18-2848C863196E}"/>
                                            </p:graphicEl>
                                          </p:spTgt>
                                        </p:tgtEl>
                                        <p:attrNameLst>
                                          <p:attrName>style.visibility</p:attrName>
                                        </p:attrNameLst>
                                      </p:cBhvr>
                                      <p:to>
                                        <p:strVal val="visible"/>
                                      </p:to>
                                    </p:set>
                                    <p:animEffect transition="in" filter="wipe(left)">
                                      <p:cBhvr>
                                        <p:cTn id="78" dur="500"/>
                                        <p:tgtEl>
                                          <p:spTgt spid="8">
                                            <p:graphicEl>
                                              <a:dgm id="{F01C0CC6-238B-429D-AD18-2848C86319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F27709-7696-10EB-0B3B-D50741D169ED}"/>
              </a:ext>
            </a:extLst>
          </p:cNvPr>
          <p:cNvSpPr txBox="1"/>
          <p:nvPr/>
        </p:nvSpPr>
        <p:spPr>
          <a:xfrm>
            <a:off x="1935804" y="0"/>
            <a:ext cx="10256196"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cs-CZ" sz="4400" b="1" spc="300" dirty="0">
                <a:ln w="13462">
                  <a:solidFill>
                    <a:schemeClr val="bg1"/>
                  </a:solidFill>
                  <a:prstDash val="solid"/>
                </a:ln>
                <a:solidFill>
                  <a:srgbClr val="752C24"/>
                </a:solidFill>
                <a:effectLst>
                  <a:outerShdw dist="38100" dir="2700000" algn="bl" rotWithShape="0">
                    <a:schemeClr val="accent5">
                      <a:lumMod val="75000"/>
                    </a:schemeClr>
                  </a:outerShdw>
                </a:effectLst>
              </a:rPr>
              <a:t>OSVOBOZENÍ PRO SLUŽBU</a:t>
            </a:r>
            <a:r>
              <a:rPr lang="es-ES" sz="4400" b="1" spc="300" dirty="0">
                <a:ln w="13462">
                  <a:solidFill>
                    <a:schemeClr val="bg1"/>
                  </a:solidFill>
                  <a:prstDash val="solid"/>
                </a:ln>
                <a:solidFill>
                  <a:srgbClr val="752C24"/>
                </a:solidFill>
                <a:effectLst>
                  <a:outerShdw dist="38100" dir="2700000" algn="bl" rotWithShape="0">
                    <a:schemeClr val="accent5">
                      <a:lumMod val="75000"/>
                    </a:schemeClr>
                  </a:outerShdw>
                </a:effectLst>
              </a:rPr>
              <a:t> </a:t>
            </a:r>
          </a:p>
        </p:txBody>
      </p:sp>
      <p:sp>
        <p:nvSpPr>
          <p:cNvPr id="5" name="CuadroTexto 4">
            <a:extLst>
              <a:ext uri="{FF2B5EF4-FFF2-40B4-BE49-F238E27FC236}">
                <a16:creationId xmlns:a16="http://schemas.microsoft.com/office/drawing/2014/main" id="{82D0EFA1-92E4-690D-28C2-A1D2B66E7D66}"/>
              </a:ext>
            </a:extLst>
          </p:cNvPr>
          <p:cNvSpPr txBox="1"/>
          <p:nvPr/>
        </p:nvSpPr>
        <p:spPr>
          <a:xfrm>
            <a:off x="5535037" y="680812"/>
            <a:ext cx="6358647"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50000"/>
                  </a:schemeClr>
                </a:solidFill>
                <a:latin typeface="Comic Sans MS" panose="030F0702030302020204" pitchFamily="66" charset="0"/>
              </a:rPr>
              <a:t>“</a:t>
            </a:r>
            <a:r>
              <a:rPr lang="cs-CZ" b="1" dirty="0">
                <a:solidFill>
                  <a:schemeClr val="accent6">
                    <a:lumMod val="50000"/>
                  </a:schemeClr>
                </a:solidFill>
                <a:latin typeface="Comic Sans MS" panose="030F0702030302020204" pitchFamily="66" charset="0"/>
              </a:rPr>
              <a:t>Lid odpověděl: </a:t>
            </a:r>
            <a:r>
              <a:rPr lang="es-ES" b="1" dirty="0">
                <a:solidFill>
                  <a:schemeClr val="accent6">
                    <a:lumMod val="50000"/>
                  </a:schemeClr>
                </a:solidFill>
                <a:latin typeface="Comic Sans MS" panose="030F0702030302020204" pitchFamily="66" charset="0"/>
              </a:rPr>
              <a:t>›</a:t>
            </a:r>
            <a:r>
              <a:rPr lang="cs-CZ" b="1" dirty="0">
                <a:solidFill>
                  <a:schemeClr val="accent6">
                    <a:lumMod val="50000"/>
                  </a:schemeClr>
                </a:solidFill>
                <a:latin typeface="Comic Sans MS" panose="030F0702030302020204" pitchFamily="66" charset="0"/>
              </a:rPr>
              <a:t>Jsme daleci toho, opustit Hospodina          a sloužit jiným bohům</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(Jo</a:t>
            </a:r>
            <a:r>
              <a:rPr lang="cs-CZ" sz="1400" b="1" dirty="0" err="1">
                <a:solidFill>
                  <a:schemeClr val="accent6">
                    <a:lumMod val="50000"/>
                  </a:schemeClr>
                </a:solidFill>
                <a:latin typeface="Comic Sans MS" panose="030F0702030302020204" pitchFamily="66" charset="0"/>
              </a:rPr>
              <a:t>zue</a:t>
            </a:r>
            <a:r>
              <a:rPr lang="es-ES" sz="1400" b="1" dirty="0">
                <a:solidFill>
                  <a:schemeClr val="accent6">
                    <a:lumMod val="50000"/>
                  </a:schemeClr>
                </a:solidFill>
                <a:latin typeface="Comic Sans MS" panose="030F0702030302020204" pitchFamily="66" charset="0"/>
              </a:rPr>
              <a:t> 24</a:t>
            </a:r>
            <a:r>
              <a:rPr lang="cs-CZ" sz="1400" b="1" dirty="0">
                <a:solidFill>
                  <a:schemeClr val="accent6">
                    <a:lumMod val="50000"/>
                  </a:schemeClr>
                </a:solidFill>
                <a:latin typeface="Comic Sans MS" panose="030F0702030302020204" pitchFamily="66" charset="0"/>
              </a:rPr>
              <a:t>,</a:t>
            </a:r>
            <a:r>
              <a:rPr lang="es-ES" sz="1400" b="1" dirty="0">
                <a:solidFill>
                  <a:schemeClr val="accent6">
                    <a:lumMod val="50000"/>
                  </a:schemeClr>
                </a:solidFill>
                <a:latin typeface="Comic Sans MS" panose="030F0702030302020204" pitchFamily="66" charset="0"/>
              </a:rPr>
              <a:t>16)</a:t>
            </a:r>
          </a:p>
        </p:txBody>
      </p:sp>
      <p:sp>
        <p:nvSpPr>
          <p:cNvPr id="6" name="CuadroTexto 5">
            <a:extLst>
              <a:ext uri="{FF2B5EF4-FFF2-40B4-BE49-F238E27FC236}">
                <a16:creationId xmlns:a16="http://schemas.microsoft.com/office/drawing/2014/main" id="{0BDD57D5-F0E1-EF01-8D35-EBB9AE127102}"/>
              </a:ext>
            </a:extLst>
          </p:cNvPr>
          <p:cNvSpPr txBox="1"/>
          <p:nvPr/>
        </p:nvSpPr>
        <p:spPr>
          <a:xfrm>
            <a:off x="5610225" y="1584214"/>
            <a:ext cx="6581775" cy="1323439"/>
          </a:xfrm>
          <a:prstGeom prst="rect">
            <a:avLst/>
          </a:prstGeom>
          <a:noFill/>
        </p:spPr>
        <p:txBody>
          <a:bodyPr wrap="square" rtlCol="0">
            <a:spAutoFit/>
          </a:bodyPr>
          <a:lstStyle/>
          <a:p>
            <a:pPr>
              <a:spcBef>
                <a:spcPts val="600"/>
              </a:spcBef>
            </a:pPr>
            <a:r>
              <a:rPr lang="es-ES" sz="2000" b="1" dirty="0"/>
              <a:t>Jaká byla reakce na Jozuovu výzvu (Jozue 24</a:t>
            </a:r>
            <a:r>
              <a:rPr lang="cs-CZ" sz="2000" b="1" dirty="0"/>
              <a:t>,</a:t>
            </a:r>
            <a:r>
              <a:rPr lang="es-ES" sz="2000" b="1" dirty="0"/>
              <a:t>16)? Celý lid řekl ne svým bohům a přijal, že mají jen jednoho Boha: "našeho Boha", toho samého, který je vedl – jak jejich otce, tak je – až do té doby (Joz</a:t>
            </a:r>
            <a:r>
              <a:rPr lang="cs-CZ" sz="2000" b="1" dirty="0" err="1"/>
              <a:t>ue</a:t>
            </a:r>
            <a:r>
              <a:rPr lang="es-ES" sz="2000" b="1" dirty="0"/>
              <a:t> 24</a:t>
            </a:r>
            <a:r>
              <a:rPr lang="cs-CZ" sz="2000" b="1" dirty="0"/>
              <a:t>,</a:t>
            </a:r>
            <a:r>
              <a:rPr lang="es-ES" sz="2000" b="1" dirty="0"/>
              <a:t>17-18).</a:t>
            </a:r>
          </a:p>
        </p:txBody>
      </p:sp>
      <p:pic>
        <p:nvPicPr>
          <p:cNvPr id="4" name="Imagen 3" descr="Grupo de personas en una montaña&#10;&#10;El contenido generado por IA puede ser incorrecto.">
            <a:extLst>
              <a:ext uri="{FF2B5EF4-FFF2-40B4-BE49-F238E27FC236}">
                <a16:creationId xmlns:a16="http://schemas.microsoft.com/office/drawing/2014/main" id="{9C4DD677-BEF9-D158-62D7-A5255FA7A62C}"/>
              </a:ext>
            </a:extLst>
          </p:cNvPr>
          <p:cNvPicPr>
            <a:picLocks noChangeAspect="1"/>
          </p:cNvPicPr>
          <p:nvPr/>
        </p:nvPicPr>
        <p:blipFill rotWithShape="1">
          <a:blip r:embed="rId3">
            <a:extLst>
              <a:ext uri="{28A0092B-C50C-407E-A947-70E740481C1C}">
                <a14:useLocalDpi xmlns:a14="http://schemas.microsoft.com/office/drawing/2010/main" val="0"/>
              </a:ext>
            </a:extLst>
          </a:blip>
          <a:srcRect l="3525" r="3525"/>
          <a:stretch>
            <a:fillRect/>
          </a:stretch>
        </p:blipFill>
        <p:spPr>
          <a:xfrm>
            <a:off x="6381345" y="3287952"/>
            <a:ext cx="5640118" cy="3416192"/>
          </a:xfrm>
          <a:prstGeom prst="rect">
            <a:avLst/>
          </a:prstGeom>
          <a:ln w="88900" cap="sq" cmpd="thickThin">
            <a:solidFill>
              <a:srgbClr val="752C24"/>
            </a:solidFill>
            <a:prstDash val="solid"/>
            <a:miter lim="800000"/>
          </a:ln>
          <a:effectLst>
            <a:innerShdw blurRad="76200">
              <a:srgbClr val="000000"/>
            </a:innerShdw>
          </a:effectLst>
        </p:spPr>
      </p:pic>
      <p:pic>
        <p:nvPicPr>
          <p:cNvPr id="8" name="Imagen 7" descr="Grupo de personas posando delante de una montaña&#10;&#10;El contenido generado por IA puede ser incorrecto.">
            <a:extLst>
              <a:ext uri="{FF2B5EF4-FFF2-40B4-BE49-F238E27FC236}">
                <a16:creationId xmlns:a16="http://schemas.microsoft.com/office/drawing/2014/main" id="{BD755FF6-2C27-75DA-8799-E7B99B22C782}"/>
              </a:ext>
            </a:extLst>
          </p:cNvPr>
          <p:cNvPicPr>
            <a:picLocks noChangeAspect="1"/>
          </p:cNvPicPr>
          <p:nvPr/>
        </p:nvPicPr>
        <p:blipFill rotWithShape="1">
          <a:blip r:embed="rId4">
            <a:extLst>
              <a:ext uri="{28A0092B-C50C-407E-A947-70E740481C1C}">
                <a14:useLocalDpi xmlns:a14="http://schemas.microsoft.com/office/drawing/2010/main" val="0"/>
              </a:ext>
            </a:extLst>
          </a:blip>
          <a:srcRect t="1273" b="1273"/>
          <a:stretch>
            <a:fillRect/>
          </a:stretch>
        </p:blipFill>
        <p:spPr>
          <a:xfrm>
            <a:off x="170537" y="827808"/>
            <a:ext cx="5247769" cy="2880343"/>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63D3D9A0-2C3B-2338-BB43-650283C8903B}"/>
              </a:ext>
            </a:extLst>
          </p:cNvPr>
          <p:cNvSpPr txBox="1"/>
          <p:nvPr/>
        </p:nvSpPr>
        <p:spPr>
          <a:xfrm>
            <a:off x="170537" y="3855102"/>
            <a:ext cx="6142714" cy="1015663"/>
          </a:xfrm>
          <a:prstGeom prst="rect">
            <a:avLst/>
          </a:prstGeom>
          <a:noFill/>
        </p:spPr>
        <p:txBody>
          <a:bodyPr wrap="square">
            <a:spAutoFit/>
          </a:bodyPr>
          <a:lstStyle/>
          <a:p>
            <a:pPr>
              <a:spcBef>
                <a:spcPts val="600"/>
              </a:spcBef>
            </a:pPr>
            <a:r>
              <a:rPr lang="es-ES" sz="2000" b="1" dirty="0"/>
              <a:t>Místo aby lidem pogratuloval k jejich rozhodnutí, Joshua nečekaně odpověděl: “</a:t>
            </a:r>
            <a:r>
              <a:rPr lang="cs-CZ" sz="2000" b="1" dirty="0"/>
              <a:t>nebudete moci</a:t>
            </a:r>
            <a:r>
              <a:rPr lang="es-ES" sz="2000" b="1" dirty="0"/>
              <a:t> s</a:t>
            </a:r>
            <a:r>
              <a:rPr lang="cs-CZ" sz="2000" b="1" dirty="0"/>
              <a:t>loužit HOSPODINU</a:t>
            </a:r>
            <a:r>
              <a:rPr lang="es-ES" sz="2000" b="1" dirty="0"/>
              <a:t>” (Jo</a:t>
            </a:r>
            <a:r>
              <a:rPr lang="cs-CZ" sz="2000" b="1" dirty="0" err="1"/>
              <a:t>zue</a:t>
            </a:r>
            <a:r>
              <a:rPr lang="es-ES" sz="2000" b="1" dirty="0"/>
              <a:t> 24</a:t>
            </a:r>
            <a:r>
              <a:rPr lang="cs-CZ" sz="2000" b="1" dirty="0"/>
              <a:t>,</a:t>
            </a:r>
            <a:r>
              <a:rPr lang="es-ES" sz="2000" b="1" dirty="0"/>
              <a:t>19). </a:t>
            </a:r>
            <a:r>
              <a:rPr lang="cs-CZ" sz="2000" b="1" dirty="0"/>
              <a:t>Jaké zklamání</a:t>
            </a:r>
            <a:r>
              <a:rPr lang="es-ES" sz="2000" b="1" dirty="0"/>
              <a:t>!</a:t>
            </a:r>
          </a:p>
        </p:txBody>
      </p:sp>
      <p:sp>
        <p:nvSpPr>
          <p:cNvPr id="7" name="CuadroTexto 6">
            <a:extLst>
              <a:ext uri="{FF2B5EF4-FFF2-40B4-BE49-F238E27FC236}">
                <a16:creationId xmlns:a16="http://schemas.microsoft.com/office/drawing/2014/main" id="{5A808A0F-A66A-E63B-9D59-69B512E42D95}"/>
              </a:ext>
            </a:extLst>
          </p:cNvPr>
          <p:cNvSpPr txBox="1"/>
          <p:nvPr/>
        </p:nvSpPr>
        <p:spPr>
          <a:xfrm>
            <a:off x="170537" y="5871038"/>
            <a:ext cx="6142714" cy="1015663"/>
          </a:xfrm>
          <a:prstGeom prst="rect">
            <a:avLst/>
          </a:prstGeom>
          <a:noFill/>
        </p:spPr>
        <p:txBody>
          <a:bodyPr wrap="square">
            <a:spAutoFit/>
          </a:bodyPr>
          <a:lstStyle/>
          <a:p>
            <a:pPr>
              <a:spcBef>
                <a:spcPts val="600"/>
              </a:spcBef>
            </a:pPr>
            <a:r>
              <a:rPr lang="es-ES" sz="2000" b="1" dirty="0"/>
              <a:t>Tato tvrdá reakce dosáhla svého cíle. </a:t>
            </a:r>
            <a:r>
              <a:rPr lang="cs-CZ" sz="2000" b="1" dirty="0" err="1"/>
              <a:t>Nastáva</a:t>
            </a:r>
            <a:r>
              <a:rPr lang="es-ES" sz="2000" b="1" dirty="0"/>
              <a:t>jící generace byla ochotna nedělat stejné chyby </a:t>
            </a:r>
            <a:r>
              <a:rPr lang="cs-CZ" sz="2000" b="1" dirty="0"/>
              <a:t>              </a:t>
            </a:r>
            <a:r>
              <a:rPr lang="es-ES" sz="2000" b="1" dirty="0"/>
              <a:t>(Joz</a:t>
            </a:r>
            <a:r>
              <a:rPr lang="cs-CZ" sz="2000" b="1" dirty="0" err="1"/>
              <a:t>ue</a:t>
            </a:r>
            <a:r>
              <a:rPr lang="es-ES" sz="2000" b="1" dirty="0"/>
              <a:t> 24</a:t>
            </a:r>
            <a:r>
              <a:rPr lang="cs-CZ" sz="2000" b="1" dirty="0"/>
              <a:t>,</a:t>
            </a:r>
            <a:r>
              <a:rPr lang="es-ES" sz="2000" b="1" dirty="0"/>
              <a:t>21).</a:t>
            </a:r>
          </a:p>
        </p:txBody>
      </p:sp>
      <p:sp>
        <p:nvSpPr>
          <p:cNvPr id="11" name="CuadroTexto 10">
            <a:extLst>
              <a:ext uri="{FF2B5EF4-FFF2-40B4-BE49-F238E27FC236}">
                <a16:creationId xmlns:a16="http://schemas.microsoft.com/office/drawing/2014/main" id="{63885664-13F6-7FAA-E898-113364F04451}"/>
              </a:ext>
            </a:extLst>
          </p:cNvPr>
          <p:cNvSpPr txBox="1"/>
          <p:nvPr/>
        </p:nvSpPr>
        <p:spPr>
          <a:xfrm>
            <a:off x="170537" y="4870765"/>
            <a:ext cx="6142714" cy="1015663"/>
          </a:xfrm>
          <a:prstGeom prst="rect">
            <a:avLst/>
          </a:prstGeom>
          <a:noFill/>
        </p:spPr>
        <p:txBody>
          <a:bodyPr wrap="square">
            <a:spAutoFit/>
          </a:bodyPr>
          <a:lstStyle/>
          <a:p>
            <a:pPr>
              <a:spcBef>
                <a:spcPts val="600"/>
              </a:spcBef>
            </a:pPr>
            <a:r>
              <a:rPr lang="es-ES" sz="2000" b="1" dirty="0"/>
              <a:t>Jozue slyšel, jak jeho rodiče dali stejný slib </a:t>
            </a:r>
            <a:r>
              <a:rPr lang="cs-CZ" sz="2000" b="1" dirty="0"/>
              <a:t>                      </a:t>
            </a:r>
            <a:r>
              <a:rPr lang="es-ES" sz="2000" b="1" dirty="0"/>
              <a:t>(</a:t>
            </a:r>
            <a:r>
              <a:rPr lang="cs-CZ" sz="2000" b="1" dirty="0"/>
              <a:t>2</a:t>
            </a:r>
            <a:r>
              <a:rPr lang="es-ES" sz="2000" b="1" dirty="0"/>
              <a:t>.</a:t>
            </a:r>
            <a:r>
              <a:rPr lang="cs-CZ" sz="2000" b="1" dirty="0"/>
              <a:t> Mojžíšova</a:t>
            </a:r>
            <a:r>
              <a:rPr lang="es-ES" sz="2000" b="1" dirty="0"/>
              <a:t> 19</a:t>
            </a:r>
            <a:r>
              <a:rPr lang="cs-CZ" sz="2000" b="1" dirty="0"/>
              <a:t>,</a:t>
            </a:r>
            <a:r>
              <a:rPr lang="es-ES" sz="2000" b="1" dirty="0"/>
              <a:t>8), a viděl, jak ho po dobu 40 let opakovaně porušovali.</a:t>
            </a:r>
          </a:p>
        </p:txBody>
      </p:sp>
    </p:spTree>
    <p:extLst>
      <p:ext uri="{BB962C8B-B14F-4D97-AF65-F5344CB8AC3E}">
        <p14:creationId xmlns:p14="http://schemas.microsoft.com/office/powerpoint/2010/main" val="261524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6FB5FC50-B865-D378-A6BA-CA28F53112DA}"/>
              </a:ext>
            </a:extLst>
          </p:cNvPr>
          <p:cNvSpPr>
            <a:spLocks noGrp="1" noRot="1" noMove="1" noResize="1" noEditPoints="1" noAdjustHandles="1" noChangeArrowheads="1" noChangeShapeType="1"/>
          </p:cNvSpPr>
          <p:nvPr/>
        </p:nvSpPr>
        <p:spPr>
          <a:xfrm>
            <a:off x="0" y="0"/>
            <a:ext cx="12191999" cy="1092301"/>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BED3742-56EF-8569-A26E-290E9443C66E}"/>
              </a:ext>
            </a:extLst>
          </p:cNvPr>
          <p:cNvSpPr txBox="1"/>
          <p:nvPr/>
        </p:nvSpPr>
        <p:spPr>
          <a:xfrm>
            <a:off x="0" y="0"/>
            <a:ext cx="12192000" cy="769441"/>
          </a:xfrm>
          <a:prstGeom prst="rect">
            <a:avLst/>
          </a:prstGeom>
          <a:noFill/>
        </p:spPr>
        <p:txBody>
          <a:bodyPr wrap="square">
            <a:spAutoFit/>
            <a:scene3d>
              <a:camera prst="orthographicFront"/>
              <a:lightRig rig="contrasting" dir="t"/>
            </a:scene3d>
            <a:sp3d extrusionH="57150" contourW="31750" prstMaterial="powder">
              <a:bevelT h="25400" prst="softRound"/>
            </a:sp3d>
          </a:bodyPr>
          <a:lstStyle/>
          <a:p>
            <a:pPr algn="ctr"/>
            <a:r>
              <a:rPr lang="cs-CZ" sz="4400" b="1" spc="600" dirty="0">
                <a:ln w="6600">
                  <a:noFill/>
                  <a:prstDash val="solid"/>
                </a:ln>
                <a:solidFill>
                  <a:schemeClr val="accent3">
                    <a:lumMod val="75000"/>
                  </a:schemeClr>
                </a:solidFill>
                <a:effectLst>
                  <a:outerShdw dist="38100" dir="2700000" algn="tl" rotWithShape="0">
                    <a:schemeClr val="tx1"/>
                  </a:outerShdw>
                </a:effectLst>
              </a:rPr>
              <a:t>NEBEZPEČÍ MODLÁŘSTVÍ</a:t>
            </a:r>
            <a:r>
              <a:rPr lang="es-ES" sz="4400" b="1" spc="600" dirty="0">
                <a:ln w="6600">
                  <a:noFill/>
                  <a:prstDash val="solid"/>
                </a:ln>
                <a:solidFill>
                  <a:schemeClr val="accent3">
                    <a:lumMod val="75000"/>
                  </a:schemeClr>
                </a:solidFill>
                <a:effectLst>
                  <a:outerShdw dist="38100" dir="2700000" algn="tl" rotWithShape="0">
                    <a:schemeClr val="tx1"/>
                  </a:outerShdw>
                </a:effectLst>
              </a:rPr>
              <a:t> </a:t>
            </a:r>
          </a:p>
        </p:txBody>
      </p:sp>
      <p:sp>
        <p:nvSpPr>
          <p:cNvPr id="5" name="CuadroTexto 4">
            <a:extLst>
              <a:ext uri="{FF2B5EF4-FFF2-40B4-BE49-F238E27FC236}">
                <a16:creationId xmlns:a16="http://schemas.microsoft.com/office/drawing/2014/main" id="{88C1FE5A-4290-A5D7-5EE4-1E75318C76E1}"/>
              </a:ext>
            </a:extLst>
          </p:cNvPr>
          <p:cNvSpPr txBox="1"/>
          <p:nvPr/>
        </p:nvSpPr>
        <p:spPr>
          <a:xfrm>
            <a:off x="1" y="653147"/>
            <a:ext cx="12192000" cy="369332"/>
          </a:xfrm>
          <a:prstGeom prst="rect">
            <a:avLst/>
          </a:prstGeom>
          <a:noFill/>
        </p:spPr>
        <p:txBody>
          <a:bodyPr wrap="square">
            <a:spAutoFit/>
          </a:bodyPr>
          <a:lstStyle/>
          <a:p>
            <a:pPr algn="ctr"/>
            <a:r>
              <a:rPr lang="es-ES"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a:t>
            </a:r>
            <a:r>
              <a:rPr lang="cs-CZ"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I uzavřel Jozue onoho dne v </a:t>
            </a:r>
            <a:r>
              <a:rPr lang="cs-CZ" b="1" dirty="0" err="1">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Šekemu</a:t>
            </a:r>
            <a:r>
              <a:rPr lang="cs-CZ"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 smlouvu s lidem a vydal mu nařízení a právní ustanovení</a:t>
            </a:r>
            <a:r>
              <a:rPr lang="es-ES"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 </a:t>
            </a:r>
            <a:r>
              <a:rPr lang="es-ES" sz="1400"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(Jo</a:t>
            </a:r>
            <a:r>
              <a:rPr lang="cs-CZ" sz="1400" b="1" dirty="0" err="1">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zue</a:t>
            </a:r>
            <a:r>
              <a:rPr lang="es-ES" sz="1400"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 24</a:t>
            </a:r>
            <a:r>
              <a:rPr lang="cs-CZ" sz="1400"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a:t>
            </a:r>
            <a:r>
              <a:rPr lang="es-ES" sz="1400"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rPr>
              <a:t>25)</a:t>
            </a:r>
            <a:endParaRPr lang="es-ES" b="1" dirty="0">
              <a:solidFill>
                <a:srgbClr val="9BFF9B"/>
              </a:solidFill>
              <a:effectLst>
                <a:glow rad="127000">
                  <a:srgbClr val="2E150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9AB2C04F-332D-3864-786D-1E82D59EAB01}"/>
              </a:ext>
            </a:extLst>
          </p:cNvPr>
          <p:cNvSpPr txBox="1"/>
          <p:nvPr/>
        </p:nvSpPr>
        <p:spPr>
          <a:xfrm>
            <a:off x="2309662" y="1152365"/>
            <a:ext cx="9882337" cy="707886"/>
          </a:xfrm>
          <a:prstGeom prst="rect">
            <a:avLst/>
          </a:prstGeom>
          <a:noFill/>
        </p:spPr>
        <p:txBody>
          <a:bodyPr wrap="square" rtlCol="0">
            <a:spAutoFit/>
          </a:bodyPr>
          <a:lstStyle/>
          <a:p>
            <a:pPr>
              <a:spcBef>
                <a:spcPts val="600"/>
              </a:spcBef>
            </a:pPr>
            <a:r>
              <a:rPr lang="es-ES" sz="2000" b="1" dirty="0"/>
              <a:t>Na závěr svého projevu je Jozue požádal, aby odstranili bohy, kteří jsou "mezi vámi", a obrátili svá srdce k Bohu (Jozue 24</a:t>
            </a:r>
            <a:r>
              <a:rPr lang="cs-CZ" sz="2000" b="1" dirty="0"/>
              <a:t>,</a:t>
            </a:r>
            <a:r>
              <a:rPr lang="es-ES" sz="2000" b="1" dirty="0"/>
              <a:t>23).</a:t>
            </a:r>
          </a:p>
        </p:txBody>
      </p:sp>
      <p:pic>
        <p:nvPicPr>
          <p:cNvPr id="4" name="Imagen 3" descr="Un grupo de personas posando delante de una multitud de gente&#10;&#10;El contenido generado por IA puede ser incorrecto.">
            <a:extLst>
              <a:ext uri="{FF2B5EF4-FFF2-40B4-BE49-F238E27FC236}">
                <a16:creationId xmlns:a16="http://schemas.microsoft.com/office/drawing/2014/main" id="{EE44073D-F304-D653-A747-55E56DFF018A}"/>
              </a:ext>
            </a:extLst>
          </p:cNvPr>
          <p:cNvPicPr>
            <a:picLocks noChangeAspect="1"/>
          </p:cNvPicPr>
          <p:nvPr/>
        </p:nvPicPr>
        <p:blipFill rotWithShape="1">
          <a:blip r:embed="rId4">
            <a:extLst>
              <a:ext uri="{28A0092B-C50C-407E-A947-70E740481C1C}">
                <a14:useLocalDpi xmlns:a14="http://schemas.microsoft.com/office/drawing/2010/main" val="0"/>
              </a:ext>
            </a:extLst>
          </a:blip>
          <a:srcRect t="402" b="402"/>
          <a:stretch>
            <a:fillRect/>
          </a:stretch>
        </p:blipFill>
        <p:spPr>
          <a:xfrm>
            <a:off x="2338846" y="2692362"/>
            <a:ext cx="2991912" cy="2967849"/>
          </a:xfrm>
          <a:prstGeom prst="snip2DiagRect">
            <a:avLst/>
          </a:prstGeom>
          <a:solidFill>
            <a:srgbClr val="FFFFFF">
              <a:shade val="85000"/>
            </a:srgbClr>
          </a:solidFill>
          <a:ln w="889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grupo, hombre, gente&#10;&#10;El contenido generado por IA puede ser incorrecto.">
            <a:extLst>
              <a:ext uri="{FF2B5EF4-FFF2-40B4-BE49-F238E27FC236}">
                <a16:creationId xmlns:a16="http://schemas.microsoft.com/office/drawing/2014/main" id="{9072121F-A758-4CD0-3869-E279506C43AF}"/>
              </a:ext>
            </a:extLst>
          </p:cNvPr>
          <p:cNvPicPr>
            <a:picLocks noChangeAspect="1"/>
          </p:cNvPicPr>
          <p:nvPr/>
        </p:nvPicPr>
        <p:blipFill>
          <a:blip r:embed="rId5">
            <a:extLst>
              <a:ext uri="{28A0092B-C50C-407E-A947-70E740481C1C}">
                <a14:useLocalDpi xmlns:a14="http://schemas.microsoft.com/office/drawing/2010/main" val="0"/>
              </a:ext>
            </a:extLst>
          </a:blip>
          <a:srcRect t="3095"/>
          <a:stretch>
            <a:fillRect/>
          </a:stretch>
        </p:blipFill>
        <p:spPr>
          <a:xfrm>
            <a:off x="8804540" y="2681631"/>
            <a:ext cx="3240381" cy="4035435"/>
          </a:xfrm>
          <a:prstGeom prst="snip2DiagRect">
            <a:avLst>
              <a:gd name="adj1" fmla="val 17986"/>
              <a:gd name="adj2" fmla="val 0"/>
            </a:avLst>
          </a:prstGeom>
          <a:solidFill>
            <a:srgbClr val="FFFFFF">
              <a:shade val="85000"/>
            </a:srgbClr>
          </a:solidFill>
          <a:ln w="889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dibujo de una persona&#10;&#10;El contenido generado por IA puede ser incorrecto.">
            <a:extLst>
              <a:ext uri="{FF2B5EF4-FFF2-40B4-BE49-F238E27FC236}">
                <a16:creationId xmlns:a16="http://schemas.microsoft.com/office/drawing/2014/main" id="{301FF75A-C590-03AD-3326-C6DD6325D8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79" y="1278824"/>
            <a:ext cx="1993726" cy="254864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216828F0-8D5B-C9B7-E473-D31B98ECE2B2}"/>
              </a:ext>
            </a:extLst>
          </p:cNvPr>
          <p:cNvSpPr txBox="1"/>
          <p:nvPr/>
        </p:nvSpPr>
        <p:spPr>
          <a:xfrm>
            <a:off x="2309662" y="5789095"/>
            <a:ext cx="6658104" cy="1015663"/>
          </a:xfrm>
          <a:prstGeom prst="rect">
            <a:avLst/>
          </a:prstGeom>
          <a:noFill/>
        </p:spPr>
        <p:txBody>
          <a:bodyPr wrap="square">
            <a:spAutoFit/>
          </a:bodyPr>
          <a:lstStyle/>
          <a:p>
            <a:pPr>
              <a:spcBef>
                <a:spcPts val="600"/>
              </a:spcBef>
            </a:pPr>
            <a:r>
              <a:rPr lang="es-ES" sz="2000" b="1" dirty="0"/>
              <a:t>Zapsal smlouvu a postavil památník památníku </a:t>
            </a:r>
            <a:r>
              <a:rPr lang="cs-CZ" sz="2000" b="1" dirty="0"/>
              <a:t>–</a:t>
            </a:r>
            <a:r>
              <a:rPr lang="es-ES" sz="2000" b="1" dirty="0"/>
              <a:t> ká</a:t>
            </a:r>
            <a:r>
              <a:rPr lang="cs-CZ" sz="2000" b="1" dirty="0"/>
              <a:t>-</a:t>
            </a:r>
            <a:r>
              <a:rPr lang="es-ES" sz="2000" b="1" dirty="0"/>
              <a:t>men, který měl sloužit jako svědek jejich slibu </a:t>
            </a:r>
            <a:r>
              <a:rPr lang="cs-CZ" sz="2000" b="1" dirty="0"/>
              <a:t>                       </a:t>
            </a:r>
            <a:r>
              <a:rPr lang="es-ES" sz="2000" b="1" dirty="0"/>
              <a:t>(Joz</a:t>
            </a:r>
            <a:r>
              <a:rPr lang="cs-CZ" sz="2000" b="1" dirty="0" err="1"/>
              <a:t>ue</a:t>
            </a:r>
            <a:r>
              <a:rPr lang="es-ES" sz="2000" b="1" dirty="0"/>
              <a:t> 24</a:t>
            </a:r>
            <a:r>
              <a:rPr lang="cs-CZ" sz="2000" b="1" dirty="0"/>
              <a:t>,</a:t>
            </a:r>
            <a:r>
              <a:rPr lang="es-ES" sz="2000" b="1" dirty="0"/>
              <a:t>26-27).</a:t>
            </a:r>
          </a:p>
        </p:txBody>
      </p:sp>
      <p:sp>
        <p:nvSpPr>
          <p:cNvPr id="16" name="CuadroTexto 15">
            <a:extLst>
              <a:ext uri="{FF2B5EF4-FFF2-40B4-BE49-F238E27FC236}">
                <a16:creationId xmlns:a16="http://schemas.microsoft.com/office/drawing/2014/main" id="{49C2B083-2995-DF5C-B723-D59542E9732F}"/>
              </a:ext>
            </a:extLst>
          </p:cNvPr>
          <p:cNvSpPr txBox="1"/>
          <p:nvPr/>
        </p:nvSpPr>
        <p:spPr>
          <a:xfrm>
            <a:off x="5434480" y="2595600"/>
            <a:ext cx="3370060" cy="2246769"/>
          </a:xfrm>
          <a:prstGeom prst="rect">
            <a:avLst/>
          </a:prstGeom>
          <a:noFill/>
        </p:spPr>
        <p:txBody>
          <a:bodyPr wrap="square">
            <a:spAutoFit/>
          </a:bodyPr>
          <a:lstStyle/>
          <a:p>
            <a:pPr>
              <a:spcBef>
                <a:spcPts val="600"/>
              </a:spcBef>
            </a:pPr>
            <a:r>
              <a:rPr lang="es-ES" sz="2000" b="1" dirty="0"/>
              <a:t>Ačkoliv je smlouva s Bo</a:t>
            </a:r>
            <a:r>
              <a:rPr lang="cs-CZ" sz="2000" b="1" dirty="0"/>
              <a:t>-</a:t>
            </a:r>
            <a:r>
              <a:rPr lang="es-ES" sz="2000" b="1" dirty="0"/>
              <a:t>hem založena na živém vztahu s Ním a nelze ji plně vyjádřit pouhými předpisy, Jozue chápal, že jsou potřeba jasná připomínání, aby zůstali ve smlouvě.</a:t>
            </a:r>
          </a:p>
        </p:txBody>
      </p:sp>
      <p:pic>
        <p:nvPicPr>
          <p:cNvPr id="18" name="Imagen 17" descr="Grupo de personas posando delante de una montaña&#10;&#10;El contenido generado por IA puede ser incorrecto.">
            <a:extLst>
              <a:ext uri="{FF2B5EF4-FFF2-40B4-BE49-F238E27FC236}">
                <a16:creationId xmlns:a16="http://schemas.microsoft.com/office/drawing/2014/main" id="{663AC796-3F93-D44D-5460-8A47B2F147C6}"/>
              </a:ext>
            </a:extLst>
          </p:cNvPr>
          <p:cNvPicPr>
            <a:picLocks noChangeAspect="1"/>
          </p:cNvPicPr>
          <p:nvPr/>
        </p:nvPicPr>
        <p:blipFill rotWithShape="1">
          <a:blip r:embed="rId7">
            <a:extLst>
              <a:ext uri="{28A0092B-C50C-407E-A947-70E740481C1C}">
                <a14:useLocalDpi xmlns:a14="http://schemas.microsoft.com/office/drawing/2010/main" val="0"/>
              </a:ext>
            </a:extLst>
          </a:blip>
          <a:srcRect l="27654" t="6344" r="3268"/>
          <a:stretch>
            <a:fillRect/>
          </a:stretch>
        </p:blipFill>
        <p:spPr>
          <a:xfrm>
            <a:off x="147079" y="4013994"/>
            <a:ext cx="1993725" cy="2703073"/>
          </a:xfrm>
          <a:prstGeom prst="roundRect">
            <a:avLst>
              <a:gd name="adj" fmla="val 12623"/>
            </a:avLst>
          </a:prstGeom>
          <a:ln w="762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A7991D8D-0DE4-C8D3-F345-D64E6A5C670F}"/>
              </a:ext>
            </a:extLst>
          </p:cNvPr>
          <p:cNvSpPr txBox="1"/>
          <p:nvPr/>
        </p:nvSpPr>
        <p:spPr>
          <a:xfrm>
            <a:off x="2309662" y="1854590"/>
            <a:ext cx="9882338" cy="707886"/>
          </a:xfrm>
          <a:prstGeom prst="rect">
            <a:avLst/>
          </a:prstGeom>
          <a:noFill/>
        </p:spPr>
        <p:txBody>
          <a:bodyPr wrap="square">
            <a:spAutoFit/>
          </a:bodyPr>
          <a:lstStyle/>
          <a:p>
            <a:pPr>
              <a:spcBef>
                <a:spcPts val="600"/>
              </a:spcBef>
            </a:pPr>
            <a:r>
              <a:rPr lang="es-ES" sz="2000" b="1" dirty="0"/>
              <a:t>Potřetí se lidé zavázali sloužit Bohu (Joz</a:t>
            </a:r>
            <a:r>
              <a:rPr lang="cs-CZ" sz="2000" b="1" dirty="0" err="1"/>
              <a:t>ue</a:t>
            </a:r>
            <a:r>
              <a:rPr lang="es-ES" sz="2000" b="1" dirty="0"/>
              <a:t> 24</a:t>
            </a:r>
            <a:r>
              <a:rPr lang="cs-CZ" sz="2000" b="1" dirty="0"/>
              <a:t>,</a:t>
            </a:r>
            <a:r>
              <a:rPr lang="es-ES" sz="2000" b="1" dirty="0"/>
              <a:t>24). Smlouva byla potvrzena a stejně jako Mojžíš jim Jozue "dal zákony a zákony" (Jo</a:t>
            </a:r>
            <a:r>
              <a:rPr lang="cs-CZ" sz="2000" b="1" dirty="0" err="1"/>
              <a:t>zue</a:t>
            </a:r>
            <a:r>
              <a:rPr lang="es-ES" sz="2000" b="1" dirty="0"/>
              <a:t> 24</a:t>
            </a:r>
            <a:r>
              <a:rPr lang="cs-CZ" sz="2000" b="1" dirty="0"/>
              <a:t>,</a:t>
            </a:r>
            <a:r>
              <a:rPr lang="es-ES" sz="2000" b="1" dirty="0"/>
              <a:t>25).</a:t>
            </a:r>
          </a:p>
        </p:txBody>
      </p:sp>
    </p:spTree>
    <p:extLst>
      <p:ext uri="{BB962C8B-B14F-4D97-AF65-F5344CB8AC3E}">
        <p14:creationId xmlns:p14="http://schemas.microsoft.com/office/powerpoint/2010/main" val="17146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9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4)">
                                      <p:cBhvr>
                                        <p:cTn id="24" dur="1000"/>
                                        <p:tgtEl>
                                          <p:spTgt spid="1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800" decel="100000"/>
                                        <p:tgtEl>
                                          <p:spTgt spid="18"/>
                                        </p:tgtEl>
                                      </p:cBhvr>
                                    </p:animEffect>
                                    <p:anim calcmode="lin" valueType="num">
                                      <p:cBhvr>
                                        <p:cTn id="34" dur="800" decel="100000" fill="hold"/>
                                        <p:tgtEl>
                                          <p:spTgt spid="18"/>
                                        </p:tgtEl>
                                        <p:attrNameLst>
                                          <p:attrName>style.rotation</p:attrName>
                                        </p:attrNameLst>
                                      </p:cBhvr>
                                      <p:tavLst>
                                        <p:tav tm="0">
                                          <p:val>
                                            <p:fltVal val="-90"/>
                                          </p:val>
                                        </p:tav>
                                        <p:tav tm="100000">
                                          <p:val>
                                            <p:fltVal val="0"/>
                                          </p:val>
                                        </p:tav>
                                      </p:tavLst>
                                    </p:anim>
                                    <p:anim calcmode="lin" valueType="num">
                                      <p:cBhvr>
                                        <p:cTn id="35" dur="800" decel="100000" fill="hold"/>
                                        <p:tgtEl>
                                          <p:spTgt spid="18"/>
                                        </p:tgtEl>
                                        <p:attrNameLst>
                                          <p:attrName>ppt_x</p:attrName>
                                        </p:attrNameLst>
                                      </p:cBhvr>
                                      <p:tavLst>
                                        <p:tav tm="0">
                                          <p:val>
                                            <p:strVal val="#ppt_x+0.4"/>
                                          </p:val>
                                        </p:tav>
                                        <p:tav tm="100000">
                                          <p:val>
                                            <p:strVal val="#ppt_x-0.05"/>
                                          </p:val>
                                        </p:tav>
                                      </p:tavLst>
                                    </p:anim>
                                    <p:anim calcmode="lin" valueType="num">
                                      <p:cBhvr>
                                        <p:cTn id="36" dur="800" decel="100000" fill="hold"/>
                                        <p:tgtEl>
                                          <p:spTgt spid="18"/>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strips(downRight)">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D13D27-CBCA-217C-03DB-DF81DCFBCED9}"/>
              </a:ext>
            </a:extLst>
          </p:cNvPr>
          <p:cNvSpPr txBox="1"/>
          <p:nvPr/>
        </p:nvSpPr>
        <p:spPr>
          <a:xfrm>
            <a:off x="0" y="0"/>
            <a:ext cx="12191999" cy="769441"/>
          </a:xfrm>
          <a:prstGeom prst="rect">
            <a:avLst/>
          </a:prstGeom>
          <a:noFill/>
        </p:spPr>
        <p:txBody>
          <a:bodyPr wrap="square">
            <a:spAutoFit/>
            <a:scene3d>
              <a:camera prst="orthographicFront"/>
              <a:lightRig rig="sunset" dir="t"/>
            </a:scene3d>
            <a:sp3d extrusionH="57150">
              <a:bevelT w="57150" h="38100" prst="hardEdge"/>
            </a:sp3d>
          </a:bodyPr>
          <a:lstStyle/>
          <a:p>
            <a:pPr algn="ctr"/>
            <a:r>
              <a:rPr lang="cs-CZ" sz="4400" b="1" dirty="0">
                <a:ln/>
                <a:pattFill prst="dkUpDiag">
                  <a:fgClr>
                    <a:schemeClr val="bg1">
                      <a:lumMod val="75000"/>
                    </a:schemeClr>
                  </a:fgClr>
                  <a:bgClr>
                    <a:schemeClr val="accent2">
                      <a:lumMod val="75000"/>
                    </a:schemeClr>
                  </a:bgClr>
                </a:pattFill>
                <a:effectLst>
                  <a:outerShdw blurRad="38100" dist="19050" dir="2700000" algn="tl" rotWithShape="0">
                    <a:schemeClr val="dk1">
                      <a:lumMod val="50000"/>
                      <a:alpha val="40000"/>
                    </a:schemeClr>
                  </a:outerShdw>
                </a:effectLst>
              </a:rPr>
              <a:t>DOBRÝ ZÁVĚR</a:t>
            </a:r>
            <a:r>
              <a:rPr lang="es-ES" sz="4400" b="1" dirty="0">
                <a:ln/>
                <a:pattFill prst="dkUpDiag">
                  <a:fgClr>
                    <a:schemeClr val="bg1">
                      <a:lumMod val="75000"/>
                    </a:schemeClr>
                  </a:fgClr>
                  <a:bgClr>
                    <a:schemeClr val="accent2">
                      <a:lumMod val="75000"/>
                    </a:schemeClr>
                  </a:bgClr>
                </a:pattFill>
                <a:effectLst>
                  <a:outerShdw blurRad="38100" dist="19050" dir="2700000" algn="tl" rotWithShape="0">
                    <a:schemeClr val="dk1">
                      <a:lumMod val="50000"/>
                      <a:alpha val="40000"/>
                    </a:schemeClr>
                  </a:outerShdw>
                </a:effectLst>
              </a:rPr>
              <a:t> </a:t>
            </a:r>
          </a:p>
        </p:txBody>
      </p:sp>
      <p:sp>
        <p:nvSpPr>
          <p:cNvPr id="5" name="CuadroTexto 4">
            <a:extLst>
              <a:ext uri="{FF2B5EF4-FFF2-40B4-BE49-F238E27FC236}">
                <a16:creationId xmlns:a16="http://schemas.microsoft.com/office/drawing/2014/main" id="{7B4A1A73-8EE7-1A40-CBCA-6DAC81F1E139}"/>
              </a:ext>
            </a:extLst>
          </p:cNvPr>
          <p:cNvSpPr txBox="1"/>
          <p:nvPr/>
        </p:nvSpPr>
        <p:spPr>
          <a:xfrm>
            <a:off x="0" y="64284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a:t>
            </a:r>
            <a:r>
              <a:rPr lang="cs-CZ" b="1" dirty="0">
                <a:solidFill>
                  <a:srgbClr val="7030A0"/>
                </a:solidFill>
                <a:latin typeface="Comic Sans MS" panose="030F0702030302020204" pitchFamily="66" charset="0"/>
              </a:rPr>
              <a:t>Izrael sloužil Hospodinu po celou dobu Jozuovu i po celou dobu starších, kteří Jozua přežili a znali celé Hospodinovo dílo, které</a:t>
            </a:r>
            <a:r>
              <a:rPr lang="es-ES" b="1" dirty="0">
                <a:solidFill>
                  <a:srgbClr val="7030A0"/>
                </a:solidFill>
                <a:latin typeface="Comic Sans MS" panose="030F0702030302020204" pitchFamily="66" charset="0"/>
              </a:rPr>
              <a:t> p</a:t>
            </a:r>
            <a:r>
              <a:rPr lang="cs-CZ" b="1" dirty="0">
                <a:solidFill>
                  <a:srgbClr val="7030A0"/>
                </a:solidFill>
                <a:latin typeface="Comic Sans MS" panose="030F0702030302020204" pitchFamily="66" charset="0"/>
              </a:rPr>
              <a:t>r</a:t>
            </a:r>
            <a:r>
              <a:rPr lang="es-ES" b="1" dirty="0">
                <a:solidFill>
                  <a:srgbClr val="7030A0"/>
                </a:solidFill>
                <a:latin typeface="Comic Sans MS" panose="030F0702030302020204" pitchFamily="66" charset="0"/>
              </a:rPr>
              <a:t>o I</a:t>
            </a:r>
            <a:r>
              <a:rPr lang="cs-CZ" b="1" dirty="0">
                <a:solidFill>
                  <a:srgbClr val="7030A0"/>
                </a:solidFill>
                <a:latin typeface="Comic Sans MS" panose="030F0702030302020204" pitchFamily="66" charset="0"/>
              </a:rPr>
              <a:t>z</a:t>
            </a:r>
            <a:r>
              <a:rPr lang="es-ES" b="1" dirty="0">
                <a:solidFill>
                  <a:srgbClr val="7030A0"/>
                </a:solidFill>
                <a:latin typeface="Comic Sans MS" panose="030F0702030302020204" pitchFamily="66" charset="0"/>
              </a:rPr>
              <a:t>rael</a:t>
            </a:r>
            <a:r>
              <a:rPr lang="cs-CZ" b="1" dirty="0">
                <a:solidFill>
                  <a:srgbClr val="7030A0"/>
                </a:solidFill>
                <a:latin typeface="Comic Sans MS" panose="030F0702030302020204" pitchFamily="66" charset="0"/>
              </a:rPr>
              <a:t>e vykonal</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(Jo</a:t>
            </a:r>
            <a:r>
              <a:rPr lang="cs-CZ" sz="1400" b="1" dirty="0" err="1">
                <a:solidFill>
                  <a:srgbClr val="7030A0"/>
                </a:solidFill>
                <a:latin typeface="Comic Sans MS" panose="030F0702030302020204" pitchFamily="66" charset="0"/>
              </a:rPr>
              <a:t>zue</a:t>
            </a:r>
            <a:r>
              <a:rPr lang="es-ES" sz="1400" b="1" dirty="0">
                <a:solidFill>
                  <a:srgbClr val="7030A0"/>
                </a:solidFill>
                <a:latin typeface="Comic Sans MS" panose="030F0702030302020204" pitchFamily="66" charset="0"/>
              </a:rPr>
              <a:t> 24</a:t>
            </a:r>
            <a:r>
              <a:rPr lang="cs-CZ" sz="1400" b="1" dirty="0">
                <a:solidFill>
                  <a:srgbClr val="7030A0"/>
                </a:solidFill>
                <a:latin typeface="Comic Sans MS" panose="030F0702030302020204" pitchFamily="66" charset="0"/>
              </a:rPr>
              <a:t>,</a:t>
            </a:r>
            <a:r>
              <a:rPr lang="es-ES" sz="1400" b="1" dirty="0">
                <a:solidFill>
                  <a:srgbClr val="7030A0"/>
                </a:solidFill>
                <a:latin typeface="Comic Sans MS" panose="030F0702030302020204" pitchFamily="66" charset="0"/>
              </a:rPr>
              <a:t>31)</a:t>
            </a:r>
          </a:p>
        </p:txBody>
      </p:sp>
      <p:sp>
        <p:nvSpPr>
          <p:cNvPr id="6" name="CuadroTexto 5">
            <a:extLst>
              <a:ext uri="{FF2B5EF4-FFF2-40B4-BE49-F238E27FC236}">
                <a16:creationId xmlns:a16="http://schemas.microsoft.com/office/drawing/2014/main" id="{734A7B3D-EC19-0D1F-D77C-5C7964A6A6F8}"/>
              </a:ext>
            </a:extLst>
          </p:cNvPr>
          <p:cNvSpPr txBox="1"/>
          <p:nvPr/>
        </p:nvSpPr>
        <p:spPr>
          <a:xfrm>
            <a:off x="197130" y="1409659"/>
            <a:ext cx="4581582" cy="1631216"/>
          </a:xfrm>
          <a:prstGeom prst="rect">
            <a:avLst/>
          </a:prstGeom>
          <a:noFill/>
        </p:spPr>
        <p:txBody>
          <a:bodyPr wrap="square" rtlCol="0">
            <a:spAutoFit/>
          </a:bodyPr>
          <a:lstStyle/>
          <a:p>
            <a:pPr>
              <a:spcBef>
                <a:spcPts val="600"/>
              </a:spcBef>
            </a:pPr>
            <a:r>
              <a:rPr lang="es-ES" sz="2000" b="1" dirty="0"/>
              <a:t>Kniha Jozue končí třemi pohřby. Jedním z nich, prorokovaným před stovkami let, byl Josefův pohřeb</a:t>
            </a:r>
            <a:r>
              <a:rPr lang="cs-CZ" sz="2000" b="1" dirty="0"/>
              <a:t>               </a:t>
            </a:r>
            <a:r>
              <a:rPr lang="es-ES" sz="2000" b="1" dirty="0"/>
              <a:t> </a:t>
            </a:r>
            <a:r>
              <a:rPr lang="cs-CZ" sz="2000" b="1"/>
              <a:t>v</a:t>
            </a:r>
            <a:r>
              <a:rPr lang="es-ES" sz="2000" b="1"/>
              <a:t> </a:t>
            </a:r>
            <a:r>
              <a:rPr lang="es-ES" sz="2000" b="1" dirty="0"/>
              <a:t>J</a:t>
            </a:r>
            <a:r>
              <a:rPr lang="cs-CZ" sz="2000" b="1" dirty="0"/>
              <a:t>á</a:t>
            </a:r>
            <a:r>
              <a:rPr lang="es-ES" sz="2000" b="1" dirty="0"/>
              <a:t>k</a:t>
            </a:r>
            <a:r>
              <a:rPr lang="cs-CZ" sz="2000" b="1" dirty="0"/>
              <a:t>o</a:t>
            </a:r>
            <a:r>
              <a:rPr lang="es-ES" sz="2000" b="1" dirty="0"/>
              <a:t>bově </a:t>
            </a:r>
            <a:r>
              <a:rPr lang="cs-CZ" sz="2000" b="1" dirty="0"/>
              <a:t>zemi</a:t>
            </a:r>
            <a:r>
              <a:rPr lang="es-ES" sz="2000" b="1" dirty="0"/>
              <a:t> </a:t>
            </a:r>
            <a:r>
              <a:rPr lang="cs-CZ" sz="2000" b="1" dirty="0"/>
              <a:t>                                                     </a:t>
            </a:r>
            <a:r>
              <a:rPr lang="es-ES" sz="2000" b="1" dirty="0"/>
              <a:t>(</a:t>
            </a:r>
            <a:r>
              <a:rPr lang="cs-CZ" sz="2000" b="1" dirty="0"/>
              <a:t>1</a:t>
            </a:r>
            <a:r>
              <a:rPr lang="es-ES" sz="2000" b="1" dirty="0"/>
              <a:t>.</a:t>
            </a:r>
            <a:r>
              <a:rPr lang="cs-CZ" sz="2000" b="1" dirty="0"/>
              <a:t> Mojžíšova</a:t>
            </a:r>
            <a:r>
              <a:rPr lang="es-ES" sz="2000" b="1" dirty="0"/>
              <a:t> 50</a:t>
            </a:r>
            <a:r>
              <a:rPr lang="cs-CZ" sz="2000" b="1" dirty="0"/>
              <a:t>,</a:t>
            </a:r>
            <a:r>
              <a:rPr lang="es-ES" sz="2000" b="1" dirty="0"/>
              <a:t>24-26; Jo</a:t>
            </a:r>
            <a:r>
              <a:rPr lang="cs-CZ" sz="2000" b="1" dirty="0" err="1"/>
              <a:t>zue</a:t>
            </a:r>
            <a:r>
              <a:rPr lang="es-ES" sz="2000" b="1" dirty="0"/>
              <a:t> 24</a:t>
            </a:r>
            <a:r>
              <a:rPr lang="cs-CZ" sz="2000" b="1" dirty="0"/>
              <a:t>,</a:t>
            </a:r>
            <a:r>
              <a:rPr lang="es-ES" sz="2000" b="1" dirty="0"/>
              <a:t>32).</a:t>
            </a:r>
          </a:p>
        </p:txBody>
      </p:sp>
      <p:pic>
        <p:nvPicPr>
          <p:cNvPr id="4" name="Imagen 3" descr="Dibujo de una niña&#10;&#10;El contenido generado por IA puede ser incorrecto.">
            <a:extLst>
              <a:ext uri="{FF2B5EF4-FFF2-40B4-BE49-F238E27FC236}">
                <a16:creationId xmlns:a16="http://schemas.microsoft.com/office/drawing/2014/main" id="{0631A66D-77BB-788F-5CA4-7BCA8DA32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290" y="1412290"/>
            <a:ext cx="2200656" cy="1650492"/>
          </a:xfrm>
          <a:prstGeom prst="rect">
            <a:avLst/>
          </a:prstGeom>
          <a:ln w="38100" cap="sq">
            <a:solidFill>
              <a:srgbClr val="F7DC83"/>
            </a:solidFill>
            <a:prstDash val="solid"/>
            <a:miter lim="800000"/>
          </a:ln>
          <a:effectLst>
            <a:outerShdw blurRad="50800" dist="38100" dir="2700000" algn="tl" rotWithShape="0">
              <a:srgbClr val="000000">
                <a:alpha val="43000"/>
              </a:srgbClr>
            </a:outerShdw>
          </a:effectLst>
        </p:spPr>
      </p:pic>
      <p:pic>
        <p:nvPicPr>
          <p:cNvPr id="8" name="Imagen 7" descr="Un dibujo de una persona&#10;&#10;El contenido generado por IA puede ser incorrecto.">
            <a:extLst>
              <a:ext uri="{FF2B5EF4-FFF2-40B4-BE49-F238E27FC236}">
                <a16:creationId xmlns:a16="http://schemas.microsoft.com/office/drawing/2014/main" id="{7FA0E38B-BB85-023E-C7FA-781D02E4A17D}"/>
              </a:ext>
            </a:extLst>
          </p:cNvPr>
          <p:cNvPicPr>
            <a:picLocks noChangeAspect="1"/>
          </p:cNvPicPr>
          <p:nvPr/>
        </p:nvPicPr>
        <p:blipFill rotWithShape="1">
          <a:blip r:embed="rId4">
            <a:extLst>
              <a:ext uri="{28A0092B-C50C-407E-A947-70E740481C1C}">
                <a14:useLocalDpi xmlns:a14="http://schemas.microsoft.com/office/drawing/2010/main" val="0"/>
              </a:ext>
            </a:extLst>
          </a:blip>
          <a:srcRect l="3397" t="3414" r="3509" b="3491"/>
          <a:stretch>
            <a:fillRect/>
          </a:stretch>
        </p:blipFill>
        <p:spPr>
          <a:xfrm>
            <a:off x="4841866" y="1411604"/>
            <a:ext cx="2391156" cy="1650492"/>
          </a:xfrm>
          <a:prstGeom prst="rect">
            <a:avLst/>
          </a:prstGeom>
          <a:ln w="38100" cap="sq">
            <a:solidFill>
              <a:srgbClr val="F389CD"/>
            </a:solidFill>
            <a:prstDash val="solid"/>
            <a:miter lim="800000"/>
          </a:ln>
          <a:effectLst>
            <a:outerShdw blurRad="50800" dist="38100" dir="2700000" algn="tl" rotWithShape="0">
              <a:srgbClr val="000000">
                <a:alpha val="43000"/>
              </a:srgbClr>
            </a:outerShdw>
          </a:effectLst>
        </p:spPr>
      </p:pic>
      <p:pic>
        <p:nvPicPr>
          <p:cNvPr id="10" name="Imagen 9" descr="Dibujo animado de una persona&#10;&#10;El contenido generado por IA puede ser incorrecto.">
            <a:extLst>
              <a:ext uri="{FF2B5EF4-FFF2-40B4-BE49-F238E27FC236}">
                <a16:creationId xmlns:a16="http://schemas.microsoft.com/office/drawing/2014/main" id="{B4F8F4B4-476E-00B6-91F3-E7884DB34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214" y="1412289"/>
            <a:ext cx="2200657" cy="1650493"/>
          </a:xfrm>
          <a:prstGeom prst="rect">
            <a:avLst/>
          </a:prstGeom>
          <a:ln w="38100" cap="sq">
            <a:solidFill>
              <a:srgbClr val="CBCF4B"/>
            </a:solidFill>
            <a:prstDash val="solid"/>
            <a:miter lim="800000"/>
          </a:ln>
          <a:effectLst>
            <a:outerShdw blurRad="50800" dist="38100" dir="2700000" algn="tl" rotWithShape="0">
              <a:srgbClr val="000000">
                <a:alpha val="43000"/>
              </a:srgbClr>
            </a:outerShdw>
          </a:effectLst>
        </p:spPr>
      </p:pic>
      <p:pic>
        <p:nvPicPr>
          <p:cNvPr id="12" name="Imagen 11" descr="Imagen que contiene persona, pastel, tabla, cumpleaños&#10;&#10;El contenido generado por IA puede ser incorrecto.">
            <a:extLst>
              <a:ext uri="{FF2B5EF4-FFF2-40B4-BE49-F238E27FC236}">
                <a16:creationId xmlns:a16="http://schemas.microsoft.com/office/drawing/2014/main" id="{C18E1F97-0853-9989-A51B-4D6C67285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288" y="4112356"/>
            <a:ext cx="3883640" cy="2745644"/>
          </a:xfrm>
          <a:prstGeom prst="rect">
            <a:avLst/>
          </a:prstGeom>
          <a:effectLst>
            <a:outerShdw blurRad="50800" dist="38100" dir="13500000" algn="br" rotWithShape="0">
              <a:prstClr val="black">
                <a:alpha val="40000"/>
              </a:prstClr>
            </a:outerShdw>
          </a:effectLst>
        </p:spPr>
      </p:pic>
      <p:sp>
        <p:nvSpPr>
          <p:cNvPr id="14" name="CuadroTexto 13">
            <a:extLst>
              <a:ext uri="{FF2B5EF4-FFF2-40B4-BE49-F238E27FC236}">
                <a16:creationId xmlns:a16="http://schemas.microsoft.com/office/drawing/2014/main" id="{4062A7FD-2A65-CA42-1A9D-004BA1FC610F}"/>
              </a:ext>
            </a:extLst>
          </p:cNvPr>
          <p:cNvSpPr txBox="1"/>
          <p:nvPr/>
        </p:nvSpPr>
        <p:spPr>
          <a:xfrm>
            <a:off x="2796372" y="4919008"/>
            <a:ext cx="5349845" cy="1938992"/>
          </a:xfrm>
          <a:prstGeom prst="rect">
            <a:avLst/>
          </a:prstGeom>
          <a:noFill/>
        </p:spPr>
        <p:txBody>
          <a:bodyPr wrap="square">
            <a:spAutoFit/>
          </a:bodyPr>
          <a:lstStyle/>
          <a:p>
            <a:pPr>
              <a:spcBef>
                <a:spcPts val="600"/>
              </a:spcBef>
            </a:pPr>
            <a:r>
              <a:rPr lang="es-ES" sz="2000" b="1" dirty="0"/>
              <a:t>Každá generace musí uzavřít vlastní smlouvu s Bohem. Víra vašich rodičů jim může pomoci učinit správné rozhodnutí. Ale rozhodnutí je na vás. Dnes se rozhodněme: „</a:t>
            </a:r>
            <a:r>
              <a:rPr lang="cs-CZ" sz="2000" b="1" dirty="0"/>
              <a:t>Já a můj dům</a:t>
            </a:r>
            <a:r>
              <a:rPr lang="es-ES" sz="2000" b="1" dirty="0"/>
              <a:t> budeme sloužit </a:t>
            </a:r>
            <a:r>
              <a:rPr lang="cs-CZ" sz="2000" b="1" dirty="0"/>
              <a:t>HOSPODI</a:t>
            </a:r>
            <a:r>
              <a:rPr lang="es-ES" sz="2000" b="1" dirty="0"/>
              <a:t>NU" (Joz</a:t>
            </a:r>
            <a:r>
              <a:rPr lang="cs-CZ" sz="2000" b="1" dirty="0" err="1"/>
              <a:t>ue</a:t>
            </a:r>
            <a:r>
              <a:rPr lang="es-ES" sz="2000" b="1" dirty="0"/>
              <a:t> 24</a:t>
            </a:r>
            <a:r>
              <a:rPr lang="cs-CZ" sz="2000" b="1" dirty="0"/>
              <a:t>,</a:t>
            </a:r>
            <a:r>
              <a:rPr lang="es-ES" sz="2000" b="1" dirty="0"/>
              <a:t>15).</a:t>
            </a:r>
          </a:p>
        </p:txBody>
      </p:sp>
      <p:sp>
        <p:nvSpPr>
          <p:cNvPr id="16" name="CuadroTexto 15">
            <a:extLst>
              <a:ext uri="{FF2B5EF4-FFF2-40B4-BE49-F238E27FC236}">
                <a16:creationId xmlns:a16="http://schemas.microsoft.com/office/drawing/2014/main" id="{EFAAA361-84A7-E21A-B7F0-80148A8CA996}"/>
              </a:ext>
            </a:extLst>
          </p:cNvPr>
          <p:cNvSpPr txBox="1"/>
          <p:nvPr/>
        </p:nvSpPr>
        <p:spPr>
          <a:xfrm>
            <a:off x="197128" y="3131309"/>
            <a:ext cx="11994871" cy="1015663"/>
          </a:xfrm>
          <a:prstGeom prst="rect">
            <a:avLst/>
          </a:prstGeom>
          <a:noFill/>
        </p:spPr>
        <p:txBody>
          <a:bodyPr wrap="square">
            <a:spAutoFit/>
          </a:bodyPr>
          <a:lstStyle/>
          <a:p>
            <a:pPr>
              <a:spcBef>
                <a:spcPts val="600"/>
              </a:spcBef>
            </a:pPr>
            <a:r>
              <a:rPr lang="es-ES" sz="2000" b="1" dirty="0"/>
              <a:t>Vzpurná generace, která vyšla z Egypta, byla pohřbena v poušti. Ale vzestupná generace měla být pohřbena "ve svém dědictví" spolu s těmi, kteří zůstali věrní v nevěrné generaci: Jozuou a Eleazarem (Jozue 24</a:t>
            </a:r>
            <a:r>
              <a:rPr lang="cs-CZ" sz="2000" b="1" dirty="0"/>
              <a:t>,</a:t>
            </a:r>
            <a:r>
              <a:rPr lang="es-ES" sz="2000" b="1" dirty="0"/>
              <a:t>29-30</a:t>
            </a:r>
            <a:r>
              <a:rPr lang="cs-CZ" sz="2000" b="1" dirty="0"/>
              <a:t>.</a:t>
            </a:r>
            <a:r>
              <a:rPr lang="es-ES" sz="2000" b="1" dirty="0"/>
              <a:t>33).</a:t>
            </a:r>
          </a:p>
        </p:txBody>
      </p:sp>
      <p:sp>
        <p:nvSpPr>
          <p:cNvPr id="18" name="CuadroTexto 17">
            <a:extLst>
              <a:ext uri="{FF2B5EF4-FFF2-40B4-BE49-F238E27FC236}">
                <a16:creationId xmlns:a16="http://schemas.microsoft.com/office/drawing/2014/main" id="{355448D7-3CDB-421F-6E7B-36A78322AC0D}"/>
              </a:ext>
            </a:extLst>
          </p:cNvPr>
          <p:cNvSpPr txBox="1"/>
          <p:nvPr/>
        </p:nvSpPr>
        <p:spPr>
          <a:xfrm>
            <a:off x="2796372" y="4146972"/>
            <a:ext cx="6599254" cy="707886"/>
          </a:xfrm>
          <a:prstGeom prst="rect">
            <a:avLst/>
          </a:prstGeom>
          <a:noFill/>
        </p:spPr>
        <p:txBody>
          <a:bodyPr wrap="square">
            <a:spAutoFit/>
          </a:bodyPr>
          <a:lstStyle/>
          <a:p>
            <a:pPr>
              <a:spcBef>
                <a:spcPts val="600"/>
              </a:spcBef>
            </a:pPr>
            <a:r>
              <a:rPr lang="es-ES" sz="2000" b="1" dirty="0"/>
              <a:t>Tato nová generace zůstala věrná (Joz</a:t>
            </a:r>
            <a:r>
              <a:rPr lang="cs-CZ" sz="2000" b="1" dirty="0" err="1"/>
              <a:t>ue</a:t>
            </a:r>
            <a:r>
              <a:rPr lang="es-ES" sz="2000" b="1" dirty="0"/>
              <a:t> 24</a:t>
            </a:r>
            <a:r>
              <a:rPr lang="cs-CZ" sz="2000" b="1" dirty="0"/>
              <a:t>,</a:t>
            </a:r>
            <a:r>
              <a:rPr lang="es-ES" sz="2000" b="1" dirty="0"/>
              <a:t>31). Ale co další generace (Soud</a:t>
            </a:r>
            <a:r>
              <a:rPr lang="cs-CZ" sz="2000" b="1" dirty="0" err="1"/>
              <a:t>ců</a:t>
            </a:r>
            <a:r>
              <a:rPr lang="es-ES" sz="2000" b="1" dirty="0"/>
              <a:t> 2</a:t>
            </a:r>
            <a:r>
              <a:rPr lang="cs-CZ" sz="2000" b="1" dirty="0"/>
              <a:t>,</a:t>
            </a:r>
            <a:r>
              <a:rPr lang="es-ES" sz="2000" b="1" dirty="0"/>
              <a:t>10-11)?</a:t>
            </a:r>
          </a:p>
        </p:txBody>
      </p:sp>
      <p:pic>
        <p:nvPicPr>
          <p:cNvPr id="20" name="Imagen 19" descr="Imagen que contiene vestido&#10;&#10;El contenido generado por IA puede ser incorrecto.">
            <a:extLst>
              <a:ext uri="{FF2B5EF4-FFF2-40B4-BE49-F238E27FC236}">
                <a16:creationId xmlns:a16="http://schemas.microsoft.com/office/drawing/2014/main" id="{9D9B5072-7B84-A6F6-35AB-E9C42FE33622}"/>
              </a:ext>
            </a:extLst>
          </p:cNvPr>
          <p:cNvPicPr>
            <a:picLocks noChangeAspect="1"/>
          </p:cNvPicPr>
          <p:nvPr/>
        </p:nvPicPr>
        <p:blipFill rotWithShape="1">
          <a:blip r:embed="rId7">
            <a:extLst>
              <a:ext uri="{28A0092B-C50C-407E-A947-70E740481C1C}">
                <a14:useLocalDpi xmlns:a14="http://schemas.microsoft.com/office/drawing/2010/main" val="0"/>
              </a:ext>
            </a:extLst>
          </a:blip>
          <a:srcRect l="16100" t="1030" r="45828" b="589"/>
          <a:stretch>
            <a:fillRect/>
          </a:stretch>
        </p:blipFill>
        <p:spPr>
          <a:xfrm>
            <a:off x="161794" y="4237406"/>
            <a:ext cx="2470874" cy="2511408"/>
          </a:xfrm>
          <a:prstGeom prst="rect">
            <a:avLst/>
          </a:prstGeom>
          <a:effectLst>
            <a:innerShdw blurRad="114300">
              <a:schemeClr val="accent2">
                <a:lumMod val="50000"/>
              </a:schemeClr>
            </a:innerShdw>
          </a:effectLst>
        </p:spPr>
      </p:pic>
    </p:spTree>
    <p:extLst>
      <p:ext uri="{BB962C8B-B14F-4D97-AF65-F5344CB8AC3E}">
        <p14:creationId xmlns:p14="http://schemas.microsoft.com/office/powerpoint/2010/main" val="42852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amond(in)">
                                      <p:cBhvr>
                                        <p:cTn id="49" dur="750"/>
                                        <p:tgtEl>
                                          <p:spTgt spid="2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28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4/3*#ppt_w"/>
                                          </p:val>
                                        </p:tav>
                                        <p:tav tm="100000">
                                          <p:val>
                                            <p:strVal val="#ppt_w"/>
                                          </p:val>
                                        </p:tav>
                                      </p:tavLst>
                                    </p:anim>
                                    <p:anim calcmode="lin" valueType="num">
                                      <p:cBhvr>
                                        <p:cTn id="59" dur="500" fill="hold"/>
                                        <p:tgtEl>
                                          <p:spTgt spid="12"/>
                                        </p:tgtEl>
                                        <p:attrNameLst>
                                          <p:attrName>ppt_h</p:attrName>
                                        </p:attrNameLst>
                                      </p:cBhvr>
                                      <p:tavLst>
                                        <p:tav tm="0">
                                          <p:val>
                                            <p:strVal val="4/3*#ppt_h"/>
                                          </p:val>
                                        </p:tav>
                                        <p:tav tm="100000">
                                          <p:val>
                                            <p:strVal val="#ppt_h"/>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A462DA-B35C-4DD5-D6F7-DB5F7B617DEB}"/>
              </a:ext>
            </a:extLst>
          </p:cNvPr>
          <p:cNvSpPr txBox="1"/>
          <p:nvPr/>
        </p:nvSpPr>
        <p:spPr>
          <a:xfrm>
            <a:off x="2369807" y="820331"/>
            <a:ext cx="9696659" cy="4031873"/>
          </a:xfrm>
          <a:prstGeom prst="rect">
            <a:avLst/>
          </a:prstGeom>
          <a:noFill/>
        </p:spPr>
        <p:txBody>
          <a:bodyPr wrap="square">
            <a:spAutoFit/>
          </a:bodyPr>
          <a:lstStyle/>
          <a:p>
            <a:pPr>
              <a:spcBef>
                <a:spcPts val="600"/>
              </a:spcBef>
            </a:pPr>
            <a:r>
              <a:rPr lang="es-ES" sz="3200" b="1" dirty="0">
                <a:latin typeface="Constantia" panose="02030602050306030303" pitchFamily="18" charset="0"/>
              </a:rPr>
              <a:t>“Náš generál, který nikdy neprohrál bitvu, očekává věrnou a dobrovolnou službu od všech, kteří se přihlásili pod jeho prapor. V závěrečném konfliktu, který právě zuří mezi silami dobra a zástupy zla, očekává, že každý, laik i ministr, přispěje svou částí. Všichni, kdo se přihlásili jako jeho vojáci, by mu měli věrně sloužit s hlubokým smyslem pro svou individuální odpovědnost”</a:t>
            </a:r>
          </a:p>
        </p:txBody>
      </p:sp>
      <p:sp>
        <p:nvSpPr>
          <p:cNvPr id="4" name="CuadroTexto 3">
            <a:extLst>
              <a:ext uri="{FF2B5EF4-FFF2-40B4-BE49-F238E27FC236}">
                <a16:creationId xmlns:a16="http://schemas.microsoft.com/office/drawing/2014/main" id="{01B76F75-3111-93EE-FB74-5E2DC4989168}"/>
              </a:ext>
            </a:extLst>
          </p:cNvPr>
          <p:cNvSpPr txBox="1"/>
          <p:nvPr/>
        </p:nvSpPr>
        <p:spPr>
          <a:xfrm>
            <a:off x="3761661" y="5363516"/>
            <a:ext cx="8119980" cy="338554"/>
          </a:xfrm>
          <a:prstGeom prst="rect">
            <a:avLst/>
          </a:prstGeom>
          <a:noFill/>
        </p:spPr>
        <p:txBody>
          <a:bodyPr wrap="none" rtlCol="0">
            <a:spAutoFit/>
          </a:bodyPr>
          <a:lstStyle/>
          <a:p>
            <a:pPr algn="r"/>
            <a:r>
              <a:rPr lang="cs-CZ" sz="1600" b="1" dirty="0"/>
              <a:t>(</a:t>
            </a:r>
            <a:r>
              <a:rPr lang="es-ES" sz="1600" b="1" dirty="0"/>
              <a:t>E. G. W.</a:t>
            </a:r>
            <a:r>
              <a:rPr lang="cs-CZ" sz="1600" b="1" dirty="0"/>
              <a:t>: Svědectví pro církev svazek</a:t>
            </a:r>
            <a:r>
              <a:rPr lang="es-ES" sz="1600" b="1" dirty="0"/>
              <a:t> 9</a:t>
            </a:r>
            <a:r>
              <a:rPr lang="cs-CZ" sz="1600" b="1" dirty="0"/>
              <a:t> strana</a:t>
            </a:r>
            <a:r>
              <a:rPr lang="es-ES" sz="1600" b="1" dirty="0"/>
              <a:t> 94</a:t>
            </a:r>
            <a:r>
              <a:rPr lang="cs-CZ" sz="1600" b="1" dirty="0"/>
              <a:t> – neautorizovaný překlad: Ivo Kapec</a:t>
            </a:r>
            <a:r>
              <a:rPr lang="es-ES" sz="1600" b="1" dirty="0"/>
              <a:t>)</a:t>
            </a:r>
          </a:p>
        </p:txBody>
      </p:sp>
    </p:spTree>
    <p:extLst>
      <p:ext uri="{BB962C8B-B14F-4D97-AF65-F5344CB8AC3E}">
        <p14:creationId xmlns:p14="http://schemas.microsoft.com/office/powerpoint/2010/main" val="133015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766</TotalTime>
  <Words>1314</Words>
  <Application>Microsoft Office PowerPoint</Application>
  <PresentationFormat>Panorámica</PresentationFormat>
  <Paragraphs>52</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Constantia</vt:lpstr>
      <vt:lpstr>Comic Sans MS</vt:lpstr>
      <vt:lpstr>Wingdings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131</cp:revision>
  <dcterms:created xsi:type="dcterms:W3CDTF">2025-12-04T08:44:01Z</dcterms:created>
  <dcterms:modified xsi:type="dcterms:W3CDTF">2025-12-08T15:15:04Z</dcterms:modified>
</cp:coreProperties>
</file>