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9" r:id="rId3"/>
    <p:sldId id="270" r:id="rId4"/>
    <p:sldId id="272" r:id="rId5"/>
    <p:sldId id="268" r:id="rId6"/>
    <p:sldId id="277" r:id="rId7"/>
    <p:sldId id="258" r:id="rId8"/>
    <p:sldId id="278" r:id="rId9"/>
    <p:sldId id="279" r:id="rId10"/>
    <p:sldId id="280" r:id="rId11"/>
    <p:sldId id="281" r:id="rId12"/>
    <p:sldId id="263" r:id="rId13"/>
    <p:sldId id="282" r:id="rId14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95F81"/>
    <a:srgbClr val="AFC8E2"/>
    <a:srgbClr val="F9C6E7"/>
    <a:srgbClr val="1604C6"/>
    <a:srgbClr val="CAE4C0"/>
    <a:srgbClr val="B9FAFD"/>
    <a:srgbClr val="03868B"/>
    <a:srgbClr val="B86C4C"/>
    <a:srgbClr val="AF5942"/>
    <a:srgbClr val="2448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67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E63B650-C665-D13B-A385-B35B8853B6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4EB1C1A-7915-9D54-ABB2-3D466E64D5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3E0233F-7362-C71A-9547-DF3DC4D11C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30/03/2024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373702E-592A-DF66-F5BD-658C0D8383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1C32D2C-2898-C240-C486-8531262AD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083543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435ECC0-FF98-E549-2CAD-BB6BA1BB08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BB8C720-2A7A-BAAE-C7C7-5F9135B392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CDFF433-9C4D-087E-74FB-EA52B193E0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30/03/2024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AC591A7-9361-17AB-3791-120ABC17E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7B6AF8D-4A3B-8061-B868-A8188CB24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944410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E5D95D5-CBB1-6C19-713D-601CDF6B129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B9F206D-10D2-E2AC-0F11-ABFE885F49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456956E-7AE4-C1D9-78F3-9BCF6AE1F6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30/03/2024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99FE203-43A0-EBCB-81E1-12F65CCB0F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317FEEA-2EC3-43FB-1A09-E76D3ED6D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173927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406CEB-5850-DE6E-B2AA-235CE8E80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714BC2D-74B0-4C15-5BAE-3EF465F775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961F36F-2B83-FCDA-34B4-AAD98764B0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30/03/2024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96EFED6-60BE-4FB4-A4FC-56C46F6511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891120A-FEAA-2C73-647F-D38872E04D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578766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48889D-EEDD-E4BA-8870-3856F7B14B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4A20167-6B12-A1D7-0CA9-E5C69474D9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21316D8-4FD6-846F-8207-0407F6B231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30/03/2024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706CC65-F842-A55A-07E5-01C7D99779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86FE04E-8A0E-D5D2-4F91-477665BED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78501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4DBFEB-5A1D-4C1A-BB76-AE20E3DF19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FDB0450-48E3-9591-54BB-6BDE7EEBA9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4174A85-453A-A2E5-1D7E-B55D71BCF1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C00A214-313F-E43F-592E-86CD96EAE6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30/03/2024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85EFD7E-BBB9-546F-C72B-B99065CB4E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DF4F6B6-8A05-7A20-3D1E-92FE794193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037549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0A8CBF1-7372-0612-D972-187F2C9946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2B27287-505D-BFD2-D050-53405E916B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6583EB2-BFCA-28D6-B7E0-298244DD51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C04391B3-AA6C-D313-34AB-877D1CED4A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20CA0A21-7B59-5A03-807E-38FB8EBE29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65F1E18-613B-E0D6-7166-2D34452BB8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30/03/2024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B1D37D62-E552-FC49-60A9-C4B366DD22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E5A87FD5-BA43-C0D2-5681-4FC40BA3D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361517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980B421-968E-EB97-EFD3-47816A63B3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533B6BEA-B549-F20B-A9EC-AD0F860880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30/03/2024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BDBDDC2B-293D-FC29-AA86-A55242902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6ACDE488-A3FB-62E9-9634-6EB460029C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019486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F1DC27CD-8340-154C-75A7-5A6A1A290F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30/03/2024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37465C90-7210-CB6F-FC49-89FB24B097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30B6B0C-9056-4A1E-205D-185AC0F3A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432774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D396FC7-23B4-4655-56C2-E31694C56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8ADF9A3-1348-748E-0F05-A638F79D4E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AD122E4-D1CA-5753-703A-3F572449BA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77D584B-4F97-FED2-9C9F-850910DBB1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30/03/2024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34EEA01-1C99-5D49-CA73-ABE873084B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C9FB336-2D6B-EB8C-BC2C-0395108751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526484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8D22C6-1272-DDDB-82C0-961AA6BD7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64333A19-CA63-4DE3-C217-5C13D4B9972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453DC67-F502-6BA3-6671-EECFA44DC7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AA5230D-CFE6-E975-3718-CB3FDEE16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30/03/2024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5A240E5-D140-FEB4-AF2B-674684880E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21EFCDC-F9BD-1785-E634-F1845A0C3D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491209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3A8C5A5D-C097-250F-C412-A066F22281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EB86F53-0E69-64C8-D38A-0CE4DF0154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72EFC70-42B9-B440-F5BA-8206107C25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9B62E05-ADC2-4122-9268-6A08E038518D}" type="datetimeFigureOut">
              <a:rPr lang="es-ES" smtClean="0"/>
              <a:t>30/03/2024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562F63B-6DDF-4238-57D3-96A0D44BF5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2CFEBC9-A1F7-84A7-30FE-3B9A352387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49344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551518BC-7885-658F-0AE1-38256832C8DE}"/>
              </a:ext>
            </a:extLst>
          </p:cNvPr>
          <p:cNvSpPr txBox="1"/>
          <p:nvPr/>
        </p:nvSpPr>
        <p:spPr>
          <a:xfrm>
            <a:off x="7400925" y="4415967"/>
            <a:ext cx="4486275" cy="1877437"/>
          </a:xfrm>
          <a:prstGeom prst="rect">
            <a:avLst/>
          </a:prstGeom>
          <a:ln w="57150">
            <a:solidFill>
              <a:srgbClr val="A42511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E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cs-CZ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 strhla se bitva na nebi: Michael a jeho andělé se utkali    s drakem. Drak i jeho andělé bojovali, ale nezvítězili, a nebylo již pro ně místo v nebi</a:t>
            </a:r>
            <a:r>
              <a:rPr lang="es-E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</a:t>
            </a:r>
            <a:r>
              <a:rPr lang="cs-CZ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              </a:t>
            </a:r>
            <a:r>
              <a:rPr lang="es-E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cs-CZ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Zjevení</a:t>
            </a:r>
            <a:r>
              <a:rPr lang="es-E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12</a:t>
            </a:r>
            <a:r>
              <a:rPr lang="cs-CZ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</a:t>
            </a:r>
            <a:r>
              <a:rPr lang="es-E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7</a:t>
            </a:r>
            <a:r>
              <a:rPr lang="cs-CZ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</a:t>
            </a:r>
            <a:r>
              <a:rPr lang="es-E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8)</a:t>
            </a:r>
            <a:endPara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75352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2679492-7988-4050-9056-5424444524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091B163-7D61-4891-ABCF-5C13D9C418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779911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3" descr="Un 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C333B768-0621-5E94-048C-44B065953DA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7" r="-3" b="-3"/>
          <a:stretch/>
        </p:blipFill>
        <p:spPr>
          <a:xfrm>
            <a:off x="279143" y="299509"/>
            <a:ext cx="5221625" cy="625898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63236" y="3619272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uadroTexto 4">
            <a:extLst>
              <a:ext uri="{FF2B5EF4-FFF2-40B4-BE49-F238E27FC236}">
                <a16:creationId xmlns:a16="http://schemas.microsoft.com/office/drawing/2014/main" id="{706808B2-69BB-6E37-7010-17C0F6343BD6}"/>
              </a:ext>
            </a:extLst>
          </p:cNvPr>
          <p:cNvSpPr txBox="1"/>
          <p:nvPr/>
        </p:nvSpPr>
        <p:spPr>
          <a:xfrm>
            <a:off x="5981619" y="228123"/>
            <a:ext cx="5779909" cy="6401753"/>
          </a:xfrm>
          <a:prstGeom prst="rect">
            <a:avLst/>
          </a:prstGeom>
          <a:solidFill>
            <a:schemeClr val="bg1"/>
          </a:solidFill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sz="3000" b="1" dirty="0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“</a:t>
            </a:r>
            <a:r>
              <a:rPr lang="cs-CZ" sz="3000" b="1" dirty="0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Toto vám říkám podle slova Páně: My živí, kteří se  dočkáme příchodu Páně, zesnulé nepředejdeme. Zazní hlas archanděla a zvuk Boží polnice, sám Pán sestoupí        z nebe, a ti, kdo zemřeli        v Kristu, vstanou nejdříve; potom my živí, kteří se toho dočkáme, budeme spolu s nimi uchváceni v oblacích vzhůru vstříc Pánu. A pak už navždy budeme s Pánem</a:t>
            </a:r>
            <a:r>
              <a:rPr lang="es-ES" sz="3000" b="1" dirty="0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”</a:t>
            </a:r>
          </a:p>
          <a:p>
            <a:pPr algn="ctr"/>
            <a:r>
              <a:rPr lang="es-ES" sz="2000" b="1" dirty="0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(1</a:t>
            </a:r>
            <a:r>
              <a:rPr lang="cs-CZ" sz="2000" b="1" dirty="0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. list</a:t>
            </a:r>
            <a:r>
              <a:rPr lang="es-ES" sz="2000" b="1" dirty="0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 </a:t>
            </a:r>
            <a:r>
              <a:rPr lang="cs-CZ" sz="2000" b="1" dirty="0" err="1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Tesalonickým</a:t>
            </a:r>
            <a:r>
              <a:rPr lang="es-ES" sz="2000" b="1" dirty="0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 4</a:t>
            </a:r>
            <a:r>
              <a:rPr lang="cs-CZ" sz="2000" b="1" dirty="0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,</a:t>
            </a:r>
            <a:r>
              <a:rPr lang="es-ES" sz="2000" b="1" dirty="0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16</a:t>
            </a:r>
            <a:r>
              <a:rPr lang="cs-CZ" sz="2000" b="1" dirty="0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.</a:t>
            </a:r>
            <a:r>
              <a:rPr lang="es-ES" sz="2000" b="1" dirty="0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17)</a:t>
            </a:r>
            <a:endParaRPr lang="es-ES" sz="2800" b="1" dirty="0">
              <a:gradFill flip="none" rotWithShape="1">
                <a:gsLst>
                  <a:gs pos="100000">
                    <a:schemeClr val="accent1"/>
                  </a:gs>
                  <a:gs pos="0">
                    <a:schemeClr val="accent2"/>
                  </a:gs>
                </a:gsLst>
                <a:path path="circle">
                  <a:fillToRect l="50000" t="50000" r="50000" b="50000"/>
                </a:path>
                <a:tileRect/>
              </a:gra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47720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D55A19D-297C-4231-AD1F-08EF9B4AA8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0">
            <a:extLst>
              <a:ext uri="{FF2B5EF4-FFF2-40B4-BE49-F238E27FC236}">
                <a16:creationId xmlns:a16="http://schemas.microsoft.com/office/drawing/2014/main" id="{EBAB6C56-3D38-4923-996E-BD474BBB91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44600" y="662169"/>
            <a:ext cx="10289033" cy="5694181"/>
          </a:xfrm>
          <a:prstGeom prst="rect">
            <a:avLst/>
          </a:pr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2">
            <a:extLst>
              <a:ext uri="{FF2B5EF4-FFF2-40B4-BE49-F238E27FC236}">
                <a16:creationId xmlns:a16="http://schemas.microsoft.com/office/drawing/2014/main" id="{20CD21DB-082D-417D-A5AB-FC838AF9D9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44600" y="662169"/>
            <a:ext cx="10289033" cy="5694181"/>
          </a:xfrm>
          <a:prstGeom prst="rect">
            <a:avLst/>
          </a:prstGeom>
          <a:solidFill>
            <a:schemeClr val="accent6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3" descr="Sol brillando en el cielo&#10;&#10;Descripción generada automáticamente con confianza baja">
            <a:extLst>
              <a:ext uri="{FF2B5EF4-FFF2-40B4-BE49-F238E27FC236}">
                <a16:creationId xmlns:a16="http://schemas.microsoft.com/office/drawing/2014/main" id="{23AA6B57-C55A-FE20-7767-CA4E83357AF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47" r="-1" b="3353"/>
          <a:stretch/>
        </p:blipFill>
        <p:spPr>
          <a:xfrm>
            <a:off x="838200" y="233807"/>
            <a:ext cx="10468866" cy="5888737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8A3E6164-2BA7-0280-55A5-D80D74E8DD2C}"/>
              </a:ext>
            </a:extLst>
          </p:cNvPr>
          <p:cNvSpPr txBox="1"/>
          <p:nvPr/>
        </p:nvSpPr>
        <p:spPr>
          <a:xfrm>
            <a:off x="3876675" y="2677210"/>
            <a:ext cx="7070725" cy="181588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prstMaterial="matte"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s-ES" sz="4000" b="1" dirty="0">
                <a:ln/>
                <a:solidFill>
                  <a:srgbClr val="CAE4C0"/>
                </a:solidFill>
                <a:effectLst>
                  <a:glow rad="762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cs-CZ" sz="4000" b="1" dirty="0">
                <a:ln/>
                <a:solidFill>
                  <a:srgbClr val="CAE4C0"/>
                </a:solidFill>
                <a:effectLst>
                  <a:glow rad="762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Posvěť je pravdou;</a:t>
            </a:r>
            <a:r>
              <a:rPr lang="es-ES" sz="4000" b="1" dirty="0">
                <a:ln/>
                <a:solidFill>
                  <a:srgbClr val="CAE4C0"/>
                </a:solidFill>
                <a:effectLst>
                  <a:glow rad="762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cs-CZ" sz="4000" b="1" dirty="0">
                <a:ln/>
                <a:solidFill>
                  <a:srgbClr val="CAE4C0"/>
                </a:solidFill>
                <a:effectLst>
                  <a:glow rad="762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        tvoje slovo je pravda</a:t>
            </a:r>
            <a:r>
              <a:rPr lang="es-ES" sz="4000" b="1" dirty="0">
                <a:ln/>
                <a:solidFill>
                  <a:srgbClr val="CAE4C0"/>
                </a:solidFill>
                <a:effectLst>
                  <a:glow rad="762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</a:t>
            </a:r>
          </a:p>
          <a:p>
            <a:pPr algn="ctr"/>
            <a:r>
              <a:rPr lang="es-ES" sz="3200" b="1" dirty="0">
                <a:ln/>
                <a:solidFill>
                  <a:srgbClr val="CAE4C0"/>
                </a:solidFill>
                <a:effectLst>
                  <a:glow rad="762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(Jan 17</a:t>
            </a:r>
            <a:r>
              <a:rPr lang="cs-CZ" sz="3200" b="1" dirty="0">
                <a:ln/>
                <a:solidFill>
                  <a:srgbClr val="CAE4C0"/>
                </a:solidFill>
                <a:effectLst>
                  <a:glow rad="762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</a:t>
            </a:r>
            <a:r>
              <a:rPr lang="es-ES" sz="3200" b="1" dirty="0">
                <a:ln/>
                <a:solidFill>
                  <a:srgbClr val="CAE4C0"/>
                </a:solidFill>
                <a:effectLst>
                  <a:glow rad="762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17)</a:t>
            </a:r>
            <a:endParaRPr lang="es-ES" sz="4000" b="1" dirty="0">
              <a:ln/>
              <a:solidFill>
                <a:srgbClr val="CAE4C0"/>
              </a:solidFill>
              <a:effectLst>
                <a:glow rad="76200">
                  <a:schemeClr val="tx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66717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1A9313D8-84B9-B36F-418B-A2AAA41617C5}"/>
              </a:ext>
            </a:extLst>
          </p:cNvPr>
          <p:cNvSpPr txBox="1"/>
          <p:nvPr/>
        </p:nvSpPr>
        <p:spPr>
          <a:xfrm rot="18970172">
            <a:off x="1608304" y="1863008"/>
            <a:ext cx="6096000" cy="83099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sz="2400" b="1" dirty="0">
                <a:solidFill>
                  <a:srgbClr val="1604C6"/>
                </a:solidFill>
                <a:latin typeface="Comic Sans MS" panose="030F0702030302020204" pitchFamily="66" charset="0"/>
              </a:rPr>
              <a:t>“</a:t>
            </a:r>
            <a:r>
              <a:rPr lang="cs-CZ" sz="2400" b="1" dirty="0">
                <a:solidFill>
                  <a:srgbClr val="1604C6"/>
                </a:solidFill>
                <a:latin typeface="Comic Sans MS" panose="030F0702030302020204" pitchFamily="66" charset="0"/>
              </a:rPr>
              <a:t>Pravdu získej a nekupči moudrostí, kázní a rozumností</a:t>
            </a:r>
            <a:r>
              <a:rPr lang="es-ES" sz="2400" b="1" dirty="0">
                <a:solidFill>
                  <a:srgbClr val="1604C6"/>
                </a:solidFill>
                <a:latin typeface="Comic Sans MS" panose="030F0702030302020204" pitchFamily="66" charset="0"/>
              </a:rPr>
              <a:t>” </a:t>
            </a:r>
            <a:r>
              <a:rPr lang="es-ES" b="1" dirty="0">
                <a:solidFill>
                  <a:srgbClr val="1604C6"/>
                </a:solidFill>
                <a:latin typeface="Comic Sans MS" panose="030F0702030302020204" pitchFamily="66" charset="0"/>
              </a:rPr>
              <a:t>(</a:t>
            </a:r>
            <a:r>
              <a:rPr lang="cs-CZ" b="1" dirty="0">
                <a:solidFill>
                  <a:srgbClr val="1604C6"/>
                </a:solidFill>
                <a:latin typeface="Comic Sans MS" panose="030F0702030302020204" pitchFamily="66" charset="0"/>
              </a:rPr>
              <a:t>Přísloví</a:t>
            </a:r>
            <a:r>
              <a:rPr lang="es-ES" b="1" dirty="0">
                <a:solidFill>
                  <a:srgbClr val="1604C6"/>
                </a:solidFill>
                <a:latin typeface="Comic Sans MS" panose="030F0702030302020204" pitchFamily="66" charset="0"/>
              </a:rPr>
              <a:t> 23</a:t>
            </a:r>
            <a:r>
              <a:rPr lang="cs-CZ" b="1" dirty="0">
                <a:solidFill>
                  <a:srgbClr val="1604C6"/>
                </a:solidFill>
                <a:latin typeface="Comic Sans MS" panose="030F0702030302020204" pitchFamily="66" charset="0"/>
              </a:rPr>
              <a:t>,</a:t>
            </a:r>
            <a:r>
              <a:rPr lang="es-ES" b="1" dirty="0">
                <a:solidFill>
                  <a:srgbClr val="1604C6"/>
                </a:solidFill>
                <a:latin typeface="Comic Sans MS" panose="030F0702030302020204" pitchFamily="66" charset="0"/>
              </a:rPr>
              <a:t>23)</a:t>
            </a:r>
            <a:endParaRPr lang="es-ES" sz="2400" b="1" dirty="0">
              <a:solidFill>
                <a:srgbClr val="1604C6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23557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EA38897-7BA3-4408-8083-3235339C4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1873" y="323292"/>
            <a:ext cx="4718304" cy="0"/>
          </a:xfrm>
          <a:prstGeom prst="line">
            <a:avLst/>
          </a:prstGeom>
          <a:ln w="76200">
            <a:solidFill>
              <a:schemeClr val="accent2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agen 5" descr="Un arcoíris sobre el pasto&#10;&#10;Descripción generada automáticamente con confianza media">
            <a:extLst>
              <a:ext uri="{FF2B5EF4-FFF2-40B4-BE49-F238E27FC236}">
                <a16:creationId xmlns:a16="http://schemas.microsoft.com/office/drawing/2014/main" id="{BF9CC161-6922-2A08-7B7D-4BB3584AA5F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45" r="-3" b="-3"/>
          <a:stretch/>
        </p:blipFill>
        <p:spPr>
          <a:xfrm>
            <a:off x="6525453" y="1"/>
            <a:ext cx="5666547" cy="33980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A240C79-242E-4918-9F28-B101847D1C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611112" y="3386960"/>
            <a:ext cx="5580888" cy="0"/>
          </a:xfrm>
          <a:prstGeom prst="line">
            <a:avLst/>
          </a:prstGeom>
          <a:ln w="76200">
            <a:solidFill>
              <a:schemeClr val="accent2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11AD06B-AB20-4097-8606-5DA00DBACE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4027" y="6548920"/>
            <a:ext cx="4713997" cy="0"/>
          </a:xfrm>
          <a:prstGeom prst="line">
            <a:avLst/>
          </a:prstGeom>
          <a:ln w="76200">
            <a:solidFill>
              <a:schemeClr val="accent2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n 3" descr="Imagen que contiene persona, hombre, interior, viendo&#10;&#10;Descripción generada automáticamente">
            <a:extLst>
              <a:ext uri="{FF2B5EF4-FFF2-40B4-BE49-F238E27FC236}">
                <a16:creationId xmlns:a16="http://schemas.microsoft.com/office/drawing/2014/main" id="{76F1C527-6AB4-D6A1-662D-1392C6899F2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45" r="-2" b="14272"/>
          <a:stretch/>
        </p:blipFill>
        <p:spPr>
          <a:xfrm>
            <a:off x="6522277" y="3398024"/>
            <a:ext cx="5669723" cy="34690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55131BD5-AFD9-8281-DD0F-47D7D75E030C}"/>
              </a:ext>
            </a:extLst>
          </p:cNvPr>
          <p:cNvSpPr txBox="1"/>
          <p:nvPr/>
        </p:nvSpPr>
        <p:spPr>
          <a:xfrm>
            <a:off x="143025" y="435285"/>
            <a:ext cx="6096000" cy="58785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s-ES" sz="3200" b="1" dirty="0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“</a:t>
            </a:r>
            <a:r>
              <a:rPr lang="cs-CZ" sz="3200" b="1" dirty="0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A slyšel jsem veliký hlas        od trůnu</a:t>
            </a:r>
            <a:r>
              <a:rPr lang="es-ES" sz="3200" b="1" dirty="0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: ‘</a:t>
            </a:r>
            <a:r>
              <a:rPr lang="cs-CZ" sz="3200" b="1" dirty="0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Hle, příbytek        Boží uprostřed lidí, Bůh  bude přebývat mezi nimi      a oni budou jeho lid</a:t>
            </a:r>
            <a:r>
              <a:rPr lang="cs-CZ" sz="3200" b="1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;         on  </a:t>
            </a:r>
            <a:r>
              <a:rPr lang="cs-CZ" sz="3200" b="1" dirty="0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sám, jejich Bůh bude          s nimi, a setře jim každou slzu z očí. A smrti již nebude, ani žalu ani nářku  ani bolesti už nebude – neboť co bylo, pominulo</a:t>
            </a:r>
            <a:r>
              <a:rPr lang="es-ES" sz="3200" b="1" dirty="0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’ ” </a:t>
            </a:r>
            <a:r>
              <a:rPr lang="cs-CZ" sz="3200" b="1" dirty="0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           </a:t>
            </a:r>
            <a:r>
              <a:rPr lang="es-ES" sz="2400" b="1" dirty="0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(</a:t>
            </a:r>
            <a:r>
              <a:rPr lang="cs-CZ" sz="2400" b="1" dirty="0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Zjevení</a:t>
            </a:r>
            <a:r>
              <a:rPr lang="es-ES" sz="2400" b="1" dirty="0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 21</a:t>
            </a:r>
            <a:r>
              <a:rPr lang="cs-CZ" sz="2400" b="1" dirty="0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,</a:t>
            </a:r>
            <a:r>
              <a:rPr lang="es-ES" sz="2400" b="1" dirty="0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3</a:t>
            </a:r>
            <a:r>
              <a:rPr lang="cs-CZ" sz="2400" b="1" dirty="0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.</a:t>
            </a:r>
            <a:r>
              <a:rPr lang="es-ES" sz="2400" b="1" dirty="0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4)</a:t>
            </a:r>
            <a:endParaRPr lang="es-ES" sz="3200" b="1" dirty="0">
              <a:ln/>
              <a:solidFill>
                <a:srgbClr val="095F8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30176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38468727-63BE-4191-B4A6-C30C82C0E9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99D30140-0C91-440D-DA92-EA3AFCA0393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98" b="29934"/>
          <a:stretch/>
        </p:blipFill>
        <p:spPr>
          <a:xfrm>
            <a:off x="20" y="2193310"/>
            <a:ext cx="6400781" cy="4664690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533986F0-101F-07EB-53F7-F3EE295C928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0" b="1020"/>
          <a:stretch/>
        </p:blipFill>
        <p:spPr>
          <a:xfrm>
            <a:off x="6591299" y="1"/>
            <a:ext cx="5600701" cy="6857999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B8A4CE1B-E61E-38CE-EDC7-BD95B54762AF}"/>
              </a:ext>
            </a:extLst>
          </p:cNvPr>
          <p:cNvSpPr txBox="1"/>
          <p:nvPr/>
        </p:nvSpPr>
        <p:spPr>
          <a:xfrm>
            <a:off x="152410" y="135468"/>
            <a:ext cx="6096000" cy="193899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sz="2400" b="1" dirty="0">
                <a:solidFill>
                  <a:srgbClr val="166588"/>
                </a:solidFill>
                <a:latin typeface="Comic Sans MS" panose="030F0702030302020204" pitchFamily="66" charset="0"/>
              </a:rPr>
              <a:t>“</a:t>
            </a:r>
            <a:r>
              <a:rPr lang="cs-CZ" sz="2400" b="1" dirty="0">
                <a:solidFill>
                  <a:srgbClr val="166588"/>
                </a:solidFill>
                <a:latin typeface="Comic Sans MS" panose="030F0702030302020204" pitchFamily="66" charset="0"/>
              </a:rPr>
              <a:t>Neboj se, vždyť já jsem s tebou, neohlížej se úzkostlivě, já jsem tvůj Bůh. Dodám ti odvahu, pomocí ti budu, budu tě podpírat pravicí své spravedlnosti</a:t>
            </a:r>
            <a:r>
              <a:rPr lang="es-ES" sz="2400" b="1" dirty="0">
                <a:solidFill>
                  <a:srgbClr val="166588"/>
                </a:solidFill>
                <a:latin typeface="Comic Sans MS" panose="030F0702030302020204" pitchFamily="66" charset="0"/>
              </a:rPr>
              <a:t>” </a:t>
            </a:r>
            <a:r>
              <a:rPr lang="es-ES" b="1" dirty="0">
                <a:solidFill>
                  <a:srgbClr val="166588"/>
                </a:solidFill>
                <a:latin typeface="Comic Sans MS" panose="030F0702030302020204" pitchFamily="66" charset="0"/>
              </a:rPr>
              <a:t>(I</a:t>
            </a:r>
            <a:r>
              <a:rPr lang="cs-CZ" b="1" dirty="0" err="1">
                <a:solidFill>
                  <a:srgbClr val="166588"/>
                </a:solidFill>
                <a:latin typeface="Comic Sans MS" panose="030F0702030302020204" pitchFamily="66" charset="0"/>
              </a:rPr>
              <a:t>zajáš</a:t>
            </a:r>
            <a:r>
              <a:rPr lang="es-ES" b="1" dirty="0">
                <a:solidFill>
                  <a:srgbClr val="166588"/>
                </a:solidFill>
                <a:latin typeface="Comic Sans MS" panose="030F0702030302020204" pitchFamily="66" charset="0"/>
              </a:rPr>
              <a:t> 41</a:t>
            </a:r>
            <a:r>
              <a:rPr lang="cs-CZ" b="1" dirty="0">
                <a:solidFill>
                  <a:srgbClr val="166588"/>
                </a:solidFill>
                <a:latin typeface="Comic Sans MS" panose="030F0702030302020204" pitchFamily="66" charset="0"/>
              </a:rPr>
              <a:t>,</a:t>
            </a:r>
            <a:r>
              <a:rPr lang="es-ES" b="1" dirty="0">
                <a:solidFill>
                  <a:srgbClr val="166588"/>
                </a:solidFill>
                <a:latin typeface="Comic Sans MS" panose="030F0702030302020204" pitchFamily="66" charset="0"/>
              </a:rPr>
              <a:t>10)</a:t>
            </a:r>
            <a:endParaRPr lang="es-ES" sz="2400" b="1" dirty="0">
              <a:solidFill>
                <a:srgbClr val="166588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80715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0">
            <a:extLst>
              <a:ext uri="{FF2B5EF4-FFF2-40B4-BE49-F238E27FC236}">
                <a16:creationId xmlns:a16="http://schemas.microsoft.com/office/drawing/2014/main" id="{9F79630B-0F0B-446E-A637-38FA8F61D1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2">
            <a:extLst>
              <a:ext uri="{FF2B5EF4-FFF2-40B4-BE49-F238E27FC236}">
                <a16:creationId xmlns:a16="http://schemas.microsoft.com/office/drawing/2014/main" id="{B3437C99-FC8E-4311-B48A-F0C4C329B1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5028" y="-1"/>
            <a:ext cx="12192000" cy="6857999"/>
          </a:xfrm>
          <a:prstGeom prst="rect">
            <a:avLst/>
          </a:prstGeom>
          <a:solidFill>
            <a:srgbClr val="F8E7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n 5" descr="Hombre parado en un cuerpo de agua&#10;&#10;Descripción generada automáticamente">
            <a:extLst>
              <a:ext uri="{FF2B5EF4-FFF2-40B4-BE49-F238E27FC236}">
                <a16:creationId xmlns:a16="http://schemas.microsoft.com/office/drawing/2014/main" id="{04AC55FD-EBB1-5257-911E-B63F6C54B40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70" r="-2" b="-2"/>
          <a:stretch/>
        </p:blipFill>
        <p:spPr>
          <a:xfrm>
            <a:off x="4948188" y="1"/>
            <a:ext cx="7243812" cy="6857999"/>
          </a:xfrm>
          <a:custGeom>
            <a:avLst/>
            <a:gdLst/>
            <a:ahLst/>
            <a:cxnLst/>
            <a:rect l="l" t="t" r="r" b="b"/>
            <a:pathLst>
              <a:path w="7243812" h="6857999">
                <a:moveTo>
                  <a:pt x="609803" y="0"/>
                </a:moveTo>
                <a:lnTo>
                  <a:pt x="1222601" y="0"/>
                </a:lnTo>
                <a:lnTo>
                  <a:pt x="1223032" y="1645"/>
                </a:lnTo>
                <a:lnTo>
                  <a:pt x="1343371" y="1645"/>
                </a:lnTo>
                <a:lnTo>
                  <a:pt x="1343665" y="0"/>
                </a:lnTo>
                <a:lnTo>
                  <a:pt x="1884172" y="0"/>
                </a:lnTo>
                <a:lnTo>
                  <a:pt x="1884280" y="1645"/>
                </a:lnTo>
                <a:lnTo>
                  <a:pt x="7243812" y="1645"/>
                </a:lnTo>
                <a:lnTo>
                  <a:pt x="7243812" y="6857999"/>
                </a:lnTo>
                <a:lnTo>
                  <a:pt x="133676" y="6857999"/>
                </a:lnTo>
                <a:lnTo>
                  <a:pt x="114609" y="6843646"/>
                </a:lnTo>
                <a:cubicBezTo>
                  <a:pt x="106811" y="6836369"/>
                  <a:pt x="103243" y="6828354"/>
                  <a:pt x="111459" y="6817746"/>
                </a:cubicBezTo>
                <a:cubicBezTo>
                  <a:pt x="93943" y="6769544"/>
                  <a:pt x="97901" y="6796071"/>
                  <a:pt x="113412" y="6759582"/>
                </a:cubicBezTo>
                <a:cubicBezTo>
                  <a:pt x="110188" y="6732087"/>
                  <a:pt x="99653" y="6727133"/>
                  <a:pt x="100729" y="6705297"/>
                </a:cubicBezTo>
                <a:cubicBezTo>
                  <a:pt x="94563" y="6675394"/>
                  <a:pt x="99792" y="6669536"/>
                  <a:pt x="87662" y="6640957"/>
                </a:cubicBezTo>
                <a:cubicBezTo>
                  <a:pt x="74199" y="6591883"/>
                  <a:pt x="82185" y="6576319"/>
                  <a:pt x="83084" y="6541313"/>
                </a:cubicBezTo>
                <a:cubicBezTo>
                  <a:pt x="82225" y="6490855"/>
                  <a:pt x="67640" y="6422980"/>
                  <a:pt x="59444" y="6370251"/>
                </a:cubicBezTo>
                <a:cubicBezTo>
                  <a:pt x="51248" y="6317522"/>
                  <a:pt x="30729" y="6270972"/>
                  <a:pt x="33908" y="6224938"/>
                </a:cubicBezTo>
                <a:lnTo>
                  <a:pt x="30063" y="6089693"/>
                </a:lnTo>
                <a:cubicBezTo>
                  <a:pt x="25730" y="6032039"/>
                  <a:pt x="3474" y="5997051"/>
                  <a:pt x="29101" y="5973994"/>
                </a:cubicBezTo>
                <a:cubicBezTo>
                  <a:pt x="17018" y="5940131"/>
                  <a:pt x="41135" y="5955713"/>
                  <a:pt x="33855" y="5939847"/>
                </a:cubicBezTo>
                <a:lnTo>
                  <a:pt x="12982" y="5906467"/>
                </a:lnTo>
                <a:lnTo>
                  <a:pt x="8416" y="5862699"/>
                </a:lnTo>
                <a:cubicBezTo>
                  <a:pt x="7895" y="5838948"/>
                  <a:pt x="8409" y="5853058"/>
                  <a:pt x="12052" y="5823324"/>
                </a:cubicBezTo>
                <a:cubicBezTo>
                  <a:pt x="11631" y="5805291"/>
                  <a:pt x="11213" y="5787258"/>
                  <a:pt x="10793" y="5769225"/>
                </a:cubicBezTo>
                <a:cubicBezTo>
                  <a:pt x="17866" y="5738356"/>
                  <a:pt x="19121" y="5696311"/>
                  <a:pt x="25986" y="5667896"/>
                </a:cubicBezTo>
                <a:cubicBezTo>
                  <a:pt x="16329" y="5647975"/>
                  <a:pt x="42195" y="5619318"/>
                  <a:pt x="43687" y="5594585"/>
                </a:cubicBezTo>
                <a:cubicBezTo>
                  <a:pt x="32512" y="5517959"/>
                  <a:pt x="44052" y="5536542"/>
                  <a:pt x="40019" y="5464225"/>
                </a:cubicBezTo>
                <a:cubicBezTo>
                  <a:pt x="32676" y="5400671"/>
                  <a:pt x="26469" y="5311951"/>
                  <a:pt x="22904" y="5269726"/>
                </a:cubicBezTo>
                <a:cubicBezTo>
                  <a:pt x="19341" y="5227501"/>
                  <a:pt x="14742" y="5212581"/>
                  <a:pt x="18628" y="5210876"/>
                </a:cubicBezTo>
                <a:cubicBezTo>
                  <a:pt x="-20300" y="5161742"/>
                  <a:pt x="15511" y="5141336"/>
                  <a:pt x="5392" y="5111369"/>
                </a:cubicBezTo>
                <a:cubicBezTo>
                  <a:pt x="10662" y="5053859"/>
                  <a:pt x="15546" y="5034036"/>
                  <a:pt x="13324" y="5009272"/>
                </a:cubicBezTo>
                <a:cubicBezTo>
                  <a:pt x="25126" y="4982633"/>
                  <a:pt x="74251" y="4956261"/>
                  <a:pt x="48699" y="4925805"/>
                </a:cubicBezTo>
                <a:cubicBezTo>
                  <a:pt x="76704" y="4931200"/>
                  <a:pt x="39437" y="4888353"/>
                  <a:pt x="62925" y="4877992"/>
                </a:cubicBezTo>
                <a:cubicBezTo>
                  <a:pt x="82480" y="4871554"/>
                  <a:pt x="75731" y="4857054"/>
                  <a:pt x="79496" y="4844323"/>
                </a:cubicBezTo>
                <a:cubicBezTo>
                  <a:pt x="97657" y="4832308"/>
                  <a:pt x="110974" y="4752352"/>
                  <a:pt x="101400" y="4733115"/>
                </a:cubicBezTo>
                <a:cubicBezTo>
                  <a:pt x="108185" y="4679357"/>
                  <a:pt x="119720" y="4662889"/>
                  <a:pt x="111223" y="4625153"/>
                </a:cubicBezTo>
                <a:cubicBezTo>
                  <a:pt x="106592" y="4588197"/>
                  <a:pt x="114401" y="4567830"/>
                  <a:pt x="126359" y="4539168"/>
                </a:cubicBezTo>
                <a:cubicBezTo>
                  <a:pt x="126535" y="4522289"/>
                  <a:pt x="126710" y="4505410"/>
                  <a:pt x="126886" y="4488531"/>
                </a:cubicBezTo>
                <a:cubicBezTo>
                  <a:pt x="126165" y="4473140"/>
                  <a:pt x="132917" y="4437329"/>
                  <a:pt x="135099" y="4411258"/>
                </a:cubicBezTo>
                <a:cubicBezTo>
                  <a:pt x="107667" y="4345686"/>
                  <a:pt x="146840" y="4280033"/>
                  <a:pt x="132327" y="4219510"/>
                </a:cubicBezTo>
                <a:cubicBezTo>
                  <a:pt x="138549" y="4158987"/>
                  <a:pt x="124091" y="4192084"/>
                  <a:pt x="172424" y="4048117"/>
                </a:cubicBezTo>
                <a:cubicBezTo>
                  <a:pt x="167703" y="4015047"/>
                  <a:pt x="203806" y="3905047"/>
                  <a:pt x="177666" y="3878222"/>
                </a:cubicBezTo>
                <a:cubicBezTo>
                  <a:pt x="167714" y="3821305"/>
                  <a:pt x="183914" y="3845122"/>
                  <a:pt x="156982" y="3778166"/>
                </a:cubicBezTo>
                <a:cubicBezTo>
                  <a:pt x="160365" y="3760234"/>
                  <a:pt x="142791" y="3724716"/>
                  <a:pt x="142115" y="3707357"/>
                </a:cubicBezTo>
                <a:cubicBezTo>
                  <a:pt x="139253" y="3688591"/>
                  <a:pt x="140202" y="3672776"/>
                  <a:pt x="139805" y="3665569"/>
                </a:cubicBezTo>
                <a:cubicBezTo>
                  <a:pt x="139778" y="3665084"/>
                  <a:pt x="139750" y="3664599"/>
                  <a:pt x="139723" y="3664114"/>
                </a:cubicBezTo>
                <a:lnTo>
                  <a:pt x="134134" y="3653088"/>
                </a:lnTo>
                <a:lnTo>
                  <a:pt x="126568" y="3641228"/>
                </a:lnTo>
                <a:cubicBezTo>
                  <a:pt x="126560" y="3629488"/>
                  <a:pt x="126549" y="3617747"/>
                  <a:pt x="126540" y="3606007"/>
                </a:cubicBezTo>
                <a:lnTo>
                  <a:pt x="134645" y="3597336"/>
                </a:lnTo>
                <a:lnTo>
                  <a:pt x="131649" y="3586412"/>
                </a:lnTo>
                <a:lnTo>
                  <a:pt x="134221" y="3569719"/>
                </a:lnTo>
                <a:lnTo>
                  <a:pt x="133795" y="3568021"/>
                </a:lnTo>
                <a:lnTo>
                  <a:pt x="130189" y="3553678"/>
                </a:lnTo>
                <a:lnTo>
                  <a:pt x="129827" y="3552249"/>
                </a:lnTo>
                <a:lnTo>
                  <a:pt x="122183" y="3542019"/>
                </a:lnTo>
                <a:lnTo>
                  <a:pt x="112426" y="3531201"/>
                </a:lnTo>
                <a:lnTo>
                  <a:pt x="105626" y="3496391"/>
                </a:lnTo>
                <a:lnTo>
                  <a:pt x="111971" y="3486850"/>
                </a:lnTo>
                <a:lnTo>
                  <a:pt x="106910" y="3476412"/>
                </a:lnTo>
                <a:cubicBezTo>
                  <a:pt x="105781" y="3466028"/>
                  <a:pt x="105824" y="3433967"/>
                  <a:pt x="105209" y="3424545"/>
                </a:cubicBezTo>
                <a:lnTo>
                  <a:pt x="103215" y="3419880"/>
                </a:lnTo>
                <a:lnTo>
                  <a:pt x="104953" y="3415218"/>
                </a:lnTo>
                <a:lnTo>
                  <a:pt x="101255" y="3409825"/>
                </a:lnTo>
                <a:lnTo>
                  <a:pt x="103044" y="3407057"/>
                </a:lnTo>
                <a:lnTo>
                  <a:pt x="89764" y="3378959"/>
                </a:lnTo>
                <a:lnTo>
                  <a:pt x="83991" y="3362948"/>
                </a:lnTo>
                <a:lnTo>
                  <a:pt x="66858" y="3332072"/>
                </a:lnTo>
                <a:lnTo>
                  <a:pt x="69057" y="3325671"/>
                </a:lnTo>
                <a:lnTo>
                  <a:pt x="51631" y="3278130"/>
                </a:lnTo>
                <a:lnTo>
                  <a:pt x="53959" y="3277179"/>
                </a:lnTo>
                <a:lnTo>
                  <a:pt x="60205" y="3262610"/>
                </a:lnTo>
                <a:lnTo>
                  <a:pt x="58998" y="3258677"/>
                </a:lnTo>
                <a:cubicBezTo>
                  <a:pt x="46010" y="3210316"/>
                  <a:pt x="80872" y="3236545"/>
                  <a:pt x="45170" y="3180546"/>
                </a:cubicBezTo>
                <a:cubicBezTo>
                  <a:pt x="53643" y="3171780"/>
                  <a:pt x="52550" y="3163902"/>
                  <a:pt x="45228" y="3151828"/>
                </a:cubicBezTo>
                <a:cubicBezTo>
                  <a:pt x="39651" y="3128169"/>
                  <a:pt x="64667" y="3124610"/>
                  <a:pt x="45020" y="3103777"/>
                </a:cubicBezTo>
                <a:cubicBezTo>
                  <a:pt x="59127" y="3105196"/>
                  <a:pt x="41123" y="3057428"/>
                  <a:pt x="57092" y="3065434"/>
                </a:cubicBezTo>
                <a:cubicBezTo>
                  <a:pt x="55435" y="3051512"/>
                  <a:pt x="40803" y="3032637"/>
                  <a:pt x="35088" y="3020247"/>
                </a:cubicBezTo>
                <a:cubicBezTo>
                  <a:pt x="32503" y="3002537"/>
                  <a:pt x="18197" y="3001119"/>
                  <a:pt x="22803" y="2991092"/>
                </a:cubicBezTo>
                <a:cubicBezTo>
                  <a:pt x="24338" y="2987749"/>
                  <a:pt x="27975" y="2983455"/>
                  <a:pt x="34850" y="2977278"/>
                </a:cubicBezTo>
                <a:cubicBezTo>
                  <a:pt x="22587" y="2954448"/>
                  <a:pt x="35600" y="2946689"/>
                  <a:pt x="36223" y="2911749"/>
                </a:cubicBezTo>
                <a:cubicBezTo>
                  <a:pt x="35158" y="2886513"/>
                  <a:pt x="29761" y="2843788"/>
                  <a:pt x="28462" y="2825860"/>
                </a:cubicBezTo>
                <a:cubicBezTo>
                  <a:pt x="28449" y="2818634"/>
                  <a:pt x="28437" y="2811409"/>
                  <a:pt x="28424" y="2804183"/>
                </a:cubicBezTo>
                <a:lnTo>
                  <a:pt x="21292" y="2790136"/>
                </a:lnTo>
                <a:lnTo>
                  <a:pt x="16179" y="2760208"/>
                </a:lnTo>
                <a:lnTo>
                  <a:pt x="22858" y="2751112"/>
                </a:lnTo>
                <a:lnTo>
                  <a:pt x="18505" y="2740278"/>
                </a:lnTo>
                <a:lnTo>
                  <a:pt x="22482" y="2726489"/>
                </a:lnTo>
                <a:lnTo>
                  <a:pt x="18175" y="2725052"/>
                </a:lnTo>
                <a:lnTo>
                  <a:pt x="10521" y="2715895"/>
                </a:lnTo>
                <a:lnTo>
                  <a:pt x="25499" y="2665666"/>
                </a:lnTo>
                <a:lnTo>
                  <a:pt x="30658" y="2635351"/>
                </a:lnTo>
                <a:cubicBezTo>
                  <a:pt x="30723" y="2625597"/>
                  <a:pt x="30791" y="2615842"/>
                  <a:pt x="30857" y="2606088"/>
                </a:cubicBezTo>
                <a:lnTo>
                  <a:pt x="37532" y="2596456"/>
                </a:lnTo>
                <a:cubicBezTo>
                  <a:pt x="41239" y="2582253"/>
                  <a:pt x="34640" y="2564757"/>
                  <a:pt x="36511" y="2549900"/>
                </a:cubicBezTo>
                <a:lnTo>
                  <a:pt x="53712" y="2496499"/>
                </a:lnTo>
                <a:cubicBezTo>
                  <a:pt x="53527" y="2492743"/>
                  <a:pt x="64725" y="2449625"/>
                  <a:pt x="64540" y="2445869"/>
                </a:cubicBezTo>
                <a:cubicBezTo>
                  <a:pt x="61940" y="2441580"/>
                  <a:pt x="65575" y="2413465"/>
                  <a:pt x="64348" y="2408995"/>
                </a:cubicBezTo>
                <a:cubicBezTo>
                  <a:pt x="100333" y="2407546"/>
                  <a:pt x="71752" y="2329020"/>
                  <a:pt x="101725" y="2335735"/>
                </a:cubicBezTo>
                <a:cubicBezTo>
                  <a:pt x="120512" y="2299003"/>
                  <a:pt x="138791" y="2291744"/>
                  <a:pt x="147278" y="2260088"/>
                </a:cubicBezTo>
                <a:cubicBezTo>
                  <a:pt x="152668" y="2224200"/>
                  <a:pt x="143589" y="2220953"/>
                  <a:pt x="152643" y="2193455"/>
                </a:cubicBezTo>
                <a:cubicBezTo>
                  <a:pt x="152701" y="2159228"/>
                  <a:pt x="131577" y="2138038"/>
                  <a:pt x="161815" y="2107942"/>
                </a:cubicBezTo>
                <a:lnTo>
                  <a:pt x="168884" y="2024270"/>
                </a:lnTo>
                <a:lnTo>
                  <a:pt x="210800" y="1969445"/>
                </a:lnTo>
                <a:lnTo>
                  <a:pt x="215063" y="1961162"/>
                </a:lnTo>
                <a:lnTo>
                  <a:pt x="226767" y="1945112"/>
                </a:lnTo>
                <a:lnTo>
                  <a:pt x="225906" y="1942021"/>
                </a:lnTo>
                <a:lnTo>
                  <a:pt x="220555" y="1935584"/>
                </a:lnTo>
                <a:cubicBezTo>
                  <a:pt x="220179" y="1930292"/>
                  <a:pt x="223282" y="1914884"/>
                  <a:pt x="223648" y="1910265"/>
                </a:cubicBezTo>
                <a:cubicBezTo>
                  <a:pt x="221934" y="1909994"/>
                  <a:pt x="221895" y="1909162"/>
                  <a:pt x="222758" y="1907867"/>
                </a:cubicBezTo>
                <a:lnTo>
                  <a:pt x="229387" y="1899379"/>
                </a:lnTo>
                <a:lnTo>
                  <a:pt x="231548" y="1895114"/>
                </a:lnTo>
                <a:lnTo>
                  <a:pt x="216553" y="1892417"/>
                </a:lnTo>
                <a:cubicBezTo>
                  <a:pt x="209075" y="1884999"/>
                  <a:pt x="222114" y="1866643"/>
                  <a:pt x="209739" y="1861483"/>
                </a:cubicBezTo>
                <a:cubicBezTo>
                  <a:pt x="214584" y="1853278"/>
                  <a:pt x="219066" y="1844665"/>
                  <a:pt x="222950" y="1835810"/>
                </a:cubicBezTo>
                <a:lnTo>
                  <a:pt x="224812" y="1830569"/>
                </a:lnTo>
                <a:lnTo>
                  <a:pt x="224522" y="1830429"/>
                </a:lnTo>
                <a:cubicBezTo>
                  <a:pt x="224224" y="1829219"/>
                  <a:pt x="224571" y="1827468"/>
                  <a:pt x="225830" y="1824832"/>
                </a:cubicBezTo>
                <a:lnTo>
                  <a:pt x="228207" y="1821003"/>
                </a:lnTo>
                <a:lnTo>
                  <a:pt x="230878" y="1807109"/>
                </a:lnTo>
                <a:lnTo>
                  <a:pt x="227355" y="1805316"/>
                </a:lnTo>
                <a:lnTo>
                  <a:pt x="228132" y="1804434"/>
                </a:lnTo>
                <a:cubicBezTo>
                  <a:pt x="237533" y="1798221"/>
                  <a:pt x="248274" y="1797417"/>
                  <a:pt x="223762" y="1784314"/>
                </a:cubicBezTo>
                <a:cubicBezTo>
                  <a:pt x="240655" y="1769422"/>
                  <a:pt x="224912" y="1763793"/>
                  <a:pt x="226521" y="1740358"/>
                </a:cubicBezTo>
                <a:cubicBezTo>
                  <a:pt x="240385" y="1732435"/>
                  <a:pt x="239102" y="1724301"/>
                  <a:pt x="233164" y="1715685"/>
                </a:cubicBezTo>
                <a:cubicBezTo>
                  <a:pt x="245499" y="1694404"/>
                  <a:pt x="240415" y="1672675"/>
                  <a:pt x="245819" y="1647555"/>
                </a:cubicBezTo>
                <a:cubicBezTo>
                  <a:pt x="268668" y="1622803"/>
                  <a:pt x="248434" y="1605585"/>
                  <a:pt x="254317" y="1578752"/>
                </a:cubicBezTo>
                <a:lnTo>
                  <a:pt x="249918" y="1546022"/>
                </a:lnTo>
                <a:cubicBezTo>
                  <a:pt x="251996" y="1543635"/>
                  <a:pt x="248777" y="1521210"/>
                  <a:pt x="248927" y="1519929"/>
                </a:cubicBezTo>
                <a:lnTo>
                  <a:pt x="248704" y="1519731"/>
                </a:lnTo>
                <a:lnTo>
                  <a:pt x="252245" y="1514846"/>
                </a:lnTo>
                <a:cubicBezTo>
                  <a:pt x="255314" y="1501295"/>
                  <a:pt x="252199" y="1477394"/>
                  <a:pt x="254681" y="1463304"/>
                </a:cubicBezTo>
                <a:cubicBezTo>
                  <a:pt x="257024" y="1459891"/>
                  <a:pt x="268983" y="1432466"/>
                  <a:pt x="267138" y="1430305"/>
                </a:cubicBezTo>
                <a:lnTo>
                  <a:pt x="266110" y="1429568"/>
                </a:lnTo>
                <a:lnTo>
                  <a:pt x="286784" y="1404045"/>
                </a:lnTo>
                <a:lnTo>
                  <a:pt x="294521" y="1360879"/>
                </a:lnTo>
                <a:lnTo>
                  <a:pt x="324750" y="1301993"/>
                </a:lnTo>
                <a:lnTo>
                  <a:pt x="328780" y="1210776"/>
                </a:lnTo>
                <a:cubicBezTo>
                  <a:pt x="344171" y="1197232"/>
                  <a:pt x="343390" y="1192124"/>
                  <a:pt x="346123" y="1157176"/>
                </a:cubicBezTo>
                <a:cubicBezTo>
                  <a:pt x="359383" y="1110140"/>
                  <a:pt x="355619" y="1111028"/>
                  <a:pt x="349331" y="1063288"/>
                </a:cubicBezTo>
                <a:cubicBezTo>
                  <a:pt x="364194" y="1005331"/>
                  <a:pt x="362778" y="969963"/>
                  <a:pt x="431245" y="889417"/>
                </a:cubicBezTo>
                <a:lnTo>
                  <a:pt x="459477" y="816346"/>
                </a:lnTo>
                <a:cubicBezTo>
                  <a:pt x="465006" y="808083"/>
                  <a:pt x="496978" y="764380"/>
                  <a:pt x="489268" y="752692"/>
                </a:cubicBezTo>
                <a:lnTo>
                  <a:pt x="505368" y="724368"/>
                </a:lnTo>
                <a:lnTo>
                  <a:pt x="511178" y="722494"/>
                </a:lnTo>
                <a:lnTo>
                  <a:pt x="514451" y="717531"/>
                </a:lnTo>
                <a:cubicBezTo>
                  <a:pt x="514171" y="710761"/>
                  <a:pt x="513893" y="703992"/>
                  <a:pt x="513612" y="697222"/>
                </a:cubicBezTo>
                <a:cubicBezTo>
                  <a:pt x="513272" y="693376"/>
                  <a:pt x="513720" y="690905"/>
                  <a:pt x="514772" y="689289"/>
                </a:cubicBezTo>
                <a:lnTo>
                  <a:pt x="515249" y="689151"/>
                </a:lnTo>
                <a:cubicBezTo>
                  <a:pt x="515320" y="686637"/>
                  <a:pt x="515389" y="684122"/>
                  <a:pt x="515461" y="681608"/>
                </a:cubicBezTo>
                <a:cubicBezTo>
                  <a:pt x="522970" y="666964"/>
                  <a:pt x="551123" y="617831"/>
                  <a:pt x="560298" y="601285"/>
                </a:cubicBezTo>
                <a:cubicBezTo>
                  <a:pt x="558549" y="585107"/>
                  <a:pt x="540289" y="573171"/>
                  <a:pt x="570504" y="582332"/>
                </a:cubicBezTo>
                <a:cubicBezTo>
                  <a:pt x="570816" y="577121"/>
                  <a:pt x="573898" y="574271"/>
                  <a:pt x="578347" y="572511"/>
                </a:cubicBezTo>
                <a:lnTo>
                  <a:pt x="580375" y="572092"/>
                </a:lnTo>
                <a:lnTo>
                  <a:pt x="575722" y="536015"/>
                </a:lnTo>
                <a:lnTo>
                  <a:pt x="578705" y="531675"/>
                </a:lnTo>
                <a:lnTo>
                  <a:pt x="564084" y="491380"/>
                </a:lnTo>
                <a:cubicBezTo>
                  <a:pt x="560969" y="487340"/>
                  <a:pt x="560134" y="482008"/>
                  <a:pt x="564457" y="473782"/>
                </a:cubicBezTo>
                <a:lnTo>
                  <a:pt x="566413" y="472000"/>
                </a:lnTo>
                <a:lnTo>
                  <a:pt x="584600" y="354566"/>
                </a:lnTo>
                <a:cubicBezTo>
                  <a:pt x="586100" y="325288"/>
                  <a:pt x="584583" y="317533"/>
                  <a:pt x="588077" y="265704"/>
                </a:cubicBezTo>
                <a:cubicBezTo>
                  <a:pt x="588008" y="205530"/>
                  <a:pt x="578491" y="226511"/>
                  <a:pt x="580576" y="187093"/>
                </a:cubicBezTo>
                <a:cubicBezTo>
                  <a:pt x="579265" y="162458"/>
                  <a:pt x="569240" y="117589"/>
                  <a:pt x="587928" y="130336"/>
                </a:cubicBezTo>
                <a:cubicBezTo>
                  <a:pt x="552635" y="69804"/>
                  <a:pt x="604651" y="82036"/>
                  <a:pt x="593881" y="17287"/>
                </a:cubicBezTo>
                <a:cubicBezTo>
                  <a:pt x="600399" y="13784"/>
                  <a:pt x="605413" y="8440"/>
                  <a:pt x="609224" y="1705"/>
                </a:cubicBezTo>
                <a:close/>
              </a:path>
            </a:pathLst>
          </a:cu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8A4FBBD9-1307-23C2-928F-1E09A92CE77F}"/>
              </a:ext>
            </a:extLst>
          </p:cNvPr>
          <p:cNvSpPr txBox="1"/>
          <p:nvPr/>
        </p:nvSpPr>
        <p:spPr>
          <a:xfrm>
            <a:off x="238386" y="428176"/>
            <a:ext cx="4471416" cy="504753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sz="3200" b="1" dirty="0">
                <a:solidFill>
                  <a:srgbClr val="7E9721"/>
                </a:solidFill>
                <a:latin typeface="Comic Sans MS" panose="030F0702030302020204" pitchFamily="66" charset="0"/>
              </a:rPr>
              <a:t>“</a:t>
            </a:r>
            <a:r>
              <a:rPr lang="cs-CZ" sz="3200" b="1" dirty="0">
                <a:solidFill>
                  <a:srgbClr val="7E9721"/>
                </a:solidFill>
                <a:latin typeface="Comic Sans MS" panose="030F0702030302020204" pitchFamily="66" charset="0"/>
              </a:rPr>
              <a:t>Ježíš jim řekl</a:t>
            </a:r>
            <a:r>
              <a:rPr lang="es-ES" sz="3200" b="1" dirty="0">
                <a:solidFill>
                  <a:srgbClr val="7E9721"/>
                </a:solidFill>
                <a:latin typeface="Comic Sans MS" panose="030F0702030302020204" pitchFamily="66" charset="0"/>
              </a:rPr>
              <a:t>: ‘</a:t>
            </a:r>
            <a:r>
              <a:rPr lang="cs-CZ" sz="3200" b="1" dirty="0">
                <a:solidFill>
                  <a:srgbClr val="7E9721"/>
                </a:solidFill>
                <a:latin typeface="Comic Sans MS" panose="030F0702030302020204" pitchFamily="66" charset="0"/>
              </a:rPr>
              <a:t>Ještě jen na malou chvíli je světlo mezi vámi</a:t>
            </a:r>
            <a:r>
              <a:rPr lang="es-ES" sz="3200" b="1" dirty="0">
                <a:solidFill>
                  <a:srgbClr val="7E9721"/>
                </a:solidFill>
                <a:latin typeface="Comic Sans MS" panose="030F0702030302020204" pitchFamily="66" charset="0"/>
              </a:rPr>
              <a:t>. </a:t>
            </a:r>
            <a:r>
              <a:rPr lang="cs-CZ" sz="3200" b="1" dirty="0">
                <a:solidFill>
                  <a:srgbClr val="7E9721"/>
                </a:solidFill>
                <a:latin typeface="Comic Sans MS" panose="030F0702030302020204" pitchFamily="66" charset="0"/>
              </a:rPr>
              <a:t>Dokud máte světlo, neustávejte  v cestě, aby vás nepřekvapila</a:t>
            </a:r>
            <a:r>
              <a:rPr lang="es-ES" sz="3200" b="1" dirty="0">
                <a:solidFill>
                  <a:srgbClr val="7E9721"/>
                </a:solidFill>
                <a:latin typeface="Comic Sans MS" panose="030F0702030302020204" pitchFamily="66" charset="0"/>
              </a:rPr>
              <a:t> </a:t>
            </a:r>
            <a:r>
              <a:rPr lang="cs-CZ" sz="3200" b="1" dirty="0">
                <a:solidFill>
                  <a:srgbClr val="7E9721"/>
                </a:solidFill>
                <a:latin typeface="Comic Sans MS" panose="030F0702030302020204" pitchFamily="66" charset="0"/>
              </a:rPr>
              <a:t>tma</a:t>
            </a:r>
            <a:r>
              <a:rPr lang="es-ES" sz="3200" b="1" dirty="0">
                <a:solidFill>
                  <a:srgbClr val="7E9721"/>
                </a:solidFill>
                <a:latin typeface="Comic Sans MS" panose="030F0702030302020204" pitchFamily="66" charset="0"/>
              </a:rPr>
              <a:t>; </a:t>
            </a:r>
            <a:r>
              <a:rPr lang="cs-CZ" sz="3200" b="1" dirty="0">
                <a:solidFill>
                  <a:srgbClr val="7E9721"/>
                </a:solidFill>
                <a:latin typeface="Comic Sans MS" panose="030F0702030302020204" pitchFamily="66" charset="0"/>
              </a:rPr>
              <a:t>kdo chodí ve tmě, neví, kam jde</a:t>
            </a:r>
            <a:r>
              <a:rPr lang="es-ES" sz="3200" b="1" dirty="0">
                <a:solidFill>
                  <a:srgbClr val="7E9721"/>
                </a:solidFill>
                <a:latin typeface="Comic Sans MS" panose="030F0702030302020204" pitchFamily="66" charset="0"/>
              </a:rPr>
              <a:t>’ ”</a:t>
            </a:r>
          </a:p>
          <a:p>
            <a:pPr algn="ctr">
              <a:spcBef>
                <a:spcPts val="1200"/>
              </a:spcBef>
            </a:pPr>
            <a:r>
              <a:rPr lang="es-ES" sz="2400" b="1" dirty="0">
                <a:solidFill>
                  <a:srgbClr val="7E9721"/>
                </a:solidFill>
                <a:latin typeface="Comic Sans MS" panose="030F0702030302020204" pitchFamily="66" charset="0"/>
              </a:rPr>
              <a:t>(Jan 12</a:t>
            </a:r>
            <a:r>
              <a:rPr lang="cs-CZ" sz="2400" b="1" dirty="0">
                <a:solidFill>
                  <a:srgbClr val="7E9721"/>
                </a:solidFill>
                <a:latin typeface="Comic Sans MS" panose="030F0702030302020204" pitchFamily="66" charset="0"/>
              </a:rPr>
              <a:t>,</a:t>
            </a:r>
            <a:r>
              <a:rPr lang="es-ES" sz="2400" b="1" dirty="0">
                <a:solidFill>
                  <a:srgbClr val="7E9721"/>
                </a:solidFill>
                <a:latin typeface="Comic Sans MS" panose="030F0702030302020204" pitchFamily="66" charset="0"/>
              </a:rPr>
              <a:t>35)</a:t>
            </a:r>
            <a:endParaRPr lang="es-ES" sz="3200" b="1" dirty="0">
              <a:solidFill>
                <a:srgbClr val="7E972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27645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CBC69AF-AE9D-43C7-A183-244646418B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6CC0CE7A-4E2B-BA27-F120-87524BD390C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7" r="2287"/>
          <a:stretch/>
        </p:blipFill>
        <p:spPr>
          <a:xfrm>
            <a:off x="20" y="10"/>
            <a:ext cx="4977364" cy="685799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DC434C44-5F02-E5DC-1917-0D99ABA2201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90" b="14090"/>
          <a:stretch/>
        </p:blipFill>
        <p:spPr>
          <a:xfrm>
            <a:off x="4977384" y="10"/>
            <a:ext cx="7214616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E64232A-D912-4882-BF58-1049181157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03520" y="4218905"/>
            <a:ext cx="6556248" cy="2127031"/>
          </a:xfrm>
          <a:prstGeom prst="rect">
            <a:avLst/>
          </a:prstGeom>
          <a:solidFill>
            <a:schemeClr val="bg1">
              <a:alpha val="95000"/>
            </a:schemeClr>
          </a:solidFill>
          <a:ln w="12700">
            <a:solidFill>
              <a:srgbClr val="EFEFEF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" name="Conector recto 6">
            <a:extLst>
              <a:ext uri="{FF2B5EF4-FFF2-40B4-BE49-F238E27FC236}">
                <a16:creationId xmlns:a16="http://schemas.microsoft.com/office/drawing/2014/main" id="{7C04E8F1-BF49-5D3D-BB8B-45D3AE8A4B7A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4977384" y="0"/>
            <a:ext cx="0" cy="6858000"/>
          </a:xfrm>
          <a:prstGeom prst="line">
            <a:avLst/>
          </a:prstGeom>
          <a:ln w="130175">
            <a:solidFill>
              <a:schemeClr val="tx2">
                <a:lumMod val="25000"/>
                <a:lumOff val="7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" name="CuadroTexto 1">
            <a:extLst>
              <a:ext uri="{FF2B5EF4-FFF2-40B4-BE49-F238E27FC236}">
                <a16:creationId xmlns:a16="http://schemas.microsoft.com/office/drawing/2014/main" id="{DDF8F34F-8B30-B8B8-1BCB-F135F8517253}"/>
              </a:ext>
            </a:extLst>
          </p:cNvPr>
          <p:cNvSpPr txBox="1"/>
          <p:nvPr/>
        </p:nvSpPr>
        <p:spPr>
          <a:xfrm>
            <a:off x="5431503" y="4543756"/>
            <a:ext cx="6300281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dirty="0">
                <a:latin typeface="Comic Sans MS" panose="030F0702030302020204" pitchFamily="66" charset="0"/>
              </a:rPr>
              <a:t>“</a:t>
            </a:r>
            <a:r>
              <a:rPr lang="cs-CZ" sz="2400" b="1" dirty="0">
                <a:latin typeface="Comic Sans MS" panose="030F0702030302020204" pitchFamily="66" charset="0"/>
              </a:rPr>
              <a:t>Jako Mojžíš vyvýšil hada na poušti, tak musí být vyvýšen Syn člověka, aby každý, kdo v něho věří, měl život věčný</a:t>
            </a:r>
            <a:r>
              <a:rPr lang="es-ES" sz="2400" b="1" dirty="0">
                <a:latin typeface="Comic Sans MS" panose="030F0702030302020204" pitchFamily="66" charset="0"/>
              </a:rPr>
              <a:t>” </a:t>
            </a:r>
            <a:r>
              <a:rPr lang="es-ES" b="1" dirty="0">
                <a:latin typeface="Comic Sans MS" panose="030F0702030302020204" pitchFamily="66" charset="0"/>
              </a:rPr>
              <a:t>(Jan 3</a:t>
            </a:r>
            <a:r>
              <a:rPr lang="cs-CZ" b="1" dirty="0">
                <a:latin typeface="Comic Sans MS" panose="030F0702030302020204" pitchFamily="66" charset="0"/>
              </a:rPr>
              <a:t>,</a:t>
            </a:r>
            <a:r>
              <a:rPr lang="es-ES" b="1" dirty="0">
                <a:latin typeface="Comic Sans MS" panose="030F0702030302020204" pitchFamily="66" charset="0"/>
              </a:rPr>
              <a:t>14</a:t>
            </a:r>
            <a:r>
              <a:rPr lang="cs-CZ" b="1" dirty="0">
                <a:latin typeface="Comic Sans MS" panose="030F0702030302020204" pitchFamily="66" charset="0"/>
              </a:rPr>
              <a:t>.</a:t>
            </a:r>
            <a:r>
              <a:rPr lang="es-ES" b="1" dirty="0">
                <a:latin typeface="Comic Sans MS" panose="030F0702030302020204" pitchFamily="66" charset="0"/>
              </a:rPr>
              <a:t>15)</a:t>
            </a:r>
            <a:endParaRPr lang="es-ES" sz="2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58210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3FA36E88-7CE5-1236-4B12-0B31952BA875}"/>
              </a:ext>
            </a:extLst>
          </p:cNvPr>
          <p:cNvSpPr txBox="1"/>
          <p:nvPr/>
        </p:nvSpPr>
        <p:spPr>
          <a:xfrm>
            <a:off x="404812" y="201990"/>
            <a:ext cx="11382375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400" b="1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cs-CZ" sz="4400" b="1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Tvou řeč uchovávám v srdci</a:t>
            </a:r>
            <a:r>
              <a:rPr lang="es-ES" sz="4400" b="1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cs-CZ" sz="4400" b="1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nechci proti tobě hřešit</a:t>
            </a:r>
            <a:r>
              <a:rPr lang="es-ES" sz="4400" b="1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3600" b="1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cs-CZ" sz="3600" b="1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Žalm</a:t>
            </a:r>
            <a:r>
              <a:rPr lang="es-ES" sz="3600" b="1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 119</a:t>
            </a:r>
            <a:r>
              <a:rPr lang="cs-CZ" sz="3600" b="1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,</a:t>
            </a:r>
            <a:r>
              <a:rPr lang="es-ES" sz="3600" b="1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11)</a:t>
            </a:r>
          </a:p>
        </p:txBody>
      </p:sp>
      <p:pic>
        <p:nvPicPr>
          <p:cNvPr id="4" name="Imagen 3" descr="Un hombre con los brazos cruzados&#10;&#10;Descripción generada automáticamente con confianza media">
            <a:extLst>
              <a:ext uri="{FF2B5EF4-FFF2-40B4-BE49-F238E27FC236}">
                <a16:creationId xmlns:a16="http://schemas.microsoft.com/office/drawing/2014/main" id="{EC9E7124-2AF5-053F-57DC-3DF116EC58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2025" y="1903288"/>
            <a:ext cx="2954846" cy="5039554"/>
          </a:xfrm>
          <a:prstGeom prst="rect">
            <a:avLst/>
          </a:prstGeom>
          <a:effectLst>
            <a:softEdge rad="38100"/>
          </a:effectLst>
        </p:spPr>
      </p:pic>
    </p:spTree>
    <p:extLst>
      <p:ext uri="{BB962C8B-B14F-4D97-AF65-F5344CB8AC3E}">
        <p14:creationId xmlns:p14="http://schemas.microsoft.com/office/powerpoint/2010/main" val="35230826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n 2" descr="Texto&#10;&#10;Descripción generada automáticamente">
            <a:extLst>
              <a:ext uri="{FF2B5EF4-FFF2-40B4-BE49-F238E27FC236}">
                <a16:creationId xmlns:a16="http://schemas.microsoft.com/office/drawing/2014/main" id="{B91651C0-4505-6B0B-FB49-8A80D97B319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" b="1549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EC836ADA-332F-C225-C2F5-D91D02FD68F3}"/>
              </a:ext>
            </a:extLst>
          </p:cNvPr>
          <p:cNvSpPr txBox="1"/>
          <p:nvPr/>
        </p:nvSpPr>
        <p:spPr>
          <a:xfrm>
            <a:off x="199043" y="205380"/>
            <a:ext cx="5051589" cy="2308324"/>
          </a:xfrm>
          <a:prstGeom prst="rect">
            <a:avLst/>
          </a:prstGeom>
          <a:gradFill>
            <a:gsLst>
              <a:gs pos="0">
                <a:srgbClr val="DDB9D7"/>
              </a:gs>
              <a:gs pos="50000">
                <a:srgbClr val="D7B3D2"/>
              </a:gs>
              <a:gs pos="100000">
                <a:srgbClr val="DCB6D6"/>
              </a:gs>
            </a:gsLst>
          </a:gradFill>
          <a:ln w="38100"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sz="36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cs-CZ" sz="36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Tráva usychá</a:t>
            </a:r>
            <a:r>
              <a:rPr lang="es-ES" sz="36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cs-CZ" sz="36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květ vadne, ale slovo  Boha našeho je stálé navěky</a:t>
            </a:r>
            <a:r>
              <a:rPr lang="es-ES" sz="36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” </a:t>
            </a:r>
            <a:r>
              <a:rPr lang="es-ES" sz="28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(I</a:t>
            </a:r>
            <a:r>
              <a:rPr lang="cs-CZ" sz="2800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zajáš</a:t>
            </a:r>
            <a:r>
              <a:rPr lang="es-ES" sz="28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40</a:t>
            </a:r>
            <a:r>
              <a:rPr lang="cs-CZ" sz="28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,</a:t>
            </a:r>
            <a:r>
              <a:rPr lang="es-ES" sz="28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8)</a:t>
            </a:r>
            <a:endParaRPr lang="es-ES" sz="3600" b="1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86179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1C10EEFE-6672-E64E-6AC1-BF833EA582D3}"/>
              </a:ext>
            </a:extLst>
          </p:cNvPr>
          <p:cNvSpPr txBox="1"/>
          <p:nvPr/>
        </p:nvSpPr>
        <p:spPr>
          <a:xfrm>
            <a:off x="1984375" y="3642836"/>
            <a:ext cx="869632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cs-CZ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V onen den se bude říkat</a:t>
            </a:r>
            <a:r>
              <a:rPr lang="es-ES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: ‘</a:t>
            </a:r>
            <a:r>
              <a:rPr lang="cs-CZ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Hle, to je náš Bůh. V něho</a:t>
            </a:r>
            <a:r>
              <a:rPr lang="es-ES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cs-CZ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jsme skládali naději a on nás spasil. Je to Hospodin,     v něhož jsme </a:t>
            </a:r>
            <a:r>
              <a:rPr lang="cs-CZ" sz="2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skládli</a:t>
            </a:r>
            <a:r>
              <a:rPr lang="cs-CZ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 naději, budeme jásat a radovat se, že nás spasil</a:t>
            </a:r>
            <a:r>
              <a:rPr lang="es-ES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’ ” </a:t>
            </a:r>
            <a:r>
              <a:rPr lang="es-ES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cs-CZ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Izajáš</a:t>
            </a:r>
            <a:r>
              <a:rPr lang="es-ES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 25</a:t>
            </a:r>
            <a:r>
              <a:rPr lang="cs-CZ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,</a:t>
            </a:r>
            <a:r>
              <a:rPr lang="es-ES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9)</a:t>
            </a:r>
            <a:endParaRPr lang="es-ES" sz="2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>
                  <a:lumMod val="75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55341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n 4" descr="Una caricatura de una persona&#10;&#10;Descripción generada automáticamente con confianza media">
            <a:extLst>
              <a:ext uri="{FF2B5EF4-FFF2-40B4-BE49-F238E27FC236}">
                <a16:creationId xmlns:a16="http://schemas.microsoft.com/office/drawing/2014/main" id="{5F997A44-7BF3-764F-D080-BCD5BD6C6BF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82" b="-1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CE63DB15-E2B7-6E1A-7EB8-3FA6C0558797}"/>
              </a:ext>
            </a:extLst>
          </p:cNvPr>
          <p:cNvSpPr txBox="1"/>
          <p:nvPr/>
        </p:nvSpPr>
        <p:spPr>
          <a:xfrm>
            <a:off x="8553451" y="212735"/>
            <a:ext cx="3515008" cy="557075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sz="2800" b="1" dirty="0">
                <a:solidFill>
                  <a:srgbClr val="244897"/>
                </a:solidFill>
                <a:latin typeface="Comic Sans MS" panose="030F0702030302020204" pitchFamily="66" charset="0"/>
              </a:rPr>
              <a:t>“</a:t>
            </a:r>
            <a:r>
              <a:rPr lang="cs-CZ" sz="2800" b="1" dirty="0">
                <a:solidFill>
                  <a:srgbClr val="244897"/>
                </a:solidFill>
                <a:latin typeface="Comic Sans MS" panose="030F0702030302020204" pitchFamily="66" charset="0"/>
              </a:rPr>
              <a:t>Z toho, co bylo řečeno, plyne: máme velekněze, který usedl       po pravici Božího trůnu v nebesích jako služebník pravé svatyně        a stánku, který zřídil sám Hospodin, a nikoli člověk</a:t>
            </a:r>
            <a:r>
              <a:rPr lang="es-ES" sz="2800" b="1" dirty="0">
                <a:solidFill>
                  <a:srgbClr val="244897"/>
                </a:solidFill>
                <a:latin typeface="Comic Sans MS" panose="030F0702030302020204" pitchFamily="66" charset="0"/>
              </a:rPr>
              <a:t>” </a:t>
            </a:r>
            <a:r>
              <a:rPr lang="cs-CZ" sz="2800" b="1" dirty="0">
                <a:solidFill>
                  <a:srgbClr val="244897"/>
                </a:solidFill>
                <a:latin typeface="Comic Sans MS" panose="030F0702030302020204" pitchFamily="66" charset="0"/>
              </a:rPr>
              <a:t>             </a:t>
            </a:r>
            <a:r>
              <a:rPr lang="es-ES" sz="2000" b="1" dirty="0">
                <a:solidFill>
                  <a:srgbClr val="244897"/>
                </a:solidFill>
                <a:latin typeface="Comic Sans MS" panose="030F0702030302020204" pitchFamily="66" charset="0"/>
              </a:rPr>
              <a:t>(</a:t>
            </a:r>
            <a:r>
              <a:rPr lang="cs-CZ" sz="2000" b="1" dirty="0">
                <a:solidFill>
                  <a:srgbClr val="244897"/>
                </a:solidFill>
                <a:latin typeface="Comic Sans MS" panose="030F0702030302020204" pitchFamily="66" charset="0"/>
              </a:rPr>
              <a:t>list Židům</a:t>
            </a:r>
            <a:r>
              <a:rPr lang="es-ES" sz="2000" b="1" dirty="0">
                <a:solidFill>
                  <a:srgbClr val="244897"/>
                </a:solidFill>
                <a:latin typeface="Comic Sans MS" panose="030F0702030302020204" pitchFamily="66" charset="0"/>
              </a:rPr>
              <a:t> 8</a:t>
            </a:r>
            <a:r>
              <a:rPr lang="cs-CZ" sz="2000" b="1" dirty="0">
                <a:solidFill>
                  <a:srgbClr val="244897"/>
                </a:solidFill>
                <a:latin typeface="Comic Sans MS" panose="030F0702030302020204" pitchFamily="66" charset="0"/>
              </a:rPr>
              <a:t>,</a:t>
            </a:r>
            <a:r>
              <a:rPr lang="es-ES" sz="2000" b="1" dirty="0">
                <a:solidFill>
                  <a:srgbClr val="244897"/>
                </a:solidFill>
                <a:latin typeface="Comic Sans MS" panose="030F0702030302020204" pitchFamily="66" charset="0"/>
              </a:rPr>
              <a:t>1</a:t>
            </a:r>
            <a:r>
              <a:rPr lang="cs-CZ" sz="2000" b="1" dirty="0">
                <a:solidFill>
                  <a:srgbClr val="244897"/>
                </a:solidFill>
                <a:latin typeface="Comic Sans MS" panose="030F0702030302020204" pitchFamily="66" charset="0"/>
              </a:rPr>
              <a:t>.</a:t>
            </a:r>
            <a:r>
              <a:rPr lang="es-ES" sz="2000" b="1" dirty="0">
                <a:solidFill>
                  <a:srgbClr val="244897"/>
                </a:solidFill>
                <a:latin typeface="Comic Sans MS" panose="030F0702030302020204" pitchFamily="66" charset="0"/>
              </a:rPr>
              <a:t>2)</a:t>
            </a:r>
            <a:endParaRPr lang="es-ES" sz="2800" b="1" dirty="0">
              <a:solidFill>
                <a:srgbClr val="244897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16834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FAA70C3-2AD5-42D6-AC00-5977FEA4DA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1219200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5D1D4658-32CD-4903-BDA6-7B54EEA4ED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997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n 1" descr="Texto&#10;&#10;Descripción generada automáticamente">
            <a:extLst>
              <a:ext uri="{FF2B5EF4-FFF2-40B4-BE49-F238E27FC236}">
                <a16:creationId xmlns:a16="http://schemas.microsoft.com/office/drawing/2014/main" id="{D985F26F-DEFA-6B1A-90BC-D5FC980B43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3164" t="4148" r="3164" b="1440"/>
          <a:stretch/>
        </p:blipFill>
        <p:spPr>
          <a:xfrm>
            <a:off x="3890886" y="983228"/>
            <a:ext cx="8301112" cy="5874772"/>
          </a:xfrm>
          <a:custGeom>
            <a:avLst/>
            <a:gdLst/>
            <a:ahLst/>
            <a:cxnLst/>
            <a:rect l="l" t="t" r="r" b="b"/>
            <a:pathLst>
              <a:path w="8301112" h="5874772">
                <a:moveTo>
                  <a:pt x="3607511" y="0"/>
                </a:moveTo>
                <a:cubicBezTo>
                  <a:pt x="3607511" y="0"/>
                  <a:pt x="3607511" y="0"/>
                  <a:pt x="8106431" y="0"/>
                </a:cubicBezTo>
                <a:lnTo>
                  <a:pt x="8301112" y="0"/>
                </a:lnTo>
                <a:lnTo>
                  <a:pt x="8301112" y="5874772"/>
                </a:lnTo>
                <a:lnTo>
                  <a:pt x="27685" y="5874772"/>
                </a:lnTo>
                <a:lnTo>
                  <a:pt x="24376" y="5862584"/>
                </a:lnTo>
                <a:cubicBezTo>
                  <a:pt x="-24375" y="5631005"/>
                  <a:pt x="0" y="5362863"/>
                  <a:pt x="97502" y="5167850"/>
                </a:cubicBezTo>
                <a:cubicBezTo>
                  <a:pt x="97502" y="5167850"/>
                  <a:pt x="97502" y="5167850"/>
                  <a:pt x="2827510" y="438782"/>
                </a:cubicBezTo>
                <a:cubicBezTo>
                  <a:pt x="2973760" y="195014"/>
                  <a:pt x="3331265" y="0"/>
                  <a:pt x="3607511" y="0"/>
                </a:cubicBezTo>
                <a:close/>
              </a:path>
            </a:pathLst>
          </a:cu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3" name="Imagen 2" descr="Imagen que contiene animal, tabla, perro, colorido&#10;&#10;Descripción generada automáticamente">
            <a:extLst>
              <a:ext uri="{FF2B5EF4-FFF2-40B4-BE49-F238E27FC236}">
                <a16:creationId xmlns:a16="http://schemas.microsoft.com/office/drawing/2014/main" id="{C1AFB84D-C933-92CF-CF3F-D5D32263A42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90" r="20023" b="1"/>
          <a:stretch/>
        </p:blipFill>
        <p:spPr>
          <a:xfrm>
            <a:off x="1741086" y="168474"/>
            <a:ext cx="4299597" cy="3583666"/>
          </a:xfrm>
          <a:custGeom>
            <a:avLst/>
            <a:gdLst/>
            <a:ahLst/>
            <a:cxnLst/>
            <a:rect l="l" t="t" r="r" b="b"/>
            <a:pathLst>
              <a:path w="5846002" h="4872577">
                <a:moveTo>
                  <a:pt x="343285" y="2953992"/>
                </a:moveTo>
                <a:cubicBezTo>
                  <a:pt x="343285" y="2953992"/>
                  <a:pt x="343285" y="2953992"/>
                  <a:pt x="849063" y="2953992"/>
                </a:cubicBezTo>
                <a:cubicBezTo>
                  <a:pt x="880743" y="2953992"/>
                  <a:pt x="911330" y="2971406"/>
                  <a:pt x="926624" y="2999703"/>
                </a:cubicBezTo>
                <a:cubicBezTo>
                  <a:pt x="926624" y="2999703"/>
                  <a:pt x="926624" y="2999703"/>
                  <a:pt x="1180059" y="3436136"/>
                </a:cubicBezTo>
                <a:cubicBezTo>
                  <a:pt x="1196445" y="3463345"/>
                  <a:pt x="1196445" y="3498172"/>
                  <a:pt x="1180059" y="3525382"/>
                </a:cubicBezTo>
                <a:cubicBezTo>
                  <a:pt x="1180059" y="3525382"/>
                  <a:pt x="1180059" y="3525382"/>
                  <a:pt x="926624" y="3961814"/>
                </a:cubicBezTo>
                <a:cubicBezTo>
                  <a:pt x="911330" y="3990111"/>
                  <a:pt x="880743" y="4007525"/>
                  <a:pt x="849063" y="4007525"/>
                </a:cubicBezTo>
                <a:cubicBezTo>
                  <a:pt x="849063" y="4007525"/>
                  <a:pt x="849063" y="4007525"/>
                  <a:pt x="343285" y="4007525"/>
                </a:cubicBezTo>
                <a:cubicBezTo>
                  <a:pt x="310513" y="4007525"/>
                  <a:pt x="281019" y="3990111"/>
                  <a:pt x="264633" y="3961814"/>
                </a:cubicBezTo>
                <a:cubicBezTo>
                  <a:pt x="264633" y="3961814"/>
                  <a:pt x="264633" y="3961814"/>
                  <a:pt x="12290" y="3525382"/>
                </a:cubicBezTo>
                <a:cubicBezTo>
                  <a:pt x="-4096" y="3498172"/>
                  <a:pt x="-4096" y="3463345"/>
                  <a:pt x="12290" y="3436136"/>
                </a:cubicBezTo>
                <a:cubicBezTo>
                  <a:pt x="12290" y="3436136"/>
                  <a:pt x="12290" y="3436136"/>
                  <a:pt x="264633" y="2999703"/>
                </a:cubicBezTo>
                <a:cubicBezTo>
                  <a:pt x="281019" y="2971406"/>
                  <a:pt x="310513" y="2953992"/>
                  <a:pt x="343285" y="2953992"/>
                </a:cubicBezTo>
                <a:close/>
                <a:moveTo>
                  <a:pt x="2353334" y="538808"/>
                </a:moveTo>
                <a:cubicBezTo>
                  <a:pt x="2353334" y="538808"/>
                  <a:pt x="2353334" y="538808"/>
                  <a:pt x="2613403" y="538808"/>
                </a:cubicBezTo>
                <a:lnTo>
                  <a:pt x="2643742" y="538808"/>
                </a:lnTo>
                <a:lnTo>
                  <a:pt x="2672692" y="588661"/>
                </a:lnTo>
                <a:cubicBezTo>
                  <a:pt x="2713002" y="658078"/>
                  <a:pt x="2759909" y="738855"/>
                  <a:pt x="2814491" y="832849"/>
                </a:cubicBezTo>
                <a:cubicBezTo>
                  <a:pt x="2839586" y="874521"/>
                  <a:pt x="2839586" y="927860"/>
                  <a:pt x="2814491" y="969531"/>
                </a:cubicBezTo>
                <a:cubicBezTo>
                  <a:pt x="2814491" y="969531"/>
                  <a:pt x="2814491" y="969531"/>
                  <a:pt x="2426350" y="1637936"/>
                </a:cubicBezTo>
                <a:cubicBezTo>
                  <a:pt x="2402927" y="1681274"/>
                  <a:pt x="2356083" y="1707943"/>
                  <a:pt x="2307565" y="1707943"/>
                </a:cubicBezTo>
                <a:cubicBezTo>
                  <a:pt x="2307565" y="1707943"/>
                  <a:pt x="2307565" y="1707943"/>
                  <a:pt x="1532956" y="1707943"/>
                </a:cubicBezTo>
                <a:cubicBezTo>
                  <a:pt x="1520409" y="1707943"/>
                  <a:pt x="1508175" y="1706276"/>
                  <a:pt x="1496490" y="1703099"/>
                </a:cubicBezTo>
                <a:lnTo>
                  <a:pt x="1471408" y="1692583"/>
                </a:lnTo>
                <a:lnTo>
                  <a:pt x="1486736" y="1666073"/>
                </a:lnTo>
                <a:cubicBezTo>
                  <a:pt x="1625328" y="1426376"/>
                  <a:pt x="1802725" y="1119564"/>
                  <a:pt x="2029793" y="726844"/>
                </a:cubicBezTo>
                <a:cubicBezTo>
                  <a:pt x="2097197" y="610441"/>
                  <a:pt x="2218525" y="538808"/>
                  <a:pt x="2353334" y="538808"/>
                </a:cubicBezTo>
                <a:close/>
                <a:moveTo>
                  <a:pt x="1487085" y="0"/>
                </a:moveTo>
                <a:cubicBezTo>
                  <a:pt x="1487085" y="0"/>
                  <a:pt x="1487085" y="0"/>
                  <a:pt x="2360840" y="0"/>
                </a:cubicBezTo>
                <a:cubicBezTo>
                  <a:pt x="2415568" y="0"/>
                  <a:pt x="2468407" y="30084"/>
                  <a:pt x="2494828" y="78969"/>
                </a:cubicBezTo>
                <a:cubicBezTo>
                  <a:pt x="2494828" y="78969"/>
                  <a:pt x="2494828" y="78969"/>
                  <a:pt x="2729665" y="483373"/>
                </a:cubicBezTo>
                <a:lnTo>
                  <a:pt x="2756194" y="529058"/>
                </a:lnTo>
                <a:lnTo>
                  <a:pt x="2735320" y="529058"/>
                </a:lnTo>
                <a:lnTo>
                  <a:pt x="2636659" y="529058"/>
                </a:lnTo>
                <a:lnTo>
                  <a:pt x="2593799" y="455250"/>
                </a:lnTo>
                <a:cubicBezTo>
                  <a:pt x="2430052" y="173267"/>
                  <a:pt x="2430052" y="173267"/>
                  <a:pt x="2430052" y="173267"/>
                </a:cubicBezTo>
                <a:cubicBezTo>
                  <a:pt x="2406629" y="129929"/>
                  <a:pt x="2359785" y="103259"/>
                  <a:pt x="2311267" y="103259"/>
                </a:cubicBezTo>
                <a:cubicBezTo>
                  <a:pt x="1536658" y="103259"/>
                  <a:pt x="1536658" y="103259"/>
                  <a:pt x="1536658" y="103259"/>
                </a:cubicBezTo>
                <a:cubicBezTo>
                  <a:pt x="1486468" y="103259"/>
                  <a:pt x="1441296" y="129929"/>
                  <a:pt x="1416201" y="173267"/>
                </a:cubicBezTo>
                <a:cubicBezTo>
                  <a:pt x="1029733" y="841671"/>
                  <a:pt x="1029733" y="841671"/>
                  <a:pt x="1029733" y="841671"/>
                </a:cubicBezTo>
                <a:cubicBezTo>
                  <a:pt x="1004637" y="883343"/>
                  <a:pt x="1004637" y="936682"/>
                  <a:pt x="1029733" y="978353"/>
                </a:cubicBezTo>
                <a:cubicBezTo>
                  <a:pt x="1416201" y="1646758"/>
                  <a:pt x="1416201" y="1646758"/>
                  <a:pt x="1416201" y="1646758"/>
                </a:cubicBezTo>
                <a:cubicBezTo>
                  <a:pt x="1428749" y="1668427"/>
                  <a:pt x="1446315" y="1685929"/>
                  <a:pt x="1467019" y="1698013"/>
                </a:cubicBezTo>
                <a:lnTo>
                  <a:pt x="1472899" y="1700478"/>
                </a:lnTo>
                <a:lnTo>
                  <a:pt x="1441377" y="1754996"/>
                </a:lnTo>
                <a:lnTo>
                  <a:pt x="1417933" y="1795543"/>
                </a:lnTo>
                <a:lnTo>
                  <a:pt x="1442249" y="1805738"/>
                </a:lnTo>
                <a:cubicBezTo>
                  <a:pt x="1455430" y="1809322"/>
                  <a:pt x="1469230" y="1811202"/>
                  <a:pt x="1483383" y="1811202"/>
                </a:cubicBezTo>
                <a:cubicBezTo>
                  <a:pt x="2357138" y="1811202"/>
                  <a:pt x="2357138" y="1811202"/>
                  <a:pt x="2357138" y="1811202"/>
                </a:cubicBezTo>
                <a:cubicBezTo>
                  <a:pt x="2411866" y="1811202"/>
                  <a:pt x="2464705" y="1781120"/>
                  <a:pt x="2491126" y="1732235"/>
                </a:cubicBezTo>
                <a:cubicBezTo>
                  <a:pt x="2928947" y="978278"/>
                  <a:pt x="2928947" y="978278"/>
                  <a:pt x="2928947" y="978278"/>
                </a:cubicBezTo>
                <a:cubicBezTo>
                  <a:pt x="2957254" y="931274"/>
                  <a:pt x="2957254" y="871108"/>
                  <a:pt x="2928947" y="824102"/>
                </a:cubicBezTo>
                <a:cubicBezTo>
                  <a:pt x="2874220" y="729858"/>
                  <a:pt x="2826333" y="647394"/>
                  <a:pt x="2784432" y="575238"/>
                </a:cubicBezTo>
                <a:lnTo>
                  <a:pt x="2763277" y="538808"/>
                </a:lnTo>
                <a:lnTo>
                  <a:pt x="2861280" y="538808"/>
                </a:lnTo>
                <a:cubicBezTo>
                  <a:pt x="3166048" y="538808"/>
                  <a:pt x="3653676" y="538808"/>
                  <a:pt x="4433881" y="538808"/>
                </a:cubicBezTo>
                <a:cubicBezTo>
                  <a:pt x="4564197" y="538808"/>
                  <a:pt x="4690018" y="610441"/>
                  <a:pt x="4752929" y="726844"/>
                </a:cubicBezTo>
                <a:cubicBezTo>
                  <a:pt x="4752929" y="726844"/>
                  <a:pt x="4752929" y="726844"/>
                  <a:pt x="5795449" y="2522134"/>
                </a:cubicBezTo>
                <a:cubicBezTo>
                  <a:pt x="5862854" y="2634060"/>
                  <a:pt x="5862854" y="2777325"/>
                  <a:pt x="5795449" y="2889251"/>
                </a:cubicBezTo>
                <a:cubicBezTo>
                  <a:pt x="5795449" y="2889251"/>
                  <a:pt x="5795449" y="2889251"/>
                  <a:pt x="4752929" y="4684542"/>
                </a:cubicBezTo>
                <a:cubicBezTo>
                  <a:pt x="4690018" y="4800945"/>
                  <a:pt x="4564197" y="4872577"/>
                  <a:pt x="4433881" y="4872577"/>
                </a:cubicBezTo>
                <a:cubicBezTo>
                  <a:pt x="4433881" y="4872577"/>
                  <a:pt x="4433881" y="4872577"/>
                  <a:pt x="2353334" y="4872577"/>
                </a:cubicBezTo>
                <a:cubicBezTo>
                  <a:pt x="2218525" y="4872577"/>
                  <a:pt x="2097197" y="4800945"/>
                  <a:pt x="2029793" y="4684542"/>
                </a:cubicBezTo>
                <a:cubicBezTo>
                  <a:pt x="2029793" y="4684542"/>
                  <a:pt x="2029793" y="4684542"/>
                  <a:pt x="991766" y="2889251"/>
                </a:cubicBezTo>
                <a:cubicBezTo>
                  <a:pt x="924361" y="2777325"/>
                  <a:pt x="924361" y="2634060"/>
                  <a:pt x="991766" y="2522134"/>
                </a:cubicBezTo>
                <a:cubicBezTo>
                  <a:pt x="991766" y="2522134"/>
                  <a:pt x="991766" y="2522134"/>
                  <a:pt x="1377193" y="1855530"/>
                </a:cubicBezTo>
                <a:lnTo>
                  <a:pt x="1409676" y="1799352"/>
                </a:lnTo>
                <a:lnTo>
                  <a:pt x="1408533" y="1798873"/>
                </a:lnTo>
                <a:cubicBezTo>
                  <a:pt x="1385179" y="1785241"/>
                  <a:pt x="1365364" y="1765500"/>
                  <a:pt x="1351210" y="1741057"/>
                </a:cubicBezTo>
                <a:cubicBezTo>
                  <a:pt x="1351210" y="1741057"/>
                  <a:pt x="1351210" y="1741057"/>
                  <a:pt x="915276" y="987100"/>
                </a:cubicBezTo>
                <a:cubicBezTo>
                  <a:pt x="886968" y="940096"/>
                  <a:pt x="886968" y="879930"/>
                  <a:pt x="915276" y="832924"/>
                </a:cubicBezTo>
                <a:cubicBezTo>
                  <a:pt x="915276" y="832924"/>
                  <a:pt x="915276" y="832924"/>
                  <a:pt x="1351210" y="78969"/>
                </a:cubicBezTo>
                <a:cubicBezTo>
                  <a:pt x="1379517" y="30084"/>
                  <a:pt x="1430471" y="0"/>
                  <a:pt x="1487085" y="0"/>
                </a:cubicBezTo>
                <a:close/>
              </a:path>
            </a:pathLst>
          </a:cu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A7B2D768-2EB8-B5E8-B31F-91E73A74F1F2}"/>
              </a:ext>
            </a:extLst>
          </p:cNvPr>
          <p:cNvSpPr txBox="1"/>
          <p:nvPr/>
        </p:nvSpPr>
        <p:spPr>
          <a:xfrm>
            <a:off x="-2" y="3959526"/>
            <a:ext cx="4232637" cy="267765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s-ES" sz="2400" b="1" dirty="0">
                <a:ln/>
                <a:solidFill>
                  <a:srgbClr val="B86C4C"/>
                </a:solidFill>
                <a:latin typeface="Comic Sans MS" panose="030F0702030302020204" pitchFamily="66" charset="0"/>
              </a:rPr>
              <a:t>“</a:t>
            </a:r>
            <a:r>
              <a:rPr lang="cs-CZ" sz="2400" b="1" dirty="0">
                <a:ln/>
                <a:solidFill>
                  <a:srgbClr val="B86C4C"/>
                </a:solidFill>
                <a:latin typeface="Comic Sans MS" panose="030F0702030302020204" pitchFamily="66" charset="0"/>
              </a:rPr>
              <a:t>Drak v hněvu vůči té ženě rozpoutal válku           proti ostatnímu jejímu potomstvu, proti těm, kdo zachovávají přikázání Boží a drží se svědectví Ježíšova</a:t>
            </a:r>
            <a:r>
              <a:rPr lang="es-ES" sz="2400" b="1" dirty="0">
                <a:ln/>
                <a:solidFill>
                  <a:srgbClr val="B86C4C"/>
                </a:solidFill>
                <a:latin typeface="Comic Sans MS" panose="030F0702030302020204" pitchFamily="66" charset="0"/>
              </a:rPr>
              <a:t>” </a:t>
            </a:r>
            <a:r>
              <a:rPr lang="es-ES" b="1" dirty="0">
                <a:ln/>
                <a:solidFill>
                  <a:srgbClr val="B86C4C"/>
                </a:solidFill>
                <a:latin typeface="Comic Sans MS" panose="030F0702030302020204" pitchFamily="66" charset="0"/>
              </a:rPr>
              <a:t>(</a:t>
            </a:r>
            <a:r>
              <a:rPr lang="cs-CZ" b="1" dirty="0">
                <a:ln/>
                <a:solidFill>
                  <a:srgbClr val="B86C4C"/>
                </a:solidFill>
                <a:latin typeface="Comic Sans MS" panose="030F0702030302020204" pitchFamily="66" charset="0"/>
              </a:rPr>
              <a:t>Zjevení</a:t>
            </a:r>
            <a:r>
              <a:rPr lang="es-ES" b="1" dirty="0">
                <a:ln/>
                <a:solidFill>
                  <a:srgbClr val="B86C4C"/>
                </a:solidFill>
                <a:latin typeface="Comic Sans MS" panose="030F0702030302020204" pitchFamily="66" charset="0"/>
              </a:rPr>
              <a:t> 12</a:t>
            </a:r>
            <a:r>
              <a:rPr lang="cs-CZ" b="1" dirty="0">
                <a:ln/>
                <a:solidFill>
                  <a:srgbClr val="B86C4C"/>
                </a:solidFill>
                <a:latin typeface="Comic Sans MS" panose="030F0702030302020204" pitchFamily="66" charset="0"/>
              </a:rPr>
              <a:t>,</a:t>
            </a:r>
            <a:r>
              <a:rPr lang="es-ES" b="1" dirty="0">
                <a:ln/>
                <a:solidFill>
                  <a:srgbClr val="B86C4C"/>
                </a:solidFill>
                <a:latin typeface="Comic Sans MS" panose="030F0702030302020204" pitchFamily="66" charset="0"/>
              </a:rPr>
              <a:t>17)</a:t>
            </a:r>
            <a:endParaRPr lang="es-ES" sz="2400" b="1" dirty="0">
              <a:ln/>
              <a:solidFill>
                <a:srgbClr val="B86C4C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Hexágono 4">
            <a:extLst>
              <a:ext uri="{FF2B5EF4-FFF2-40B4-BE49-F238E27FC236}">
                <a16:creationId xmlns:a16="http://schemas.microsoft.com/office/drawing/2014/main" id="{659E9849-86F2-7020-058C-EED6BE5B3B95}"/>
              </a:ext>
            </a:extLst>
          </p:cNvPr>
          <p:cNvSpPr/>
          <p:nvPr/>
        </p:nvSpPr>
        <p:spPr>
          <a:xfrm>
            <a:off x="137117" y="259730"/>
            <a:ext cx="2100557" cy="1810825"/>
          </a:xfrm>
          <a:prstGeom prst="hexagon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8339" t="-10581" r="-78703" b="-3329"/>
            </a:stretch>
          </a:blip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3054760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1047</TotalTime>
  <Words>528</Words>
  <Application>Microsoft Office PowerPoint</Application>
  <PresentationFormat>Panorámica</PresentationFormat>
  <Paragraphs>16</Paragraphs>
  <Slides>13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13</vt:i4>
      </vt:variant>
    </vt:vector>
  </HeadingPairs>
  <TitlesOfParts>
    <vt:vector size="19" baseType="lpstr">
      <vt:lpstr>Aptos</vt:lpstr>
      <vt:lpstr>Aptos Display</vt:lpstr>
      <vt:lpstr>Arial</vt:lpstr>
      <vt:lpstr>Calibri</vt:lpstr>
      <vt:lpstr>Comic Sans MS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Sergio</dc:creator>
  <cp:lastModifiedBy>Sergio</cp:lastModifiedBy>
  <cp:revision>80</cp:revision>
  <dcterms:created xsi:type="dcterms:W3CDTF">2024-03-23T15:50:13Z</dcterms:created>
  <dcterms:modified xsi:type="dcterms:W3CDTF">2024-03-30T14:46:36Z</dcterms:modified>
</cp:coreProperties>
</file>