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24"/>
  </p:notesMasterIdLst>
  <p:sldIdLst>
    <p:sldId id="256" r:id="rId3"/>
    <p:sldId id="291" r:id="rId4"/>
    <p:sldId id="294" r:id="rId5"/>
    <p:sldId id="292" r:id="rId6"/>
    <p:sldId id="257" r:id="rId7"/>
    <p:sldId id="258" r:id="rId8"/>
    <p:sldId id="259" r:id="rId9"/>
    <p:sldId id="297" r:id="rId10"/>
    <p:sldId id="298" r:id="rId11"/>
    <p:sldId id="290" r:id="rId12"/>
    <p:sldId id="299" r:id="rId13"/>
    <p:sldId id="289" r:id="rId14"/>
    <p:sldId id="261" r:id="rId15"/>
    <p:sldId id="302" r:id="rId16"/>
    <p:sldId id="300" r:id="rId17"/>
    <p:sldId id="263" r:id="rId18"/>
    <p:sldId id="295" r:id="rId19"/>
    <p:sldId id="264" r:id="rId20"/>
    <p:sldId id="301" r:id="rId21"/>
    <p:sldId id="288" r:id="rId22"/>
    <p:sldId id="296" r:id="rId23"/>
  </p:sldIdLst>
  <p:sldSz cx="12192000" cy="6858000"/>
  <p:notesSz cx="6858000" cy="9144000"/>
  <p:embeddedFontLst>
    <p:embeddedFont>
      <p:font typeface="Candara" panose="020E0502030303020204" pitchFamily="34" charset="0"/>
      <p:regular r:id="rId25"/>
      <p:bold r:id="rId26"/>
      <p:italic r:id="rId27"/>
      <p:boldItalic r:id="rId28"/>
    </p:embeddedFont>
    <p:embeddedFont>
      <p:font typeface="Constantia" panose="02030602050306030303" pitchFamily="18" charset="0"/>
      <p:regular r:id="rId29"/>
      <p:bold r:id="rId30"/>
      <p:italic r:id="rId31"/>
      <p:boldItalic r:id="rId32"/>
    </p:embeddedFont>
  </p:embeddedFont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DB51"/>
    <a:srgbClr val="6681AF"/>
    <a:srgbClr val="49031D"/>
    <a:srgbClr val="B2E0B9"/>
    <a:srgbClr val="D9EFDB"/>
    <a:srgbClr val="E8F5E9"/>
    <a:srgbClr val="63D37D"/>
    <a:srgbClr val="CDEBD1"/>
    <a:srgbClr val="EDE4CC"/>
    <a:srgbClr val="29A04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Estilo medio 4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040" autoAdjust="0"/>
    <p:restoredTop sz="94660"/>
  </p:normalViewPr>
  <p:slideViewPr>
    <p:cSldViewPr snapToGrid="0">
      <p:cViewPr varScale="1">
        <p:scale>
          <a:sx n="97" d="100"/>
          <a:sy n="97" d="100"/>
        </p:scale>
        <p:origin x="84" y="17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2.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1.fntdata"/><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32" Type="http://schemas.openxmlformats.org/officeDocument/2006/relationships/font" Target="fonts/font8.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4.fntdata"/><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7.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theme" Target="theme/theme1.xml"/><Relationship Id="rId8" Type="http://schemas.openxmlformats.org/officeDocument/2006/relationships/slide" Target="slides/slide6.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77DB225-1005-4F29-8F14-A69C4A73B38B}" type="doc">
      <dgm:prSet loTypeId="urn:microsoft.com/office/officeart/2005/8/layout/hProcess9" loCatId="process" qsTypeId="urn:microsoft.com/office/officeart/2005/8/quickstyle/simple3" qsCatId="simple" csTypeId="urn:microsoft.com/office/officeart/2005/8/colors/colorful2" csCatId="colorful" phldr="1"/>
      <dgm:spPr/>
      <dgm:t>
        <a:bodyPr/>
        <a:lstStyle/>
        <a:p>
          <a:endParaRPr lang="es-ES"/>
        </a:p>
      </dgm:t>
    </dgm:pt>
    <dgm:pt modelId="{59F92ABD-1E06-491A-8A59-7BFFC995D695}">
      <dgm:prSet custT="1"/>
      <dgm:spPr>
        <a:ln w="38100">
          <a:solidFill>
            <a:schemeClr val="accent2">
              <a:lumMod val="50000"/>
            </a:schemeClr>
          </a:solidFill>
        </a:ln>
        <a:scene3d>
          <a:camera prst="orthographicFront"/>
          <a:lightRig rig="flat" dir="t"/>
        </a:scene3d>
        <a:sp3d contourW="25400" prstMaterial="dkEdge">
          <a:bevelT w="8200" h="38100"/>
        </a:sp3d>
      </dgm:spPr>
      <dgm:t>
        <a:bodyPr/>
        <a:lstStyle/>
        <a:p>
          <a:r>
            <a:rPr lang="en" sz="2000" b="1" dirty="0">
              <a:solidFill>
                <a:schemeClr val="accent2">
                  <a:lumMod val="50000"/>
                </a:schemeClr>
              </a:solidFill>
            </a:rPr>
            <a:t>SEHEN</a:t>
          </a:r>
          <a:r>
            <a:rPr lang="en" sz="2000" b="1" dirty="0"/>
            <a:t>: </a:t>
          </a:r>
          <a:r>
            <a:rPr lang="de-DE" sz="2000" b="1" dirty="0"/>
            <a:t>GOTT ist das Leid nicht gleichgültig. Er sieht alles. Er sieht vor allem den Schmerz und das Unrecht, das Seinem Volk angetan wird </a:t>
          </a:r>
          <a:br>
            <a:rPr lang="de-DE" sz="2000" b="1" dirty="0"/>
          </a:br>
          <a:r>
            <a:rPr lang="de-DE" sz="2000" b="1" dirty="0"/>
            <a:t>(2. Könige 9,26).</a:t>
          </a:r>
          <a:endParaRPr lang="es-ES" sz="2000" dirty="0"/>
        </a:p>
      </dgm:t>
    </dgm:pt>
    <dgm:pt modelId="{01278C7D-57E8-4666-BEA9-08329EBD78DA}" type="parTrans" cxnId="{C2CF78F7-6CEA-49F7-84BF-2C9526F46690}">
      <dgm:prSet/>
      <dgm:spPr/>
      <dgm:t>
        <a:bodyPr/>
        <a:lstStyle/>
        <a:p>
          <a:endParaRPr lang="es-ES" sz="2000"/>
        </a:p>
      </dgm:t>
    </dgm:pt>
    <dgm:pt modelId="{93304584-F568-46C9-A44D-E1A09BCCE358}" type="sibTrans" cxnId="{C2CF78F7-6CEA-49F7-84BF-2C9526F46690}">
      <dgm:prSet/>
      <dgm:spPr/>
      <dgm:t>
        <a:bodyPr/>
        <a:lstStyle/>
        <a:p>
          <a:endParaRPr lang="es-ES" sz="2000"/>
        </a:p>
      </dgm:t>
    </dgm:pt>
    <dgm:pt modelId="{65B9A114-D38F-42B8-B891-B31CEE910472}">
      <dgm:prSet custT="1"/>
      <dgm:spPr>
        <a:ln w="38100">
          <a:solidFill>
            <a:schemeClr val="accent4">
              <a:lumMod val="50000"/>
            </a:schemeClr>
          </a:solidFill>
        </a:ln>
        <a:scene3d>
          <a:camera prst="orthographicFront"/>
          <a:lightRig rig="flat" dir="t"/>
        </a:scene3d>
        <a:sp3d contourW="25400" prstMaterial="dkEdge">
          <a:bevelT w="8200" h="38100"/>
        </a:sp3d>
      </dgm:spPr>
      <dgm:t>
        <a:bodyPr/>
        <a:lstStyle/>
        <a:p>
          <a:r>
            <a:rPr lang="en" sz="2000" b="1" dirty="0">
              <a:solidFill>
                <a:schemeClr val="accent4">
                  <a:lumMod val="50000"/>
                </a:schemeClr>
              </a:solidFill>
            </a:rPr>
            <a:t>HERABSTEIGEN</a:t>
          </a:r>
          <a:r>
            <a:rPr lang="en" sz="2000" b="1" dirty="0"/>
            <a:t>: </a:t>
          </a:r>
          <a:br>
            <a:rPr lang="en" sz="2000" b="1" dirty="0"/>
          </a:br>
          <a:r>
            <a:rPr lang="de-DE" sz="2000" b="1" dirty="0"/>
            <a:t>GOTT ist nicht inaktiv. </a:t>
          </a:r>
          <a:br>
            <a:rPr lang="de-DE" sz="2000" b="1" dirty="0"/>
          </a:br>
          <a:r>
            <a:rPr lang="de-DE" sz="2000" b="1" dirty="0"/>
            <a:t>Er kommt herab, um unter uns zu wandeln. Er wohnt unter den Menschen </a:t>
          </a:r>
          <a:br>
            <a:rPr lang="de-DE" sz="2000" b="1" dirty="0"/>
          </a:br>
          <a:r>
            <a:rPr lang="de-DE" sz="2000" b="1" dirty="0"/>
            <a:t>(2. Mo 29,45; Joh 14,16-17)</a:t>
          </a:r>
          <a:endParaRPr lang="es-ES" sz="2000" b="1" dirty="0"/>
        </a:p>
      </dgm:t>
    </dgm:pt>
    <dgm:pt modelId="{A5855C3B-F51B-48A1-9EC3-D8531464CB44}" type="parTrans" cxnId="{75E84018-6BD2-4D44-AEE8-70CC63B6B989}">
      <dgm:prSet/>
      <dgm:spPr/>
      <dgm:t>
        <a:bodyPr/>
        <a:lstStyle/>
        <a:p>
          <a:endParaRPr lang="es-ES" sz="2000"/>
        </a:p>
      </dgm:t>
    </dgm:pt>
    <dgm:pt modelId="{3CBAD9DE-1594-4FF3-B88F-1BEA16484D0B}" type="sibTrans" cxnId="{75E84018-6BD2-4D44-AEE8-70CC63B6B989}">
      <dgm:prSet/>
      <dgm:spPr/>
      <dgm:t>
        <a:bodyPr/>
        <a:lstStyle/>
        <a:p>
          <a:endParaRPr lang="es-ES" sz="2000"/>
        </a:p>
      </dgm:t>
    </dgm:pt>
    <dgm:pt modelId="{F2B6D1BB-F7F7-4623-A08F-E5685867016A}">
      <dgm:prSet custT="1"/>
      <dgm:spPr>
        <a:ln w="38100">
          <a:solidFill>
            <a:schemeClr val="accent3">
              <a:lumMod val="75000"/>
            </a:schemeClr>
          </a:solidFill>
        </a:ln>
        <a:scene3d>
          <a:camera prst="orthographicFront"/>
          <a:lightRig rig="flat" dir="t"/>
        </a:scene3d>
        <a:sp3d contourW="25400" prstMaterial="dkEdge">
          <a:bevelT w="8200" h="38100"/>
        </a:sp3d>
      </dgm:spPr>
      <dgm:t>
        <a:bodyPr/>
        <a:lstStyle/>
        <a:p>
          <a:r>
            <a:rPr lang="en" sz="2000" b="1" dirty="0">
              <a:solidFill>
                <a:schemeClr val="accent3">
                  <a:lumMod val="50000"/>
                </a:schemeClr>
              </a:solidFill>
            </a:rPr>
            <a:t>HERAUSHOLEN</a:t>
          </a:r>
          <a:r>
            <a:rPr lang="en" sz="2000" b="1" dirty="0"/>
            <a:t>: </a:t>
          </a:r>
          <a:br>
            <a:rPr lang="en" sz="2000" b="1" dirty="0"/>
          </a:br>
          <a:r>
            <a:rPr lang="de-DE" sz="2000" b="1" dirty="0"/>
            <a:t>GOTT handelt </a:t>
          </a:r>
          <a:br>
            <a:rPr lang="de-DE" sz="2000" b="1" dirty="0"/>
          </a:br>
          <a:r>
            <a:rPr lang="de-DE" sz="2000" b="1" dirty="0"/>
            <a:t>zu Seiner Zeit, </a:t>
          </a:r>
          <a:br>
            <a:rPr lang="de-DE" sz="2000" b="1" dirty="0"/>
          </a:br>
          <a:r>
            <a:rPr lang="de-DE" sz="2000" b="1" dirty="0"/>
            <a:t>um uns vom Leid </a:t>
          </a:r>
          <a:br>
            <a:rPr lang="de-DE" sz="2000" b="1" dirty="0"/>
          </a:br>
          <a:r>
            <a:rPr lang="de-DE" sz="2000" b="1" dirty="0"/>
            <a:t>zu befreien und Seine Verheißungen zu erfüllen</a:t>
          </a:r>
          <a:r>
            <a:rPr lang="en" sz="2000" b="1" dirty="0"/>
            <a:t> (Jer. 29:11)</a:t>
          </a:r>
          <a:endParaRPr lang="es-ES" sz="2000" dirty="0"/>
        </a:p>
      </dgm:t>
    </dgm:pt>
    <dgm:pt modelId="{3F4AFA4B-382E-449B-93F5-C94D50698218}" type="parTrans" cxnId="{8FE6CD90-7B24-4EAF-B932-770EE0E4D197}">
      <dgm:prSet/>
      <dgm:spPr/>
      <dgm:t>
        <a:bodyPr/>
        <a:lstStyle/>
        <a:p>
          <a:endParaRPr lang="es-ES" sz="2000"/>
        </a:p>
      </dgm:t>
    </dgm:pt>
    <dgm:pt modelId="{210EAB51-A7B3-40BA-9BA7-3BDDF6AFC4DB}" type="sibTrans" cxnId="{8FE6CD90-7B24-4EAF-B932-770EE0E4D197}">
      <dgm:prSet/>
      <dgm:spPr/>
      <dgm:t>
        <a:bodyPr/>
        <a:lstStyle/>
        <a:p>
          <a:endParaRPr lang="es-ES" sz="2000"/>
        </a:p>
      </dgm:t>
    </dgm:pt>
    <dgm:pt modelId="{7D7C4CE1-5C7D-4237-94BE-437E5EE34D8E}" type="pres">
      <dgm:prSet presAssocID="{677DB225-1005-4F29-8F14-A69C4A73B38B}" presName="CompostProcess" presStyleCnt="0">
        <dgm:presLayoutVars>
          <dgm:dir/>
          <dgm:resizeHandles val="exact"/>
        </dgm:presLayoutVars>
      </dgm:prSet>
      <dgm:spPr/>
    </dgm:pt>
    <dgm:pt modelId="{B5574814-E0CD-4457-A488-DF16CA565BEA}" type="pres">
      <dgm:prSet presAssocID="{677DB225-1005-4F29-8F14-A69C4A73B38B}" presName="arrow" presStyleLbl="bgShp" presStyleIdx="0" presStyleCnt="1" custScaleX="116674"/>
      <dgm:spPr>
        <a:prstGeom prst="quadArrowCallout">
          <a:avLst/>
        </a:prstGeom>
        <a:scene3d>
          <a:camera prst="orthographicFront"/>
          <a:lightRig rig="threePt" dir="t"/>
        </a:scene3d>
        <a:sp3d>
          <a:bevelT/>
        </a:sp3d>
      </dgm:spPr>
    </dgm:pt>
    <dgm:pt modelId="{F045FBC6-9898-47E0-BA3A-4ED1270339F1}" type="pres">
      <dgm:prSet presAssocID="{677DB225-1005-4F29-8F14-A69C4A73B38B}" presName="linearProcess" presStyleCnt="0"/>
      <dgm:spPr/>
    </dgm:pt>
    <dgm:pt modelId="{94D1E227-41BF-433C-96AC-C9EF8410215C}" type="pres">
      <dgm:prSet presAssocID="{59F92ABD-1E06-491A-8A59-7BFFC995D695}" presName="textNode" presStyleLbl="node1" presStyleIdx="0" presStyleCnt="3" custScaleY="184192" custLinFactNeighborX="76779">
        <dgm:presLayoutVars>
          <dgm:bulletEnabled val="1"/>
        </dgm:presLayoutVars>
      </dgm:prSet>
      <dgm:spPr/>
    </dgm:pt>
    <dgm:pt modelId="{180C53CF-35E6-44B7-B3BB-D05153041CBC}" type="pres">
      <dgm:prSet presAssocID="{93304584-F568-46C9-A44D-E1A09BCCE358}" presName="sibTrans" presStyleCnt="0"/>
      <dgm:spPr/>
    </dgm:pt>
    <dgm:pt modelId="{AC825C12-AF42-4BA1-AA13-23C63E1A3627}" type="pres">
      <dgm:prSet presAssocID="{65B9A114-D38F-42B8-B891-B31CEE910472}" presName="textNode" presStyleLbl="node1" presStyleIdx="1" presStyleCnt="3" custScaleY="184192" custLinFactNeighborX="-2032">
        <dgm:presLayoutVars>
          <dgm:bulletEnabled val="1"/>
        </dgm:presLayoutVars>
      </dgm:prSet>
      <dgm:spPr/>
    </dgm:pt>
    <dgm:pt modelId="{FF9FF2A5-D338-41B7-BC20-8410AB5F3728}" type="pres">
      <dgm:prSet presAssocID="{3CBAD9DE-1594-4FF3-B88F-1BEA16484D0B}" presName="sibTrans" presStyleCnt="0"/>
      <dgm:spPr/>
    </dgm:pt>
    <dgm:pt modelId="{A6E77D58-24DC-441B-B8F3-E72D2F642819}" type="pres">
      <dgm:prSet presAssocID="{F2B6D1BB-F7F7-4623-A08F-E5685867016A}" presName="textNode" presStyleLbl="node1" presStyleIdx="2" presStyleCnt="3" custScaleY="184192" custLinFactNeighborX="-81454">
        <dgm:presLayoutVars>
          <dgm:bulletEnabled val="1"/>
        </dgm:presLayoutVars>
      </dgm:prSet>
      <dgm:spPr/>
    </dgm:pt>
  </dgm:ptLst>
  <dgm:cxnLst>
    <dgm:cxn modelId="{75E84018-6BD2-4D44-AEE8-70CC63B6B989}" srcId="{677DB225-1005-4F29-8F14-A69C4A73B38B}" destId="{65B9A114-D38F-42B8-B891-B31CEE910472}" srcOrd="1" destOrd="0" parTransId="{A5855C3B-F51B-48A1-9EC3-D8531464CB44}" sibTransId="{3CBAD9DE-1594-4FF3-B88F-1BEA16484D0B}"/>
    <dgm:cxn modelId="{8B869031-5BCF-4A10-97E9-4BAC875EB198}" type="presOf" srcId="{F2B6D1BB-F7F7-4623-A08F-E5685867016A}" destId="{A6E77D58-24DC-441B-B8F3-E72D2F642819}" srcOrd="0" destOrd="0" presId="urn:microsoft.com/office/officeart/2005/8/layout/hProcess9"/>
    <dgm:cxn modelId="{1BDD4260-139F-49FB-AA7F-A78480C9F2B8}" type="presOf" srcId="{59F92ABD-1E06-491A-8A59-7BFFC995D695}" destId="{94D1E227-41BF-433C-96AC-C9EF8410215C}" srcOrd="0" destOrd="0" presId="urn:microsoft.com/office/officeart/2005/8/layout/hProcess9"/>
    <dgm:cxn modelId="{8FE6CD90-7B24-4EAF-B932-770EE0E4D197}" srcId="{677DB225-1005-4F29-8F14-A69C4A73B38B}" destId="{F2B6D1BB-F7F7-4623-A08F-E5685867016A}" srcOrd="2" destOrd="0" parTransId="{3F4AFA4B-382E-449B-93F5-C94D50698218}" sibTransId="{210EAB51-A7B3-40BA-9BA7-3BDDF6AFC4DB}"/>
    <dgm:cxn modelId="{13A87EA3-131A-4FF0-951E-D032F986B7FE}" type="presOf" srcId="{677DB225-1005-4F29-8F14-A69C4A73B38B}" destId="{7D7C4CE1-5C7D-4237-94BE-437E5EE34D8E}" srcOrd="0" destOrd="0" presId="urn:microsoft.com/office/officeart/2005/8/layout/hProcess9"/>
    <dgm:cxn modelId="{8A5292E0-B557-4CB8-95CF-C490314F0CD9}" type="presOf" srcId="{65B9A114-D38F-42B8-B891-B31CEE910472}" destId="{AC825C12-AF42-4BA1-AA13-23C63E1A3627}" srcOrd="0" destOrd="0" presId="urn:microsoft.com/office/officeart/2005/8/layout/hProcess9"/>
    <dgm:cxn modelId="{C2CF78F7-6CEA-49F7-84BF-2C9526F46690}" srcId="{677DB225-1005-4F29-8F14-A69C4A73B38B}" destId="{59F92ABD-1E06-491A-8A59-7BFFC995D695}" srcOrd="0" destOrd="0" parTransId="{01278C7D-57E8-4666-BEA9-08329EBD78DA}" sibTransId="{93304584-F568-46C9-A44D-E1A09BCCE358}"/>
    <dgm:cxn modelId="{4DC6E260-A237-493D-A7C3-49B0C3AEFD40}" type="presParOf" srcId="{7D7C4CE1-5C7D-4237-94BE-437E5EE34D8E}" destId="{B5574814-E0CD-4457-A488-DF16CA565BEA}" srcOrd="0" destOrd="0" presId="urn:microsoft.com/office/officeart/2005/8/layout/hProcess9"/>
    <dgm:cxn modelId="{4A32E4BE-7D84-46CB-ACDF-3AFF9B862DCB}" type="presParOf" srcId="{7D7C4CE1-5C7D-4237-94BE-437E5EE34D8E}" destId="{F045FBC6-9898-47E0-BA3A-4ED1270339F1}" srcOrd="1" destOrd="0" presId="urn:microsoft.com/office/officeart/2005/8/layout/hProcess9"/>
    <dgm:cxn modelId="{2D485DD8-D3E4-491E-B811-2687D45C5B21}" type="presParOf" srcId="{F045FBC6-9898-47E0-BA3A-4ED1270339F1}" destId="{94D1E227-41BF-433C-96AC-C9EF8410215C}" srcOrd="0" destOrd="0" presId="urn:microsoft.com/office/officeart/2005/8/layout/hProcess9"/>
    <dgm:cxn modelId="{C762EDB8-AE29-4E7C-931D-1289996EDD7D}" type="presParOf" srcId="{F045FBC6-9898-47E0-BA3A-4ED1270339F1}" destId="{180C53CF-35E6-44B7-B3BB-D05153041CBC}" srcOrd="1" destOrd="0" presId="urn:microsoft.com/office/officeart/2005/8/layout/hProcess9"/>
    <dgm:cxn modelId="{AC5062B3-9C9E-447E-845A-EEEF2905BECD}" type="presParOf" srcId="{F045FBC6-9898-47E0-BA3A-4ED1270339F1}" destId="{AC825C12-AF42-4BA1-AA13-23C63E1A3627}" srcOrd="2" destOrd="0" presId="urn:microsoft.com/office/officeart/2005/8/layout/hProcess9"/>
    <dgm:cxn modelId="{2E2AA17A-A605-45DE-AF99-6D1B77B7989E}" type="presParOf" srcId="{F045FBC6-9898-47E0-BA3A-4ED1270339F1}" destId="{FF9FF2A5-D338-41B7-BC20-8410AB5F3728}" srcOrd="3" destOrd="0" presId="urn:microsoft.com/office/officeart/2005/8/layout/hProcess9"/>
    <dgm:cxn modelId="{F37D3084-0688-4B8E-BA5E-A0390763D288}" type="presParOf" srcId="{F045FBC6-9898-47E0-BA3A-4ED1270339F1}" destId="{A6E77D58-24DC-441B-B8F3-E72D2F642819}" srcOrd="4"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574814-E0CD-4457-A488-DF16CA565BEA}">
      <dsp:nvSpPr>
        <dsp:cNvPr id="0" name=""/>
        <dsp:cNvSpPr/>
      </dsp:nvSpPr>
      <dsp:spPr>
        <a:xfrm>
          <a:off x="49096" y="0"/>
          <a:ext cx="11773867" cy="2927705"/>
        </a:xfrm>
        <a:prstGeom prst="quadArrowCallout">
          <a:avLst/>
        </a:prstGeom>
        <a:solidFill>
          <a:schemeClr val="accent2">
            <a:tint val="40000"/>
            <a:hueOff val="0"/>
            <a:satOff val="0"/>
            <a:lumOff val="0"/>
            <a:alphaOff val="0"/>
          </a:schemeClr>
        </a:solidFill>
        <a:ln>
          <a:noFill/>
        </a:ln>
        <a:effectLst/>
        <a:scene3d>
          <a:camera prst="orthographicFront"/>
          <a:lightRig rig="threePt" dir="t"/>
        </a:scene3d>
        <a:sp3d>
          <a:bevelT/>
        </a:sp3d>
      </dsp:spPr>
      <dsp:style>
        <a:lnRef idx="0">
          <a:scrgbClr r="0" g="0" b="0"/>
        </a:lnRef>
        <a:fillRef idx="1">
          <a:scrgbClr r="0" g="0" b="0"/>
        </a:fillRef>
        <a:effectRef idx="1">
          <a:scrgbClr r="0" g="0" b="0"/>
        </a:effectRef>
        <a:fontRef idx="minor"/>
      </dsp:style>
    </dsp:sp>
    <dsp:sp modelId="{94D1E227-41BF-433C-96AC-C9EF8410215C}">
      <dsp:nvSpPr>
        <dsp:cNvPr id="0" name=""/>
        <dsp:cNvSpPr/>
      </dsp:nvSpPr>
      <dsp:spPr>
        <a:xfrm>
          <a:off x="581042" y="385332"/>
          <a:ext cx="3502777" cy="2157039"/>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w="38100">
          <a:solidFill>
            <a:schemeClr val="accent2">
              <a:lumMod val="50000"/>
            </a:schemeClr>
          </a:solidFill>
        </a:ln>
        <a:effectLst/>
        <a:scene3d>
          <a:camera prst="orthographicFront"/>
          <a:lightRig rig="flat" dir="t"/>
        </a:scene3d>
        <a:sp3d contourW="25400"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 sz="2000" b="1" kern="1200" dirty="0">
              <a:solidFill>
                <a:schemeClr val="accent2">
                  <a:lumMod val="50000"/>
                </a:schemeClr>
              </a:solidFill>
            </a:rPr>
            <a:t>SEHEN</a:t>
          </a:r>
          <a:r>
            <a:rPr lang="en" sz="2000" b="1" kern="1200" dirty="0"/>
            <a:t>: </a:t>
          </a:r>
          <a:r>
            <a:rPr lang="de-DE" sz="2000" b="1" kern="1200" dirty="0"/>
            <a:t>GOTT ist das Leid nicht gleichgültig. Er sieht alles. Er sieht vor allem den Schmerz und das Unrecht, das Seinem Volk angetan wird </a:t>
          </a:r>
          <a:br>
            <a:rPr lang="de-DE" sz="2000" b="1" kern="1200" dirty="0"/>
          </a:br>
          <a:r>
            <a:rPr lang="de-DE" sz="2000" b="1" kern="1200" dirty="0"/>
            <a:t>(2. Könige 9,26).</a:t>
          </a:r>
          <a:endParaRPr lang="es-ES" sz="2000" kern="1200" dirty="0"/>
        </a:p>
      </dsp:txBody>
      <dsp:txXfrm>
        <a:off x="686340" y="490630"/>
        <a:ext cx="3292181" cy="1946443"/>
      </dsp:txXfrm>
    </dsp:sp>
    <dsp:sp modelId="{AC825C12-AF42-4BA1-AA13-23C63E1A3627}">
      <dsp:nvSpPr>
        <dsp:cNvPr id="0" name=""/>
        <dsp:cNvSpPr/>
      </dsp:nvSpPr>
      <dsp:spPr>
        <a:xfrm>
          <a:off x="4175819" y="385332"/>
          <a:ext cx="3502777" cy="2157039"/>
        </a:xfrm>
        <a:prstGeom prst="roundRect">
          <a:avLst/>
        </a:prstGeom>
        <a:gradFill rotWithShape="0">
          <a:gsLst>
            <a:gs pos="0">
              <a:schemeClr val="accent2">
                <a:hueOff val="7962347"/>
                <a:satOff val="-8219"/>
                <a:lumOff val="-7451"/>
                <a:alphaOff val="0"/>
                <a:lumMod val="110000"/>
                <a:satMod val="105000"/>
                <a:tint val="67000"/>
              </a:schemeClr>
            </a:gs>
            <a:gs pos="50000">
              <a:schemeClr val="accent2">
                <a:hueOff val="7962347"/>
                <a:satOff val="-8219"/>
                <a:lumOff val="-7451"/>
                <a:alphaOff val="0"/>
                <a:lumMod val="105000"/>
                <a:satMod val="103000"/>
                <a:tint val="73000"/>
              </a:schemeClr>
            </a:gs>
            <a:gs pos="100000">
              <a:schemeClr val="accent2">
                <a:hueOff val="7962347"/>
                <a:satOff val="-8219"/>
                <a:lumOff val="-7451"/>
                <a:alphaOff val="0"/>
                <a:lumMod val="105000"/>
                <a:satMod val="109000"/>
                <a:tint val="81000"/>
              </a:schemeClr>
            </a:gs>
          </a:gsLst>
          <a:lin ang="5400000" scaled="0"/>
        </a:gradFill>
        <a:ln w="38100">
          <a:solidFill>
            <a:schemeClr val="accent4">
              <a:lumMod val="50000"/>
            </a:schemeClr>
          </a:solidFill>
        </a:ln>
        <a:effectLst/>
        <a:scene3d>
          <a:camera prst="orthographicFront"/>
          <a:lightRig rig="flat" dir="t"/>
        </a:scene3d>
        <a:sp3d contourW="25400"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 sz="2000" b="1" kern="1200" dirty="0">
              <a:solidFill>
                <a:schemeClr val="accent4">
                  <a:lumMod val="50000"/>
                </a:schemeClr>
              </a:solidFill>
            </a:rPr>
            <a:t>HERABSTEIGEN</a:t>
          </a:r>
          <a:r>
            <a:rPr lang="en" sz="2000" b="1" kern="1200" dirty="0"/>
            <a:t>: </a:t>
          </a:r>
          <a:br>
            <a:rPr lang="en" sz="2000" b="1" kern="1200" dirty="0"/>
          </a:br>
          <a:r>
            <a:rPr lang="de-DE" sz="2000" b="1" kern="1200" dirty="0"/>
            <a:t>GOTT ist nicht inaktiv. </a:t>
          </a:r>
          <a:br>
            <a:rPr lang="de-DE" sz="2000" b="1" kern="1200" dirty="0"/>
          </a:br>
          <a:r>
            <a:rPr lang="de-DE" sz="2000" b="1" kern="1200" dirty="0"/>
            <a:t>Er kommt herab, um unter uns zu wandeln. Er wohnt unter den Menschen </a:t>
          </a:r>
          <a:br>
            <a:rPr lang="de-DE" sz="2000" b="1" kern="1200" dirty="0"/>
          </a:br>
          <a:r>
            <a:rPr lang="de-DE" sz="2000" b="1" kern="1200" dirty="0"/>
            <a:t>(2. Mo 29,45; Joh 14,16-17)</a:t>
          </a:r>
          <a:endParaRPr lang="es-ES" sz="2000" b="1" kern="1200" dirty="0"/>
        </a:p>
      </dsp:txBody>
      <dsp:txXfrm>
        <a:off x="4281117" y="490630"/>
        <a:ext cx="3292181" cy="1946443"/>
      </dsp:txXfrm>
    </dsp:sp>
    <dsp:sp modelId="{A6E77D58-24DC-441B-B8F3-E72D2F642819}">
      <dsp:nvSpPr>
        <dsp:cNvPr id="0" name=""/>
        <dsp:cNvSpPr/>
      </dsp:nvSpPr>
      <dsp:spPr>
        <a:xfrm>
          <a:off x="7767943" y="385332"/>
          <a:ext cx="3502777" cy="2157039"/>
        </a:xfrm>
        <a:prstGeom prst="roundRect">
          <a:avLst/>
        </a:prstGeom>
        <a:gradFill rotWithShape="0">
          <a:gsLst>
            <a:gs pos="0">
              <a:schemeClr val="accent2">
                <a:hueOff val="15924694"/>
                <a:satOff val="-16438"/>
                <a:lumOff val="-14903"/>
                <a:alphaOff val="0"/>
                <a:lumMod val="110000"/>
                <a:satMod val="105000"/>
                <a:tint val="67000"/>
              </a:schemeClr>
            </a:gs>
            <a:gs pos="50000">
              <a:schemeClr val="accent2">
                <a:hueOff val="15924694"/>
                <a:satOff val="-16438"/>
                <a:lumOff val="-14903"/>
                <a:alphaOff val="0"/>
                <a:lumMod val="105000"/>
                <a:satMod val="103000"/>
                <a:tint val="73000"/>
              </a:schemeClr>
            </a:gs>
            <a:gs pos="100000">
              <a:schemeClr val="accent2">
                <a:hueOff val="15924694"/>
                <a:satOff val="-16438"/>
                <a:lumOff val="-14903"/>
                <a:alphaOff val="0"/>
                <a:lumMod val="105000"/>
                <a:satMod val="109000"/>
                <a:tint val="81000"/>
              </a:schemeClr>
            </a:gs>
          </a:gsLst>
          <a:lin ang="5400000" scaled="0"/>
        </a:gradFill>
        <a:ln w="38100">
          <a:solidFill>
            <a:schemeClr val="accent3">
              <a:lumMod val="75000"/>
            </a:schemeClr>
          </a:solidFill>
        </a:ln>
        <a:effectLst/>
        <a:scene3d>
          <a:camera prst="orthographicFront"/>
          <a:lightRig rig="flat" dir="t"/>
        </a:scene3d>
        <a:sp3d contourW="25400"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 sz="2000" b="1" kern="1200" dirty="0">
              <a:solidFill>
                <a:schemeClr val="accent3">
                  <a:lumMod val="50000"/>
                </a:schemeClr>
              </a:solidFill>
            </a:rPr>
            <a:t>HERAUSHOLEN</a:t>
          </a:r>
          <a:r>
            <a:rPr lang="en" sz="2000" b="1" kern="1200" dirty="0"/>
            <a:t>: </a:t>
          </a:r>
          <a:br>
            <a:rPr lang="en" sz="2000" b="1" kern="1200" dirty="0"/>
          </a:br>
          <a:r>
            <a:rPr lang="de-DE" sz="2000" b="1" kern="1200" dirty="0"/>
            <a:t>GOTT handelt </a:t>
          </a:r>
          <a:br>
            <a:rPr lang="de-DE" sz="2000" b="1" kern="1200" dirty="0"/>
          </a:br>
          <a:r>
            <a:rPr lang="de-DE" sz="2000" b="1" kern="1200" dirty="0"/>
            <a:t>zu Seiner Zeit, </a:t>
          </a:r>
          <a:br>
            <a:rPr lang="de-DE" sz="2000" b="1" kern="1200" dirty="0"/>
          </a:br>
          <a:r>
            <a:rPr lang="de-DE" sz="2000" b="1" kern="1200" dirty="0"/>
            <a:t>um uns vom Leid </a:t>
          </a:r>
          <a:br>
            <a:rPr lang="de-DE" sz="2000" b="1" kern="1200" dirty="0"/>
          </a:br>
          <a:r>
            <a:rPr lang="de-DE" sz="2000" b="1" kern="1200" dirty="0"/>
            <a:t>zu befreien und Seine Verheißungen zu erfüllen</a:t>
          </a:r>
          <a:r>
            <a:rPr lang="en" sz="2000" b="1" kern="1200" dirty="0"/>
            <a:t> (Jer. 29:11)</a:t>
          </a:r>
          <a:endParaRPr lang="es-ES" sz="2000" kern="1200" dirty="0"/>
        </a:p>
      </dsp:txBody>
      <dsp:txXfrm>
        <a:off x="7873241" y="490630"/>
        <a:ext cx="3292181" cy="1946443"/>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15E1A2-80BC-4966-B802-A635D69C0D48}" type="datetimeFigureOut">
              <a:rPr lang="de-DE" smtClean="0"/>
              <a:t>11.07.2025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EE2ECA-7106-4FE4-90E0-D0BFD35582F4}" type="slidenum">
              <a:rPr lang="de-DE" smtClean="0"/>
              <a:t>‹Nº›</a:t>
            </a:fld>
            <a:endParaRPr lang="de-DE"/>
          </a:p>
        </p:txBody>
      </p:sp>
    </p:spTree>
    <p:extLst>
      <p:ext uri="{BB962C8B-B14F-4D97-AF65-F5344CB8AC3E}">
        <p14:creationId xmlns:p14="http://schemas.microsoft.com/office/powerpoint/2010/main" val="3398173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1EE2ECA-7106-4FE4-90E0-D0BFD35582F4}" type="slidenum">
              <a:rPr lang="de-DE" smtClean="0"/>
              <a:t>11</a:t>
            </a:fld>
            <a:endParaRPr lang="de-DE"/>
          </a:p>
        </p:txBody>
      </p:sp>
    </p:spTree>
    <p:extLst>
      <p:ext uri="{BB962C8B-B14F-4D97-AF65-F5344CB8AC3E}">
        <p14:creationId xmlns:p14="http://schemas.microsoft.com/office/powerpoint/2010/main" val="14903512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1EE2ECA-7106-4FE4-90E0-D0BFD35582F4}" type="slidenum">
              <a:rPr lang="de-DE" smtClean="0"/>
              <a:t>16</a:t>
            </a:fld>
            <a:endParaRPr lang="de-DE"/>
          </a:p>
        </p:txBody>
      </p:sp>
    </p:spTree>
    <p:extLst>
      <p:ext uri="{BB962C8B-B14F-4D97-AF65-F5344CB8AC3E}">
        <p14:creationId xmlns:p14="http://schemas.microsoft.com/office/powerpoint/2010/main" val="29239123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575749A-AEDD-9D2F-AC84-3911FDD5A0A1}"/>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1D2F1D06-3694-75B5-DBC5-D59FE5C63B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2671FD40-FCEA-3B56-7810-BBEB4706E605}"/>
              </a:ext>
            </a:extLst>
          </p:cNvPr>
          <p:cNvSpPr>
            <a:spLocks noGrp="1"/>
          </p:cNvSpPr>
          <p:nvPr>
            <p:ph type="dt" sz="half" idx="10"/>
          </p:nvPr>
        </p:nvSpPr>
        <p:spPr/>
        <p:txBody>
          <a:bodyPr/>
          <a:lstStyle/>
          <a:p>
            <a:fld id="{4727DE2E-6DF9-4C2C-91B2-056FD293D0ED}" type="datetimeFigureOut">
              <a:rPr lang="es-ES" smtClean="0"/>
              <a:t>11/07/2025</a:t>
            </a:fld>
            <a:endParaRPr lang="es-ES"/>
          </a:p>
        </p:txBody>
      </p:sp>
      <p:sp>
        <p:nvSpPr>
          <p:cNvPr id="5" name="Marcador de pie de página 4">
            <a:extLst>
              <a:ext uri="{FF2B5EF4-FFF2-40B4-BE49-F238E27FC236}">
                <a16:creationId xmlns:a16="http://schemas.microsoft.com/office/drawing/2014/main" id="{44DCBDBE-B479-6C33-0093-64D6C13059A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9D914D-B48C-2DD3-5724-3680F2EA9D21}"/>
              </a:ext>
            </a:extLst>
          </p:cNvPr>
          <p:cNvSpPr>
            <a:spLocks noGrp="1"/>
          </p:cNvSpPr>
          <p:nvPr>
            <p:ph type="sldNum" sz="quarter" idx="12"/>
          </p:nvPr>
        </p:nvSpPr>
        <p:spPr/>
        <p:txBody>
          <a:bodyPr/>
          <a:lstStyle/>
          <a:p>
            <a:fld id="{F6459B69-89A3-49FC-8316-CF330EFE2DAD}" type="slidenum">
              <a:rPr lang="es-ES" smtClean="0"/>
              <a:t>‹Nº›</a:t>
            </a:fld>
            <a:endParaRPr lang="es-ES"/>
          </a:p>
        </p:txBody>
      </p:sp>
    </p:spTree>
    <p:extLst>
      <p:ext uri="{BB962C8B-B14F-4D97-AF65-F5344CB8AC3E}">
        <p14:creationId xmlns:p14="http://schemas.microsoft.com/office/powerpoint/2010/main" val="2464289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39D63F-ED42-1B69-BF1E-A631BB6137C8}"/>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9F6DE282-E367-F77D-22FD-6A13B5730144}"/>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B13EA1F-59F0-4FE9-1ACD-9DE1F1BADFB9}"/>
              </a:ext>
            </a:extLst>
          </p:cNvPr>
          <p:cNvSpPr>
            <a:spLocks noGrp="1"/>
          </p:cNvSpPr>
          <p:nvPr>
            <p:ph type="dt" sz="half" idx="10"/>
          </p:nvPr>
        </p:nvSpPr>
        <p:spPr/>
        <p:txBody>
          <a:bodyPr/>
          <a:lstStyle/>
          <a:p>
            <a:fld id="{4727DE2E-6DF9-4C2C-91B2-056FD293D0ED}" type="datetimeFigureOut">
              <a:rPr lang="es-ES" smtClean="0"/>
              <a:t>11/07/2025</a:t>
            </a:fld>
            <a:endParaRPr lang="es-ES"/>
          </a:p>
        </p:txBody>
      </p:sp>
      <p:sp>
        <p:nvSpPr>
          <p:cNvPr id="5" name="Marcador de pie de página 4">
            <a:extLst>
              <a:ext uri="{FF2B5EF4-FFF2-40B4-BE49-F238E27FC236}">
                <a16:creationId xmlns:a16="http://schemas.microsoft.com/office/drawing/2014/main" id="{7D933A0C-AF51-0DE5-02FD-9DCDB730951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6846491-8199-29BA-D36C-CAEFC36C271B}"/>
              </a:ext>
            </a:extLst>
          </p:cNvPr>
          <p:cNvSpPr>
            <a:spLocks noGrp="1"/>
          </p:cNvSpPr>
          <p:nvPr>
            <p:ph type="sldNum" sz="quarter" idx="12"/>
          </p:nvPr>
        </p:nvSpPr>
        <p:spPr/>
        <p:txBody>
          <a:bodyPr/>
          <a:lstStyle/>
          <a:p>
            <a:fld id="{F6459B69-89A3-49FC-8316-CF330EFE2DAD}" type="slidenum">
              <a:rPr lang="es-ES" smtClean="0"/>
              <a:t>‹Nº›</a:t>
            </a:fld>
            <a:endParaRPr lang="es-ES"/>
          </a:p>
        </p:txBody>
      </p:sp>
    </p:spTree>
    <p:extLst>
      <p:ext uri="{BB962C8B-B14F-4D97-AF65-F5344CB8AC3E}">
        <p14:creationId xmlns:p14="http://schemas.microsoft.com/office/powerpoint/2010/main" val="3023844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718A53C-FF75-9D99-EF9D-3D65D6E63207}"/>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9BB3D25-312D-308B-C801-E30DE56F1F98}"/>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CE8A34B-DF3C-E03A-1C87-5585C9E66A94}"/>
              </a:ext>
            </a:extLst>
          </p:cNvPr>
          <p:cNvSpPr>
            <a:spLocks noGrp="1"/>
          </p:cNvSpPr>
          <p:nvPr>
            <p:ph type="dt" sz="half" idx="10"/>
          </p:nvPr>
        </p:nvSpPr>
        <p:spPr/>
        <p:txBody>
          <a:bodyPr/>
          <a:lstStyle/>
          <a:p>
            <a:fld id="{4727DE2E-6DF9-4C2C-91B2-056FD293D0ED}" type="datetimeFigureOut">
              <a:rPr lang="es-ES" smtClean="0"/>
              <a:t>11/07/2025</a:t>
            </a:fld>
            <a:endParaRPr lang="es-ES"/>
          </a:p>
        </p:txBody>
      </p:sp>
      <p:sp>
        <p:nvSpPr>
          <p:cNvPr id="5" name="Marcador de pie de página 4">
            <a:extLst>
              <a:ext uri="{FF2B5EF4-FFF2-40B4-BE49-F238E27FC236}">
                <a16:creationId xmlns:a16="http://schemas.microsoft.com/office/drawing/2014/main" id="{F0E39552-FD3C-7986-2692-A12DA094860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7B41D93-074A-6141-CF55-A07418061B86}"/>
              </a:ext>
            </a:extLst>
          </p:cNvPr>
          <p:cNvSpPr>
            <a:spLocks noGrp="1"/>
          </p:cNvSpPr>
          <p:nvPr>
            <p:ph type="sldNum" sz="quarter" idx="12"/>
          </p:nvPr>
        </p:nvSpPr>
        <p:spPr/>
        <p:txBody>
          <a:bodyPr/>
          <a:lstStyle/>
          <a:p>
            <a:fld id="{F6459B69-89A3-49FC-8316-CF330EFE2DAD}" type="slidenum">
              <a:rPr lang="es-ES" smtClean="0"/>
              <a:t>‹Nº›</a:t>
            </a:fld>
            <a:endParaRPr lang="es-ES"/>
          </a:p>
        </p:txBody>
      </p:sp>
    </p:spTree>
    <p:extLst>
      <p:ext uri="{BB962C8B-B14F-4D97-AF65-F5344CB8AC3E}">
        <p14:creationId xmlns:p14="http://schemas.microsoft.com/office/powerpoint/2010/main" val="864487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BC5242-8B85-8557-BB6A-EC5FA5CC3C72}"/>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1636A15-A615-D552-643B-5BE998F78C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330B9167-08F1-9232-F550-BA3D31617F21}"/>
              </a:ext>
            </a:extLst>
          </p:cNvPr>
          <p:cNvSpPr>
            <a:spLocks noGrp="1"/>
          </p:cNvSpPr>
          <p:nvPr>
            <p:ph type="dt" sz="half" idx="10"/>
          </p:nvPr>
        </p:nvSpPr>
        <p:spPr/>
        <p:txBody>
          <a:bodyPr/>
          <a:lstStyle/>
          <a:p>
            <a:fld id="{CC0B3F51-AA9E-4D34-8144-3A5F1E1AEB52}" type="datetimeFigureOut">
              <a:rPr lang="es-ES" smtClean="0"/>
              <a:t>11/07/2025</a:t>
            </a:fld>
            <a:endParaRPr lang="es-ES"/>
          </a:p>
        </p:txBody>
      </p:sp>
      <p:sp>
        <p:nvSpPr>
          <p:cNvPr id="5" name="Marcador de pie de página 4">
            <a:extLst>
              <a:ext uri="{FF2B5EF4-FFF2-40B4-BE49-F238E27FC236}">
                <a16:creationId xmlns:a16="http://schemas.microsoft.com/office/drawing/2014/main" id="{C843561D-3819-D62F-504E-0B23902F17F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742DB3-855A-99A8-B1D1-ACB865A433D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360485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187DD8-56B5-9443-F661-6A5303BE2E8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0DD9CD8-1BF2-D6C4-18CA-736C22A55B9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9736E3B-E045-D6EE-24D4-51DE43305804}"/>
              </a:ext>
            </a:extLst>
          </p:cNvPr>
          <p:cNvSpPr>
            <a:spLocks noGrp="1"/>
          </p:cNvSpPr>
          <p:nvPr>
            <p:ph type="dt" sz="half" idx="10"/>
          </p:nvPr>
        </p:nvSpPr>
        <p:spPr/>
        <p:txBody>
          <a:bodyPr/>
          <a:lstStyle/>
          <a:p>
            <a:fld id="{CC0B3F51-AA9E-4D34-8144-3A5F1E1AEB52}" type="datetimeFigureOut">
              <a:rPr lang="es-ES" smtClean="0"/>
              <a:t>11/07/2025</a:t>
            </a:fld>
            <a:endParaRPr lang="es-ES"/>
          </a:p>
        </p:txBody>
      </p:sp>
      <p:sp>
        <p:nvSpPr>
          <p:cNvPr id="5" name="Marcador de pie de página 4">
            <a:extLst>
              <a:ext uri="{FF2B5EF4-FFF2-40B4-BE49-F238E27FC236}">
                <a16:creationId xmlns:a16="http://schemas.microsoft.com/office/drawing/2014/main" id="{E134C23E-B978-4FAF-1970-48AD1014CAD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B41B1BE-67DF-E439-79BB-16663D60CCE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716976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B4B658-3017-E75B-309B-6D5BFB6C2BB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4001EE6-8A99-E853-EB25-0F4F972B6FC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3233F85-56E3-1FF6-7B6A-0581DA12F0A1}"/>
              </a:ext>
            </a:extLst>
          </p:cNvPr>
          <p:cNvSpPr>
            <a:spLocks noGrp="1"/>
          </p:cNvSpPr>
          <p:nvPr>
            <p:ph type="dt" sz="half" idx="10"/>
          </p:nvPr>
        </p:nvSpPr>
        <p:spPr/>
        <p:txBody>
          <a:bodyPr/>
          <a:lstStyle/>
          <a:p>
            <a:fld id="{CC0B3F51-AA9E-4D34-8144-3A5F1E1AEB52}" type="datetimeFigureOut">
              <a:rPr lang="es-ES" smtClean="0"/>
              <a:t>11/07/2025</a:t>
            </a:fld>
            <a:endParaRPr lang="es-ES"/>
          </a:p>
        </p:txBody>
      </p:sp>
      <p:sp>
        <p:nvSpPr>
          <p:cNvPr id="5" name="Marcador de pie de página 4">
            <a:extLst>
              <a:ext uri="{FF2B5EF4-FFF2-40B4-BE49-F238E27FC236}">
                <a16:creationId xmlns:a16="http://schemas.microsoft.com/office/drawing/2014/main" id="{459DB2E5-B898-98C5-7B56-B1050038AF2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E4DF615-238F-9AC7-9D60-279B7B6DDA69}"/>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091530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B72884-11E8-0131-BFF5-34B10E06C11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3C304CA-0A82-E53F-91F0-76D2D0AF29B7}"/>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2808C05-9AEE-2D43-5685-7B1E3261C53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1AA6CAF-E048-7217-7FBF-EECEA180C733}"/>
              </a:ext>
            </a:extLst>
          </p:cNvPr>
          <p:cNvSpPr>
            <a:spLocks noGrp="1"/>
          </p:cNvSpPr>
          <p:nvPr>
            <p:ph type="dt" sz="half" idx="10"/>
          </p:nvPr>
        </p:nvSpPr>
        <p:spPr/>
        <p:txBody>
          <a:bodyPr/>
          <a:lstStyle/>
          <a:p>
            <a:fld id="{CC0B3F51-AA9E-4D34-8144-3A5F1E1AEB52}" type="datetimeFigureOut">
              <a:rPr lang="es-ES" smtClean="0"/>
              <a:t>11/07/2025</a:t>
            </a:fld>
            <a:endParaRPr lang="es-ES"/>
          </a:p>
        </p:txBody>
      </p:sp>
      <p:sp>
        <p:nvSpPr>
          <p:cNvPr id="6" name="Marcador de pie de página 5">
            <a:extLst>
              <a:ext uri="{FF2B5EF4-FFF2-40B4-BE49-F238E27FC236}">
                <a16:creationId xmlns:a16="http://schemas.microsoft.com/office/drawing/2014/main" id="{87DE3D02-9131-C7FE-F779-4EBE9E7E262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97FAF90-F926-7323-B286-6A566EC788DC}"/>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767475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C566C8-1795-9A1F-5B24-AC8F0A4A5919}"/>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F339249-3A0A-0A66-E494-B94628E270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07B9772-F57D-1260-B879-6CD17157B78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2C6B75B-F42A-1D8C-2DC1-88E812FE2B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3DAE0DD-DEBA-7DDB-CC33-639967131C3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58901A6-6BEB-9582-6595-DBC49D4A44BC}"/>
              </a:ext>
            </a:extLst>
          </p:cNvPr>
          <p:cNvSpPr>
            <a:spLocks noGrp="1"/>
          </p:cNvSpPr>
          <p:nvPr>
            <p:ph type="dt" sz="half" idx="10"/>
          </p:nvPr>
        </p:nvSpPr>
        <p:spPr/>
        <p:txBody>
          <a:bodyPr/>
          <a:lstStyle/>
          <a:p>
            <a:fld id="{CC0B3F51-AA9E-4D34-8144-3A5F1E1AEB52}" type="datetimeFigureOut">
              <a:rPr lang="es-ES" smtClean="0"/>
              <a:t>11/07/2025</a:t>
            </a:fld>
            <a:endParaRPr lang="es-ES"/>
          </a:p>
        </p:txBody>
      </p:sp>
      <p:sp>
        <p:nvSpPr>
          <p:cNvPr id="8" name="Marcador de pie de página 7">
            <a:extLst>
              <a:ext uri="{FF2B5EF4-FFF2-40B4-BE49-F238E27FC236}">
                <a16:creationId xmlns:a16="http://schemas.microsoft.com/office/drawing/2014/main" id="{F64D162B-61FC-6E58-78B1-6EBF5737B93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C96B3F92-54B5-5AA6-B9BC-A07442C435B7}"/>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619160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C27248-C770-6332-D9E1-06DB3AE442C6}"/>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B9A658C4-D54E-2ED0-1AD6-363B9C14A6D3}"/>
              </a:ext>
            </a:extLst>
          </p:cNvPr>
          <p:cNvSpPr>
            <a:spLocks noGrp="1"/>
          </p:cNvSpPr>
          <p:nvPr>
            <p:ph type="dt" sz="half" idx="10"/>
          </p:nvPr>
        </p:nvSpPr>
        <p:spPr/>
        <p:txBody>
          <a:bodyPr/>
          <a:lstStyle/>
          <a:p>
            <a:fld id="{CC0B3F51-AA9E-4D34-8144-3A5F1E1AEB52}" type="datetimeFigureOut">
              <a:rPr lang="es-ES" smtClean="0"/>
              <a:t>11/07/2025</a:t>
            </a:fld>
            <a:endParaRPr lang="es-ES"/>
          </a:p>
        </p:txBody>
      </p:sp>
      <p:sp>
        <p:nvSpPr>
          <p:cNvPr id="4" name="Marcador de pie de página 3">
            <a:extLst>
              <a:ext uri="{FF2B5EF4-FFF2-40B4-BE49-F238E27FC236}">
                <a16:creationId xmlns:a16="http://schemas.microsoft.com/office/drawing/2014/main" id="{2F2FF0DF-D287-F5F7-8E3F-F9298B5459F4}"/>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C804369D-471E-9828-D713-5D81F089C6E1}"/>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742555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4A17242-C785-15C9-1379-B9A1BAA3EF41}"/>
              </a:ext>
            </a:extLst>
          </p:cNvPr>
          <p:cNvSpPr>
            <a:spLocks noGrp="1"/>
          </p:cNvSpPr>
          <p:nvPr>
            <p:ph type="dt" sz="half" idx="10"/>
          </p:nvPr>
        </p:nvSpPr>
        <p:spPr/>
        <p:txBody>
          <a:bodyPr/>
          <a:lstStyle/>
          <a:p>
            <a:fld id="{CC0B3F51-AA9E-4D34-8144-3A5F1E1AEB52}" type="datetimeFigureOut">
              <a:rPr lang="es-ES" smtClean="0"/>
              <a:t>11/07/2025</a:t>
            </a:fld>
            <a:endParaRPr lang="es-ES"/>
          </a:p>
        </p:txBody>
      </p:sp>
      <p:sp>
        <p:nvSpPr>
          <p:cNvPr id="3" name="Marcador de pie de página 2">
            <a:extLst>
              <a:ext uri="{FF2B5EF4-FFF2-40B4-BE49-F238E27FC236}">
                <a16:creationId xmlns:a16="http://schemas.microsoft.com/office/drawing/2014/main" id="{CA257EEF-4521-6B6D-C46B-BF189A6CD2B3}"/>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43945EE9-3A90-B540-5F95-634A74CB22AA}"/>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052198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9C0D16-1634-4B40-FF60-72962A4FFA4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DAD870E-339D-98B4-64C4-F46E5BC020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8274894-088E-E1DF-3B76-F5FB7A8DD8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601A5DE-CAC1-18A7-4621-999A73F2851F}"/>
              </a:ext>
            </a:extLst>
          </p:cNvPr>
          <p:cNvSpPr>
            <a:spLocks noGrp="1"/>
          </p:cNvSpPr>
          <p:nvPr>
            <p:ph type="dt" sz="half" idx="10"/>
          </p:nvPr>
        </p:nvSpPr>
        <p:spPr/>
        <p:txBody>
          <a:bodyPr/>
          <a:lstStyle/>
          <a:p>
            <a:fld id="{CC0B3F51-AA9E-4D34-8144-3A5F1E1AEB52}" type="datetimeFigureOut">
              <a:rPr lang="es-ES" smtClean="0"/>
              <a:t>11/07/2025</a:t>
            </a:fld>
            <a:endParaRPr lang="es-ES"/>
          </a:p>
        </p:txBody>
      </p:sp>
      <p:sp>
        <p:nvSpPr>
          <p:cNvPr id="6" name="Marcador de pie de página 5">
            <a:extLst>
              <a:ext uri="{FF2B5EF4-FFF2-40B4-BE49-F238E27FC236}">
                <a16:creationId xmlns:a16="http://schemas.microsoft.com/office/drawing/2014/main" id="{0E7B2E03-EF41-6637-B9DE-92DA0500FDB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219CF3F-7614-AA39-8A82-6A41B6704F0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675050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3E2F492-8DAB-A879-7CAD-FDDD6018D14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9014EB8-23EC-B1F9-B5ED-9A15AA215E18}"/>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6F9E676-4F7D-306A-93E6-E8996F4C9CD2}"/>
              </a:ext>
            </a:extLst>
          </p:cNvPr>
          <p:cNvSpPr>
            <a:spLocks noGrp="1"/>
          </p:cNvSpPr>
          <p:nvPr>
            <p:ph type="dt" sz="half" idx="10"/>
          </p:nvPr>
        </p:nvSpPr>
        <p:spPr/>
        <p:txBody>
          <a:bodyPr/>
          <a:lstStyle/>
          <a:p>
            <a:fld id="{4727DE2E-6DF9-4C2C-91B2-056FD293D0ED}" type="datetimeFigureOut">
              <a:rPr lang="es-ES" smtClean="0"/>
              <a:t>11/07/2025</a:t>
            </a:fld>
            <a:endParaRPr lang="es-ES"/>
          </a:p>
        </p:txBody>
      </p:sp>
      <p:sp>
        <p:nvSpPr>
          <p:cNvPr id="5" name="Marcador de pie de página 4">
            <a:extLst>
              <a:ext uri="{FF2B5EF4-FFF2-40B4-BE49-F238E27FC236}">
                <a16:creationId xmlns:a16="http://schemas.microsoft.com/office/drawing/2014/main" id="{133BB6AA-10EB-EF6F-092C-50DE2B1C9BE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A7D9874-8E10-DEA7-B2B1-299EDECFBD18}"/>
              </a:ext>
            </a:extLst>
          </p:cNvPr>
          <p:cNvSpPr>
            <a:spLocks noGrp="1"/>
          </p:cNvSpPr>
          <p:nvPr>
            <p:ph type="sldNum" sz="quarter" idx="12"/>
          </p:nvPr>
        </p:nvSpPr>
        <p:spPr/>
        <p:txBody>
          <a:bodyPr/>
          <a:lstStyle/>
          <a:p>
            <a:fld id="{F6459B69-89A3-49FC-8316-CF330EFE2DAD}" type="slidenum">
              <a:rPr lang="es-ES" smtClean="0"/>
              <a:t>‹Nº›</a:t>
            </a:fld>
            <a:endParaRPr lang="es-ES"/>
          </a:p>
        </p:txBody>
      </p:sp>
    </p:spTree>
    <p:extLst>
      <p:ext uri="{BB962C8B-B14F-4D97-AF65-F5344CB8AC3E}">
        <p14:creationId xmlns:p14="http://schemas.microsoft.com/office/powerpoint/2010/main" val="2357943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BC2151-1B6B-4677-46B3-6BCF7A84EED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F13D3CE2-F016-8279-EAB5-B22EC7B593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62ED04D-2FF8-C17A-240E-CE4B655E5F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104A8ED-5426-E73E-23BC-FEE4D9715910}"/>
              </a:ext>
            </a:extLst>
          </p:cNvPr>
          <p:cNvSpPr>
            <a:spLocks noGrp="1"/>
          </p:cNvSpPr>
          <p:nvPr>
            <p:ph type="dt" sz="half" idx="10"/>
          </p:nvPr>
        </p:nvSpPr>
        <p:spPr/>
        <p:txBody>
          <a:bodyPr/>
          <a:lstStyle/>
          <a:p>
            <a:fld id="{CC0B3F51-AA9E-4D34-8144-3A5F1E1AEB52}" type="datetimeFigureOut">
              <a:rPr lang="es-ES" smtClean="0"/>
              <a:t>11/07/2025</a:t>
            </a:fld>
            <a:endParaRPr lang="es-ES"/>
          </a:p>
        </p:txBody>
      </p:sp>
      <p:sp>
        <p:nvSpPr>
          <p:cNvPr id="6" name="Marcador de pie de página 5">
            <a:extLst>
              <a:ext uri="{FF2B5EF4-FFF2-40B4-BE49-F238E27FC236}">
                <a16:creationId xmlns:a16="http://schemas.microsoft.com/office/drawing/2014/main" id="{98678B2B-DFD3-B4FC-BD1C-F3EB3AB0A46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E7634A-07D9-F00C-0FF5-CBED5C447BC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276182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F3FA4-91B3-2232-5B10-CB4EF8240E86}"/>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5CD1151-E280-41E7-58B2-005A5AE7310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5376219-E411-BF11-6DB6-9CED6EB08D30}"/>
              </a:ext>
            </a:extLst>
          </p:cNvPr>
          <p:cNvSpPr>
            <a:spLocks noGrp="1"/>
          </p:cNvSpPr>
          <p:nvPr>
            <p:ph type="dt" sz="half" idx="10"/>
          </p:nvPr>
        </p:nvSpPr>
        <p:spPr/>
        <p:txBody>
          <a:bodyPr/>
          <a:lstStyle/>
          <a:p>
            <a:fld id="{CC0B3F51-AA9E-4D34-8144-3A5F1E1AEB52}" type="datetimeFigureOut">
              <a:rPr lang="es-ES" smtClean="0"/>
              <a:t>11/07/2025</a:t>
            </a:fld>
            <a:endParaRPr lang="es-ES"/>
          </a:p>
        </p:txBody>
      </p:sp>
      <p:sp>
        <p:nvSpPr>
          <p:cNvPr id="5" name="Marcador de pie de página 4">
            <a:extLst>
              <a:ext uri="{FF2B5EF4-FFF2-40B4-BE49-F238E27FC236}">
                <a16:creationId xmlns:a16="http://schemas.microsoft.com/office/drawing/2014/main" id="{A5E5890B-CDD0-A1CB-FE9F-662538E790B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29D042B-4856-FB2D-F76D-9A6D65522165}"/>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024616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1704705-6456-C284-FCBF-54308819DD2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3D2852E-553E-9CFB-8F7D-0838F276470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B903240-C095-16BA-327D-3CAAEBEBB5D8}"/>
              </a:ext>
            </a:extLst>
          </p:cNvPr>
          <p:cNvSpPr>
            <a:spLocks noGrp="1"/>
          </p:cNvSpPr>
          <p:nvPr>
            <p:ph type="dt" sz="half" idx="10"/>
          </p:nvPr>
        </p:nvSpPr>
        <p:spPr/>
        <p:txBody>
          <a:bodyPr/>
          <a:lstStyle/>
          <a:p>
            <a:fld id="{CC0B3F51-AA9E-4D34-8144-3A5F1E1AEB52}" type="datetimeFigureOut">
              <a:rPr lang="es-ES" smtClean="0"/>
              <a:t>11/07/2025</a:t>
            </a:fld>
            <a:endParaRPr lang="es-ES"/>
          </a:p>
        </p:txBody>
      </p:sp>
      <p:sp>
        <p:nvSpPr>
          <p:cNvPr id="5" name="Marcador de pie de página 4">
            <a:extLst>
              <a:ext uri="{FF2B5EF4-FFF2-40B4-BE49-F238E27FC236}">
                <a16:creationId xmlns:a16="http://schemas.microsoft.com/office/drawing/2014/main" id="{9DCEE36A-A456-EF06-E6A8-D61D12AC601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AB8E7F8-148F-BF52-D5B4-884F736D17AD}"/>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734983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D5140EE-ADA3-9B7B-0810-9DE2D708B578}"/>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794A920-B546-59D6-3F62-FCA55F7009B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7029D53B-669B-70E0-364B-E94F81ED9864}"/>
              </a:ext>
            </a:extLst>
          </p:cNvPr>
          <p:cNvSpPr>
            <a:spLocks noGrp="1"/>
          </p:cNvSpPr>
          <p:nvPr>
            <p:ph type="dt" sz="half" idx="10"/>
          </p:nvPr>
        </p:nvSpPr>
        <p:spPr/>
        <p:txBody>
          <a:bodyPr/>
          <a:lstStyle/>
          <a:p>
            <a:fld id="{4727DE2E-6DF9-4C2C-91B2-056FD293D0ED}" type="datetimeFigureOut">
              <a:rPr lang="es-ES" smtClean="0"/>
              <a:t>11/07/2025</a:t>
            </a:fld>
            <a:endParaRPr lang="es-ES"/>
          </a:p>
        </p:txBody>
      </p:sp>
      <p:sp>
        <p:nvSpPr>
          <p:cNvPr id="5" name="Marcador de pie de página 4">
            <a:extLst>
              <a:ext uri="{FF2B5EF4-FFF2-40B4-BE49-F238E27FC236}">
                <a16:creationId xmlns:a16="http://schemas.microsoft.com/office/drawing/2014/main" id="{83A4751C-FE4D-0226-9FCF-5A91353D216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7844479-18E5-73AB-1303-17AD823D43C5}"/>
              </a:ext>
            </a:extLst>
          </p:cNvPr>
          <p:cNvSpPr>
            <a:spLocks noGrp="1"/>
          </p:cNvSpPr>
          <p:nvPr>
            <p:ph type="sldNum" sz="quarter" idx="12"/>
          </p:nvPr>
        </p:nvSpPr>
        <p:spPr/>
        <p:txBody>
          <a:bodyPr/>
          <a:lstStyle/>
          <a:p>
            <a:fld id="{F6459B69-89A3-49FC-8316-CF330EFE2DAD}" type="slidenum">
              <a:rPr lang="es-ES" smtClean="0"/>
              <a:t>‹Nº›</a:t>
            </a:fld>
            <a:endParaRPr lang="es-ES"/>
          </a:p>
        </p:txBody>
      </p:sp>
    </p:spTree>
    <p:extLst>
      <p:ext uri="{BB962C8B-B14F-4D97-AF65-F5344CB8AC3E}">
        <p14:creationId xmlns:p14="http://schemas.microsoft.com/office/powerpoint/2010/main" val="2732380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92D2A45-EE5E-1404-5921-5E100F689C40}"/>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C50483-BC1A-1947-A176-DE04F48D21B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A639CECE-323A-44EF-12F7-6C479C6AB482}"/>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980A4515-185E-1140-EF81-E26BA181B443}"/>
              </a:ext>
            </a:extLst>
          </p:cNvPr>
          <p:cNvSpPr>
            <a:spLocks noGrp="1"/>
          </p:cNvSpPr>
          <p:nvPr>
            <p:ph type="dt" sz="half" idx="10"/>
          </p:nvPr>
        </p:nvSpPr>
        <p:spPr/>
        <p:txBody>
          <a:bodyPr/>
          <a:lstStyle/>
          <a:p>
            <a:fld id="{4727DE2E-6DF9-4C2C-91B2-056FD293D0ED}" type="datetimeFigureOut">
              <a:rPr lang="es-ES" smtClean="0"/>
              <a:t>11/07/2025</a:t>
            </a:fld>
            <a:endParaRPr lang="es-ES"/>
          </a:p>
        </p:txBody>
      </p:sp>
      <p:sp>
        <p:nvSpPr>
          <p:cNvPr id="6" name="Marcador de pie de página 5">
            <a:extLst>
              <a:ext uri="{FF2B5EF4-FFF2-40B4-BE49-F238E27FC236}">
                <a16:creationId xmlns:a16="http://schemas.microsoft.com/office/drawing/2014/main" id="{E717C071-E578-BB37-304D-B7B47B53E86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3BFB21F-2E63-0DEF-BAE4-5F31EA2DC752}"/>
              </a:ext>
            </a:extLst>
          </p:cNvPr>
          <p:cNvSpPr>
            <a:spLocks noGrp="1"/>
          </p:cNvSpPr>
          <p:nvPr>
            <p:ph type="sldNum" sz="quarter" idx="12"/>
          </p:nvPr>
        </p:nvSpPr>
        <p:spPr/>
        <p:txBody>
          <a:bodyPr/>
          <a:lstStyle/>
          <a:p>
            <a:fld id="{F6459B69-89A3-49FC-8316-CF330EFE2DAD}" type="slidenum">
              <a:rPr lang="es-ES" smtClean="0"/>
              <a:t>‹Nº›</a:t>
            </a:fld>
            <a:endParaRPr lang="es-ES"/>
          </a:p>
        </p:txBody>
      </p:sp>
    </p:spTree>
    <p:extLst>
      <p:ext uri="{BB962C8B-B14F-4D97-AF65-F5344CB8AC3E}">
        <p14:creationId xmlns:p14="http://schemas.microsoft.com/office/powerpoint/2010/main" val="5008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A98AC88-048A-F8B7-4CE0-0FE608B23365}"/>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369B13B6-D6A8-36F6-B726-23C497936DA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801ADBFD-4213-297D-C67A-96B63AE9B4BE}"/>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4FED2D4-7BD8-5E4A-8672-60D3A9EA0ED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638A3627-A390-89AD-ED94-7F51DA981B93}"/>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1396C642-FE11-608B-87C7-40F545B61244}"/>
              </a:ext>
            </a:extLst>
          </p:cNvPr>
          <p:cNvSpPr>
            <a:spLocks noGrp="1"/>
          </p:cNvSpPr>
          <p:nvPr>
            <p:ph type="dt" sz="half" idx="10"/>
          </p:nvPr>
        </p:nvSpPr>
        <p:spPr/>
        <p:txBody>
          <a:bodyPr/>
          <a:lstStyle/>
          <a:p>
            <a:fld id="{4727DE2E-6DF9-4C2C-91B2-056FD293D0ED}" type="datetimeFigureOut">
              <a:rPr lang="es-ES" smtClean="0"/>
              <a:t>11/07/2025</a:t>
            </a:fld>
            <a:endParaRPr lang="es-ES"/>
          </a:p>
        </p:txBody>
      </p:sp>
      <p:sp>
        <p:nvSpPr>
          <p:cNvPr id="8" name="Marcador de pie de página 7">
            <a:extLst>
              <a:ext uri="{FF2B5EF4-FFF2-40B4-BE49-F238E27FC236}">
                <a16:creationId xmlns:a16="http://schemas.microsoft.com/office/drawing/2014/main" id="{90F071A5-4789-3B5A-A7CD-AE32AA301AC7}"/>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8B1EDC0-247B-850B-9E6C-2D34005025B9}"/>
              </a:ext>
            </a:extLst>
          </p:cNvPr>
          <p:cNvSpPr>
            <a:spLocks noGrp="1"/>
          </p:cNvSpPr>
          <p:nvPr>
            <p:ph type="sldNum" sz="quarter" idx="12"/>
          </p:nvPr>
        </p:nvSpPr>
        <p:spPr/>
        <p:txBody>
          <a:bodyPr/>
          <a:lstStyle/>
          <a:p>
            <a:fld id="{F6459B69-89A3-49FC-8316-CF330EFE2DAD}" type="slidenum">
              <a:rPr lang="es-ES" smtClean="0"/>
              <a:t>‹Nº›</a:t>
            </a:fld>
            <a:endParaRPr lang="es-ES"/>
          </a:p>
        </p:txBody>
      </p:sp>
    </p:spTree>
    <p:extLst>
      <p:ext uri="{BB962C8B-B14F-4D97-AF65-F5344CB8AC3E}">
        <p14:creationId xmlns:p14="http://schemas.microsoft.com/office/powerpoint/2010/main" val="263122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C745243-B6D0-80F5-9DF7-65D19E8CBBA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6A1DE0B-EF4B-7B6B-16A1-AD18E9A8F664}"/>
              </a:ext>
            </a:extLst>
          </p:cNvPr>
          <p:cNvSpPr>
            <a:spLocks noGrp="1"/>
          </p:cNvSpPr>
          <p:nvPr>
            <p:ph type="dt" sz="half" idx="10"/>
          </p:nvPr>
        </p:nvSpPr>
        <p:spPr/>
        <p:txBody>
          <a:bodyPr/>
          <a:lstStyle/>
          <a:p>
            <a:fld id="{4727DE2E-6DF9-4C2C-91B2-056FD293D0ED}" type="datetimeFigureOut">
              <a:rPr lang="es-ES" smtClean="0"/>
              <a:t>11/07/2025</a:t>
            </a:fld>
            <a:endParaRPr lang="es-ES"/>
          </a:p>
        </p:txBody>
      </p:sp>
      <p:sp>
        <p:nvSpPr>
          <p:cNvPr id="4" name="Marcador de pie de página 3">
            <a:extLst>
              <a:ext uri="{FF2B5EF4-FFF2-40B4-BE49-F238E27FC236}">
                <a16:creationId xmlns:a16="http://schemas.microsoft.com/office/drawing/2014/main" id="{82CA4020-A969-1F51-3106-29846C4DB33D}"/>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DFD5976F-979D-68F9-CDDC-1029869844D6}"/>
              </a:ext>
            </a:extLst>
          </p:cNvPr>
          <p:cNvSpPr>
            <a:spLocks noGrp="1"/>
          </p:cNvSpPr>
          <p:nvPr>
            <p:ph type="sldNum" sz="quarter" idx="12"/>
          </p:nvPr>
        </p:nvSpPr>
        <p:spPr/>
        <p:txBody>
          <a:bodyPr/>
          <a:lstStyle/>
          <a:p>
            <a:fld id="{F6459B69-89A3-49FC-8316-CF330EFE2DAD}" type="slidenum">
              <a:rPr lang="es-ES" smtClean="0"/>
              <a:t>‹Nº›</a:t>
            </a:fld>
            <a:endParaRPr lang="es-ES"/>
          </a:p>
        </p:txBody>
      </p:sp>
    </p:spTree>
    <p:extLst>
      <p:ext uri="{BB962C8B-B14F-4D97-AF65-F5344CB8AC3E}">
        <p14:creationId xmlns:p14="http://schemas.microsoft.com/office/powerpoint/2010/main" val="887445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DCCA352C-9709-BB01-4C96-9E51FE243E53}"/>
              </a:ext>
            </a:extLst>
          </p:cNvPr>
          <p:cNvSpPr>
            <a:spLocks noGrp="1"/>
          </p:cNvSpPr>
          <p:nvPr>
            <p:ph type="dt" sz="half" idx="10"/>
          </p:nvPr>
        </p:nvSpPr>
        <p:spPr/>
        <p:txBody>
          <a:bodyPr/>
          <a:lstStyle/>
          <a:p>
            <a:fld id="{4727DE2E-6DF9-4C2C-91B2-056FD293D0ED}" type="datetimeFigureOut">
              <a:rPr lang="es-ES" smtClean="0"/>
              <a:t>11/07/2025</a:t>
            </a:fld>
            <a:endParaRPr lang="es-ES"/>
          </a:p>
        </p:txBody>
      </p:sp>
      <p:sp>
        <p:nvSpPr>
          <p:cNvPr id="3" name="Marcador de pie de página 2">
            <a:extLst>
              <a:ext uri="{FF2B5EF4-FFF2-40B4-BE49-F238E27FC236}">
                <a16:creationId xmlns:a16="http://schemas.microsoft.com/office/drawing/2014/main" id="{733EA281-F2C1-DC7A-EC80-25EE569116F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B43ABCF8-F926-9367-FA2D-A7B582ACE069}"/>
              </a:ext>
            </a:extLst>
          </p:cNvPr>
          <p:cNvSpPr>
            <a:spLocks noGrp="1"/>
          </p:cNvSpPr>
          <p:nvPr>
            <p:ph type="sldNum" sz="quarter" idx="12"/>
          </p:nvPr>
        </p:nvSpPr>
        <p:spPr/>
        <p:txBody>
          <a:bodyPr/>
          <a:lstStyle/>
          <a:p>
            <a:fld id="{F6459B69-89A3-49FC-8316-CF330EFE2DAD}" type="slidenum">
              <a:rPr lang="es-ES" smtClean="0"/>
              <a:t>‹Nº›</a:t>
            </a:fld>
            <a:endParaRPr lang="es-ES"/>
          </a:p>
        </p:txBody>
      </p:sp>
    </p:spTree>
    <p:extLst>
      <p:ext uri="{BB962C8B-B14F-4D97-AF65-F5344CB8AC3E}">
        <p14:creationId xmlns:p14="http://schemas.microsoft.com/office/powerpoint/2010/main" val="699513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A605053-A7C5-9393-A0B2-5F2F3769F73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67A661B-B5DC-A7D1-BBC3-A9E3287C5B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6484FE52-45AA-9DF2-808E-42CD7FDAA8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C162BC3-40B2-1AF7-DEEC-F676164AEEB5}"/>
              </a:ext>
            </a:extLst>
          </p:cNvPr>
          <p:cNvSpPr>
            <a:spLocks noGrp="1"/>
          </p:cNvSpPr>
          <p:nvPr>
            <p:ph type="dt" sz="half" idx="10"/>
          </p:nvPr>
        </p:nvSpPr>
        <p:spPr/>
        <p:txBody>
          <a:bodyPr/>
          <a:lstStyle/>
          <a:p>
            <a:fld id="{4727DE2E-6DF9-4C2C-91B2-056FD293D0ED}" type="datetimeFigureOut">
              <a:rPr lang="es-ES" smtClean="0"/>
              <a:t>11/07/2025</a:t>
            </a:fld>
            <a:endParaRPr lang="es-ES"/>
          </a:p>
        </p:txBody>
      </p:sp>
      <p:sp>
        <p:nvSpPr>
          <p:cNvPr id="6" name="Marcador de pie de página 5">
            <a:extLst>
              <a:ext uri="{FF2B5EF4-FFF2-40B4-BE49-F238E27FC236}">
                <a16:creationId xmlns:a16="http://schemas.microsoft.com/office/drawing/2014/main" id="{5B17DD54-FBBC-9159-F134-2C9197AB793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732C301-BCF6-E096-A1B3-B56CC9DBC6F9}"/>
              </a:ext>
            </a:extLst>
          </p:cNvPr>
          <p:cNvSpPr>
            <a:spLocks noGrp="1"/>
          </p:cNvSpPr>
          <p:nvPr>
            <p:ph type="sldNum" sz="quarter" idx="12"/>
          </p:nvPr>
        </p:nvSpPr>
        <p:spPr/>
        <p:txBody>
          <a:bodyPr/>
          <a:lstStyle/>
          <a:p>
            <a:fld id="{F6459B69-89A3-49FC-8316-CF330EFE2DAD}" type="slidenum">
              <a:rPr lang="es-ES" smtClean="0"/>
              <a:t>‹Nº›</a:t>
            </a:fld>
            <a:endParaRPr lang="es-ES"/>
          </a:p>
        </p:txBody>
      </p:sp>
    </p:spTree>
    <p:extLst>
      <p:ext uri="{BB962C8B-B14F-4D97-AF65-F5344CB8AC3E}">
        <p14:creationId xmlns:p14="http://schemas.microsoft.com/office/powerpoint/2010/main" val="617684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E604CE-29F7-E219-86E3-51909B28A64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DDAEA6A7-036B-324D-81BD-038664D2C53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D4CD811C-AF5C-E7D8-0BAA-F9CA422C85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2128B20-4E5A-8EE1-EE7A-756DD8FFEC29}"/>
              </a:ext>
            </a:extLst>
          </p:cNvPr>
          <p:cNvSpPr>
            <a:spLocks noGrp="1"/>
          </p:cNvSpPr>
          <p:nvPr>
            <p:ph type="dt" sz="half" idx="10"/>
          </p:nvPr>
        </p:nvSpPr>
        <p:spPr/>
        <p:txBody>
          <a:bodyPr/>
          <a:lstStyle/>
          <a:p>
            <a:fld id="{4727DE2E-6DF9-4C2C-91B2-056FD293D0ED}" type="datetimeFigureOut">
              <a:rPr lang="es-ES" smtClean="0"/>
              <a:t>11/07/2025</a:t>
            </a:fld>
            <a:endParaRPr lang="es-ES"/>
          </a:p>
        </p:txBody>
      </p:sp>
      <p:sp>
        <p:nvSpPr>
          <p:cNvPr id="6" name="Marcador de pie de página 5">
            <a:extLst>
              <a:ext uri="{FF2B5EF4-FFF2-40B4-BE49-F238E27FC236}">
                <a16:creationId xmlns:a16="http://schemas.microsoft.com/office/drawing/2014/main" id="{FFBDF626-1024-D62F-F942-1D4797298BC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A475AF7-970F-96F6-B8C7-D6864DFE8E66}"/>
              </a:ext>
            </a:extLst>
          </p:cNvPr>
          <p:cNvSpPr>
            <a:spLocks noGrp="1"/>
          </p:cNvSpPr>
          <p:nvPr>
            <p:ph type="sldNum" sz="quarter" idx="12"/>
          </p:nvPr>
        </p:nvSpPr>
        <p:spPr/>
        <p:txBody>
          <a:bodyPr/>
          <a:lstStyle/>
          <a:p>
            <a:fld id="{F6459B69-89A3-49FC-8316-CF330EFE2DAD}" type="slidenum">
              <a:rPr lang="es-ES" smtClean="0"/>
              <a:t>‹Nº›</a:t>
            </a:fld>
            <a:endParaRPr lang="es-ES"/>
          </a:p>
        </p:txBody>
      </p:sp>
    </p:spTree>
    <p:extLst>
      <p:ext uri="{BB962C8B-B14F-4D97-AF65-F5344CB8AC3E}">
        <p14:creationId xmlns:p14="http://schemas.microsoft.com/office/powerpoint/2010/main" val="2707792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D1C8C26-3DE4-FF3D-D53D-04882F2816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EF12CA8-A333-6561-6159-E721CECCA39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61E350B-BCD3-045F-E020-D44ABBF8F9D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727DE2E-6DF9-4C2C-91B2-056FD293D0ED}" type="datetimeFigureOut">
              <a:rPr lang="es-ES" smtClean="0"/>
              <a:t>11/07/2025</a:t>
            </a:fld>
            <a:endParaRPr lang="es-ES"/>
          </a:p>
        </p:txBody>
      </p:sp>
      <p:sp>
        <p:nvSpPr>
          <p:cNvPr id="5" name="Marcador de pie de página 4">
            <a:extLst>
              <a:ext uri="{FF2B5EF4-FFF2-40B4-BE49-F238E27FC236}">
                <a16:creationId xmlns:a16="http://schemas.microsoft.com/office/drawing/2014/main" id="{B92A9736-FA4B-937B-CBA0-84AF82EBAF7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EDF89182-0799-62AD-F380-0F417736B2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6459B69-89A3-49FC-8316-CF330EFE2DAD}" type="slidenum">
              <a:rPr lang="es-ES" smtClean="0"/>
              <a:t>‹Nº›</a:t>
            </a:fld>
            <a:endParaRPr lang="es-ES"/>
          </a:p>
        </p:txBody>
      </p:sp>
    </p:spTree>
    <p:extLst>
      <p:ext uri="{BB962C8B-B14F-4D97-AF65-F5344CB8AC3E}">
        <p14:creationId xmlns:p14="http://schemas.microsoft.com/office/powerpoint/2010/main" val="7601504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12C07F4-4E9F-F2BD-94BB-9CCA94DDC9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C76BF94-1D6E-5419-7FFF-5D6BF9CFA6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8B5DAAF-503D-5C63-0D57-D02267677C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C0B3F51-AA9E-4D34-8144-3A5F1E1AEB52}" type="datetimeFigureOut">
              <a:rPr lang="es-ES" smtClean="0"/>
              <a:t>11/07/2025</a:t>
            </a:fld>
            <a:endParaRPr lang="es-ES"/>
          </a:p>
        </p:txBody>
      </p:sp>
      <p:sp>
        <p:nvSpPr>
          <p:cNvPr id="5" name="Marcador de pie de página 4">
            <a:extLst>
              <a:ext uri="{FF2B5EF4-FFF2-40B4-BE49-F238E27FC236}">
                <a16:creationId xmlns:a16="http://schemas.microsoft.com/office/drawing/2014/main" id="{65C4CB22-D2D7-60F1-A7D6-29120CD021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B59F44E1-4CE8-5978-2F3E-CB1AC17DBB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3970836-AFF6-4270-B515-228F2A2EA8DC}" type="slidenum">
              <a:rPr lang="es-ES" smtClean="0"/>
              <a:t>‹Nº›</a:t>
            </a:fld>
            <a:endParaRPr lang="es-ES"/>
          </a:p>
        </p:txBody>
      </p:sp>
    </p:spTree>
    <p:extLst>
      <p:ext uri="{BB962C8B-B14F-4D97-AF65-F5344CB8AC3E}">
        <p14:creationId xmlns:p14="http://schemas.microsoft.com/office/powerpoint/2010/main" val="12892412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6.png"/><Relationship Id="rId7" Type="http://schemas.openxmlformats.org/officeDocument/2006/relationships/diagramColors" Target="../diagrams/colors1.xml"/><Relationship Id="rId2" Type="http://schemas.openxmlformats.org/officeDocument/2006/relationships/image" Target="../media/image25.jpg"/><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5.png"/><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40.jpg"/></Relationships>
</file>

<file path=ppt/slides/_rels/slide1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jpg"/><Relationship Id="rId5" Type="http://schemas.openxmlformats.org/officeDocument/2006/relationships/image" Target="../media/image10.png"/><Relationship Id="rId10" Type="http://schemas.openxmlformats.org/officeDocument/2006/relationships/image" Target="../media/image15.jpg"/><Relationship Id="rId4" Type="http://schemas.openxmlformats.org/officeDocument/2006/relationships/image" Target="../media/image9.pn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eg"/><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C0F6E4D6-E0EA-1E47-75C4-B0AEB5360FC1}"/>
              </a:ext>
            </a:extLst>
          </p:cNvPr>
          <p:cNvSpPr txBox="1"/>
          <p:nvPr/>
        </p:nvSpPr>
        <p:spPr>
          <a:xfrm>
            <a:off x="5274364" y="28367"/>
            <a:ext cx="7036905" cy="1938992"/>
          </a:xfrm>
          <a:prstGeom prst="rect">
            <a:avLst/>
          </a:prstGeom>
          <a:noFill/>
        </p:spPr>
        <p:txBody>
          <a:bodyPr wrap="square" rtlCol="0">
            <a:spAutoFit/>
          </a:bodyPr>
          <a:lstStyle/>
          <a:p>
            <a:pPr algn="ctr"/>
            <a:r>
              <a:rPr lang="en" sz="6000" b="1" spc="300" dirty="0">
                <a:ln w="22225" cmpd="sng">
                  <a:solidFill>
                    <a:srgbClr val="F4EE00"/>
                  </a:solidFill>
                  <a:prstDash val="solid"/>
                </a:ln>
                <a:solidFill>
                  <a:schemeClr val="bg2">
                    <a:lumMod val="20000"/>
                    <a:lumOff val="80000"/>
                  </a:schemeClr>
                </a:solidFill>
                <a:effectLst>
                  <a:outerShdw blurRad="38100" dist="38100" dir="2700000" algn="tl">
                    <a:srgbClr val="000000"/>
                  </a:outerShdw>
                </a:effectLst>
              </a:rPr>
              <a:t>DER BRENNENDE DORNBUSCH</a:t>
            </a:r>
          </a:p>
        </p:txBody>
      </p:sp>
      <p:sp>
        <p:nvSpPr>
          <p:cNvPr id="5" name="CuadroTexto 4">
            <a:extLst>
              <a:ext uri="{FF2B5EF4-FFF2-40B4-BE49-F238E27FC236}">
                <a16:creationId xmlns:a16="http://schemas.microsoft.com/office/drawing/2014/main" id="{D15A41F5-8B81-0E78-73A3-174A790C27FA}"/>
              </a:ext>
            </a:extLst>
          </p:cNvPr>
          <p:cNvSpPr txBox="1"/>
          <p:nvPr/>
        </p:nvSpPr>
        <p:spPr>
          <a:xfrm>
            <a:off x="28875" y="6519446"/>
            <a:ext cx="3112070" cy="338554"/>
          </a:xfrm>
          <a:prstGeom prst="rect">
            <a:avLst/>
          </a:prstGeom>
          <a:noFill/>
        </p:spPr>
        <p:txBody>
          <a:bodyPr wrap="none" rtlCol="0">
            <a:spAutoFit/>
          </a:bodyPr>
          <a:lstStyle/>
          <a:p>
            <a:r>
              <a:rPr lang="en" sz="1600" b="1" dirty="0">
                <a:solidFill>
                  <a:srgbClr val="DDAC17"/>
                </a:solidFill>
                <a:effectLst>
                  <a:outerShdw blurRad="38100" dist="38100" dir="2700000" algn="tl">
                    <a:srgbClr val="000000">
                      <a:alpha val="43137"/>
                    </a:srgbClr>
                  </a:outerShdw>
                </a:effectLst>
              </a:rPr>
              <a:t>Lektion 2, Sabbat, 12. Juli 2025</a:t>
            </a:r>
          </a:p>
        </p:txBody>
      </p:sp>
      <p:pic>
        <p:nvPicPr>
          <p:cNvPr id="2" name="Grafik 1">
            <a:extLst>
              <a:ext uri="{FF2B5EF4-FFF2-40B4-BE49-F238E27FC236}">
                <a16:creationId xmlns:a16="http://schemas.microsoft.com/office/drawing/2014/main" id="{BC1416C9-C855-D57E-F8CE-BA999F3C701D}"/>
              </a:ext>
            </a:extLst>
          </p:cNvPr>
          <p:cNvPicPr>
            <a:extLst>
              <a:ext uri="smNativeData">
                <pr:smNativeData xmlns="smNativeData" xmlns:pr="smNativeData" xmlns:p15="http://schemas.microsoft.com/office/powerpoint/2012/main" xmlns:p14="http://schemas.microsoft.com/office/powerpoint/2010/main" xmlns:mc="http://schemas.openxmlformats.org/markup-compatibility/2006" val="SMDATA_18_I9INZxMAAAAlAAAAEQAAAA0AAAAAkAAAAEgAAACQAAAASAAAAAAAAAAAAAAAAAAAAAEAAABQAAAAAAAAAAAA4D8AAAAAAADgPwAAAAAAAOA/AAAAAAAA4D8AAAAAAADgPwAAAAAAAOA/AAAAAAAA4D8AAAAAAADgPwAAAAAAAOA/AAAAAAAA4D8CAAAAjAAAAAAAAAAAAAAAFWCC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o6OgKAAAAACgAAAAoAAAAZAAAAGQAAAAAAAAAzMzMAAAAAABQAAAAUAAAAGQAAABkAAAAAAAAAAcAAAA4AAAAAAAAAAAAAAAAAAAA////AAAAAAAAAAAAAAAAAAAAAAAAAAAAAAAAAAAAAABkAAAAZAAAAAAAAAAjAAAABAAAAGQAAAAXAAAAFAAAAAAAAAAAAAAA/38AAP9/AAAAAAAACQAAAAQAAAAAAAEAHgAAAGgAAAAAAAAAAAAAAAAAAAAAAAAAAAAAABAnAAAQJwAAAAAAAAAAAAAAAAAAAAAAAAAAAAAAAAAAAAAAAAAAAAAUAAAAAAAAAMDA/wAAAAAAZAAAADIAAAAAAAAAZAAAAAAAAAB/f38ACgAAACIAAAAYAAAAAAAAAAAAAAAAAAAAAAAAAAAAAAAAAAAAJAAAACQAAAAAAAAABwAAAAAAAAAAAAAAAAAAAAAAAAAAAAAAAAAAAH9/fwAlAAAAWAAAAAAAAAAAAAAAAAAAAAAAAAAAAAAAAAAAAAAAAAAAAAAAAAAAAAAAAAAAAAAAPwAAAAAAAACghgEAAAAAAAAAAAAAAAAADAAAAAEAAAAAAAAAAAAAAAAAAAAfAAAAVAAAABVgggX///8BAAAAAAAAAAAAAAAAAAAAAAAAAAAAAAAAAAAAAAAAAAAAAAACf39/AOjo6APMzMwAwMD/AH9/fwAAAAAAAAAAAAAAAAD///8AAAAAACEAAAAYAAAAFAAAAJEGAAA7JgAA+iEAAO0nAAAQAAAAJgAAAAgAAAD//////////zAAAAAUAAAAAAAAAAAA//8AAAEAAAD//wAAAQA="/>
              </a:ext>
            </a:extLst>
          </p:cNvPicPr>
          <p:nvPr/>
        </p:nvPicPr>
        <p:blipFill>
          <a:blip r:embed="rId3">
            <a:duotone>
              <a:prstClr val="black"/>
              <a:srgbClr val="D9C3A5">
                <a:tint val="50000"/>
                <a:satMod val="180000"/>
              </a:srgbClr>
            </a:duotone>
            <a:extLst>
              <a:ext uri="{BEBA8EAE-BF5A-486C-A8C5-ECC9F3942E4B}">
                <a14:imgProps xmlns:a14="http://schemas.microsoft.com/office/drawing/2010/main">
                  <a14:imgLayer r:embed="rId4">
                    <a14:imgEffect>
                      <a14:sharpenSoften amount="27000"/>
                    </a14:imgEffect>
                    <a14:imgEffect>
                      <a14:colorTemperature colorTemp="5936"/>
                    </a14:imgEffect>
                    <a14:imgEffect>
                      <a14:saturation sat="108000"/>
                    </a14:imgEffect>
                    <a14:imgEffect>
                      <a14:brightnessContrast bright="-41000" contrast="96000"/>
                    </a14:imgEffect>
                  </a14:imgLayer>
                </a14:imgProps>
              </a:ext>
            </a:extLst>
          </a:blip>
          <a:stretch>
            <a:fillRect/>
          </a:stretch>
        </p:blipFill>
        <p:spPr>
          <a:xfrm rot="10800000">
            <a:off x="11717749" y="1967359"/>
            <a:ext cx="335648" cy="4597249"/>
          </a:xfrm>
          <a:prstGeom prst="rect">
            <a:avLst/>
          </a:prstGeom>
          <a:noFill/>
          <a:ln>
            <a:noFill/>
          </a:ln>
          <a:effectLst>
            <a:softEdge rad="31750"/>
          </a:effectLst>
        </p:spPr>
      </p:pic>
    </p:spTree>
    <p:extLst>
      <p:ext uri="{BB962C8B-B14F-4D97-AF65-F5344CB8AC3E}">
        <p14:creationId xmlns:p14="http://schemas.microsoft.com/office/powerpoint/2010/main" val="20830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2000"/>
            <a:lum/>
          </a:blip>
          <a:srcRect/>
          <a:stretch>
            <a:fillRect t="-39000" b="-39000"/>
          </a:stretch>
        </a:blipFill>
        <a:effectLst/>
      </p:bgPr>
    </p:bg>
    <p:spTree>
      <p:nvGrpSpPr>
        <p:cNvPr id="1" name="">
          <a:extLst>
            <a:ext uri="{FF2B5EF4-FFF2-40B4-BE49-F238E27FC236}">
              <a16:creationId xmlns:a16="http://schemas.microsoft.com/office/drawing/2014/main" id="{B8D32C27-A1BC-D53C-BCB9-04A3D5A0DD48}"/>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15511596-D2CE-89F0-3AD1-5D37C213BB9B}"/>
              </a:ext>
            </a:extLst>
          </p:cNvPr>
          <p:cNvSpPr txBox="1"/>
          <p:nvPr/>
        </p:nvSpPr>
        <p:spPr>
          <a:xfrm>
            <a:off x="3128211" y="0"/>
            <a:ext cx="9063788" cy="923330"/>
          </a:xfrm>
          <a:prstGeom prst="rect">
            <a:avLst/>
          </a:prstGeom>
          <a:solidFill>
            <a:schemeClr val="accent4"/>
          </a:solidFill>
          <a:effectLst>
            <a:outerShdw blurRad="50800" dist="12700" dir="2700000" algn="tl" rotWithShape="0">
              <a:prstClr val="black">
                <a:alpha val="73000"/>
              </a:prstClr>
            </a:outerShdw>
            <a:softEdge rad="215900"/>
          </a:effectLst>
        </p:spPr>
        <p:txBody>
          <a:bodyPr wrap="square">
            <a:spAutoFit/>
          </a:bodyPr>
          <a:lstStyle/>
          <a:p>
            <a:pPr algn="ctr"/>
            <a:r>
              <a:rPr lang="en" sz="5400" b="1" spc="300" dirty="0">
                <a:ln w="12700">
                  <a:solidFill>
                    <a:schemeClr val="accent3">
                      <a:lumMod val="50000"/>
                    </a:schemeClr>
                  </a:solidFill>
                  <a:prstDash val="solid"/>
                </a:ln>
                <a:blipFill>
                  <a:blip r:embed="rId3"/>
                  <a:stretch>
                    <a:fillRect/>
                  </a:stretch>
                </a:blipFill>
                <a:effectLst>
                  <a:innerShdw blurRad="177800">
                    <a:schemeClr val="accent3">
                      <a:lumMod val="50000"/>
                    </a:schemeClr>
                  </a:innerShdw>
                </a:effectLst>
              </a:rPr>
              <a:t>GOTTES AUFTRAG</a:t>
            </a:r>
          </a:p>
        </p:txBody>
      </p:sp>
      <p:sp>
        <p:nvSpPr>
          <p:cNvPr id="7" name="CuadroTexto 6">
            <a:extLst>
              <a:ext uri="{FF2B5EF4-FFF2-40B4-BE49-F238E27FC236}">
                <a16:creationId xmlns:a16="http://schemas.microsoft.com/office/drawing/2014/main" id="{8E7C85F6-C29F-3358-856A-6F152B6777FD}"/>
              </a:ext>
            </a:extLst>
          </p:cNvPr>
          <p:cNvSpPr txBox="1"/>
          <p:nvPr/>
        </p:nvSpPr>
        <p:spPr>
          <a:xfrm>
            <a:off x="3128211" y="991424"/>
            <a:ext cx="8957912" cy="612934"/>
          </a:xfrm>
          <a:prstGeom prst="roundRect">
            <a:avLst/>
          </a:prstGeom>
          <a:solidFill>
            <a:srgbClr val="49031D">
              <a:alpha val="84000"/>
            </a:srgbClr>
          </a:solidFill>
          <a:ln w="19050">
            <a:solidFill>
              <a:schemeClr val="bg2">
                <a:lumMod val="60000"/>
                <a:lumOff val="40000"/>
              </a:schemeClr>
            </a:solidFill>
          </a:ln>
          <a:effectLst>
            <a:softEdge rad="76200"/>
          </a:effectLst>
          <a:scene3d>
            <a:camera prst="orthographicFront"/>
            <a:lightRig rig="threePt" dir="t"/>
          </a:scene3d>
          <a:sp3d>
            <a:bevelT w="139700" prst="cross"/>
          </a:sp3d>
        </p:spPr>
        <p:txBody>
          <a:bodyPr wrap="square" tIns="0" bIns="0">
            <a:spAutoFit/>
          </a:bodyPr>
          <a:lstStyle/>
          <a:p>
            <a:pPr algn="ctr"/>
            <a:r>
              <a:rPr lang="en" b="1" dirty="0">
                <a:solidFill>
                  <a:schemeClr val="bg2">
                    <a:lumMod val="20000"/>
                    <a:lumOff val="80000"/>
                  </a:schemeClr>
                </a:solidFill>
                <a:effectLst>
                  <a:outerShdw blurRad="38100" dist="38100" dir="2700000" algn="tl">
                    <a:srgbClr val="000000">
                      <a:alpha val="43137"/>
                    </a:srgbClr>
                  </a:outerShdw>
                </a:effectLst>
                <a:latin typeface="Candara" panose="020E0502030303020204" pitchFamily="34" charset="0"/>
              </a:rPr>
              <a:t>“…</a:t>
            </a:r>
            <a:r>
              <a:rPr lang="de-DE" b="1" dirty="0">
                <a:solidFill>
                  <a:schemeClr val="bg2">
                    <a:lumMod val="20000"/>
                    <a:lumOff val="80000"/>
                  </a:schemeClr>
                </a:solidFill>
                <a:effectLst>
                  <a:outerShdw blurRad="38100" dist="38100" dir="2700000" algn="tl">
                    <a:srgbClr val="000000">
                      <a:alpha val="43137"/>
                    </a:srgbClr>
                  </a:outerShdw>
                </a:effectLst>
                <a:latin typeface="Candara" panose="020E0502030303020204" pitchFamily="34" charset="0"/>
              </a:rPr>
              <a:t>so geh nun hin, Ich will dich zum Pharao senden, </a:t>
            </a:r>
            <a:br>
              <a:rPr lang="de-DE" b="1" dirty="0">
                <a:solidFill>
                  <a:schemeClr val="bg2">
                    <a:lumMod val="20000"/>
                    <a:lumOff val="80000"/>
                  </a:schemeClr>
                </a:solidFill>
                <a:effectLst>
                  <a:outerShdw blurRad="38100" dist="38100" dir="2700000" algn="tl">
                    <a:srgbClr val="000000">
                      <a:alpha val="43137"/>
                    </a:srgbClr>
                  </a:outerShdw>
                </a:effectLst>
                <a:latin typeface="Candara" panose="020E0502030303020204" pitchFamily="34" charset="0"/>
              </a:rPr>
            </a:br>
            <a:r>
              <a:rPr lang="de-DE" b="1" dirty="0">
                <a:solidFill>
                  <a:schemeClr val="bg2">
                    <a:lumMod val="20000"/>
                    <a:lumOff val="80000"/>
                  </a:schemeClr>
                </a:solidFill>
                <a:effectLst>
                  <a:outerShdw blurRad="38100" dist="38100" dir="2700000" algn="tl">
                    <a:srgbClr val="000000">
                      <a:alpha val="43137"/>
                    </a:srgbClr>
                  </a:outerShdw>
                </a:effectLst>
                <a:latin typeface="Candara" panose="020E0502030303020204" pitchFamily="34" charset="0"/>
              </a:rPr>
              <a:t>damit du Mein VOLK, die ISRAELITEN, aus Ägypten führst.</a:t>
            </a:r>
            <a:r>
              <a:rPr lang="en" b="1" dirty="0">
                <a:solidFill>
                  <a:schemeClr val="bg2">
                    <a:lumMod val="20000"/>
                    <a:lumOff val="80000"/>
                  </a:schemeClr>
                </a:solidFill>
                <a:effectLst>
                  <a:outerShdw blurRad="38100" dist="38100" dir="2700000" algn="tl">
                    <a:srgbClr val="000000">
                      <a:alpha val="43137"/>
                    </a:srgbClr>
                  </a:outerShdw>
                </a:effectLst>
                <a:latin typeface="Candara" panose="020E0502030303020204" pitchFamily="34" charset="0"/>
              </a:rPr>
              <a:t>” </a:t>
            </a:r>
            <a:r>
              <a:rPr lang="en" sz="1400" b="1" dirty="0">
                <a:solidFill>
                  <a:schemeClr val="bg2">
                    <a:lumMod val="20000"/>
                    <a:lumOff val="80000"/>
                  </a:schemeClr>
                </a:solidFill>
                <a:effectLst>
                  <a:outerShdw blurRad="38100" dist="38100" dir="2700000" algn="tl">
                    <a:srgbClr val="000000">
                      <a:alpha val="43137"/>
                    </a:srgbClr>
                  </a:outerShdw>
                </a:effectLst>
                <a:latin typeface="Candara" panose="020E0502030303020204" pitchFamily="34" charset="0"/>
              </a:rPr>
              <a:t>(2. Mose 3:10)</a:t>
            </a:r>
          </a:p>
        </p:txBody>
      </p:sp>
      <p:sp>
        <p:nvSpPr>
          <p:cNvPr id="8" name="CuadroTexto 7">
            <a:extLst>
              <a:ext uri="{FF2B5EF4-FFF2-40B4-BE49-F238E27FC236}">
                <a16:creationId xmlns:a16="http://schemas.microsoft.com/office/drawing/2014/main" id="{C7E6FD85-72DF-19EB-6D3F-82CF196FCC29}"/>
              </a:ext>
            </a:extLst>
          </p:cNvPr>
          <p:cNvSpPr txBox="1"/>
          <p:nvPr/>
        </p:nvSpPr>
        <p:spPr>
          <a:xfrm>
            <a:off x="2843566" y="2041391"/>
            <a:ext cx="8957912" cy="1200329"/>
          </a:xfrm>
          <a:prstGeom prst="rect">
            <a:avLst/>
          </a:prstGeom>
          <a:noFill/>
        </p:spPr>
        <p:txBody>
          <a:bodyPr wrap="square" rtlCol="0">
            <a:spAutoFit/>
          </a:bodyPr>
          <a:lstStyle/>
          <a:p>
            <a:pPr algn="ctr">
              <a:spcBef>
                <a:spcPts val="600"/>
              </a:spcBef>
            </a:pPr>
            <a:r>
              <a:rPr lang="de-DE" sz="2400" b="1" dirty="0"/>
              <a:t>GOTT stellt sich als dynamische Person dar, </a:t>
            </a:r>
            <a:br>
              <a:rPr lang="de-DE" sz="2400" b="1" dirty="0"/>
            </a:br>
            <a:r>
              <a:rPr lang="de-DE" sz="2400" b="1" dirty="0"/>
              <a:t>die Verben der Tätigkeit verwendet: </a:t>
            </a:r>
            <a:br>
              <a:rPr lang="de-DE" sz="2400" b="1" dirty="0"/>
            </a:br>
            <a:r>
              <a:rPr lang="de-DE" sz="2400" b="1" i="1" dirty="0">
                <a:highlight>
                  <a:srgbClr val="F2DB51"/>
                </a:highlight>
              </a:rPr>
              <a:t>sehen</a:t>
            </a:r>
            <a:r>
              <a:rPr lang="de-DE" sz="2400" b="1" dirty="0"/>
              <a:t>, </a:t>
            </a:r>
            <a:r>
              <a:rPr lang="de-DE" sz="2400" b="1" i="1" dirty="0">
                <a:highlight>
                  <a:srgbClr val="F2DB51"/>
                </a:highlight>
              </a:rPr>
              <a:t>herabsteigen</a:t>
            </a:r>
            <a:r>
              <a:rPr lang="de-DE" sz="2400" b="1" dirty="0"/>
              <a:t> und </a:t>
            </a:r>
            <a:r>
              <a:rPr lang="de-DE" sz="2400" b="1" i="1" dirty="0">
                <a:highlight>
                  <a:srgbClr val="F2DB51"/>
                </a:highlight>
              </a:rPr>
              <a:t>herausholen</a:t>
            </a:r>
            <a:r>
              <a:rPr lang="de-DE" sz="2400" b="1" dirty="0"/>
              <a:t> </a:t>
            </a:r>
            <a:r>
              <a:rPr lang="en" sz="2400" b="1" dirty="0"/>
              <a:t>(2. Mose 3:7-8).</a:t>
            </a:r>
          </a:p>
        </p:txBody>
      </p:sp>
      <p:graphicFrame>
        <p:nvGraphicFramePr>
          <p:cNvPr id="2" name="Diagrama 1">
            <a:extLst>
              <a:ext uri="{FF2B5EF4-FFF2-40B4-BE49-F238E27FC236}">
                <a16:creationId xmlns:a16="http://schemas.microsoft.com/office/drawing/2014/main" id="{4B04372C-B24B-7C2C-1235-55174F51BB28}"/>
              </a:ext>
            </a:extLst>
          </p:cNvPr>
          <p:cNvGraphicFramePr/>
          <p:nvPr>
            <p:extLst>
              <p:ext uri="{D42A27DB-BD31-4B8C-83A1-F6EECF244321}">
                <p14:modId xmlns:p14="http://schemas.microsoft.com/office/powerpoint/2010/main" val="2478231309"/>
              </p:ext>
            </p:extLst>
          </p:nvPr>
        </p:nvGraphicFramePr>
        <p:xfrm>
          <a:off x="219075" y="3616281"/>
          <a:ext cx="11872061" cy="292770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Imagen 4" descr="Un dibujo de una persona&#10;&#10;El contenido generado por IA puede ser incorrecto.">
            <a:extLst>
              <a:ext uri="{FF2B5EF4-FFF2-40B4-BE49-F238E27FC236}">
                <a16:creationId xmlns:a16="http://schemas.microsoft.com/office/drawing/2014/main" id="{7DF066D5-E61F-7761-250B-34E94D9425B7}"/>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a:fillRect/>
          </a:stretch>
        </p:blipFill>
        <p:spPr>
          <a:xfrm>
            <a:off x="390522" y="1698848"/>
            <a:ext cx="2603049" cy="1885416"/>
          </a:xfrm>
          <a:prstGeom prst="rect">
            <a:avLst/>
          </a:prstGeom>
          <a:effectLst>
            <a:softEdge rad="635000"/>
          </a:effectLst>
        </p:spPr>
      </p:pic>
      <p:sp>
        <p:nvSpPr>
          <p:cNvPr id="4" name="Textfeld 3">
            <a:extLst>
              <a:ext uri="{FF2B5EF4-FFF2-40B4-BE49-F238E27FC236}">
                <a16:creationId xmlns:a16="http://schemas.microsoft.com/office/drawing/2014/main" id="{4CBFFCB3-89E3-FB89-C37D-65BF098CFF43}"/>
              </a:ext>
            </a:extLst>
          </p:cNvPr>
          <p:cNvSpPr txBox="1"/>
          <p:nvPr/>
        </p:nvSpPr>
        <p:spPr>
          <a:xfrm>
            <a:off x="219075" y="71260"/>
            <a:ext cx="2056051" cy="923330"/>
          </a:xfrm>
          <a:prstGeom prst="rect">
            <a:avLst/>
          </a:prstGeom>
          <a:solidFill>
            <a:srgbClr val="6681AF"/>
          </a:solidFill>
        </p:spPr>
        <p:txBody>
          <a:bodyPr wrap="square">
            <a:spAutoFit/>
          </a:bodyPr>
          <a:lstStyle/>
          <a:p>
            <a:r>
              <a:rPr lang="en" b="1" i="1" dirty="0">
                <a:solidFill>
                  <a:schemeClr val="bg1">
                    <a:lumMod val="85000"/>
                  </a:schemeClr>
                </a:solidFill>
                <a:effectLst>
                  <a:outerShdw blurRad="38100" dist="38100" dir="2700000" algn="tl">
                    <a:srgbClr val="000000">
                      <a:alpha val="43137"/>
                    </a:srgbClr>
                  </a:outerShdw>
                </a:effectLst>
              </a:rPr>
              <a:t>Mo, 7. Juli ‘2025 – Der ENGEL des HERRN</a:t>
            </a:r>
            <a:endParaRPr lang="de-DE" dirty="0"/>
          </a:p>
        </p:txBody>
      </p:sp>
    </p:spTree>
    <p:extLst>
      <p:ext uri="{BB962C8B-B14F-4D97-AF65-F5344CB8AC3E}">
        <p14:creationId xmlns:p14="http://schemas.microsoft.com/office/powerpoint/2010/main" val="528514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1" presetClass="entr" presetSubtype="1"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heel(1)">
                                      <p:cBhvr>
                                        <p:cTn id="16" dur="500"/>
                                        <p:tgtEl>
                                          <p:spTgt spid="5"/>
                                        </p:tgtEl>
                                      </p:cBhvr>
                                    </p:animEffect>
                                  </p:childTnLst>
                                </p:cTn>
                              </p:par>
                            </p:childTnLst>
                          </p:cTn>
                        </p:par>
                        <p:par>
                          <p:cTn id="17" fill="hold">
                            <p:stCondLst>
                              <p:cond delay="1500"/>
                            </p:stCondLst>
                            <p:childTnLst>
                              <p:par>
                                <p:cTn id="18" presetID="16" presetClass="entr" presetSubtype="37"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out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5"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26"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27"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28" dur="1000" fill="hold"/>
                                        <p:tgtEl>
                                          <p:spTgt spid="8"/>
                                        </p:tgtEl>
                                        <p:attrNameLst>
                                          <p:attrName>ppt_h</p:attrName>
                                        </p:attrNameLst>
                                      </p:cBhvr>
                                      <p:tavLst>
                                        <p:tav tm="0">
                                          <p:val>
                                            <p:strVal val="#ppt_h"/>
                                          </p:val>
                                        </p:tav>
                                        <p:tav tm="100000">
                                          <p:val>
                                            <p:strVal val="#ppt_h"/>
                                          </p:val>
                                        </p:tav>
                                      </p:tavLst>
                                    </p:anim>
                                    <p:anim calcmode="lin" valueType="num">
                                      <p:cBhvr>
                                        <p:cTn id="29"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30"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31"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32" dur="1000" decel="50000">
                                          <p:stCondLst>
                                            <p:cond delay="0"/>
                                          </p:stCondLst>
                                        </p:cTn>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ntr" presetSubtype="16" fill="hold" grpId="0" nodeType="clickEffect">
                                  <p:stCondLst>
                                    <p:cond delay="0"/>
                                  </p:stCondLst>
                                  <p:childTnLst>
                                    <p:set>
                                      <p:cBhvr>
                                        <p:cTn id="36" dur="1" fill="hold">
                                          <p:stCondLst>
                                            <p:cond delay="0"/>
                                          </p:stCondLst>
                                        </p:cTn>
                                        <p:tgtEl>
                                          <p:spTgt spid="2">
                                            <p:graphicEl>
                                              <a:dgm id="{B5574814-E0CD-4457-A488-DF16CA565BEA}"/>
                                            </p:graphicEl>
                                          </p:spTgt>
                                        </p:tgtEl>
                                        <p:attrNameLst>
                                          <p:attrName>style.visibility</p:attrName>
                                        </p:attrNameLst>
                                      </p:cBhvr>
                                      <p:to>
                                        <p:strVal val="visible"/>
                                      </p:to>
                                    </p:set>
                                    <p:animEffect transition="in" filter="diamond(in)">
                                      <p:cBhvr>
                                        <p:cTn id="37" dur="500"/>
                                        <p:tgtEl>
                                          <p:spTgt spid="2">
                                            <p:graphicEl>
                                              <a:dgm id="{B5574814-E0CD-4457-A488-DF16CA565BEA}"/>
                                            </p:graphicEl>
                                          </p:spTgt>
                                        </p:tgtEl>
                                      </p:cBhvr>
                                    </p:animEffect>
                                  </p:childTnLst>
                                </p:cTn>
                              </p:par>
                            </p:childTnLst>
                          </p:cTn>
                        </p:par>
                        <p:par>
                          <p:cTn id="38" fill="hold">
                            <p:stCondLst>
                              <p:cond delay="500"/>
                            </p:stCondLst>
                            <p:childTnLst>
                              <p:par>
                                <p:cTn id="39" presetID="53" presetClass="entr" presetSubtype="528" fill="hold" grpId="0" nodeType="afterEffect">
                                  <p:stCondLst>
                                    <p:cond delay="0"/>
                                  </p:stCondLst>
                                  <p:childTnLst>
                                    <p:set>
                                      <p:cBhvr>
                                        <p:cTn id="40" dur="1" fill="hold">
                                          <p:stCondLst>
                                            <p:cond delay="0"/>
                                          </p:stCondLst>
                                        </p:cTn>
                                        <p:tgtEl>
                                          <p:spTgt spid="2">
                                            <p:graphicEl>
                                              <a:dgm id="{94D1E227-41BF-433C-96AC-C9EF8410215C}"/>
                                            </p:graphicEl>
                                          </p:spTgt>
                                        </p:tgtEl>
                                        <p:attrNameLst>
                                          <p:attrName>style.visibility</p:attrName>
                                        </p:attrNameLst>
                                      </p:cBhvr>
                                      <p:to>
                                        <p:strVal val="visible"/>
                                      </p:to>
                                    </p:set>
                                    <p:anim calcmode="lin" valueType="num">
                                      <p:cBhvr>
                                        <p:cTn id="41" dur="500" fill="hold"/>
                                        <p:tgtEl>
                                          <p:spTgt spid="2">
                                            <p:graphicEl>
                                              <a:dgm id="{94D1E227-41BF-433C-96AC-C9EF8410215C}"/>
                                            </p:graphicEl>
                                          </p:spTgt>
                                        </p:tgtEl>
                                        <p:attrNameLst>
                                          <p:attrName>ppt_w</p:attrName>
                                        </p:attrNameLst>
                                      </p:cBhvr>
                                      <p:tavLst>
                                        <p:tav tm="0">
                                          <p:val>
                                            <p:fltVal val="0"/>
                                          </p:val>
                                        </p:tav>
                                        <p:tav tm="100000">
                                          <p:val>
                                            <p:strVal val="#ppt_w"/>
                                          </p:val>
                                        </p:tav>
                                      </p:tavLst>
                                    </p:anim>
                                    <p:anim calcmode="lin" valueType="num">
                                      <p:cBhvr>
                                        <p:cTn id="42" dur="500" fill="hold"/>
                                        <p:tgtEl>
                                          <p:spTgt spid="2">
                                            <p:graphicEl>
                                              <a:dgm id="{94D1E227-41BF-433C-96AC-C9EF8410215C}"/>
                                            </p:graphicEl>
                                          </p:spTgt>
                                        </p:tgtEl>
                                        <p:attrNameLst>
                                          <p:attrName>ppt_h</p:attrName>
                                        </p:attrNameLst>
                                      </p:cBhvr>
                                      <p:tavLst>
                                        <p:tav tm="0">
                                          <p:val>
                                            <p:fltVal val="0"/>
                                          </p:val>
                                        </p:tav>
                                        <p:tav tm="100000">
                                          <p:val>
                                            <p:strVal val="#ppt_h"/>
                                          </p:val>
                                        </p:tav>
                                      </p:tavLst>
                                    </p:anim>
                                    <p:animEffect transition="in" filter="fade">
                                      <p:cBhvr>
                                        <p:cTn id="43" dur="500"/>
                                        <p:tgtEl>
                                          <p:spTgt spid="2">
                                            <p:graphicEl>
                                              <a:dgm id="{94D1E227-41BF-433C-96AC-C9EF8410215C}"/>
                                            </p:graphicEl>
                                          </p:spTgt>
                                        </p:tgtEl>
                                      </p:cBhvr>
                                    </p:animEffect>
                                    <p:anim calcmode="lin" valueType="num">
                                      <p:cBhvr>
                                        <p:cTn id="44" dur="500" fill="hold"/>
                                        <p:tgtEl>
                                          <p:spTgt spid="2">
                                            <p:graphicEl>
                                              <a:dgm id="{94D1E227-41BF-433C-96AC-C9EF8410215C}"/>
                                            </p:graphicEl>
                                          </p:spTgt>
                                        </p:tgtEl>
                                        <p:attrNameLst>
                                          <p:attrName>ppt_x</p:attrName>
                                        </p:attrNameLst>
                                      </p:cBhvr>
                                      <p:tavLst>
                                        <p:tav tm="0">
                                          <p:val>
                                            <p:fltVal val="0.5"/>
                                          </p:val>
                                        </p:tav>
                                        <p:tav tm="100000">
                                          <p:val>
                                            <p:strVal val="#ppt_x"/>
                                          </p:val>
                                        </p:tav>
                                      </p:tavLst>
                                    </p:anim>
                                    <p:anim calcmode="lin" valueType="num">
                                      <p:cBhvr>
                                        <p:cTn id="45" dur="500" fill="hold"/>
                                        <p:tgtEl>
                                          <p:spTgt spid="2">
                                            <p:graphicEl>
                                              <a:dgm id="{94D1E227-41BF-433C-96AC-C9EF8410215C}"/>
                                            </p:graphicEl>
                                          </p:spTgt>
                                        </p:tgtEl>
                                        <p:attrNameLst>
                                          <p:attrName>ppt_y</p:attrName>
                                        </p:attrNameLst>
                                      </p:cBhvr>
                                      <p:tavLst>
                                        <p:tav tm="0">
                                          <p:val>
                                            <p:fltVal val="0.5"/>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53" presetClass="entr" presetSubtype="528" fill="hold" grpId="0" nodeType="clickEffect">
                                  <p:stCondLst>
                                    <p:cond delay="0"/>
                                  </p:stCondLst>
                                  <p:childTnLst>
                                    <p:set>
                                      <p:cBhvr>
                                        <p:cTn id="49" dur="1" fill="hold">
                                          <p:stCondLst>
                                            <p:cond delay="0"/>
                                          </p:stCondLst>
                                        </p:cTn>
                                        <p:tgtEl>
                                          <p:spTgt spid="2">
                                            <p:graphicEl>
                                              <a:dgm id="{AC825C12-AF42-4BA1-AA13-23C63E1A3627}"/>
                                            </p:graphicEl>
                                          </p:spTgt>
                                        </p:tgtEl>
                                        <p:attrNameLst>
                                          <p:attrName>style.visibility</p:attrName>
                                        </p:attrNameLst>
                                      </p:cBhvr>
                                      <p:to>
                                        <p:strVal val="visible"/>
                                      </p:to>
                                    </p:set>
                                    <p:anim calcmode="lin" valueType="num">
                                      <p:cBhvr>
                                        <p:cTn id="50" dur="500" fill="hold"/>
                                        <p:tgtEl>
                                          <p:spTgt spid="2">
                                            <p:graphicEl>
                                              <a:dgm id="{AC825C12-AF42-4BA1-AA13-23C63E1A3627}"/>
                                            </p:graphicEl>
                                          </p:spTgt>
                                        </p:tgtEl>
                                        <p:attrNameLst>
                                          <p:attrName>ppt_w</p:attrName>
                                        </p:attrNameLst>
                                      </p:cBhvr>
                                      <p:tavLst>
                                        <p:tav tm="0">
                                          <p:val>
                                            <p:fltVal val="0"/>
                                          </p:val>
                                        </p:tav>
                                        <p:tav tm="100000">
                                          <p:val>
                                            <p:strVal val="#ppt_w"/>
                                          </p:val>
                                        </p:tav>
                                      </p:tavLst>
                                    </p:anim>
                                    <p:anim calcmode="lin" valueType="num">
                                      <p:cBhvr>
                                        <p:cTn id="51" dur="500" fill="hold"/>
                                        <p:tgtEl>
                                          <p:spTgt spid="2">
                                            <p:graphicEl>
                                              <a:dgm id="{AC825C12-AF42-4BA1-AA13-23C63E1A3627}"/>
                                            </p:graphicEl>
                                          </p:spTgt>
                                        </p:tgtEl>
                                        <p:attrNameLst>
                                          <p:attrName>ppt_h</p:attrName>
                                        </p:attrNameLst>
                                      </p:cBhvr>
                                      <p:tavLst>
                                        <p:tav tm="0">
                                          <p:val>
                                            <p:fltVal val="0"/>
                                          </p:val>
                                        </p:tav>
                                        <p:tav tm="100000">
                                          <p:val>
                                            <p:strVal val="#ppt_h"/>
                                          </p:val>
                                        </p:tav>
                                      </p:tavLst>
                                    </p:anim>
                                    <p:animEffect transition="in" filter="fade">
                                      <p:cBhvr>
                                        <p:cTn id="52" dur="500"/>
                                        <p:tgtEl>
                                          <p:spTgt spid="2">
                                            <p:graphicEl>
                                              <a:dgm id="{AC825C12-AF42-4BA1-AA13-23C63E1A3627}"/>
                                            </p:graphicEl>
                                          </p:spTgt>
                                        </p:tgtEl>
                                      </p:cBhvr>
                                    </p:animEffect>
                                    <p:anim calcmode="lin" valueType="num">
                                      <p:cBhvr>
                                        <p:cTn id="53" dur="500" fill="hold"/>
                                        <p:tgtEl>
                                          <p:spTgt spid="2">
                                            <p:graphicEl>
                                              <a:dgm id="{AC825C12-AF42-4BA1-AA13-23C63E1A3627}"/>
                                            </p:graphicEl>
                                          </p:spTgt>
                                        </p:tgtEl>
                                        <p:attrNameLst>
                                          <p:attrName>ppt_x</p:attrName>
                                        </p:attrNameLst>
                                      </p:cBhvr>
                                      <p:tavLst>
                                        <p:tav tm="0">
                                          <p:val>
                                            <p:fltVal val="0.5"/>
                                          </p:val>
                                        </p:tav>
                                        <p:tav tm="100000">
                                          <p:val>
                                            <p:strVal val="#ppt_x"/>
                                          </p:val>
                                        </p:tav>
                                      </p:tavLst>
                                    </p:anim>
                                    <p:anim calcmode="lin" valueType="num">
                                      <p:cBhvr>
                                        <p:cTn id="54" dur="500" fill="hold"/>
                                        <p:tgtEl>
                                          <p:spTgt spid="2">
                                            <p:graphicEl>
                                              <a:dgm id="{AC825C12-AF42-4BA1-AA13-23C63E1A3627}"/>
                                            </p:graphicEl>
                                          </p:spTgt>
                                        </p:tgtEl>
                                        <p:attrNameLst>
                                          <p:attrName>ppt_y</p:attrName>
                                        </p:attrNameLst>
                                      </p:cBhvr>
                                      <p:tavLst>
                                        <p:tav tm="0">
                                          <p:val>
                                            <p:fltVal val="0.5"/>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53" presetClass="entr" presetSubtype="528" fill="hold" grpId="0" nodeType="clickEffect">
                                  <p:stCondLst>
                                    <p:cond delay="0"/>
                                  </p:stCondLst>
                                  <p:childTnLst>
                                    <p:set>
                                      <p:cBhvr>
                                        <p:cTn id="58" dur="1" fill="hold">
                                          <p:stCondLst>
                                            <p:cond delay="0"/>
                                          </p:stCondLst>
                                        </p:cTn>
                                        <p:tgtEl>
                                          <p:spTgt spid="2">
                                            <p:graphicEl>
                                              <a:dgm id="{A6E77D58-24DC-441B-B8F3-E72D2F642819}"/>
                                            </p:graphicEl>
                                          </p:spTgt>
                                        </p:tgtEl>
                                        <p:attrNameLst>
                                          <p:attrName>style.visibility</p:attrName>
                                        </p:attrNameLst>
                                      </p:cBhvr>
                                      <p:to>
                                        <p:strVal val="visible"/>
                                      </p:to>
                                    </p:set>
                                    <p:anim calcmode="lin" valueType="num">
                                      <p:cBhvr>
                                        <p:cTn id="59" dur="500" fill="hold"/>
                                        <p:tgtEl>
                                          <p:spTgt spid="2">
                                            <p:graphicEl>
                                              <a:dgm id="{A6E77D58-24DC-441B-B8F3-E72D2F642819}"/>
                                            </p:graphicEl>
                                          </p:spTgt>
                                        </p:tgtEl>
                                        <p:attrNameLst>
                                          <p:attrName>ppt_w</p:attrName>
                                        </p:attrNameLst>
                                      </p:cBhvr>
                                      <p:tavLst>
                                        <p:tav tm="0">
                                          <p:val>
                                            <p:fltVal val="0"/>
                                          </p:val>
                                        </p:tav>
                                        <p:tav tm="100000">
                                          <p:val>
                                            <p:strVal val="#ppt_w"/>
                                          </p:val>
                                        </p:tav>
                                      </p:tavLst>
                                    </p:anim>
                                    <p:anim calcmode="lin" valueType="num">
                                      <p:cBhvr>
                                        <p:cTn id="60" dur="500" fill="hold"/>
                                        <p:tgtEl>
                                          <p:spTgt spid="2">
                                            <p:graphicEl>
                                              <a:dgm id="{A6E77D58-24DC-441B-B8F3-E72D2F642819}"/>
                                            </p:graphicEl>
                                          </p:spTgt>
                                        </p:tgtEl>
                                        <p:attrNameLst>
                                          <p:attrName>ppt_h</p:attrName>
                                        </p:attrNameLst>
                                      </p:cBhvr>
                                      <p:tavLst>
                                        <p:tav tm="0">
                                          <p:val>
                                            <p:fltVal val="0"/>
                                          </p:val>
                                        </p:tav>
                                        <p:tav tm="100000">
                                          <p:val>
                                            <p:strVal val="#ppt_h"/>
                                          </p:val>
                                        </p:tav>
                                      </p:tavLst>
                                    </p:anim>
                                    <p:animEffect transition="in" filter="fade">
                                      <p:cBhvr>
                                        <p:cTn id="61" dur="500"/>
                                        <p:tgtEl>
                                          <p:spTgt spid="2">
                                            <p:graphicEl>
                                              <a:dgm id="{A6E77D58-24DC-441B-B8F3-E72D2F642819}"/>
                                            </p:graphicEl>
                                          </p:spTgt>
                                        </p:tgtEl>
                                      </p:cBhvr>
                                    </p:animEffect>
                                    <p:anim calcmode="lin" valueType="num">
                                      <p:cBhvr>
                                        <p:cTn id="62" dur="500" fill="hold"/>
                                        <p:tgtEl>
                                          <p:spTgt spid="2">
                                            <p:graphicEl>
                                              <a:dgm id="{A6E77D58-24DC-441B-B8F3-E72D2F642819}"/>
                                            </p:graphicEl>
                                          </p:spTgt>
                                        </p:tgtEl>
                                        <p:attrNameLst>
                                          <p:attrName>ppt_x</p:attrName>
                                        </p:attrNameLst>
                                      </p:cBhvr>
                                      <p:tavLst>
                                        <p:tav tm="0">
                                          <p:val>
                                            <p:fltVal val="0.5"/>
                                          </p:val>
                                        </p:tav>
                                        <p:tav tm="100000">
                                          <p:val>
                                            <p:strVal val="#ppt_x"/>
                                          </p:val>
                                        </p:tav>
                                      </p:tavLst>
                                    </p:anim>
                                    <p:anim calcmode="lin" valueType="num">
                                      <p:cBhvr>
                                        <p:cTn id="63" dur="500" fill="hold"/>
                                        <p:tgtEl>
                                          <p:spTgt spid="2">
                                            <p:graphicEl>
                                              <a:dgm id="{A6E77D58-24DC-441B-B8F3-E72D2F642819}"/>
                                            </p:graphic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p:bldGraphic spid="2" grpId="0" uiExpand="1">
        <p:bldSub>
          <a:bldDgm bld="one"/>
        </p:bldSub>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2000"/>
            <a:lum/>
          </a:blip>
          <a:srcRect/>
          <a:stretch>
            <a:fillRect l="-3000" r="-3000"/>
          </a:stretch>
        </a:blipFill>
        <a:effectLst/>
      </p:bgPr>
    </p:bg>
    <p:spTree>
      <p:nvGrpSpPr>
        <p:cNvPr id="1" name="">
          <a:extLst>
            <a:ext uri="{FF2B5EF4-FFF2-40B4-BE49-F238E27FC236}">
              <a16:creationId xmlns:a16="http://schemas.microsoft.com/office/drawing/2014/main" id="{AAD7EA28-E3A8-B705-68AA-7F6E6B33AC4D}"/>
            </a:ext>
          </a:extLst>
        </p:cNvPr>
        <p:cNvGrpSpPr/>
        <p:nvPr/>
      </p:nvGrpSpPr>
      <p:grpSpPr>
        <a:xfrm>
          <a:off x="0" y="0"/>
          <a:ext cx="0" cy="0"/>
          <a:chOff x="0" y="0"/>
          <a:chExt cx="0" cy="0"/>
        </a:xfrm>
      </p:grpSpPr>
      <p:sp>
        <p:nvSpPr>
          <p:cNvPr id="7" name="CuadroTexto 6">
            <a:extLst>
              <a:ext uri="{FF2B5EF4-FFF2-40B4-BE49-F238E27FC236}">
                <a16:creationId xmlns:a16="http://schemas.microsoft.com/office/drawing/2014/main" id="{825C9981-B097-D2C8-734D-E6F894D5CC09}"/>
              </a:ext>
            </a:extLst>
          </p:cNvPr>
          <p:cNvSpPr txBox="1"/>
          <p:nvPr/>
        </p:nvSpPr>
        <p:spPr>
          <a:xfrm>
            <a:off x="3128211" y="730983"/>
            <a:ext cx="8957912" cy="612934"/>
          </a:xfrm>
          <a:prstGeom prst="roundRect">
            <a:avLst/>
          </a:prstGeom>
          <a:solidFill>
            <a:srgbClr val="49031D">
              <a:alpha val="84000"/>
            </a:srgbClr>
          </a:solidFill>
          <a:ln w="19050">
            <a:solidFill>
              <a:schemeClr val="bg2">
                <a:lumMod val="60000"/>
                <a:lumOff val="40000"/>
              </a:schemeClr>
            </a:solidFill>
          </a:ln>
          <a:effectLst>
            <a:softEdge rad="76200"/>
          </a:effectLst>
          <a:scene3d>
            <a:camera prst="orthographicFront"/>
            <a:lightRig rig="threePt" dir="t"/>
          </a:scene3d>
          <a:sp3d>
            <a:bevelT w="139700" prst="cross"/>
          </a:sp3d>
        </p:spPr>
        <p:txBody>
          <a:bodyPr wrap="square" tIns="0" bIns="0">
            <a:spAutoFit/>
          </a:bodyPr>
          <a:lstStyle/>
          <a:p>
            <a:pPr algn="ctr"/>
            <a:r>
              <a:rPr lang="en" b="1" dirty="0">
                <a:solidFill>
                  <a:schemeClr val="bg2">
                    <a:lumMod val="20000"/>
                    <a:lumOff val="80000"/>
                  </a:schemeClr>
                </a:solidFill>
                <a:effectLst>
                  <a:outerShdw blurRad="38100" dist="38100" dir="2700000" algn="tl">
                    <a:srgbClr val="000000">
                      <a:alpha val="43137"/>
                    </a:srgbClr>
                  </a:outerShdw>
                </a:effectLst>
                <a:latin typeface="Candara" panose="020E0502030303020204" pitchFamily="34" charset="0"/>
              </a:rPr>
              <a:t>“…</a:t>
            </a:r>
            <a:r>
              <a:rPr lang="de-DE" b="1" dirty="0">
                <a:solidFill>
                  <a:schemeClr val="bg2">
                    <a:lumMod val="20000"/>
                    <a:lumOff val="80000"/>
                  </a:schemeClr>
                </a:solidFill>
                <a:effectLst>
                  <a:outerShdw blurRad="38100" dist="38100" dir="2700000" algn="tl">
                    <a:srgbClr val="000000">
                      <a:alpha val="43137"/>
                    </a:srgbClr>
                  </a:outerShdw>
                </a:effectLst>
                <a:latin typeface="Candara" panose="020E0502030303020204" pitchFamily="34" charset="0"/>
              </a:rPr>
              <a:t>so geh nun hin, Ich will dich zum Pharao senden, </a:t>
            </a:r>
            <a:br>
              <a:rPr lang="de-DE" b="1" dirty="0">
                <a:solidFill>
                  <a:schemeClr val="bg2">
                    <a:lumMod val="20000"/>
                    <a:lumOff val="80000"/>
                  </a:schemeClr>
                </a:solidFill>
                <a:effectLst>
                  <a:outerShdw blurRad="38100" dist="38100" dir="2700000" algn="tl">
                    <a:srgbClr val="000000">
                      <a:alpha val="43137"/>
                    </a:srgbClr>
                  </a:outerShdw>
                </a:effectLst>
                <a:latin typeface="Candara" panose="020E0502030303020204" pitchFamily="34" charset="0"/>
              </a:rPr>
            </a:br>
            <a:r>
              <a:rPr lang="de-DE" b="1" dirty="0">
                <a:solidFill>
                  <a:schemeClr val="bg2">
                    <a:lumMod val="20000"/>
                    <a:lumOff val="80000"/>
                  </a:schemeClr>
                </a:solidFill>
                <a:effectLst>
                  <a:outerShdw blurRad="38100" dist="38100" dir="2700000" algn="tl">
                    <a:srgbClr val="000000">
                      <a:alpha val="43137"/>
                    </a:srgbClr>
                  </a:outerShdw>
                </a:effectLst>
                <a:latin typeface="Candara" panose="020E0502030303020204" pitchFamily="34" charset="0"/>
              </a:rPr>
              <a:t>damit du Mein VOLK, die ISRAELITEN, aus Ägypten führst.</a:t>
            </a:r>
            <a:r>
              <a:rPr lang="en" b="1" dirty="0">
                <a:solidFill>
                  <a:schemeClr val="bg2">
                    <a:lumMod val="20000"/>
                    <a:lumOff val="80000"/>
                  </a:schemeClr>
                </a:solidFill>
                <a:effectLst>
                  <a:outerShdw blurRad="38100" dist="38100" dir="2700000" algn="tl">
                    <a:srgbClr val="000000">
                      <a:alpha val="43137"/>
                    </a:srgbClr>
                  </a:outerShdw>
                </a:effectLst>
                <a:latin typeface="Candara" panose="020E0502030303020204" pitchFamily="34" charset="0"/>
              </a:rPr>
              <a:t>” </a:t>
            </a:r>
            <a:r>
              <a:rPr lang="en" sz="1400" b="1" dirty="0">
                <a:solidFill>
                  <a:schemeClr val="bg2">
                    <a:lumMod val="20000"/>
                    <a:lumOff val="80000"/>
                  </a:schemeClr>
                </a:solidFill>
                <a:effectLst>
                  <a:outerShdw blurRad="38100" dist="38100" dir="2700000" algn="tl">
                    <a:srgbClr val="000000">
                      <a:alpha val="43137"/>
                    </a:srgbClr>
                  </a:outerShdw>
                </a:effectLst>
                <a:latin typeface="Candara" panose="020E0502030303020204" pitchFamily="34" charset="0"/>
              </a:rPr>
              <a:t>(2. Mose 3:10)</a:t>
            </a:r>
          </a:p>
        </p:txBody>
      </p:sp>
      <p:pic>
        <p:nvPicPr>
          <p:cNvPr id="11" name="Imagen 10" descr="Dibujo de una persona&#10;&#10;El contenido generado por IA puede ser incorrecto.">
            <a:extLst>
              <a:ext uri="{FF2B5EF4-FFF2-40B4-BE49-F238E27FC236}">
                <a16:creationId xmlns:a16="http://schemas.microsoft.com/office/drawing/2014/main" id="{799DCA58-F131-45EF-FC46-91829185A22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1918010" y="769441"/>
            <a:ext cx="10507982" cy="5537521"/>
          </a:xfrm>
          <a:prstGeom prst="rect">
            <a:avLst/>
          </a:prstGeom>
          <a:effectLst>
            <a:softEdge rad="635000"/>
          </a:effectLst>
        </p:spPr>
      </p:pic>
      <p:sp>
        <p:nvSpPr>
          <p:cNvPr id="4" name="Textfeld 3">
            <a:extLst>
              <a:ext uri="{FF2B5EF4-FFF2-40B4-BE49-F238E27FC236}">
                <a16:creationId xmlns:a16="http://schemas.microsoft.com/office/drawing/2014/main" id="{FF3E64A6-ACEF-99CB-E7CB-49FA39079A5F}"/>
              </a:ext>
            </a:extLst>
          </p:cNvPr>
          <p:cNvSpPr txBox="1"/>
          <p:nvPr/>
        </p:nvSpPr>
        <p:spPr>
          <a:xfrm>
            <a:off x="219075" y="71260"/>
            <a:ext cx="2056051" cy="923330"/>
          </a:xfrm>
          <a:prstGeom prst="rect">
            <a:avLst/>
          </a:prstGeom>
          <a:solidFill>
            <a:srgbClr val="6681AF"/>
          </a:solidFill>
        </p:spPr>
        <p:txBody>
          <a:bodyPr wrap="square">
            <a:spAutoFit/>
          </a:bodyPr>
          <a:lstStyle/>
          <a:p>
            <a:r>
              <a:rPr lang="en" b="1" i="1" dirty="0">
                <a:solidFill>
                  <a:schemeClr val="bg1">
                    <a:lumMod val="85000"/>
                  </a:schemeClr>
                </a:solidFill>
                <a:effectLst>
                  <a:outerShdw blurRad="38100" dist="38100" dir="2700000" algn="tl">
                    <a:srgbClr val="000000">
                      <a:alpha val="43137"/>
                    </a:srgbClr>
                  </a:outerShdw>
                </a:effectLst>
              </a:rPr>
              <a:t>Mo, 7. Juli ‘2025 – Der ENGEL des HERRN</a:t>
            </a:r>
            <a:endParaRPr lang="de-DE" dirty="0"/>
          </a:p>
        </p:txBody>
      </p:sp>
      <p:sp>
        <p:nvSpPr>
          <p:cNvPr id="10" name="CuadroTexto 9">
            <a:extLst>
              <a:ext uri="{FF2B5EF4-FFF2-40B4-BE49-F238E27FC236}">
                <a16:creationId xmlns:a16="http://schemas.microsoft.com/office/drawing/2014/main" id="{3AD94433-4839-9B6F-E500-76ED4CB93C12}"/>
              </a:ext>
            </a:extLst>
          </p:cNvPr>
          <p:cNvSpPr txBox="1"/>
          <p:nvPr/>
        </p:nvSpPr>
        <p:spPr>
          <a:xfrm>
            <a:off x="0" y="1343917"/>
            <a:ext cx="3836020" cy="3616375"/>
          </a:xfrm>
          <a:prstGeom prst="rect">
            <a:avLst/>
          </a:prstGeom>
          <a:noFill/>
        </p:spPr>
        <p:txBody>
          <a:bodyPr wrap="square" rtlCol="0">
            <a:spAutoFit/>
          </a:bodyPr>
          <a:lstStyle/>
          <a:p>
            <a:pPr>
              <a:spcBef>
                <a:spcPts val="600"/>
              </a:spcBef>
            </a:pPr>
            <a:r>
              <a:rPr lang="de-DE" sz="2800" b="1" dirty="0"/>
              <a:t>GOTT verlangte </a:t>
            </a:r>
            <a:br>
              <a:rPr lang="de-DE" sz="2800" b="1" dirty="0"/>
            </a:br>
            <a:r>
              <a:rPr lang="de-DE" sz="2800" b="1" dirty="0"/>
              <a:t>von Mose auch </a:t>
            </a:r>
            <a:br>
              <a:rPr lang="de-DE" sz="2800" b="1" dirty="0"/>
            </a:br>
            <a:r>
              <a:rPr lang="de-DE" sz="2800" b="1" dirty="0"/>
              <a:t>bestimmte Taten: </a:t>
            </a:r>
          </a:p>
          <a:p>
            <a:pPr>
              <a:spcBef>
                <a:spcPts val="600"/>
              </a:spcBef>
            </a:pPr>
            <a:r>
              <a:rPr lang="de-DE" sz="2800" b="1" dirty="0"/>
              <a:t>"Geh nach Ägypten </a:t>
            </a:r>
            <a:br>
              <a:rPr lang="de-DE" sz="2800" b="1" dirty="0"/>
            </a:br>
            <a:r>
              <a:rPr lang="de-DE" sz="2800" b="1" dirty="0"/>
              <a:t>und führe </a:t>
            </a:r>
            <a:br>
              <a:rPr lang="de-DE" sz="2800" b="1" dirty="0"/>
            </a:br>
            <a:r>
              <a:rPr lang="de-DE" sz="2800" b="1" dirty="0"/>
              <a:t>Mein Volk </a:t>
            </a:r>
            <a:br>
              <a:rPr lang="de-DE" sz="2800" b="1" dirty="0"/>
            </a:br>
            <a:r>
              <a:rPr lang="de-DE" sz="2800" b="1" dirty="0"/>
              <a:t>von dort heraus" </a:t>
            </a:r>
            <a:br>
              <a:rPr lang="de-DE" sz="2800" b="1" dirty="0"/>
            </a:br>
            <a:r>
              <a:rPr lang="de-DE" sz="2800" b="1" dirty="0"/>
              <a:t>(2. Mose 3,10.12). </a:t>
            </a:r>
            <a:endParaRPr lang="en" sz="2800" b="1" dirty="0"/>
          </a:p>
        </p:txBody>
      </p:sp>
      <p:sp>
        <p:nvSpPr>
          <p:cNvPr id="6" name="CuadroTexto 9">
            <a:extLst>
              <a:ext uri="{FF2B5EF4-FFF2-40B4-BE49-F238E27FC236}">
                <a16:creationId xmlns:a16="http://schemas.microsoft.com/office/drawing/2014/main" id="{45116BDB-75B7-9309-69AB-5556BE004E37}"/>
              </a:ext>
            </a:extLst>
          </p:cNvPr>
          <p:cNvSpPr txBox="1"/>
          <p:nvPr/>
        </p:nvSpPr>
        <p:spPr>
          <a:xfrm>
            <a:off x="0" y="4960292"/>
            <a:ext cx="7854736" cy="1815882"/>
          </a:xfrm>
          <a:prstGeom prst="rect">
            <a:avLst/>
          </a:prstGeom>
          <a:noFill/>
        </p:spPr>
        <p:txBody>
          <a:bodyPr wrap="square" rtlCol="0">
            <a:spAutoFit/>
          </a:bodyPr>
          <a:lstStyle/>
          <a:p>
            <a:pPr>
              <a:spcBef>
                <a:spcPts val="600"/>
              </a:spcBef>
            </a:pPr>
            <a:r>
              <a:rPr lang="de-DE" sz="2800" b="1" dirty="0">
                <a:solidFill>
                  <a:schemeClr val="bg1"/>
                </a:solidFill>
              </a:rPr>
              <a:t>Mose war mit dieser Aufgabe völlig überfordert. </a:t>
            </a:r>
            <a:br>
              <a:rPr lang="de-DE" sz="2800" b="1" dirty="0">
                <a:solidFill>
                  <a:schemeClr val="bg1"/>
                </a:solidFill>
              </a:rPr>
            </a:br>
            <a:r>
              <a:rPr lang="de-DE" sz="2800" b="1" dirty="0">
                <a:solidFill>
                  <a:schemeClr val="bg1"/>
                </a:solidFill>
              </a:rPr>
              <a:t>Er wollte seine Kraft nicht mehr einsetzen; </a:t>
            </a:r>
            <a:br>
              <a:rPr lang="de-DE" sz="2800" b="1" dirty="0">
                <a:solidFill>
                  <a:schemeClr val="bg1"/>
                </a:solidFill>
              </a:rPr>
            </a:br>
            <a:r>
              <a:rPr lang="de-DE" sz="2800" b="1" dirty="0">
                <a:solidFill>
                  <a:schemeClr val="bg1"/>
                </a:solidFill>
              </a:rPr>
              <a:t>er fühlte sich nicht mehr in der Lage, </a:t>
            </a:r>
            <a:br>
              <a:rPr lang="de-DE" sz="2800" b="1" dirty="0">
                <a:solidFill>
                  <a:schemeClr val="bg1"/>
                </a:solidFill>
              </a:rPr>
            </a:br>
            <a:r>
              <a:rPr lang="de-DE" sz="2800" b="1" dirty="0">
                <a:solidFill>
                  <a:schemeClr val="bg1"/>
                </a:solidFill>
              </a:rPr>
              <a:t>den Auftrag zu erfüllen; </a:t>
            </a:r>
            <a:endParaRPr lang="en" sz="2800" b="1" dirty="0">
              <a:solidFill>
                <a:schemeClr val="bg1"/>
              </a:solidFill>
            </a:endParaRPr>
          </a:p>
        </p:txBody>
      </p:sp>
      <p:sp>
        <p:nvSpPr>
          <p:cNvPr id="9" name="CuadroTexto 9">
            <a:extLst>
              <a:ext uri="{FF2B5EF4-FFF2-40B4-BE49-F238E27FC236}">
                <a16:creationId xmlns:a16="http://schemas.microsoft.com/office/drawing/2014/main" id="{7DE24833-D868-55ED-4C5B-058E198FCCED}"/>
              </a:ext>
            </a:extLst>
          </p:cNvPr>
          <p:cNvSpPr txBox="1"/>
          <p:nvPr/>
        </p:nvSpPr>
        <p:spPr>
          <a:xfrm>
            <a:off x="7759382" y="3164681"/>
            <a:ext cx="4892596" cy="3693319"/>
          </a:xfrm>
          <a:prstGeom prst="rect">
            <a:avLst/>
          </a:prstGeom>
          <a:noFill/>
        </p:spPr>
        <p:txBody>
          <a:bodyPr wrap="square" rtlCol="0">
            <a:spAutoFit/>
          </a:bodyPr>
          <a:lstStyle/>
          <a:p>
            <a:pPr algn="ctr">
              <a:spcBef>
                <a:spcPts val="600"/>
              </a:spcBef>
            </a:pPr>
            <a:r>
              <a:rPr lang="de-DE" sz="2800" b="1" dirty="0"/>
              <a:t>Er konnte nur noch </a:t>
            </a:r>
            <a:br>
              <a:rPr lang="de-DE" sz="2800" b="1" dirty="0"/>
            </a:br>
            <a:r>
              <a:rPr lang="de-DE" sz="2800" b="1" dirty="0"/>
              <a:t>ausrufen: </a:t>
            </a:r>
            <a:br>
              <a:rPr lang="de-DE" sz="2800" b="1" dirty="0"/>
            </a:br>
            <a:r>
              <a:rPr lang="de-DE" sz="2800" b="1" dirty="0"/>
              <a:t>„Wer bin ich?“ (Ex 3,11). </a:t>
            </a:r>
          </a:p>
          <a:p>
            <a:pPr>
              <a:spcBef>
                <a:spcPts val="600"/>
              </a:spcBef>
            </a:pPr>
            <a:r>
              <a:rPr lang="de-DE" sz="2800" b="1" dirty="0"/>
              <a:t>Sein Stolz hatte sich </a:t>
            </a:r>
            <a:br>
              <a:rPr lang="de-DE" sz="2800" b="1" dirty="0"/>
            </a:br>
            <a:r>
              <a:rPr lang="de-DE" sz="2800" b="1" dirty="0"/>
              <a:t>in Demut verwandelt. </a:t>
            </a:r>
          </a:p>
          <a:p>
            <a:pPr>
              <a:spcBef>
                <a:spcPts val="600"/>
              </a:spcBef>
            </a:pPr>
            <a:r>
              <a:rPr lang="de-DE" sz="2800" b="1" dirty="0"/>
              <a:t>In diesem Augenblick </a:t>
            </a:r>
            <a:br>
              <a:rPr lang="de-DE" sz="2800" b="1" dirty="0"/>
            </a:br>
            <a:r>
              <a:rPr lang="de-DE" sz="2800" b="1" dirty="0"/>
              <a:t>war er erst tatsächlich </a:t>
            </a:r>
            <a:br>
              <a:rPr lang="de-DE" sz="2800" b="1" dirty="0"/>
            </a:br>
            <a:r>
              <a:rPr lang="de-DE" sz="2800" b="1" dirty="0"/>
              <a:t>bereit für seine Mission.</a:t>
            </a:r>
            <a:endParaRPr lang="en" sz="2800" b="1" dirty="0"/>
          </a:p>
        </p:txBody>
      </p:sp>
      <p:sp>
        <p:nvSpPr>
          <p:cNvPr id="12" name="CuadroTexto 2">
            <a:extLst>
              <a:ext uri="{FF2B5EF4-FFF2-40B4-BE49-F238E27FC236}">
                <a16:creationId xmlns:a16="http://schemas.microsoft.com/office/drawing/2014/main" id="{3E2F3DAF-9B82-7E15-4E46-8A5B621D5585}"/>
              </a:ext>
            </a:extLst>
          </p:cNvPr>
          <p:cNvSpPr txBox="1"/>
          <p:nvPr/>
        </p:nvSpPr>
        <p:spPr>
          <a:xfrm>
            <a:off x="3128211" y="0"/>
            <a:ext cx="9063788" cy="923330"/>
          </a:xfrm>
          <a:prstGeom prst="rect">
            <a:avLst/>
          </a:prstGeom>
          <a:solidFill>
            <a:schemeClr val="accent4"/>
          </a:solidFill>
          <a:effectLst>
            <a:outerShdw blurRad="50800" dist="12700" dir="2700000" algn="tl" rotWithShape="0">
              <a:prstClr val="black">
                <a:alpha val="73000"/>
              </a:prstClr>
            </a:outerShdw>
            <a:softEdge rad="215900"/>
          </a:effectLst>
        </p:spPr>
        <p:txBody>
          <a:bodyPr wrap="square">
            <a:spAutoFit/>
          </a:bodyPr>
          <a:lstStyle/>
          <a:p>
            <a:pPr algn="ctr"/>
            <a:r>
              <a:rPr lang="en" sz="5400" b="1" spc="300" dirty="0">
                <a:ln w="12700">
                  <a:solidFill>
                    <a:schemeClr val="accent3">
                      <a:lumMod val="50000"/>
                    </a:schemeClr>
                  </a:solidFill>
                  <a:prstDash val="solid"/>
                </a:ln>
                <a:blipFill>
                  <a:blip r:embed="rId5"/>
                  <a:stretch>
                    <a:fillRect/>
                  </a:stretch>
                </a:blipFill>
                <a:effectLst>
                  <a:innerShdw blurRad="177800">
                    <a:schemeClr val="accent3">
                      <a:lumMod val="50000"/>
                    </a:schemeClr>
                  </a:innerShdw>
                </a:effectLst>
              </a:rPr>
              <a:t>GOTTES AUFTRAG</a:t>
            </a:r>
          </a:p>
        </p:txBody>
      </p:sp>
    </p:spTree>
    <p:extLst>
      <p:ext uri="{BB962C8B-B14F-4D97-AF65-F5344CB8AC3E}">
        <p14:creationId xmlns:p14="http://schemas.microsoft.com/office/powerpoint/2010/main" val="4053056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0-#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0-#ppt_w/2"/>
                                          </p:val>
                                        </p:tav>
                                        <p:tav tm="100000">
                                          <p:val>
                                            <p:strVal val="#ppt_x"/>
                                          </p:val>
                                        </p:tav>
                                      </p:tavLst>
                                    </p:anim>
                                    <p:anim calcmode="lin" valueType="num">
                                      <p:cBhvr additive="base">
                                        <p:cTn id="24"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A23E081A-620E-E9A8-2AA8-DF3F60ED5B7E}"/>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B90CBBBF-67E9-204E-1C44-F6B18B504046}"/>
              </a:ext>
            </a:extLst>
          </p:cNvPr>
          <p:cNvSpPr txBox="1"/>
          <p:nvPr/>
        </p:nvSpPr>
        <p:spPr>
          <a:xfrm>
            <a:off x="2107934" y="5431972"/>
            <a:ext cx="7122694" cy="1447800"/>
          </a:xfrm>
          <a:prstGeom prst="rect">
            <a:avLst/>
          </a:prstGeom>
          <a:noFill/>
        </p:spPr>
        <p:txBody>
          <a:bodyPr wrap="square">
            <a:prstTxWarp prst="textTriangleInverted">
              <a:avLst/>
            </a:prstTxWarp>
            <a:spAutoFit/>
          </a:bodyPr>
          <a:lstStyle/>
          <a:p>
            <a:pPr algn="ctr"/>
            <a:r>
              <a:rPr lang="en" sz="5400" b="1" spc="50" dirty="0">
                <a:ln w="0"/>
                <a:solidFill>
                  <a:srgbClr val="A8A400"/>
                </a:solidFill>
                <a:effectLst>
                  <a:glow rad="63500">
                    <a:schemeClr val="bg2">
                      <a:lumMod val="20000"/>
                      <a:lumOff val="80000"/>
                    </a:schemeClr>
                  </a:glow>
                  <a:innerShdw blurRad="63500" dist="50800" dir="13500000">
                    <a:srgbClr val="000000">
                      <a:alpha val="50000"/>
                    </a:srgbClr>
                  </a:innerShdw>
                </a:effectLst>
              </a:rPr>
              <a:t>DEN AUFTRG ERFÜLLEN</a:t>
            </a:r>
          </a:p>
        </p:txBody>
      </p:sp>
    </p:spTree>
    <p:extLst>
      <p:ext uri="{BB962C8B-B14F-4D97-AF65-F5344CB8AC3E}">
        <p14:creationId xmlns:p14="http://schemas.microsoft.com/office/powerpoint/2010/main" val="157800864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64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BA93B9E-557F-35F2-7B83-573811A05BB0}"/>
              </a:ext>
            </a:extLst>
          </p:cNvPr>
          <p:cNvSpPr txBox="1"/>
          <p:nvPr/>
        </p:nvSpPr>
        <p:spPr>
          <a:xfrm>
            <a:off x="3339706" y="-57423"/>
            <a:ext cx="6293025" cy="923330"/>
          </a:xfrm>
          <a:prstGeom prst="rect">
            <a:avLst/>
          </a:prstGeom>
          <a:noFill/>
        </p:spPr>
        <p:txBody>
          <a:bodyPr wrap="square">
            <a:spAutoFit/>
            <a:scene3d>
              <a:camera prst="orthographicFront"/>
              <a:lightRig rig="brightRoom" dir="t"/>
            </a:scene3d>
            <a:sp3d extrusionH="57150" contourW="31750" prstMaterial="matte">
              <a:bevelT w="63500" h="12700" prst="angle"/>
              <a:contourClr>
                <a:schemeClr val="tx1"/>
              </a:contourClr>
            </a:sp3d>
          </a:bodyPr>
          <a:lstStyle/>
          <a:p>
            <a:pPr algn="ctr"/>
            <a:r>
              <a:rPr lang="en" sz="5400" b="1" dirty="0">
                <a:solidFill>
                  <a:srgbClr val="F2DB51"/>
                </a:solidFill>
              </a:rPr>
              <a:t>DER NAME GOTTES</a:t>
            </a:r>
          </a:p>
        </p:txBody>
      </p:sp>
      <p:sp>
        <p:nvSpPr>
          <p:cNvPr id="5" name="CuadroTexto 4">
            <a:extLst>
              <a:ext uri="{FF2B5EF4-FFF2-40B4-BE49-F238E27FC236}">
                <a16:creationId xmlns:a16="http://schemas.microsoft.com/office/drawing/2014/main" id="{ABFC0CFC-35CA-06DA-A091-C9058ECFDA51}"/>
              </a:ext>
            </a:extLst>
          </p:cNvPr>
          <p:cNvSpPr txBox="1"/>
          <p:nvPr/>
        </p:nvSpPr>
        <p:spPr>
          <a:xfrm>
            <a:off x="2717637" y="591488"/>
            <a:ext cx="5991455" cy="923330"/>
          </a:xfrm>
          <a:prstGeom prst="rect">
            <a:avLst/>
          </a:prstGeom>
          <a:noFill/>
        </p:spPr>
        <p:txBody>
          <a:bodyPr wrap="square">
            <a:spAutoFit/>
            <a:scene3d>
              <a:camera prst="orthographicFront"/>
              <a:lightRig rig="threePt" dir="t"/>
            </a:scene3d>
            <a:sp3d extrusionH="57150">
              <a:bevelT w="38100" h="38100"/>
            </a:sp3d>
          </a:bodyPr>
          <a:lstStyle/>
          <a:p>
            <a:pPr algn="ctr"/>
            <a:r>
              <a:rPr lang="en" b="1" dirty="0">
                <a:solidFill>
                  <a:schemeClr val="accent3">
                    <a:lumMod val="75000"/>
                  </a:schemeClr>
                </a:solidFill>
                <a:latin typeface="Candara" panose="020E0502030303020204" pitchFamily="34" charset="0"/>
              </a:rPr>
              <a:t>“</a:t>
            </a:r>
            <a:r>
              <a:rPr lang="de-DE" b="1" dirty="0">
                <a:solidFill>
                  <a:schemeClr val="accent3">
                    <a:lumMod val="75000"/>
                  </a:schemeClr>
                </a:solidFill>
                <a:latin typeface="Candara" panose="020E0502030303020204" pitchFamily="34" charset="0"/>
              </a:rPr>
              <a:t>Da sprach GOTT zu Mose: »Ich bin, der ich bin.« </a:t>
            </a:r>
            <a:br>
              <a:rPr lang="de-DE" b="1" dirty="0">
                <a:solidFill>
                  <a:schemeClr val="accent3">
                    <a:lumMod val="75000"/>
                  </a:schemeClr>
                </a:solidFill>
                <a:latin typeface="Candara" panose="020E0502030303020204" pitchFamily="34" charset="0"/>
              </a:rPr>
            </a:br>
            <a:r>
              <a:rPr lang="de-DE" b="1" dirty="0">
                <a:solidFill>
                  <a:schemeClr val="accent3">
                    <a:lumMod val="75000"/>
                  </a:schemeClr>
                </a:solidFill>
                <a:latin typeface="Candara" panose="020E0502030303020204" pitchFamily="34" charset="0"/>
              </a:rPr>
              <a:t>Dann sprach er: So sollst du zu den Söhnen Israel sagen: </a:t>
            </a:r>
            <a:br>
              <a:rPr lang="de-DE" b="1" dirty="0">
                <a:solidFill>
                  <a:schemeClr val="accent3">
                    <a:lumMod val="75000"/>
                  </a:schemeClr>
                </a:solidFill>
                <a:latin typeface="Candara" panose="020E0502030303020204" pitchFamily="34" charset="0"/>
              </a:rPr>
            </a:br>
            <a:r>
              <a:rPr lang="de-DE" b="1" dirty="0">
                <a:solidFill>
                  <a:schemeClr val="accent3">
                    <a:lumMod val="75000"/>
                  </a:schemeClr>
                </a:solidFill>
                <a:latin typeface="Candara" panose="020E0502030303020204" pitchFamily="34" charset="0"/>
              </a:rPr>
              <a:t>⟨Der⟩ »ICH BIN« hat mich zu euch gesandt.</a:t>
            </a:r>
            <a:r>
              <a:rPr lang="en-US" b="1" dirty="0">
                <a:solidFill>
                  <a:schemeClr val="accent3">
                    <a:lumMod val="75000"/>
                  </a:schemeClr>
                </a:solidFill>
                <a:latin typeface="Candara" panose="020E0502030303020204" pitchFamily="34" charset="0"/>
              </a:rPr>
              <a:t>.</a:t>
            </a:r>
            <a:r>
              <a:rPr lang="en" b="1" dirty="0">
                <a:solidFill>
                  <a:schemeClr val="accent3">
                    <a:lumMod val="75000"/>
                  </a:schemeClr>
                </a:solidFill>
                <a:latin typeface="Candara" panose="020E0502030303020204" pitchFamily="34" charset="0"/>
              </a:rPr>
              <a:t>” </a:t>
            </a:r>
            <a:r>
              <a:rPr lang="en" sz="1400" b="1" dirty="0">
                <a:solidFill>
                  <a:schemeClr val="accent3">
                    <a:lumMod val="75000"/>
                  </a:schemeClr>
                </a:solidFill>
                <a:latin typeface="Candara" panose="020E0502030303020204" pitchFamily="34" charset="0"/>
              </a:rPr>
              <a:t>(2. Mose 3:14)</a:t>
            </a:r>
          </a:p>
        </p:txBody>
      </p:sp>
      <p:sp>
        <p:nvSpPr>
          <p:cNvPr id="6" name="CuadroTexto 5">
            <a:extLst>
              <a:ext uri="{FF2B5EF4-FFF2-40B4-BE49-F238E27FC236}">
                <a16:creationId xmlns:a16="http://schemas.microsoft.com/office/drawing/2014/main" id="{33812773-8959-7201-154B-E18D661734AB}"/>
              </a:ext>
            </a:extLst>
          </p:cNvPr>
          <p:cNvSpPr txBox="1"/>
          <p:nvPr/>
        </p:nvSpPr>
        <p:spPr>
          <a:xfrm>
            <a:off x="7331759" y="1624048"/>
            <a:ext cx="4359500" cy="1938992"/>
          </a:xfrm>
          <a:prstGeom prst="rect">
            <a:avLst/>
          </a:prstGeom>
          <a:noFill/>
        </p:spPr>
        <p:txBody>
          <a:bodyPr wrap="square" rtlCol="0">
            <a:spAutoFit/>
          </a:bodyPr>
          <a:lstStyle/>
          <a:p>
            <a:pPr>
              <a:spcBef>
                <a:spcPts val="600"/>
              </a:spcBef>
            </a:pPr>
            <a:r>
              <a:rPr lang="de-DE" sz="2400" b="1" dirty="0"/>
              <a:t>Jeder ägyptische Gott </a:t>
            </a:r>
            <a:br>
              <a:rPr lang="de-DE" sz="2400" b="1" dirty="0"/>
            </a:br>
            <a:r>
              <a:rPr lang="de-DE" sz="2400" b="1" dirty="0"/>
              <a:t>hatte einen Namen, </a:t>
            </a:r>
            <a:br>
              <a:rPr lang="de-DE" sz="2400" b="1" dirty="0"/>
            </a:br>
            <a:r>
              <a:rPr lang="de-DE" sz="2400" b="1" dirty="0"/>
              <a:t>aber Israel betete </a:t>
            </a:r>
            <a:br>
              <a:rPr lang="de-DE" sz="2400" b="1" dirty="0"/>
            </a:br>
            <a:r>
              <a:rPr lang="de-DE" sz="2400" b="1" dirty="0"/>
              <a:t>„GOTT, den Allmächtigen“ an </a:t>
            </a:r>
            <a:br>
              <a:rPr lang="de-DE" sz="2400" b="1" dirty="0"/>
            </a:br>
            <a:r>
              <a:rPr lang="de-DE" sz="2400" b="1" dirty="0"/>
              <a:t>(2. Mose 6:3). </a:t>
            </a:r>
          </a:p>
        </p:txBody>
      </p:sp>
      <p:pic>
        <p:nvPicPr>
          <p:cNvPr id="15" name="Imagen 14">
            <a:extLst>
              <a:ext uri="{FF2B5EF4-FFF2-40B4-BE49-F238E27FC236}">
                <a16:creationId xmlns:a16="http://schemas.microsoft.com/office/drawing/2014/main" id="{23224DEC-5009-5CE7-0532-BD1F33713953}"/>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38855" y="1514818"/>
            <a:ext cx="7212829" cy="4751694"/>
          </a:xfrm>
          <a:prstGeom prst="rect">
            <a:avLst/>
          </a:prstGeom>
          <a:effectLst>
            <a:softEdge rad="317500"/>
          </a:effectLst>
        </p:spPr>
      </p:pic>
      <p:sp>
        <p:nvSpPr>
          <p:cNvPr id="12" name="Textfeld 11">
            <a:extLst>
              <a:ext uri="{FF2B5EF4-FFF2-40B4-BE49-F238E27FC236}">
                <a16:creationId xmlns:a16="http://schemas.microsoft.com/office/drawing/2014/main" id="{BA4B4354-C4B3-A67E-57A1-B4D01761323C}"/>
              </a:ext>
            </a:extLst>
          </p:cNvPr>
          <p:cNvSpPr txBox="1"/>
          <p:nvPr/>
        </p:nvSpPr>
        <p:spPr>
          <a:xfrm>
            <a:off x="219075" y="71260"/>
            <a:ext cx="3042920" cy="769441"/>
          </a:xfrm>
          <a:prstGeom prst="rect">
            <a:avLst/>
          </a:prstGeom>
          <a:solidFill>
            <a:srgbClr val="6681AF"/>
          </a:solidFill>
        </p:spPr>
        <p:txBody>
          <a:bodyPr wrap="square">
            <a:spAutoFit/>
          </a:bodyPr>
          <a:lstStyle/>
          <a:p>
            <a:pPr marL="0" lvl="1">
              <a:spcBef>
                <a:spcPts val="600"/>
              </a:spcBef>
            </a:pPr>
            <a:r>
              <a:rPr lang="en" sz="2200" b="1" i="1" dirty="0">
                <a:solidFill>
                  <a:schemeClr val="bg1">
                    <a:lumMod val="85000"/>
                  </a:schemeClr>
                </a:solidFill>
                <a:effectLst>
                  <a:outerShdw blurRad="38100" dist="38100" dir="2700000" algn="tl">
                    <a:srgbClr val="000000">
                      <a:alpha val="43137"/>
                    </a:srgbClr>
                  </a:outerShdw>
                </a:effectLst>
              </a:rPr>
              <a:t>Di, 8. Juli ‘2025 – </a:t>
            </a:r>
            <a:br>
              <a:rPr lang="en" sz="2200" b="1" i="1" dirty="0">
                <a:solidFill>
                  <a:schemeClr val="bg1">
                    <a:lumMod val="85000"/>
                  </a:schemeClr>
                </a:solidFill>
                <a:effectLst>
                  <a:outerShdw blurRad="38100" dist="38100" dir="2700000" algn="tl">
                    <a:srgbClr val="000000">
                      <a:alpha val="43137"/>
                    </a:srgbClr>
                  </a:outerShdw>
                </a:effectLst>
              </a:rPr>
            </a:br>
            <a:r>
              <a:rPr lang="en" sz="2200" b="1" i="1" dirty="0">
                <a:solidFill>
                  <a:schemeClr val="bg1">
                    <a:lumMod val="85000"/>
                  </a:schemeClr>
                </a:solidFill>
                <a:effectLst>
                  <a:outerShdw blurRad="38100" dist="38100" dir="2700000" algn="tl">
                    <a:srgbClr val="000000">
                      <a:alpha val="43137"/>
                    </a:srgbClr>
                  </a:outerShdw>
                </a:effectLst>
              </a:rPr>
              <a:t>Der Name des HERRN</a:t>
            </a:r>
          </a:p>
        </p:txBody>
      </p:sp>
      <p:sp>
        <p:nvSpPr>
          <p:cNvPr id="16" name="CuadroTexto 5">
            <a:extLst>
              <a:ext uri="{FF2B5EF4-FFF2-40B4-BE49-F238E27FC236}">
                <a16:creationId xmlns:a16="http://schemas.microsoft.com/office/drawing/2014/main" id="{DAC57EB7-0E42-D4C3-08FD-4672B454118B}"/>
              </a:ext>
            </a:extLst>
          </p:cNvPr>
          <p:cNvSpPr txBox="1"/>
          <p:nvPr/>
        </p:nvSpPr>
        <p:spPr>
          <a:xfrm>
            <a:off x="7089652" y="3847124"/>
            <a:ext cx="4525406" cy="2308324"/>
          </a:xfrm>
          <a:prstGeom prst="rect">
            <a:avLst/>
          </a:prstGeom>
          <a:noFill/>
        </p:spPr>
        <p:txBody>
          <a:bodyPr wrap="square" rtlCol="0">
            <a:spAutoFit/>
          </a:bodyPr>
          <a:lstStyle/>
          <a:p>
            <a:pPr algn="ctr">
              <a:spcBef>
                <a:spcPts val="600"/>
              </a:spcBef>
            </a:pPr>
            <a:r>
              <a:rPr lang="de-DE" sz="2400" b="1" dirty="0"/>
              <a:t>Nach Jahrhunderten </a:t>
            </a:r>
            <a:br>
              <a:rPr lang="de-DE" sz="2400" b="1" dirty="0"/>
            </a:br>
            <a:r>
              <a:rPr lang="de-DE" sz="2400" b="1" dirty="0"/>
              <a:t>ägyptischer Verschmutzung </a:t>
            </a:r>
            <a:br>
              <a:rPr lang="de-DE" sz="2400" b="1" dirty="0"/>
            </a:br>
            <a:r>
              <a:rPr lang="de-DE" sz="2400" b="1" dirty="0"/>
              <a:t>wollten die Israeliten </a:t>
            </a:r>
            <a:br>
              <a:rPr lang="de-DE" sz="2400" b="1" dirty="0"/>
            </a:br>
            <a:r>
              <a:rPr lang="de-DE" sz="2400" b="1" dirty="0"/>
              <a:t>den Namen ihres ERLÖSERS </a:t>
            </a:r>
            <a:br>
              <a:rPr lang="de-DE" sz="2400" b="1" dirty="0"/>
            </a:br>
            <a:r>
              <a:rPr lang="de-DE" sz="2400" b="1" dirty="0"/>
              <a:t>erfahren </a:t>
            </a:r>
            <a:br>
              <a:rPr lang="de-DE" sz="2400" b="1" dirty="0"/>
            </a:br>
            <a:r>
              <a:rPr lang="de-DE" sz="2400" b="1" dirty="0"/>
              <a:t>(2. Mo 3,13).</a:t>
            </a:r>
            <a:endParaRPr lang="en" sz="2400" b="1" dirty="0"/>
          </a:p>
        </p:txBody>
      </p:sp>
    </p:spTree>
    <p:extLst>
      <p:ext uri="{BB962C8B-B14F-4D97-AF65-F5344CB8AC3E}">
        <p14:creationId xmlns:p14="http://schemas.microsoft.com/office/powerpoint/2010/main" val="1136393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randombar(horizontal)">
                                      <p:cBhvr>
                                        <p:cTn id="21" dur="500"/>
                                        <p:tgtEl>
                                          <p:spTgt spid="15"/>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left)">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64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75E62AA1-538B-1E09-7C22-ACF9CE9B24B4}"/>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777808C6-232E-6B40-EBD7-DFFB5E514660}"/>
              </a:ext>
            </a:extLst>
          </p:cNvPr>
          <p:cNvSpPr txBox="1"/>
          <p:nvPr/>
        </p:nvSpPr>
        <p:spPr>
          <a:xfrm>
            <a:off x="3339706" y="-90081"/>
            <a:ext cx="8852294" cy="923330"/>
          </a:xfrm>
          <a:prstGeom prst="rect">
            <a:avLst/>
          </a:prstGeom>
          <a:noFill/>
        </p:spPr>
        <p:txBody>
          <a:bodyPr wrap="square">
            <a:spAutoFit/>
            <a:scene3d>
              <a:camera prst="orthographicFront"/>
              <a:lightRig rig="brightRoom" dir="t"/>
            </a:scene3d>
            <a:sp3d extrusionH="57150" contourW="31750" prstMaterial="matte">
              <a:bevelT w="63500" h="12700" prst="angle"/>
              <a:contourClr>
                <a:schemeClr val="tx1"/>
              </a:contourClr>
            </a:sp3d>
          </a:bodyPr>
          <a:lstStyle/>
          <a:p>
            <a:pPr algn="ctr"/>
            <a:r>
              <a:rPr lang="en" sz="5400" b="1" dirty="0">
                <a:solidFill>
                  <a:srgbClr val="F2DB51"/>
                </a:solidFill>
              </a:rPr>
              <a:t>DER NAME GOTTES</a:t>
            </a:r>
          </a:p>
        </p:txBody>
      </p:sp>
      <p:sp>
        <p:nvSpPr>
          <p:cNvPr id="5" name="CuadroTexto 4">
            <a:extLst>
              <a:ext uri="{FF2B5EF4-FFF2-40B4-BE49-F238E27FC236}">
                <a16:creationId xmlns:a16="http://schemas.microsoft.com/office/drawing/2014/main" id="{280559D4-1868-D6AA-04EA-66E09830469A}"/>
              </a:ext>
            </a:extLst>
          </p:cNvPr>
          <p:cNvSpPr txBox="1"/>
          <p:nvPr/>
        </p:nvSpPr>
        <p:spPr>
          <a:xfrm>
            <a:off x="4720612" y="643269"/>
            <a:ext cx="5991455" cy="923330"/>
          </a:xfrm>
          <a:prstGeom prst="rect">
            <a:avLst/>
          </a:prstGeom>
          <a:noFill/>
        </p:spPr>
        <p:txBody>
          <a:bodyPr wrap="square">
            <a:spAutoFit/>
            <a:scene3d>
              <a:camera prst="orthographicFront"/>
              <a:lightRig rig="threePt" dir="t"/>
            </a:scene3d>
            <a:sp3d extrusionH="57150">
              <a:bevelT w="38100" h="38100"/>
            </a:sp3d>
          </a:bodyPr>
          <a:lstStyle/>
          <a:p>
            <a:pPr algn="ctr"/>
            <a:r>
              <a:rPr lang="en" b="1" dirty="0">
                <a:solidFill>
                  <a:schemeClr val="accent3">
                    <a:lumMod val="75000"/>
                  </a:schemeClr>
                </a:solidFill>
                <a:latin typeface="Candara" panose="020E0502030303020204" pitchFamily="34" charset="0"/>
              </a:rPr>
              <a:t>“</a:t>
            </a:r>
            <a:r>
              <a:rPr lang="de-DE" b="1" dirty="0">
                <a:solidFill>
                  <a:schemeClr val="accent3">
                    <a:lumMod val="75000"/>
                  </a:schemeClr>
                </a:solidFill>
                <a:latin typeface="Candara" panose="020E0502030303020204" pitchFamily="34" charset="0"/>
              </a:rPr>
              <a:t>Da sprach GOTT zu Mose: »Ich bin, der ich bin.« </a:t>
            </a:r>
            <a:br>
              <a:rPr lang="de-DE" b="1" dirty="0">
                <a:solidFill>
                  <a:schemeClr val="accent3">
                    <a:lumMod val="75000"/>
                  </a:schemeClr>
                </a:solidFill>
                <a:latin typeface="Candara" panose="020E0502030303020204" pitchFamily="34" charset="0"/>
              </a:rPr>
            </a:br>
            <a:r>
              <a:rPr lang="de-DE" b="1" dirty="0">
                <a:solidFill>
                  <a:schemeClr val="accent3">
                    <a:lumMod val="75000"/>
                  </a:schemeClr>
                </a:solidFill>
                <a:latin typeface="Candara" panose="020E0502030303020204" pitchFamily="34" charset="0"/>
              </a:rPr>
              <a:t>Dann sprach er: So sollst du zu den Söhnen Israel sagen: </a:t>
            </a:r>
            <a:br>
              <a:rPr lang="de-DE" b="1" dirty="0">
                <a:solidFill>
                  <a:schemeClr val="accent3">
                    <a:lumMod val="75000"/>
                  </a:schemeClr>
                </a:solidFill>
                <a:latin typeface="Candara" panose="020E0502030303020204" pitchFamily="34" charset="0"/>
              </a:rPr>
            </a:br>
            <a:r>
              <a:rPr lang="de-DE" b="1" dirty="0">
                <a:solidFill>
                  <a:schemeClr val="accent3">
                    <a:lumMod val="75000"/>
                  </a:schemeClr>
                </a:solidFill>
                <a:latin typeface="Candara" panose="020E0502030303020204" pitchFamily="34" charset="0"/>
              </a:rPr>
              <a:t>⟨Der⟩ »ICH BIN« hat mich zu euch gesandt.</a:t>
            </a:r>
            <a:r>
              <a:rPr lang="en-US" b="1" dirty="0">
                <a:solidFill>
                  <a:schemeClr val="accent3">
                    <a:lumMod val="75000"/>
                  </a:schemeClr>
                </a:solidFill>
                <a:latin typeface="Candara" panose="020E0502030303020204" pitchFamily="34" charset="0"/>
              </a:rPr>
              <a:t>.</a:t>
            </a:r>
            <a:r>
              <a:rPr lang="en" b="1" dirty="0">
                <a:solidFill>
                  <a:schemeClr val="accent3">
                    <a:lumMod val="75000"/>
                  </a:schemeClr>
                </a:solidFill>
                <a:latin typeface="Candara" panose="020E0502030303020204" pitchFamily="34" charset="0"/>
              </a:rPr>
              <a:t>” </a:t>
            </a:r>
            <a:r>
              <a:rPr lang="en" sz="1400" b="1" dirty="0">
                <a:solidFill>
                  <a:schemeClr val="accent3">
                    <a:lumMod val="75000"/>
                  </a:schemeClr>
                </a:solidFill>
                <a:latin typeface="Candara" panose="020E0502030303020204" pitchFamily="34" charset="0"/>
              </a:rPr>
              <a:t>(2. Mose 3:14)</a:t>
            </a:r>
          </a:p>
        </p:txBody>
      </p:sp>
      <p:pic>
        <p:nvPicPr>
          <p:cNvPr id="4" name="Imagen 3" descr="Imagen que contiene tabla, celular, cerca, teléfono&#10;&#10;El contenido generado por IA puede ser incorrecto.">
            <a:extLst>
              <a:ext uri="{FF2B5EF4-FFF2-40B4-BE49-F238E27FC236}">
                <a16:creationId xmlns:a16="http://schemas.microsoft.com/office/drawing/2014/main" id="{6D5816CA-96E3-685F-3484-399E07183BB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77697" y="1849375"/>
            <a:ext cx="5836605" cy="2319240"/>
          </a:xfrm>
          <a:prstGeom prst="rect">
            <a:avLst/>
          </a:prstGeom>
          <a:solidFill>
            <a:schemeClr val="bg1"/>
          </a:solidFill>
          <a:effectLst>
            <a:glow rad="368300">
              <a:schemeClr val="bg2">
                <a:lumMod val="40000"/>
                <a:lumOff val="60000"/>
              </a:schemeClr>
            </a:glow>
            <a:softEdge rad="38100"/>
          </a:effectLst>
        </p:spPr>
      </p:pic>
      <p:sp>
        <p:nvSpPr>
          <p:cNvPr id="14" name="CuadroTexto 13">
            <a:extLst>
              <a:ext uri="{FF2B5EF4-FFF2-40B4-BE49-F238E27FC236}">
                <a16:creationId xmlns:a16="http://schemas.microsoft.com/office/drawing/2014/main" id="{45EA9CDE-E76A-CF2D-DC55-4F62EEAE876F}"/>
              </a:ext>
            </a:extLst>
          </p:cNvPr>
          <p:cNvSpPr txBox="1"/>
          <p:nvPr/>
        </p:nvSpPr>
        <p:spPr>
          <a:xfrm>
            <a:off x="0" y="4287913"/>
            <a:ext cx="11574343" cy="1538883"/>
          </a:xfrm>
          <a:prstGeom prst="rect">
            <a:avLst/>
          </a:prstGeom>
          <a:noFill/>
        </p:spPr>
        <p:txBody>
          <a:bodyPr wrap="square">
            <a:spAutoFit/>
          </a:bodyPr>
          <a:lstStyle/>
          <a:p>
            <a:pPr algn="ctr">
              <a:spcBef>
                <a:spcPts val="600"/>
              </a:spcBef>
            </a:pPr>
            <a:r>
              <a:rPr lang="de-DE" sz="2200" b="1" dirty="0"/>
              <a:t>Da in jener Zeit ein Name </a:t>
            </a:r>
            <a:br>
              <a:rPr lang="de-DE" sz="2200" b="1" dirty="0"/>
            </a:br>
            <a:r>
              <a:rPr lang="de-DE" sz="2200" b="1" dirty="0"/>
              <a:t>mit dem CHARAKTER einer Person verbunden war, </a:t>
            </a:r>
            <a:br>
              <a:rPr lang="de-DE" sz="2200" b="1" dirty="0"/>
            </a:br>
            <a:r>
              <a:rPr lang="de-DE" sz="2200" b="1" dirty="0"/>
              <a:t>stellt sich GOTT mit einem Seiner wichtigsten Attribute vor: </a:t>
            </a:r>
            <a:br>
              <a:rPr lang="de-DE" sz="2200" b="1" dirty="0"/>
            </a:br>
            <a:r>
              <a:rPr lang="de-DE" sz="2800" b="1" dirty="0"/>
              <a:t>'</a:t>
            </a:r>
            <a:r>
              <a:rPr lang="de-DE" sz="2800" b="1" dirty="0" err="1"/>
              <a:t>ehyeh</a:t>
            </a:r>
            <a:r>
              <a:rPr lang="de-DE" sz="2800" b="1" dirty="0"/>
              <a:t> (sein). </a:t>
            </a:r>
            <a:endParaRPr lang="en" sz="2200" b="1" dirty="0"/>
          </a:p>
        </p:txBody>
      </p:sp>
      <p:sp>
        <p:nvSpPr>
          <p:cNvPr id="12" name="Textfeld 11">
            <a:extLst>
              <a:ext uri="{FF2B5EF4-FFF2-40B4-BE49-F238E27FC236}">
                <a16:creationId xmlns:a16="http://schemas.microsoft.com/office/drawing/2014/main" id="{F1EC383F-8F34-3620-4491-2164C17270CA}"/>
              </a:ext>
            </a:extLst>
          </p:cNvPr>
          <p:cNvSpPr txBox="1"/>
          <p:nvPr/>
        </p:nvSpPr>
        <p:spPr>
          <a:xfrm>
            <a:off x="219075" y="71260"/>
            <a:ext cx="3042920" cy="769441"/>
          </a:xfrm>
          <a:prstGeom prst="rect">
            <a:avLst/>
          </a:prstGeom>
          <a:solidFill>
            <a:srgbClr val="6681AF"/>
          </a:solidFill>
        </p:spPr>
        <p:txBody>
          <a:bodyPr wrap="square">
            <a:spAutoFit/>
          </a:bodyPr>
          <a:lstStyle/>
          <a:p>
            <a:pPr marL="0" lvl="1">
              <a:spcBef>
                <a:spcPts val="600"/>
              </a:spcBef>
            </a:pPr>
            <a:r>
              <a:rPr lang="en" sz="2200" b="1" i="1" dirty="0">
                <a:solidFill>
                  <a:schemeClr val="bg1">
                    <a:lumMod val="85000"/>
                  </a:schemeClr>
                </a:solidFill>
                <a:effectLst>
                  <a:outerShdw blurRad="38100" dist="38100" dir="2700000" algn="tl">
                    <a:srgbClr val="000000">
                      <a:alpha val="43137"/>
                    </a:srgbClr>
                  </a:outerShdw>
                </a:effectLst>
              </a:rPr>
              <a:t>Di, 8. Juli ‘2025 – </a:t>
            </a:r>
            <a:br>
              <a:rPr lang="en" sz="2200" b="1" i="1" dirty="0">
                <a:solidFill>
                  <a:schemeClr val="bg1">
                    <a:lumMod val="85000"/>
                  </a:schemeClr>
                </a:solidFill>
                <a:effectLst>
                  <a:outerShdw blurRad="38100" dist="38100" dir="2700000" algn="tl">
                    <a:srgbClr val="000000">
                      <a:alpha val="43137"/>
                    </a:srgbClr>
                  </a:outerShdw>
                </a:effectLst>
              </a:rPr>
            </a:br>
            <a:r>
              <a:rPr lang="en" sz="2200" b="1" i="1" dirty="0">
                <a:solidFill>
                  <a:schemeClr val="bg1">
                    <a:lumMod val="85000"/>
                  </a:schemeClr>
                </a:solidFill>
                <a:effectLst>
                  <a:outerShdw blurRad="38100" dist="38100" dir="2700000" algn="tl">
                    <a:srgbClr val="000000">
                      <a:alpha val="43137"/>
                    </a:srgbClr>
                  </a:outerShdw>
                </a:effectLst>
              </a:rPr>
              <a:t>Der Name des HERRN</a:t>
            </a:r>
          </a:p>
        </p:txBody>
      </p:sp>
      <p:sp>
        <p:nvSpPr>
          <p:cNvPr id="2" name="CuadroTexto 13">
            <a:extLst>
              <a:ext uri="{FF2B5EF4-FFF2-40B4-BE49-F238E27FC236}">
                <a16:creationId xmlns:a16="http://schemas.microsoft.com/office/drawing/2014/main" id="{753C9CBE-3993-DEF1-0C00-C0309CD098A7}"/>
              </a:ext>
            </a:extLst>
          </p:cNvPr>
          <p:cNvSpPr txBox="1"/>
          <p:nvPr/>
        </p:nvSpPr>
        <p:spPr>
          <a:xfrm>
            <a:off x="308827" y="5651736"/>
            <a:ext cx="11574343" cy="954107"/>
          </a:xfrm>
          <a:prstGeom prst="rect">
            <a:avLst/>
          </a:prstGeom>
          <a:noFill/>
        </p:spPr>
        <p:txBody>
          <a:bodyPr wrap="square">
            <a:spAutoFit/>
          </a:bodyPr>
          <a:lstStyle/>
          <a:p>
            <a:pPr algn="ctr">
              <a:spcBef>
                <a:spcPts val="600"/>
              </a:spcBef>
            </a:pPr>
            <a:r>
              <a:rPr lang="de-DE" sz="2800" b="1" dirty="0"/>
              <a:t>GOTT ist ewig, war immer, ist und wird immer sein. </a:t>
            </a:r>
            <a:br>
              <a:rPr lang="de-DE" sz="2800" b="1" dirty="0"/>
            </a:br>
            <a:r>
              <a:rPr lang="de-DE" sz="2800" b="1" dirty="0"/>
              <a:t>Er ist „ICH BIN“, der „EWIG SEIENDE“ (2. Mo. 3:14).</a:t>
            </a:r>
            <a:endParaRPr lang="en" sz="2800" b="1" dirty="0"/>
          </a:p>
        </p:txBody>
      </p:sp>
    </p:spTree>
    <p:extLst>
      <p:ext uri="{BB962C8B-B14F-4D97-AF65-F5344CB8AC3E}">
        <p14:creationId xmlns:p14="http://schemas.microsoft.com/office/powerpoint/2010/main" val="3746433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64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DA5CECD8-0615-7D96-A17C-DA4B9CCD4A65}"/>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684365B4-E483-F491-DBF7-E6504B71F3F3}"/>
              </a:ext>
            </a:extLst>
          </p:cNvPr>
          <p:cNvSpPr txBox="1"/>
          <p:nvPr/>
        </p:nvSpPr>
        <p:spPr>
          <a:xfrm>
            <a:off x="3339706" y="-57423"/>
            <a:ext cx="6293025" cy="923330"/>
          </a:xfrm>
          <a:prstGeom prst="rect">
            <a:avLst/>
          </a:prstGeom>
          <a:noFill/>
        </p:spPr>
        <p:txBody>
          <a:bodyPr wrap="square">
            <a:spAutoFit/>
            <a:scene3d>
              <a:camera prst="orthographicFront"/>
              <a:lightRig rig="brightRoom" dir="t"/>
            </a:scene3d>
            <a:sp3d extrusionH="57150" contourW="31750" prstMaterial="matte">
              <a:bevelT w="63500" h="12700" prst="angle"/>
              <a:contourClr>
                <a:schemeClr val="tx1"/>
              </a:contourClr>
            </a:sp3d>
          </a:bodyPr>
          <a:lstStyle/>
          <a:p>
            <a:pPr algn="ctr"/>
            <a:r>
              <a:rPr lang="en" sz="5400" b="1" dirty="0">
                <a:solidFill>
                  <a:srgbClr val="F2DB51"/>
                </a:solidFill>
              </a:rPr>
              <a:t>DER NAME GOTTES</a:t>
            </a:r>
          </a:p>
        </p:txBody>
      </p:sp>
      <p:pic>
        <p:nvPicPr>
          <p:cNvPr id="7" name="Imagen 6">
            <a:extLst>
              <a:ext uri="{FF2B5EF4-FFF2-40B4-BE49-F238E27FC236}">
                <a16:creationId xmlns:a16="http://schemas.microsoft.com/office/drawing/2014/main" id="{A5F438A0-0E5D-62F9-63BD-7A7D7F76576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71158" y="3180240"/>
            <a:ext cx="2380213" cy="3150282"/>
          </a:xfrm>
          <a:prstGeom prst="rect">
            <a:avLst/>
          </a:prstGeom>
          <a:effectLst>
            <a:softEdge rad="317500"/>
          </a:effectLst>
        </p:spPr>
      </p:pic>
      <p:pic>
        <p:nvPicPr>
          <p:cNvPr id="9" name="Imagen 8" descr="Un dibujo de una persona&#10;&#10;El contenido generado por IA puede ser incorrecto.">
            <a:extLst>
              <a:ext uri="{FF2B5EF4-FFF2-40B4-BE49-F238E27FC236}">
                <a16:creationId xmlns:a16="http://schemas.microsoft.com/office/drawing/2014/main" id="{E841113A-2C39-B814-5A47-2F869D1C9D2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9075" y="3039237"/>
            <a:ext cx="2583613" cy="3232041"/>
          </a:xfrm>
          <a:prstGeom prst="rect">
            <a:avLst/>
          </a:prstGeom>
          <a:effectLst>
            <a:softEdge rad="317500"/>
          </a:effectLst>
        </p:spPr>
      </p:pic>
      <p:pic>
        <p:nvPicPr>
          <p:cNvPr id="13" name="Imagen 12" descr="Dibujo de una persona&#10;&#10;El contenido generado por IA puede ser incorrecto.">
            <a:extLst>
              <a:ext uri="{FF2B5EF4-FFF2-40B4-BE49-F238E27FC236}">
                <a16:creationId xmlns:a16="http://schemas.microsoft.com/office/drawing/2014/main" id="{34034C2D-3FF5-6F19-DCE0-1A344B778BB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071366" y="3344443"/>
            <a:ext cx="2583612" cy="3229515"/>
          </a:xfrm>
          <a:prstGeom prst="rect">
            <a:avLst/>
          </a:prstGeom>
          <a:effectLst>
            <a:softEdge rad="127000"/>
          </a:effectLst>
        </p:spPr>
      </p:pic>
      <p:sp>
        <p:nvSpPr>
          <p:cNvPr id="8" name="CuadroTexto 7">
            <a:extLst>
              <a:ext uri="{FF2B5EF4-FFF2-40B4-BE49-F238E27FC236}">
                <a16:creationId xmlns:a16="http://schemas.microsoft.com/office/drawing/2014/main" id="{003015D2-4308-9A3B-1ED6-024022D5F08A}"/>
              </a:ext>
            </a:extLst>
          </p:cNvPr>
          <p:cNvSpPr txBox="1"/>
          <p:nvPr/>
        </p:nvSpPr>
        <p:spPr>
          <a:xfrm>
            <a:off x="8251371" y="3526971"/>
            <a:ext cx="3335510" cy="3046988"/>
          </a:xfrm>
          <a:prstGeom prst="rect">
            <a:avLst/>
          </a:prstGeom>
          <a:solidFill>
            <a:schemeClr val="bg2">
              <a:lumMod val="20000"/>
              <a:lumOff val="80000"/>
            </a:schemeClr>
          </a:solidFill>
          <a:effectLst>
            <a:softEdge rad="127000"/>
          </a:effectLst>
        </p:spPr>
        <p:txBody>
          <a:bodyPr wrap="square">
            <a:spAutoFit/>
          </a:bodyPr>
          <a:lstStyle/>
          <a:p>
            <a:pPr algn="ctr">
              <a:spcBef>
                <a:spcPts val="600"/>
              </a:spcBef>
            </a:pPr>
            <a:r>
              <a:rPr lang="de-DE" sz="2400" b="1" dirty="0"/>
              <a:t>Das Wichtigste ist, dass GOTT möchte, dass wir Ihn als persönlichen, erreichbaren, unverzichtbaren, engen FREUND empfinden.</a:t>
            </a:r>
            <a:endParaRPr lang="es-ES" sz="2400" b="1" dirty="0"/>
          </a:p>
        </p:txBody>
      </p:sp>
      <p:sp>
        <p:nvSpPr>
          <p:cNvPr id="11" name="CuadroTexto 10">
            <a:extLst>
              <a:ext uri="{FF2B5EF4-FFF2-40B4-BE49-F238E27FC236}">
                <a16:creationId xmlns:a16="http://schemas.microsoft.com/office/drawing/2014/main" id="{64BF6330-FD74-5FB4-86D2-8780A20AE588}"/>
              </a:ext>
            </a:extLst>
          </p:cNvPr>
          <p:cNvSpPr txBox="1"/>
          <p:nvPr/>
        </p:nvSpPr>
        <p:spPr>
          <a:xfrm>
            <a:off x="359053" y="1852369"/>
            <a:ext cx="11576171" cy="1400383"/>
          </a:xfrm>
          <a:prstGeom prst="rect">
            <a:avLst/>
          </a:prstGeom>
          <a:noFill/>
        </p:spPr>
        <p:txBody>
          <a:bodyPr wrap="square">
            <a:spAutoFit/>
          </a:bodyPr>
          <a:lstStyle/>
          <a:p>
            <a:pPr>
              <a:spcBef>
                <a:spcPts val="600"/>
              </a:spcBef>
            </a:pPr>
            <a:r>
              <a:rPr lang="de-DE" sz="2000" b="1" dirty="0"/>
              <a:t>Im Laufe der Zeit ging die Aussprache dieses Namens verloren. </a:t>
            </a:r>
            <a:br>
              <a:rPr lang="de-DE" sz="2000" b="1" dirty="0"/>
            </a:br>
            <a:r>
              <a:rPr lang="de-DE" sz="2000" b="1" dirty="0"/>
              <a:t>GOTT ließ dies zu, denn es kommt nicht auf den Namen selbst an, sondern auf Seinen Charakter. </a:t>
            </a:r>
          </a:p>
          <a:p>
            <a:pPr>
              <a:spcBef>
                <a:spcPts val="600"/>
              </a:spcBef>
            </a:pPr>
            <a:r>
              <a:rPr lang="de-DE" sz="2000" b="1" dirty="0"/>
              <a:t>Er passt sich an unsere Bedürfnisse an. </a:t>
            </a:r>
            <a:br>
              <a:rPr lang="de-DE" sz="2000" b="1" dirty="0"/>
            </a:br>
            <a:r>
              <a:rPr lang="de-DE" sz="2000" b="1" dirty="0"/>
              <a:t>Wir können ihn „HIRTE“, „HEILER“, „VERSORGER“, ‚VATER‘, ..., „LIEBE“ nennen.</a:t>
            </a:r>
            <a:endParaRPr lang="en" sz="2000" b="1" dirty="0"/>
          </a:p>
        </p:txBody>
      </p:sp>
      <p:sp>
        <p:nvSpPr>
          <p:cNvPr id="12" name="Textfeld 11">
            <a:extLst>
              <a:ext uri="{FF2B5EF4-FFF2-40B4-BE49-F238E27FC236}">
                <a16:creationId xmlns:a16="http://schemas.microsoft.com/office/drawing/2014/main" id="{725259B5-4FC2-C53D-72C4-CF5A6A96281C}"/>
              </a:ext>
            </a:extLst>
          </p:cNvPr>
          <p:cNvSpPr txBox="1"/>
          <p:nvPr/>
        </p:nvSpPr>
        <p:spPr>
          <a:xfrm>
            <a:off x="219075" y="71260"/>
            <a:ext cx="3042920" cy="769441"/>
          </a:xfrm>
          <a:prstGeom prst="rect">
            <a:avLst/>
          </a:prstGeom>
          <a:solidFill>
            <a:srgbClr val="6681AF"/>
          </a:solidFill>
        </p:spPr>
        <p:txBody>
          <a:bodyPr wrap="square">
            <a:spAutoFit/>
          </a:bodyPr>
          <a:lstStyle/>
          <a:p>
            <a:pPr marL="0" lvl="1">
              <a:spcBef>
                <a:spcPts val="600"/>
              </a:spcBef>
            </a:pPr>
            <a:r>
              <a:rPr lang="en" sz="2200" b="1" i="1" dirty="0">
                <a:solidFill>
                  <a:schemeClr val="bg1">
                    <a:lumMod val="85000"/>
                  </a:schemeClr>
                </a:solidFill>
                <a:effectLst>
                  <a:outerShdw blurRad="38100" dist="38100" dir="2700000" algn="tl">
                    <a:srgbClr val="000000">
                      <a:alpha val="43137"/>
                    </a:srgbClr>
                  </a:outerShdw>
                </a:effectLst>
              </a:rPr>
              <a:t>Di, 8. Juli ‘2025 – </a:t>
            </a:r>
            <a:br>
              <a:rPr lang="en" sz="2200" b="1" i="1" dirty="0">
                <a:solidFill>
                  <a:schemeClr val="bg1">
                    <a:lumMod val="85000"/>
                  </a:schemeClr>
                </a:solidFill>
                <a:effectLst>
                  <a:outerShdw blurRad="38100" dist="38100" dir="2700000" algn="tl">
                    <a:srgbClr val="000000">
                      <a:alpha val="43137"/>
                    </a:srgbClr>
                  </a:outerShdw>
                </a:effectLst>
              </a:rPr>
            </a:br>
            <a:r>
              <a:rPr lang="en" sz="2200" b="1" i="1" dirty="0">
                <a:solidFill>
                  <a:schemeClr val="bg1">
                    <a:lumMod val="85000"/>
                  </a:schemeClr>
                </a:solidFill>
                <a:effectLst>
                  <a:outerShdw blurRad="38100" dist="38100" dir="2700000" algn="tl">
                    <a:srgbClr val="000000">
                      <a:alpha val="43137"/>
                    </a:srgbClr>
                  </a:outerShdw>
                </a:effectLst>
              </a:rPr>
              <a:t>Der Name des HERRN</a:t>
            </a:r>
          </a:p>
        </p:txBody>
      </p:sp>
      <p:pic>
        <p:nvPicPr>
          <p:cNvPr id="2" name="Imagen 3" descr="Imagen que contiene tabla, celular, cerca, teléfono&#10;&#10;El contenido generado por IA puede ser incorrecto.">
            <a:extLst>
              <a:ext uri="{FF2B5EF4-FFF2-40B4-BE49-F238E27FC236}">
                <a16:creationId xmlns:a16="http://schemas.microsoft.com/office/drawing/2014/main" id="{47057CF0-2825-A012-CFA0-174DB05AB78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777517" y="719160"/>
            <a:ext cx="3157707" cy="1254750"/>
          </a:xfrm>
          <a:prstGeom prst="rect">
            <a:avLst/>
          </a:prstGeom>
          <a:solidFill>
            <a:schemeClr val="bg1"/>
          </a:solidFill>
          <a:effectLst>
            <a:glow rad="368300">
              <a:schemeClr val="bg2">
                <a:lumMod val="40000"/>
                <a:lumOff val="60000"/>
              </a:schemeClr>
            </a:glow>
            <a:softEdge rad="38100"/>
          </a:effectLst>
        </p:spPr>
      </p:pic>
      <p:sp>
        <p:nvSpPr>
          <p:cNvPr id="10" name="CuadroTexto 4">
            <a:extLst>
              <a:ext uri="{FF2B5EF4-FFF2-40B4-BE49-F238E27FC236}">
                <a16:creationId xmlns:a16="http://schemas.microsoft.com/office/drawing/2014/main" id="{F8FB86C6-510F-7454-A5D2-B8DF6EEC19AF}"/>
              </a:ext>
            </a:extLst>
          </p:cNvPr>
          <p:cNvSpPr txBox="1"/>
          <p:nvPr/>
        </p:nvSpPr>
        <p:spPr>
          <a:xfrm>
            <a:off x="104545" y="884870"/>
            <a:ext cx="5991455" cy="923330"/>
          </a:xfrm>
          <a:prstGeom prst="rect">
            <a:avLst/>
          </a:prstGeom>
          <a:noFill/>
        </p:spPr>
        <p:txBody>
          <a:bodyPr wrap="square">
            <a:spAutoFit/>
            <a:scene3d>
              <a:camera prst="orthographicFront"/>
              <a:lightRig rig="threePt" dir="t"/>
            </a:scene3d>
            <a:sp3d extrusionH="57150">
              <a:bevelT w="38100" h="38100"/>
            </a:sp3d>
          </a:bodyPr>
          <a:lstStyle/>
          <a:p>
            <a:pPr algn="ctr"/>
            <a:r>
              <a:rPr lang="en" b="1" dirty="0">
                <a:solidFill>
                  <a:schemeClr val="accent3">
                    <a:lumMod val="75000"/>
                  </a:schemeClr>
                </a:solidFill>
                <a:latin typeface="Candara" panose="020E0502030303020204" pitchFamily="34" charset="0"/>
              </a:rPr>
              <a:t>“</a:t>
            </a:r>
            <a:r>
              <a:rPr lang="de-DE" b="1" dirty="0">
                <a:solidFill>
                  <a:schemeClr val="accent3">
                    <a:lumMod val="75000"/>
                  </a:schemeClr>
                </a:solidFill>
                <a:latin typeface="Candara" panose="020E0502030303020204" pitchFamily="34" charset="0"/>
              </a:rPr>
              <a:t>Da sprach GOTT zu Mose: »ICH BIN, der Ich Bin.« </a:t>
            </a:r>
            <a:br>
              <a:rPr lang="de-DE" b="1" dirty="0">
                <a:solidFill>
                  <a:schemeClr val="accent3">
                    <a:lumMod val="75000"/>
                  </a:schemeClr>
                </a:solidFill>
                <a:latin typeface="Candara" panose="020E0502030303020204" pitchFamily="34" charset="0"/>
              </a:rPr>
            </a:br>
            <a:r>
              <a:rPr lang="de-DE" b="1" dirty="0">
                <a:solidFill>
                  <a:schemeClr val="accent3">
                    <a:lumMod val="75000"/>
                  </a:schemeClr>
                </a:solidFill>
                <a:latin typeface="Candara" panose="020E0502030303020204" pitchFamily="34" charset="0"/>
              </a:rPr>
              <a:t>Dann sprach er: So sollst du zu den Söhnen Israel sagen: </a:t>
            </a:r>
            <a:br>
              <a:rPr lang="de-DE" b="1" dirty="0">
                <a:solidFill>
                  <a:schemeClr val="accent3">
                    <a:lumMod val="75000"/>
                  </a:schemeClr>
                </a:solidFill>
                <a:latin typeface="Candara" panose="020E0502030303020204" pitchFamily="34" charset="0"/>
              </a:rPr>
            </a:br>
            <a:r>
              <a:rPr lang="de-DE" b="1" dirty="0">
                <a:solidFill>
                  <a:schemeClr val="accent3">
                    <a:lumMod val="75000"/>
                  </a:schemeClr>
                </a:solidFill>
                <a:latin typeface="Candara" panose="020E0502030303020204" pitchFamily="34" charset="0"/>
              </a:rPr>
              <a:t>⟨Der⟩ »ICH BIN« hat mich zu euch gesandt.</a:t>
            </a:r>
            <a:r>
              <a:rPr lang="en-US" b="1" dirty="0">
                <a:solidFill>
                  <a:schemeClr val="accent3">
                    <a:lumMod val="75000"/>
                  </a:schemeClr>
                </a:solidFill>
                <a:latin typeface="Candara" panose="020E0502030303020204" pitchFamily="34" charset="0"/>
              </a:rPr>
              <a:t>.</a:t>
            </a:r>
            <a:r>
              <a:rPr lang="en" b="1" dirty="0">
                <a:solidFill>
                  <a:schemeClr val="accent3">
                    <a:lumMod val="75000"/>
                  </a:schemeClr>
                </a:solidFill>
                <a:latin typeface="Candara" panose="020E0502030303020204" pitchFamily="34" charset="0"/>
              </a:rPr>
              <a:t>” </a:t>
            </a:r>
            <a:r>
              <a:rPr lang="en" sz="1400" b="1" dirty="0">
                <a:solidFill>
                  <a:schemeClr val="accent3">
                    <a:lumMod val="75000"/>
                  </a:schemeClr>
                </a:solidFill>
                <a:latin typeface="Candara" panose="020E0502030303020204" pitchFamily="34" charset="0"/>
              </a:rPr>
              <a:t>(2. Mose 3:14)</a:t>
            </a:r>
          </a:p>
        </p:txBody>
      </p:sp>
    </p:spTree>
    <p:extLst>
      <p:ext uri="{BB962C8B-B14F-4D97-AF65-F5344CB8AC3E}">
        <p14:creationId xmlns:p14="http://schemas.microsoft.com/office/powerpoint/2010/main" val="1515347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outVertical)">
                                      <p:cBhvr>
                                        <p:cTn id="7" dur="500"/>
                                        <p:tgtEl>
                                          <p:spTgt spid="13"/>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right)">
                                      <p:cBhvr>
                                        <p:cTn id="11" dur="500"/>
                                        <p:tgtEl>
                                          <p:spTgt spid="9"/>
                                        </p:tgtEl>
                                      </p:cBhvr>
                                    </p:animEffect>
                                  </p:childTnLst>
                                </p:cTn>
                              </p:par>
                              <p:par>
                                <p:cTn id="12" presetID="22" presetClass="entr" presetSubtype="8"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left)">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par>
                                <p:cTn id="24" presetID="10" presetClass="entr" presetSubtype="0" fill="hold"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4080EB66-BA7F-96DA-67EA-6E861944C2FE}"/>
              </a:ext>
            </a:extLst>
          </p:cNvPr>
          <p:cNvSpPr/>
          <p:nvPr/>
        </p:nvSpPr>
        <p:spPr>
          <a:xfrm>
            <a:off x="129272" y="2450742"/>
            <a:ext cx="2457449" cy="886874"/>
          </a:xfrm>
          <a:prstGeom prst="rect">
            <a:avLst/>
          </a:prstGeom>
          <a:solidFill>
            <a:srgbClr val="B2E0B9"/>
          </a:solidFill>
          <a:ln w="28575">
            <a:solidFill>
              <a:srgbClr val="63D37D"/>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 b="1" dirty="0">
                <a:solidFill>
                  <a:schemeClr val="tx1"/>
                </a:solidFill>
              </a:rPr>
              <a:t>“</a:t>
            </a:r>
            <a:r>
              <a:rPr lang="de-DE" b="1" dirty="0">
                <a:solidFill>
                  <a:schemeClr val="tx1"/>
                </a:solidFill>
              </a:rPr>
              <a:t>Wer bin ich</a:t>
            </a:r>
            <a:r>
              <a:rPr lang="en" b="1" dirty="0">
                <a:solidFill>
                  <a:schemeClr val="tx1"/>
                </a:solidFill>
              </a:rPr>
              <a:t>?”                          (2. Mose 3:11)</a:t>
            </a:r>
          </a:p>
        </p:txBody>
      </p:sp>
      <p:sp>
        <p:nvSpPr>
          <p:cNvPr id="3" name="CuadroTexto 2">
            <a:extLst>
              <a:ext uri="{FF2B5EF4-FFF2-40B4-BE49-F238E27FC236}">
                <a16:creationId xmlns:a16="http://schemas.microsoft.com/office/drawing/2014/main" id="{64BB0ED4-C566-F2DC-73AD-8F9761FB7F7D}"/>
              </a:ext>
            </a:extLst>
          </p:cNvPr>
          <p:cNvSpPr txBox="1"/>
          <p:nvPr/>
        </p:nvSpPr>
        <p:spPr>
          <a:xfrm>
            <a:off x="2790834" y="0"/>
            <a:ext cx="9401165" cy="677108"/>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de-DE" sz="3800" b="1" spc="300" dirty="0">
                <a:ln/>
                <a:solidFill>
                  <a:schemeClr val="accent3"/>
                </a:solidFill>
              </a:rPr>
              <a:t>EINE AUSREDE NACH DER ANDEREN</a:t>
            </a:r>
            <a:endParaRPr lang="en" sz="3800" b="1" spc="300" dirty="0">
              <a:ln/>
              <a:solidFill>
                <a:schemeClr val="accent3"/>
              </a:solidFill>
            </a:endParaRPr>
          </a:p>
        </p:txBody>
      </p:sp>
      <p:sp>
        <p:nvSpPr>
          <p:cNvPr id="5" name="CuadroTexto 4">
            <a:extLst>
              <a:ext uri="{FF2B5EF4-FFF2-40B4-BE49-F238E27FC236}">
                <a16:creationId xmlns:a16="http://schemas.microsoft.com/office/drawing/2014/main" id="{7B75967F-311C-DA56-52F6-6D11484D980A}"/>
              </a:ext>
            </a:extLst>
          </p:cNvPr>
          <p:cNvSpPr txBox="1"/>
          <p:nvPr/>
        </p:nvSpPr>
        <p:spPr>
          <a:xfrm>
            <a:off x="2439527" y="461194"/>
            <a:ext cx="9991023" cy="646331"/>
          </a:xfrm>
          <a:prstGeom prst="rect">
            <a:avLst/>
          </a:prstGeom>
          <a:noFill/>
        </p:spPr>
        <p:txBody>
          <a:bodyPr wrap="square">
            <a:spAutoFit/>
            <a:scene3d>
              <a:camera prst="orthographicFront"/>
              <a:lightRig rig="threePt" dir="t"/>
            </a:scene3d>
            <a:sp3d extrusionH="57150">
              <a:bevelT w="38100" h="38100"/>
            </a:sp3d>
          </a:bodyPr>
          <a:lstStyle/>
          <a:p>
            <a:pPr algn="ctr"/>
            <a:r>
              <a:rPr lang="en" sz="2000" b="1" dirty="0">
                <a:solidFill>
                  <a:schemeClr val="accent1">
                    <a:lumMod val="75000"/>
                  </a:schemeClr>
                </a:solidFill>
                <a:latin typeface="Candara" panose="020E0502030303020204" pitchFamily="34" charset="0"/>
              </a:rPr>
              <a:t>“</a:t>
            </a:r>
            <a:r>
              <a:rPr lang="de-DE" sz="2000" b="1" dirty="0">
                <a:solidFill>
                  <a:schemeClr val="accent1">
                    <a:lumMod val="75000"/>
                  </a:schemeClr>
                </a:solidFill>
                <a:latin typeface="Candara" panose="020E0502030303020204" pitchFamily="34" charset="0"/>
              </a:rPr>
              <a:t>Doch er antwortete: »Bitte, HERR! Sende lieber einen andern, wen du willst!«</a:t>
            </a:r>
            <a:r>
              <a:rPr lang="en" sz="2000" b="1" dirty="0">
                <a:solidFill>
                  <a:schemeClr val="accent1">
                    <a:lumMod val="75000"/>
                  </a:schemeClr>
                </a:solidFill>
                <a:latin typeface="Candara" panose="020E0502030303020204" pitchFamily="34" charset="0"/>
              </a:rPr>
              <a:t>”</a:t>
            </a:r>
            <a:br>
              <a:rPr lang="en" sz="2000" b="1" dirty="0">
                <a:solidFill>
                  <a:schemeClr val="accent1">
                    <a:lumMod val="75000"/>
                  </a:schemeClr>
                </a:solidFill>
                <a:latin typeface="Candara" panose="020E0502030303020204" pitchFamily="34" charset="0"/>
              </a:rPr>
            </a:br>
            <a:r>
              <a:rPr lang="en" sz="1600" b="1" dirty="0">
                <a:solidFill>
                  <a:schemeClr val="accent1">
                    <a:lumMod val="75000"/>
                  </a:schemeClr>
                </a:solidFill>
                <a:latin typeface="Candara" panose="020E0502030303020204" pitchFamily="34" charset="0"/>
              </a:rPr>
              <a:t>(2. Mose 4:13)</a:t>
            </a:r>
          </a:p>
        </p:txBody>
      </p:sp>
      <p:sp>
        <p:nvSpPr>
          <p:cNvPr id="6" name="CuadroTexto 5">
            <a:extLst>
              <a:ext uri="{FF2B5EF4-FFF2-40B4-BE49-F238E27FC236}">
                <a16:creationId xmlns:a16="http://schemas.microsoft.com/office/drawing/2014/main" id="{E0E733AF-CC39-5464-05C7-51AE8CF6782E}"/>
              </a:ext>
            </a:extLst>
          </p:cNvPr>
          <p:cNvSpPr txBox="1"/>
          <p:nvPr/>
        </p:nvSpPr>
        <p:spPr>
          <a:xfrm>
            <a:off x="3189514" y="1048135"/>
            <a:ext cx="8783411" cy="1400383"/>
          </a:xfrm>
          <a:prstGeom prst="rect">
            <a:avLst/>
          </a:prstGeom>
          <a:noFill/>
        </p:spPr>
        <p:txBody>
          <a:bodyPr wrap="square" rtlCol="0">
            <a:spAutoFit/>
          </a:bodyPr>
          <a:lstStyle/>
          <a:p>
            <a:pPr>
              <a:spcBef>
                <a:spcPts val="600"/>
              </a:spcBef>
            </a:pPr>
            <a:r>
              <a:rPr lang="de-DE" sz="2000" b="1" dirty="0"/>
              <a:t>Bevor er offen zugab, dass er den Auftrag, den GOTT ihm anvertraut hatte, nicht erfüllen wollte, legte Mose vier „perfekte“ Ausreden vor, </a:t>
            </a:r>
            <a:br>
              <a:rPr lang="de-DE" sz="2000" b="1" dirty="0"/>
            </a:br>
            <a:r>
              <a:rPr lang="de-DE" sz="2000" b="1" dirty="0"/>
              <a:t>um sich aus der Sache  herauszuziehen. </a:t>
            </a:r>
          </a:p>
          <a:p>
            <a:pPr>
              <a:spcBef>
                <a:spcPts val="600"/>
              </a:spcBef>
            </a:pPr>
            <a:r>
              <a:rPr lang="de-DE" sz="2000" b="1" dirty="0"/>
              <a:t>Auf jede Ausrede antwortete GOTT mit einer Verheißung.</a:t>
            </a:r>
            <a:endParaRPr lang="en" sz="2000" b="1" dirty="0"/>
          </a:p>
        </p:txBody>
      </p:sp>
      <p:sp>
        <p:nvSpPr>
          <p:cNvPr id="9" name="CuadroTexto 8">
            <a:extLst>
              <a:ext uri="{FF2B5EF4-FFF2-40B4-BE49-F238E27FC236}">
                <a16:creationId xmlns:a16="http://schemas.microsoft.com/office/drawing/2014/main" id="{F9E0B21C-812C-44CB-4936-93C7D5DE0197}"/>
              </a:ext>
            </a:extLst>
          </p:cNvPr>
          <p:cNvSpPr txBox="1"/>
          <p:nvPr/>
        </p:nvSpPr>
        <p:spPr>
          <a:xfrm>
            <a:off x="0" y="6370114"/>
            <a:ext cx="12192000" cy="369332"/>
          </a:xfrm>
          <a:prstGeom prst="rect">
            <a:avLst/>
          </a:prstGeom>
          <a:noFill/>
        </p:spPr>
        <p:txBody>
          <a:bodyPr wrap="square" rtlCol="0">
            <a:spAutoFit/>
          </a:bodyPr>
          <a:lstStyle/>
          <a:p>
            <a:pPr algn="ctr">
              <a:spcBef>
                <a:spcPts val="600"/>
              </a:spcBef>
            </a:pPr>
            <a:r>
              <a:rPr lang="de-DE" b="1" dirty="0">
                <a:solidFill>
                  <a:schemeClr val="bg1"/>
                </a:solidFill>
                <a:effectLst>
                  <a:outerShdw blurRad="38100" dist="38100" dir="2700000" algn="tl">
                    <a:srgbClr val="000000">
                      <a:alpha val="43137"/>
                    </a:srgbClr>
                  </a:outerShdw>
                </a:effectLst>
              </a:rPr>
              <a:t>Schließlich sprach GOTT zu Mose: „Genug der Ausreden; du kannst es tun und du wirst es tun“ (2. Mose 4,14-17).</a:t>
            </a:r>
            <a:endParaRPr lang="en" b="1" dirty="0">
              <a:solidFill>
                <a:schemeClr val="bg1"/>
              </a:solidFill>
              <a:effectLst>
                <a:outerShdw blurRad="38100" dist="38100" dir="2700000" algn="tl">
                  <a:srgbClr val="000000">
                    <a:alpha val="43137"/>
                  </a:srgbClr>
                </a:outerShdw>
              </a:effectLst>
            </a:endParaRPr>
          </a:p>
        </p:txBody>
      </p:sp>
      <p:sp>
        <p:nvSpPr>
          <p:cNvPr id="7" name="Rectángulo 6">
            <a:extLst>
              <a:ext uri="{FF2B5EF4-FFF2-40B4-BE49-F238E27FC236}">
                <a16:creationId xmlns:a16="http://schemas.microsoft.com/office/drawing/2014/main" id="{A38CCAC5-FB54-CD4D-3C4C-C3953141FEDD}"/>
              </a:ext>
            </a:extLst>
          </p:cNvPr>
          <p:cNvSpPr/>
          <p:nvPr/>
        </p:nvSpPr>
        <p:spPr>
          <a:xfrm>
            <a:off x="2605779" y="2447425"/>
            <a:ext cx="2249250" cy="869420"/>
          </a:xfrm>
          <a:prstGeom prst="rect">
            <a:avLst/>
          </a:prstGeom>
          <a:solidFill>
            <a:srgbClr val="B2E0B9"/>
          </a:solidFill>
          <a:ln w="28575">
            <a:solidFill>
              <a:srgbClr val="63D37D"/>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 b="1" dirty="0">
                <a:solidFill>
                  <a:schemeClr val="tx1"/>
                </a:solidFill>
              </a:rPr>
              <a:t>“</a:t>
            </a:r>
            <a:r>
              <a:rPr lang="de-DE" b="1" dirty="0">
                <a:solidFill>
                  <a:schemeClr val="tx1"/>
                </a:solidFill>
              </a:rPr>
              <a:t>Ich Selbst werde </a:t>
            </a:r>
            <a:br>
              <a:rPr lang="de-DE" b="1" dirty="0">
                <a:solidFill>
                  <a:schemeClr val="tx1"/>
                </a:solidFill>
              </a:rPr>
            </a:br>
            <a:r>
              <a:rPr lang="de-DE" b="1" dirty="0">
                <a:solidFill>
                  <a:schemeClr val="tx1"/>
                </a:solidFill>
              </a:rPr>
              <a:t>mit dir sein! </a:t>
            </a:r>
            <a:r>
              <a:rPr lang="en" b="1" dirty="0">
                <a:solidFill>
                  <a:schemeClr val="tx1"/>
                </a:solidFill>
              </a:rPr>
              <a:t>”      </a:t>
            </a:r>
            <a:br>
              <a:rPr lang="en" b="1" dirty="0">
                <a:solidFill>
                  <a:schemeClr val="tx1"/>
                </a:solidFill>
              </a:rPr>
            </a:br>
            <a:r>
              <a:rPr lang="en" b="1" dirty="0">
                <a:solidFill>
                  <a:schemeClr val="tx1"/>
                </a:solidFill>
              </a:rPr>
              <a:t> (2. Mo 3:12)</a:t>
            </a:r>
          </a:p>
        </p:txBody>
      </p:sp>
      <p:sp>
        <p:nvSpPr>
          <p:cNvPr id="11" name="Rectángulo 10">
            <a:extLst>
              <a:ext uri="{FF2B5EF4-FFF2-40B4-BE49-F238E27FC236}">
                <a16:creationId xmlns:a16="http://schemas.microsoft.com/office/drawing/2014/main" id="{CCEDFD7E-F465-A30B-EC0E-A6E4B2C63079}"/>
              </a:ext>
            </a:extLst>
          </p:cNvPr>
          <p:cNvSpPr/>
          <p:nvPr/>
        </p:nvSpPr>
        <p:spPr>
          <a:xfrm>
            <a:off x="4728570" y="2447424"/>
            <a:ext cx="7385873" cy="869421"/>
          </a:xfrm>
          <a:prstGeom prst="rect">
            <a:avLst/>
          </a:prstGeom>
          <a:solidFill>
            <a:srgbClr val="B2E0B9"/>
          </a:solidFill>
          <a:ln w="28575">
            <a:solidFill>
              <a:srgbClr val="63D37D"/>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b="1" dirty="0">
                <a:solidFill>
                  <a:schemeClr val="tx1"/>
                </a:solidFill>
              </a:rPr>
              <a:t>Die Kraft, Gottes Auftrag zu erfüllen, liegt nicht in uns, </a:t>
            </a:r>
            <a:br>
              <a:rPr lang="de-DE" b="1" dirty="0">
                <a:solidFill>
                  <a:schemeClr val="tx1"/>
                </a:solidFill>
              </a:rPr>
            </a:br>
            <a:r>
              <a:rPr lang="de-DE" b="1" dirty="0">
                <a:solidFill>
                  <a:schemeClr val="tx1"/>
                </a:solidFill>
              </a:rPr>
              <a:t>sondern in der Tatsache, dass Gott uns dazu befähigt. </a:t>
            </a:r>
          </a:p>
          <a:p>
            <a:r>
              <a:rPr lang="de-DE" b="1" dirty="0">
                <a:solidFill>
                  <a:schemeClr val="tx1"/>
                </a:solidFill>
              </a:rPr>
              <a:t>Er wird mit uns sein, wie Er mit Mose war.</a:t>
            </a:r>
            <a:endParaRPr lang="en" b="1" dirty="0">
              <a:solidFill>
                <a:schemeClr val="tx1"/>
              </a:solidFill>
            </a:endParaRPr>
          </a:p>
        </p:txBody>
      </p:sp>
      <p:sp>
        <p:nvSpPr>
          <p:cNvPr id="12" name="Rectángulo 11">
            <a:extLst>
              <a:ext uri="{FF2B5EF4-FFF2-40B4-BE49-F238E27FC236}">
                <a16:creationId xmlns:a16="http://schemas.microsoft.com/office/drawing/2014/main" id="{7B327682-B362-EDB2-82FA-EFC47127529C}"/>
              </a:ext>
            </a:extLst>
          </p:cNvPr>
          <p:cNvSpPr/>
          <p:nvPr/>
        </p:nvSpPr>
        <p:spPr>
          <a:xfrm>
            <a:off x="119743" y="3366979"/>
            <a:ext cx="2486036" cy="878258"/>
          </a:xfrm>
          <a:prstGeom prst="rect">
            <a:avLst/>
          </a:prstGeom>
          <a:solidFill>
            <a:srgbClr val="D9EFDB"/>
          </a:solidFill>
          <a:ln w="28575">
            <a:solidFill>
              <a:srgbClr val="63D37D"/>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 b="1" dirty="0">
                <a:solidFill>
                  <a:schemeClr val="tx1"/>
                </a:solidFill>
              </a:rPr>
              <a:t>“Wie heißt Du?” </a:t>
            </a:r>
            <a:br>
              <a:rPr lang="en" b="1" dirty="0">
                <a:solidFill>
                  <a:schemeClr val="tx1"/>
                </a:solidFill>
              </a:rPr>
            </a:br>
            <a:r>
              <a:rPr lang="en" b="1" dirty="0">
                <a:solidFill>
                  <a:schemeClr val="tx1"/>
                </a:solidFill>
              </a:rPr>
              <a:t>(2. Mo 3:13)</a:t>
            </a:r>
          </a:p>
        </p:txBody>
      </p:sp>
      <p:sp>
        <p:nvSpPr>
          <p:cNvPr id="13" name="Rectángulo 12">
            <a:extLst>
              <a:ext uri="{FF2B5EF4-FFF2-40B4-BE49-F238E27FC236}">
                <a16:creationId xmlns:a16="http://schemas.microsoft.com/office/drawing/2014/main" id="{57E59527-4E71-4F45-4112-341FEF244066}"/>
              </a:ext>
            </a:extLst>
          </p:cNvPr>
          <p:cNvSpPr/>
          <p:nvPr/>
        </p:nvSpPr>
        <p:spPr>
          <a:xfrm>
            <a:off x="2596250" y="3363661"/>
            <a:ext cx="2132320" cy="891443"/>
          </a:xfrm>
          <a:prstGeom prst="rect">
            <a:avLst/>
          </a:prstGeom>
          <a:solidFill>
            <a:srgbClr val="D9EFDB"/>
          </a:solidFill>
          <a:ln w="28575">
            <a:solidFill>
              <a:srgbClr val="63D37D"/>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 b="1" dirty="0">
                <a:solidFill>
                  <a:schemeClr val="tx1"/>
                </a:solidFill>
              </a:rPr>
              <a:t>“</a:t>
            </a:r>
            <a:r>
              <a:rPr lang="de-DE" b="1" dirty="0">
                <a:solidFill>
                  <a:schemeClr val="tx1"/>
                </a:solidFill>
              </a:rPr>
              <a:t>ICH BIN, </a:t>
            </a:r>
            <a:br>
              <a:rPr lang="de-DE" b="1" dirty="0">
                <a:solidFill>
                  <a:schemeClr val="tx1"/>
                </a:solidFill>
              </a:rPr>
            </a:br>
            <a:r>
              <a:rPr lang="de-DE" b="1" dirty="0">
                <a:solidFill>
                  <a:schemeClr val="tx1"/>
                </a:solidFill>
              </a:rPr>
              <a:t>der ICH BIN.</a:t>
            </a:r>
            <a:r>
              <a:rPr lang="en" b="1" dirty="0">
                <a:solidFill>
                  <a:schemeClr val="tx1"/>
                </a:solidFill>
              </a:rPr>
              <a:t>”               </a:t>
            </a:r>
            <a:br>
              <a:rPr lang="en" b="1" dirty="0">
                <a:solidFill>
                  <a:schemeClr val="tx1"/>
                </a:solidFill>
              </a:rPr>
            </a:br>
            <a:r>
              <a:rPr lang="en" b="1" dirty="0">
                <a:solidFill>
                  <a:schemeClr val="tx1"/>
                </a:solidFill>
              </a:rPr>
              <a:t>(2. Mo 3:14)</a:t>
            </a:r>
          </a:p>
        </p:txBody>
      </p:sp>
      <p:sp>
        <p:nvSpPr>
          <p:cNvPr id="14" name="Rectángulo 13">
            <a:extLst>
              <a:ext uri="{FF2B5EF4-FFF2-40B4-BE49-F238E27FC236}">
                <a16:creationId xmlns:a16="http://schemas.microsoft.com/office/drawing/2014/main" id="{59960AB2-EEF8-C7E0-5113-F84FFC34197E}"/>
              </a:ext>
            </a:extLst>
          </p:cNvPr>
          <p:cNvSpPr/>
          <p:nvPr/>
        </p:nvSpPr>
        <p:spPr>
          <a:xfrm>
            <a:off x="4719041" y="3363661"/>
            <a:ext cx="7385873" cy="895467"/>
          </a:xfrm>
          <a:prstGeom prst="rect">
            <a:avLst/>
          </a:prstGeom>
          <a:solidFill>
            <a:srgbClr val="D9EFDB"/>
          </a:solidFill>
          <a:ln w="28575">
            <a:solidFill>
              <a:srgbClr val="63D37D"/>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b="1" dirty="0">
                <a:solidFill>
                  <a:schemeClr val="tx1"/>
                </a:solidFill>
              </a:rPr>
              <a:t>GOTT ist wahrhaftig, ewig und persönlich; </a:t>
            </a:r>
            <a:br>
              <a:rPr lang="de-DE" b="1" dirty="0">
                <a:solidFill>
                  <a:schemeClr val="tx1"/>
                </a:solidFill>
              </a:rPr>
            </a:br>
            <a:r>
              <a:rPr lang="de-DE" b="1" dirty="0">
                <a:solidFill>
                  <a:schemeClr val="tx1"/>
                </a:solidFill>
              </a:rPr>
              <a:t>Er verspricht und hält Seine Versprechen immer, ewig </a:t>
            </a:r>
            <a:br>
              <a:rPr lang="de-DE" b="1" dirty="0">
                <a:solidFill>
                  <a:schemeClr val="tx1"/>
                </a:solidFill>
              </a:rPr>
            </a:br>
            <a:r>
              <a:rPr lang="de-DE" b="1" dirty="0">
                <a:solidFill>
                  <a:schemeClr val="tx1"/>
                </a:solidFill>
              </a:rPr>
              <a:t>und stets zuverlässig.</a:t>
            </a:r>
            <a:endParaRPr lang="en" b="1" dirty="0">
              <a:solidFill>
                <a:schemeClr val="tx1"/>
              </a:solidFill>
            </a:endParaRPr>
          </a:p>
        </p:txBody>
      </p:sp>
      <p:sp>
        <p:nvSpPr>
          <p:cNvPr id="15" name="Rectángulo 14">
            <a:extLst>
              <a:ext uri="{FF2B5EF4-FFF2-40B4-BE49-F238E27FC236}">
                <a16:creationId xmlns:a16="http://schemas.microsoft.com/office/drawing/2014/main" id="{D82CF238-F492-56D7-5882-14FD7440F9B1}"/>
              </a:ext>
            </a:extLst>
          </p:cNvPr>
          <p:cNvSpPr/>
          <p:nvPr/>
        </p:nvSpPr>
        <p:spPr>
          <a:xfrm>
            <a:off x="119743" y="4271281"/>
            <a:ext cx="2486036" cy="890193"/>
          </a:xfrm>
          <a:prstGeom prst="rect">
            <a:avLst/>
          </a:prstGeom>
          <a:solidFill>
            <a:srgbClr val="B2E0B9"/>
          </a:solidFill>
          <a:ln w="28575">
            <a:solidFill>
              <a:srgbClr val="63D37D"/>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 sz="1600" b="1" dirty="0">
                <a:solidFill>
                  <a:schemeClr val="tx1"/>
                </a:solidFill>
              </a:rPr>
              <a:t>“</a:t>
            </a:r>
            <a:r>
              <a:rPr lang="de-DE" sz="1600" b="1" dirty="0">
                <a:solidFill>
                  <a:schemeClr val="tx1"/>
                </a:solidFill>
              </a:rPr>
              <a:t>Siehe, sie werden mir nicht glauben u. nicht auf mich hören</a:t>
            </a:r>
            <a:r>
              <a:rPr lang="en" sz="1600" b="1" dirty="0">
                <a:solidFill>
                  <a:schemeClr val="tx1"/>
                </a:solidFill>
              </a:rPr>
              <a:t>” </a:t>
            </a:r>
            <a:br>
              <a:rPr lang="en" sz="1600" b="1" dirty="0">
                <a:solidFill>
                  <a:schemeClr val="tx1"/>
                </a:solidFill>
              </a:rPr>
            </a:br>
            <a:r>
              <a:rPr lang="en" sz="1600" b="1" dirty="0">
                <a:solidFill>
                  <a:schemeClr val="tx1"/>
                </a:solidFill>
              </a:rPr>
              <a:t>(2. Mo 4:1)</a:t>
            </a:r>
          </a:p>
        </p:txBody>
      </p:sp>
      <p:sp>
        <p:nvSpPr>
          <p:cNvPr id="16" name="Rectángulo 15">
            <a:extLst>
              <a:ext uri="{FF2B5EF4-FFF2-40B4-BE49-F238E27FC236}">
                <a16:creationId xmlns:a16="http://schemas.microsoft.com/office/drawing/2014/main" id="{9306C756-0AF9-5657-5EA9-520D44A39307}"/>
              </a:ext>
            </a:extLst>
          </p:cNvPr>
          <p:cNvSpPr/>
          <p:nvPr/>
        </p:nvSpPr>
        <p:spPr>
          <a:xfrm>
            <a:off x="2596250" y="4267965"/>
            <a:ext cx="2103733" cy="867130"/>
          </a:xfrm>
          <a:prstGeom prst="rect">
            <a:avLst/>
          </a:prstGeom>
          <a:solidFill>
            <a:srgbClr val="B2E0B9"/>
          </a:solidFill>
          <a:ln w="28575">
            <a:solidFill>
              <a:srgbClr val="63D37D"/>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 sz="1600" b="1" dirty="0">
                <a:solidFill>
                  <a:schemeClr val="tx1"/>
                </a:solidFill>
              </a:rPr>
              <a:t>“</a:t>
            </a:r>
            <a:r>
              <a:rPr lang="de-DE" sz="1600" b="1" dirty="0">
                <a:solidFill>
                  <a:schemeClr val="tx1"/>
                </a:solidFill>
              </a:rPr>
              <a:t>so werden sie doch auf das 2. Zeichen </a:t>
            </a:r>
            <a:br>
              <a:rPr lang="de-DE" sz="1600" b="1" dirty="0">
                <a:solidFill>
                  <a:schemeClr val="tx1"/>
                </a:solidFill>
              </a:rPr>
            </a:br>
            <a:r>
              <a:rPr lang="de-DE" sz="1600" b="1" dirty="0">
                <a:solidFill>
                  <a:schemeClr val="tx1"/>
                </a:solidFill>
              </a:rPr>
              <a:t>hin glauben.</a:t>
            </a:r>
            <a:r>
              <a:rPr lang="en" sz="1600" b="1" dirty="0">
                <a:solidFill>
                  <a:schemeClr val="tx1"/>
                </a:solidFill>
              </a:rPr>
              <a:t>” </a:t>
            </a:r>
            <a:br>
              <a:rPr lang="en" sz="1600" b="1" dirty="0">
                <a:solidFill>
                  <a:schemeClr val="tx1"/>
                </a:solidFill>
              </a:rPr>
            </a:br>
            <a:r>
              <a:rPr lang="en" sz="1600" b="1" dirty="0">
                <a:solidFill>
                  <a:schemeClr val="tx1"/>
                </a:solidFill>
              </a:rPr>
              <a:t>(2. Mo 4:8)</a:t>
            </a:r>
          </a:p>
        </p:txBody>
      </p:sp>
      <p:sp>
        <p:nvSpPr>
          <p:cNvPr id="17" name="Rectángulo 16">
            <a:extLst>
              <a:ext uri="{FF2B5EF4-FFF2-40B4-BE49-F238E27FC236}">
                <a16:creationId xmlns:a16="http://schemas.microsoft.com/office/drawing/2014/main" id="{E9FD6A89-A096-2346-5B63-CB865F1E1AB0}"/>
              </a:ext>
            </a:extLst>
          </p:cNvPr>
          <p:cNvSpPr/>
          <p:nvPr/>
        </p:nvSpPr>
        <p:spPr>
          <a:xfrm>
            <a:off x="4719041" y="4267965"/>
            <a:ext cx="7385873" cy="842334"/>
          </a:xfrm>
          <a:prstGeom prst="rect">
            <a:avLst/>
          </a:prstGeom>
          <a:solidFill>
            <a:srgbClr val="B2E0B9"/>
          </a:solidFill>
          <a:ln w="28575">
            <a:solidFill>
              <a:srgbClr val="63D37D"/>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b="1" dirty="0">
                <a:solidFill>
                  <a:schemeClr val="tx1"/>
                </a:solidFill>
              </a:rPr>
              <a:t>Gott vollbrachte durch Mose die Wunder und Er selbst wirkte in den Herzen der Menschen, damit sie an diese Wunder glaubten. JESUS hat versprochen, dasselbe auch für uns zu tun (Markus 16,17-18).</a:t>
            </a:r>
            <a:endParaRPr lang="en" b="1" dirty="0">
              <a:solidFill>
                <a:schemeClr val="tx1"/>
              </a:solidFill>
            </a:endParaRPr>
          </a:p>
        </p:txBody>
      </p:sp>
      <p:sp>
        <p:nvSpPr>
          <p:cNvPr id="18" name="Rectángulo 17">
            <a:extLst>
              <a:ext uri="{FF2B5EF4-FFF2-40B4-BE49-F238E27FC236}">
                <a16:creationId xmlns:a16="http://schemas.microsoft.com/office/drawing/2014/main" id="{30249395-752D-C64F-968A-76790E9649AB}"/>
              </a:ext>
            </a:extLst>
          </p:cNvPr>
          <p:cNvSpPr/>
          <p:nvPr/>
        </p:nvSpPr>
        <p:spPr>
          <a:xfrm>
            <a:off x="110214" y="5135094"/>
            <a:ext cx="2495565" cy="1225477"/>
          </a:xfrm>
          <a:prstGeom prst="rect">
            <a:avLst/>
          </a:prstGeom>
          <a:solidFill>
            <a:srgbClr val="D9EFDB"/>
          </a:solidFill>
          <a:ln w="28575">
            <a:solidFill>
              <a:srgbClr val="63D37D"/>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 b="1" dirty="0">
                <a:solidFill>
                  <a:schemeClr val="tx1"/>
                </a:solidFill>
              </a:rPr>
              <a:t>“</a:t>
            </a:r>
            <a:r>
              <a:rPr lang="de-DE" b="1" dirty="0">
                <a:solidFill>
                  <a:schemeClr val="tx1"/>
                </a:solidFill>
              </a:rPr>
              <a:t>ich bin von jeher nicht beredt gewesen,</a:t>
            </a:r>
            <a:r>
              <a:rPr lang="en" b="1" dirty="0">
                <a:solidFill>
                  <a:schemeClr val="tx1"/>
                </a:solidFill>
              </a:rPr>
              <a:t>” </a:t>
            </a:r>
            <a:br>
              <a:rPr lang="en" b="1" dirty="0">
                <a:solidFill>
                  <a:schemeClr val="tx1"/>
                </a:solidFill>
              </a:rPr>
            </a:br>
            <a:r>
              <a:rPr lang="en" b="1" dirty="0">
                <a:solidFill>
                  <a:schemeClr val="tx1"/>
                </a:solidFill>
              </a:rPr>
              <a:t>(2. Mo 4:10)</a:t>
            </a:r>
          </a:p>
        </p:txBody>
      </p:sp>
      <p:sp>
        <p:nvSpPr>
          <p:cNvPr id="19" name="Rectángulo 18">
            <a:extLst>
              <a:ext uri="{FF2B5EF4-FFF2-40B4-BE49-F238E27FC236}">
                <a16:creationId xmlns:a16="http://schemas.microsoft.com/office/drawing/2014/main" id="{CCBFE70E-9E06-5351-BC22-BF65FC7FB13E}"/>
              </a:ext>
            </a:extLst>
          </p:cNvPr>
          <p:cNvSpPr/>
          <p:nvPr/>
        </p:nvSpPr>
        <p:spPr>
          <a:xfrm>
            <a:off x="2586721" y="5135093"/>
            <a:ext cx="2113262" cy="1222161"/>
          </a:xfrm>
          <a:prstGeom prst="rect">
            <a:avLst/>
          </a:prstGeom>
          <a:solidFill>
            <a:srgbClr val="D9EFDB"/>
          </a:solidFill>
          <a:ln w="28575">
            <a:solidFill>
              <a:srgbClr val="63D37D"/>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 b="1" dirty="0">
                <a:solidFill>
                  <a:schemeClr val="tx1"/>
                </a:solidFill>
              </a:rPr>
              <a:t>“ICH will… dich lehren, was du sagen sollst”</a:t>
            </a:r>
            <a:br>
              <a:rPr lang="en" b="1" dirty="0">
                <a:solidFill>
                  <a:schemeClr val="tx1"/>
                </a:solidFill>
              </a:rPr>
            </a:br>
            <a:r>
              <a:rPr lang="en" b="1" dirty="0">
                <a:solidFill>
                  <a:schemeClr val="tx1"/>
                </a:solidFill>
              </a:rPr>
              <a:t>(2. Mo 4:12)</a:t>
            </a:r>
          </a:p>
        </p:txBody>
      </p:sp>
      <p:sp>
        <p:nvSpPr>
          <p:cNvPr id="20" name="Rectángulo 19">
            <a:extLst>
              <a:ext uri="{FF2B5EF4-FFF2-40B4-BE49-F238E27FC236}">
                <a16:creationId xmlns:a16="http://schemas.microsoft.com/office/drawing/2014/main" id="{43D43C2B-AEBB-CFDB-241E-C7BA7CC84D28}"/>
              </a:ext>
            </a:extLst>
          </p:cNvPr>
          <p:cNvSpPr/>
          <p:nvPr/>
        </p:nvSpPr>
        <p:spPr>
          <a:xfrm>
            <a:off x="4709512" y="5135093"/>
            <a:ext cx="7385873" cy="1222161"/>
          </a:xfrm>
          <a:prstGeom prst="rect">
            <a:avLst/>
          </a:prstGeom>
          <a:solidFill>
            <a:srgbClr val="D9EFDB"/>
          </a:solidFill>
          <a:ln w="28575">
            <a:solidFill>
              <a:srgbClr val="63D37D"/>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b="1" dirty="0">
                <a:solidFill>
                  <a:schemeClr val="tx1"/>
                </a:solidFill>
              </a:rPr>
              <a:t>Derjenige, der die Zunge geschaffen hat, </a:t>
            </a:r>
            <a:br>
              <a:rPr lang="de-DE" b="1" dirty="0">
                <a:solidFill>
                  <a:schemeClr val="tx1"/>
                </a:solidFill>
              </a:rPr>
            </a:br>
            <a:r>
              <a:rPr lang="de-DE" b="1" dirty="0">
                <a:solidFill>
                  <a:schemeClr val="tx1"/>
                </a:solidFill>
              </a:rPr>
              <a:t>wird uns die nötigen Worte zur rechten Zeit geben </a:t>
            </a:r>
            <a:br>
              <a:rPr lang="de-DE" b="1" dirty="0">
                <a:solidFill>
                  <a:schemeClr val="tx1"/>
                </a:solidFill>
              </a:rPr>
            </a:br>
            <a:r>
              <a:rPr lang="de-DE" b="1" dirty="0">
                <a:solidFill>
                  <a:schemeClr val="tx1"/>
                </a:solidFill>
              </a:rPr>
              <a:t>(2. Mose 4,11; Lukas 12,11-12).</a:t>
            </a:r>
            <a:endParaRPr lang="en" b="1" dirty="0">
              <a:solidFill>
                <a:schemeClr val="tx1"/>
              </a:solidFill>
            </a:endParaRPr>
          </a:p>
        </p:txBody>
      </p:sp>
      <p:pic>
        <p:nvPicPr>
          <p:cNvPr id="4" name="Imagen 3" descr="Imagen que contiene roca, parado, grande, rocoso&#10;&#10;El contenido generado por IA puede ser incorrecto.">
            <a:extLst>
              <a:ext uri="{FF2B5EF4-FFF2-40B4-BE49-F238E27FC236}">
                <a16:creationId xmlns:a16="http://schemas.microsoft.com/office/drawing/2014/main" id="{701B648F-8E45-2F80-34DF-C194B806159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219075" y="1011970"/>
            <a:ext cx="2730383" cy="1496496"/>
          </a:xfrm>
          <a:prstGeom prst="rect">
            <a:avLst/>
          </a:prstGeom>
          <a:effectLst>
            <a:softEdge rad="127000"/>
          </a:effectLst>
        </p:spPr>
      </p:pic>
      <p:sp>
        <p:nvSpPr>
          <p:cNvPr id="21" name="Textfeld 20">
            <a:extLst>
              <a:ext uri="{FF2B5EF4-FFF2-40B4-BE49-F238E27FC236}">
                <a16:creationId xmlns:a16="http://schemas.microsoft.com/office/drawing/2014/main" id="{A7710314-1250-278E-ADBA-0A5F92BBFE1F}"/>
              </a:ext>
            </a:extLst>
          </p:cNvPr>
          <p:cNvSpPr txBox="1"/>
          <p:nvPr/>
        </p:nvSpPr>
        <p:spPr>
          <a:xfrm>
            <a:off x="219075" y="71260"/>
            <a:ext cx="2533642" cy="769441"/>
          </a:xfrm>
          <a:prstGeom prst="rect">
            <a:avLst/>
          </a:prstGeom>
          <a:solidFill>
            <a:srgbClr val="6681AF"/>
          </a:solidFill>
        </p:spPr>
        <p:txBody>
          <a:bodyPr wrap="square">
            <a:spAutoFit/>
          </a:bodyPr>
          <a:lstStyle/>
          <a:p>
            <a:pPr marL="95250" lvl="1">
              <a:spcBef>
                <a:spcPts val="600"/>
              </a:spcBef>
            </a:pPr>
            <a:r>
              <a:rPr lang="en" sz="2200" b="1" i="1" dirty="0">
                <a:solidFill>
                  <a:schemeClr val="bg1">
                    <a:lumMod val="85000"/>
                  </a:schemeClr>
                </a:solidFill>
                <a:effectLst>
                  <a:outerShdw blurRad="38100" dist="38100" dir="2700000" algn="tl">
                    <a:srgbClr val="000000">
                      <a:alpha val="43137"/>
                    </a:srgbClr>
                  </a:outerShdw>
                </a:effectLst>
              </a:rPr>
              <a:t>Mi, 9. Juli ‘2025 – </a:t>
            </a:r>
            <a:br>
              <a:rPr lang="en" sz="2200" b="1" i="1" dirty="0">
                <a:solidFill>
                  <a:schemeClr val="bg1">
                    <a:lumMod val="85000"/>
                  </a:schemeClr>
                </a:solidFill>
                <a:effectLst>
                  <a:outerShdw blurRad="38100" dist="38100" dir="2700000" algn="tl">
                    <a:srgbClr val="000000">
                      <a:alpha val="43137"/>
                    </a:srgbClr>
                  </a:outerShdw>
                </a:effectLst>
              </a:rPr>
            </a:br>
            <a:r>
              <a:rPr lang="en" sz="2200" b="1" i="1" dirty="0">
                <a:solidFill>
                  <a:schemeClr val="bg1">
                    <a:lumMod val="85000"/>
                  </a:schemeClr>
                </a:solidFill>
                <a:effectLst>
                  <a:outerShdw blurRad="38100" dist="38100" dir="2700000" algn="tl">
                    <a:srgbClr val="000000">
                      <a:alpha val="43137"/>
                    </a:srgbClr>
                  </a:outerShdw>
                </a:effectLst>
              </a:rPr>
              <a:t>4 Ausreden</a:t>
            </a:r>
            <a:endParaRPr lang="en" sz="22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12624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7" presetClass="entr" presetSubtype="4"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ppt_x</p:attrName>
                                        </p:attrNameLst>
                                      </p:cBhvr>
                                      <p:tavLst>
                                        <p:tav tm="0">
                                          <p:val>
                                            <p:strVal val="#ppt_x"/>
                                          </p:val>
                                        </p:tav>
                                        <p:tav tm="100000">
                                          <p:val>
                                            <p:strVal val="#ppt_x"/>
                                          </p:val>
                                        </p:tav>
                                      </p:tavLst>
                                    </p:anim>
                                    <p:anim calcmode="lin" valueType="num">
                                      <p:cBhvr>
                                        <p:cTn id="17" dur="500" fill="hold"/>
                                        <p:tgtEl>
                                          <p:spTgt spid="4"/>
                                        </p:tgtEl>
                                        <p:attrNameLst>
                                          <p:attrName>ppt_y</p:attrName>
                                        </p:attrNameLst>
                                      </p:cBhvr>
                                      <p:tavLst>
                                        <p:tav tm="0">
                                          <p:val>
                                            <p:strVal val="#ppt_y+#ppt_h/2"/>
                                          </p:val>
                                        </p:tav>
                                        <p:tav tm="100000">
                                          <p:val>
                                            <p:strVal val="#ppt_y"/>
                                          </p:val>
                                        </p:tav>
                                      </p:tavLst>
                                    </p:anim>
                                    <p:anim calcmode="lin" valueType="num">
                                      <p:cBhvr>
                                        <p:cTn id="18" dur="500" fill="hold"/>
                                        <p:tgtEl>
                                          <p:spTgt spid="4"/>
                                        </p:tgtEl>
                                        <p:attrNameLst>
                                          <p:attrName>ppt_w</p:attrName>
                                        </p:attrNameLst>
                                      </p:cBhvr>
                                      <p:tavLst>
                                        <p:tav tm="0">
                                          <p:val>
                                            <p:strVal val="#ppt_w"/>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childTnLst>
                                </p:cTn>
                              </p:par>
                            </p:childTnLst>
                          </p:cTn>
                        </p:par>
                        <p:par>
                          <p:cTn id="20" fill="hold">
                            <p:stCondLst>
                              <p:cond delay="1500"/>
                            </p:stCondLst>
                            <p:childTnLst>
                              <p:par>
                                <p:cTn id="21" presetID="26"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145">
                                          <p:stCondLst>
                                            <p:cond delay="0"/>
                                          </p:stCondLst>
                                        </p:cTn>
                                        <p:tgtEl>
                                          <p:spTgt spid="5"/>
                                        </p:tgtEl>
                                      </p:cBhvr>
                                    </p:animEffect>
                                    <p:anim calcmode="lin" valueType="num">
                                      <p:cBhvr>
                                        <p:cTn id="24" dur="456"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16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166" tmFilter="0, 0; 0.125,0.2665; 0.25,0.4; 0.375,0.465; 0.5,0.5;  0.625,0.535; 0.75,0.6; 0.875,0.7335; 1,1">
                                          <p:stCondLst>
                                            <p:cond delay="166"/>
                                          </p:stCondLst>
                                        </p:cTn>
                                        <p:tgtEl>
                                          <p:spTgt spid="5"/>
                                        </p:tgtEl>
                                        <p:attrNameLst>
                                          <p:attrName>ppt_y</p:attrName>
                                        </p:attrNameLst>
                                      </p:cBhvr>
                                      <p:tavLst>
                                        <p:tav tm="0" fmla="#ppt_y-sin(pi*$)/9">
                                          <p:val>
                                            <p:fltVal val="0"/>
                                          </p:val>
                                        </p:tav>
                                        <p:tav tm="100000">
                                          <p:val>
                                            <p:fltVal val="1"/>
                                          </p:val>
                                        </p:tav>
                                      </p:tavLst>
                                    </p:anim>
                                    <p:anim calcmode="lin" valueType="num">
                                      <p:cBhvr>
                                        <p:cTn id="27" dur="83" tmFilter="0, 0; 0.125,0.2665; 0.25,0.4; 0.375,0.465; 0.5,0.5;  0.625,0.535; 0.75,0.6; 0.875,0.7335; 1,1">
                                          <p:stCondLst>
                                            <p:cond delay="331"/>
                                          </p:stCondLst>
                                        </p:cTn>
                                        <p:tgtEl>
                                          <p:spTgt spid="5"/>
                                        </p:tgtEl>
                                        <p:attrNameLst>
                                          <p:attrName>ppt_y</p:attrName>
                                        </p:attrNameLst>
                                      </p:cBhvr>
                                      <p:tavLst>
                                        <p:tav tm="0" fmla="#ppt_y-sin(pi*$)/27">
                                          <p:val>
                                            <p:fltVal val="0"/>
                                          </p:val>
                                        </p:tav>
                                        <p:tav tm="100000">
                                          <p:val>
                                            <p:fltVal val="1"/>
                                          </p:val>
                                        </p:tav>
                                      </p:tavLst>
                                    </p:anim>
                                    <p:anim calcmode="lin" valueType="num">
                                      <p:cBhvr>
                                        <p:cTn id="28" dur="41" tmFilter="0, 0; 0.125,0.2665; 0.25,0.4; 0.375,0.465; 0.5,0.5;  0.625,0.535; 0.75,0.6; 0.875,0.7335; 1,1">
                                          <p:stCondLst>
                                            <p:cond delay="414"/>
                                          </p:stCondLst>
                                        </p:cTn>
                                        <p:tgtEl>
                                          <p:spTgt spid="5"/>
                                        </p:tgtEl>
                                        <p:attrNameLst>
                                          <p:attrName>ppt_y</p:attrName>
                                        </p:attrNameLst>
                                      </p:cBhvr>
                                      <p:tavLst>
                                        <p:tav tm="0" fmla="#ppt_y-sin(pi*$)/81">
                                          <p:val>
                                            <p:fltVal val="0"/>
                                          </p:val>
                                        </p:tav>
                                        <p:tav tm="100000">
                                          <p:val>
                                            <p:fltVal val="1"/>
                                          </p:val>
                                        </p:tav>
                                      </p:tavLst>
                                    </p:anim>
                                    <p:animScale>
                                      <p:cBhvr>
                                        <p:cTn id="29" dur="7">
                                          <p:stCondLst>
                                            <p:cond delay="162"/>
                                          </p:stCondLst>
                                        </p:cTn>
                                        <p:tgtEl>
                                          <p:spTgt spid="5"/>
                                        </p:tgtEl>
                                      </p:cBhvr>
                                      <p:to x="100000" y="60000"/>
                                    </p:animScale>
                                    <p:animScale>
                                      <p:cBhvr>
                                        <p:cTn id="30" dur="41" decel="50000">
                                          <p:stCondLst>
                                            <p:cond delay="169"/>
                                          </p:stCondLst>
                                        </p:cTn>
                                        <p:tgtEl>
                                          <p:spTgt spid="5"/>
                                        </p:tgtEl>
                                      </p:cBhvr>
                                      <p:to x="100000" y="100000"/>
                                    </p:animScale>
                                    <p:animScale>
                                      <p:cBhvr>
                                        <p:cTn id="31" dur="7">
                                          <p:stCondLst>
                                            <p:cond delay="328"/>
                                          </p:stCondLst>
                                        </p:cTn>
                                        <p:tgtEl>
                                          <p:spTgt spid="5"/>
                                        </p:tgtEl>
                                      </p:cBhvr>
                                      <p:to x="100000" y="80000"/>
                                    </p:animScale>
                                    <p:animScale>
                                      <p:cBhvr>
                                        <p:cTn id="32" dur="41" decel="50000">
                                          <p:stCondLst>
                                            <p:cond delay="335"/>
                                          </p:stCondLst>
                                        </p:cTn>
                                        <p:tgtEl>
                                          <p:spTgt spid="5"/>
                                        </p:tgtEl>
                                      </p:cBhvr>
                                      <p:to x="100000" y="100000"/>
                                    </p:animScale>
                                    <p:animScale>
                                      <p:cBhvr>
                                        <p:cTn id="33" dur="7">
                                          <p:stCondLst>
                                            <p:cond delay="410"/>
                                          </p:stCondLst>
                                        </p:cTn>
                                        <p:tgtEl>
                                          <p:spTgt spid="5"/>
                                        </p:tgtEl>
                                      </p:cBhvr>
                                      <p:to x="100000" y="90000"/>
                                    </p:animScale>
                                    <p:animScale>
                                      <p:cBhvr>
                                        <p:cTn id="34" dur="41" decel="50000">
                                          <p:stCondLst>
                                            <p:cond delay="417"/>
                                          </p:stCondLst>
                                        </p:cTn>
                                        <p:tgtEl>
                                          <p:spTgt spid="5"/>
                                        </p:tgtEl>
                                      </p:cBhvr>
                                      <p:to x="100000" y="100000"/>
                                    </p:animScale>
                                    <p:animScale>
                                      <p:cBhvr>
                                        <p:cTn id="35" dur="7">
                                          <p:stCondLst>
                                            <p:cond delay="452"/>
                                          </p:stCondLst>
                                        </p:cTn>
                                        <p:tgtEl>
                                          <p:spTgt spid="5"/>
                                        </p:tgtEl>
                                      </p:cBhvr>
                                      <p:to x="100000" y="95000"/>
                                    </p:animScale>
                                    <p:animScale>
                                      <p:cBhvr>
                                        <p:cTn id="36" dur="41" decel="50000">
                                          <p:stCondLst>
                                            <p:cond delay="459"/>
                                          </p:stCondLst>
                                        </p:cTn>
                                        <p:tgtEl>
                                          <p:spTgt spid="5"/>
                                        </p:tgtEl>
                                      </p:cBhvr>
                                      <p:to x="100000" y="100000"/>
                                    </p:animScale>
                                  </p:childTnLst>
                                </p:cTn>
                              </p:par>
                            </p:childTnLst>
                          </p:cTn>
                        </p:par>
                        <p:par>
                          <p:cTn id="37" fill="hold">
                            <p:stCondLst>
                              <p:cond delay="2000"/>
                            </p:stCondLst>
                            <p:childTnLst>
                              <p:par>
                                <p:cTn id="38" presetID="22" presetClass="entr" presetSubtype="8" fill="hold" grpId="0" nodeType="after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wipe(left)">
                                      <p:cBhvr>
                                        <p:cTn id="40" dur="500"/>
                                        <p:tgtEl>
                                          <p:spTgt spid="6"/>
                                        </p:tgtEl>
                                      </p:cBhvr>
                                    </p:animEffect>
                                  </p:childTnLst>
                                </p:cTn>
                              </p:par>
                            </p:childTnLst>
                          </p:cTn>
                        </p:par>
                      </p:childTnLst>
                    </p:cTn>
                  </p:par>
                  <p:par>
                    <p:cTn id="41" fill="hold">
                      <p:stCondLst>
                        <p:cond delay="indefinite"/>
                      </p:stCondLst>
                      <p:childTnLst>
                        <p:par>
                          <p:cTn id="42" fill="hold">
                            <p:stCondLst>
                              <p:cond delay="0"/>
                            </p:stCondLst>
                            <p:childTnLst>
                              <p:par>
                                <p:cTn id="43" presetID="49" presetClass="entr" presetSubtype="0" decel="100000" fill="hold" grpId="0" nodeType="clickEffect">
                                  <p:stCondLst>
                                    <p:cond delay="0"/>
                                  </p:stCondLst>
                                  <p:childTnLst>
                                    <p:set>
                                      <p:cBhvr>
                                        <p:cTn id="44" dur="1" fill="hold">
                                          <p:stCondLst>
                                            <p:cond delay="0"/>
                                          </p:stCondLst>
                                        </p:cTn>
                                        <p:tgtEl>
                                          <p:spTgt spid="2"/>
                                        </p:tgtEl>
                                        <p:attrNameLst>
                                          <p:attrName>style.visibility</p:attrName>
                                        </p:attrNameLst>
                                      </p:cBhvr>
                                      <p:to>
                                        <p:strVal val="visible"/>
                                      </p:to>
                                    </p:set>
                                    <p:anim calcmode="lin" valueType="num">
                                      <p:cBhvr>
                                        <p:cTn id="45" dur="500" fill="hold"/>
                                        <p:tgtEl>
                                          <p:spTgt spid="2"/>
                                        </p:tgtEl>
                                        <p:attrNameLst>
                                          <p:attrName>ppt_w</p:attrName>
                                        </p:attrNameLst>
                                      </p:cBhvr>
                                      <p:tavLst>
                                        <p:tav tm="0">
                                          <p:val>
                                            <p:fltVal val="0"/>
                                          </p:val>
                                        </p:tav>
                                        <p:tav tm="100000">
                                          <p:val>
                                            <p:strVal val="#ppt_w"/>
                                          </p:val>
                                        </p:tav>
                                      </p:tavLst>
                                    </p:anim>
                                    <p:anim calcmode="lin" valueType="num">
                                      <p:cBhvr>
                                        <p:cTn id="46" dur="500" fill="hold"/>
                                        <p:tgtEl>
                                          <p:spTgt spid="2"/>
                                        </p:tgtEl>
                                        <p:attrNameLst>
                                          <p:attrName>ppt_h</p:attrName>
                                        </p:attrNameLst>
                                      </p:cBhvr>
                                      <p:tavLst>
                                        <p:tav tm="0">
                                          <p:val>
                                            <p:fltVal val="0"/>
                                          </p:val>
                                        </p:tav>
                                        <p:tav tm="100000">
                                          <p:val>
                                            <p:strVal val="#ppt_h"/>
                                          </p:val>
                                        </p:tav>
                                      </p:tavLst>
                                    </p:anim>
                                    <p:anim calcmode="lin" valueType="num">
                                      <p:cBhvr>
                                        <p:cTn id="47" dur="500" fill="hold"/>
                                        <p:tgtEl>
                                          <p:spTgt spid="2"/>
                                        </p:tgtEl>
                                        <p:attrNameLst>
                                          <p:attrName>style.rotation</p:attrName>
                                        </p:attrNameLst>
                                      </p:cBhvr>
                                      <p:tavLst>
                                        <p:tav tm="0">
                                          <p:val>
                                            <p:fltVal val="360"/>
                                          </p:val>
                                        </p:tav>
                                        <p:tav tm="100000">
                                          <p:val>
                                            <p:fltVal val="0"/>
                                          </p:val>
                                        </p:tav>
                                      </p:tavLst>
                                    </p:anim>
                                    <p:animEffect transition="in" filter="fade">
                                      <p:cBhvr>
                                        <p:cTn id="48" dur="500"/>
                                        <p:tgtEl>
                                          <p:spTgt spid="2"/>
                                        </p:tgtEl>
                                      </p:cBhvr>
                                    </p:animEffect>
                                  </p:childTnLst>
                                </p:cTn>
                              </p:par>
                            </p:childTnLst>
                          </p:cTn>
                        </p:par>
                      </p:childTnLst>
                    </p:cTn>
                  </p:par>
                  <p:par>
                    <p:cTn id="49" fill="hold">
                      <p:stCondLst>
                        <p:cond delay="indefinite"/>
                      </p:stCondLst>
                      <p:childTnLst>
                        <p:par>
                          <p:cTn id="50" fill="hold">
                            <p:stCondLst>
                              <p:cond delay="0"/>
                            </p:stCondLst>
                            <p:childTnLst>
                              <p:par>
                                <p:cTn id="51" presetID="49" presetClass="entr" presetSubtype="0" decel="10000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 calcmode="lin" valueType="num">
                                      <p:cBhvr>
                                        <p:cTn id="53" dur="500" fill="hold"/>
                                        <p:tgtEl>
                                          <p:spTgt spid="7"/>
                                        </p:tgtEl>
                                        <p:attrNameLst>
                                          <p:attrName>ppt_w</p:attrName>
                                        </p:attrNameLst>
                                      </p:cBhvr>
                                      <p:tavLst>
                                        <p:tav tm="0">
                                          <p:val>
                                            <p:fltVal val="0"/>
                                          </p:val>
                                        </p:tav>
                                        <p:tav tm="100000">
                                          <p:val>
                                            <p:strVal val="#ppt_w"/>
                                          </p:val>
                                        </p:tav>
                                      </p:tavLst>
                                    </p:anim>
                                    <p:anim calcmode="lin" valueType="num">
                                      <p:cBhvr>
                                        <p:cTn id="54" dur="500" fill="hold"/>
                                        <p:tgtEl>
                                          <p:spTgt spid="7"/>
                                        </p:tgtEl>
                                        <p:attrNameLst>
                                          <p:attrName>ppt_h</p:attrName>
                                        </p:attrNameLst>
                                      </p:cBhvr>
                                      <p:tavLst>
                                        <p:tav tm="0">
                                          <p:val>
                                            <p:fltVal val="0"/>
                                          </p:val>
                                        </p:tav>
                                        <p:tav tm="100000">
                                          <p:val>
                                            <p:strVal val="#ppt_h"/>
                                          </p:val>
                                        </p:tav>
                                      </p:tavLst>
                                    </p:anim>
                                    <p:anim calcmode="lin" valueType="num">
                                      <p:cBhvr>
                                        <p:cTn id="55" dur="500" fill="hold"/>
                                        <p:tgtEl>
                                          <p:spTgt spid="7"/>
                                        </p:tgtEl>
                                        <p:attrNameLst>
                                          <p:attrName>style.rotation</p:attrName>
                                        </p:attrNameLst>
                                      </p:cBhvr>
                                      <p:tavLst>
                                        <p:tav tm="0">
                                          <p:val>
                                            <p:fltVal val="360"/>
                                          </p:val>
                                        </p:tav>
                                        <p:tav tm="100000">
                                          <p:val>
                                            <p:fltVal val="0"/>
                                          </p:val>
                                        </p:tav>
                                      </p:tavLst>
                                    </p:anim>
                                    <p:animEffect transition="in" filter="fade">
                                      <p:cBhvr>
                                        <p:cTn id="56" dur="500"/>
                                        <p:tgtEl>
                                          <p:spTgt spid="7"/>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wipe(left)">
                                      <p:cBhvr>
                                        <p:cTn id="61" dur="500"/>
                                        <p:tgtEl>
                                          <p:spTgt spid="11"/>
                                        </p:tgtEl>
                                      </p:cBhvr>
                                    </p:animEffect>
                                  </p:childTnLst>
                                </p:cTn>
                              </p:par>
                            </p:childTnLst>
                          </p:cTn>
                        </p:par>
                      </p:childTnLst>
                    </p:cTn>
                  </p:par>
                  <p:par>
                    <p:cTn id="62" fill="hold">
                      <p:stCondLst>
                        <p:cond delay="indefinite"/>
                      </p:stCondLst>
                      <p:childTnLst>
                        <p:par>
                          <p:cTn id="63" fill="hold">
                            <p:stCondLst>
                              <p:cond delay="0"/>
                            </p:stCondLst>
                            <p:childTnLst>
                              <p:par>
                                <p:cTn id="64" presetID="49" presetClass="entr" presetSubtype="0" decel="100000" fill="hold" grpId="0" nodeType="clickEffect">
                                  <p:stCondLst>
                                    <p:cond delay="0"/>
                                  </p:stCondLst>
                                  <p:childTnLst>
                                    <p:set>
                                      <p:cBhvr>
                                        <p:cTn id="65" dur="1" fill="hold">
                                          <p:stCondLst>
                                            <p:cond delay="0"/>
                                          </p:stCondLst>
                                        </p:cTn>
                                        <p:tgtEl>
                                          <p:spTgt spid="12"/>
                                        </p:tgtEl>
                                        <p:attrNameLst>
                                          <p:attrName>style.visibility</p:attrName>
                                        </p:attrNameLst>
                                      </p:cBhvr>
                                      <p:to>
                                        <p:strVal val="visible"/>
                                      </p:to>
                                    </p:set>
                                    <p:anim calcmode="lin" valueType="num">
                                      <p:cBhvr>
                                        <p:cTn id="66" dur="500" fill="hold"/>
                                        <p:tgtEl>
                                          <p:spTgt spid="12"/>
                                        </p:tgtEl>
                                        <p:attrNameLst>
                                          <p:attrName>ppt_w</p:attrName>
                                        </p:attrNameLst>
                                      </p:cBhvr>
                                      <p:tavLst>
                                        <p:tav tm="0">
                                          <p:val>
                                            <p:fltVal val="0"/>
                                          </p:val>
                                        </p:tav>
                                        <p:tav tm="100000">
                                          <p:val>
                                            <p:strVal val="#ppt_w"/>
                                          </p:val>
                                        </p:tav>
                                      </p:tavLst>
                                    </p:anim>
                                    <p:anim calcmode="lin" valueType="num">
                                      <p:cBhvr>
                                        <p:cTn id="67" dur="500" fill="hold"/>
                                        <p:tgtEl>
                                          <p:spTgt spid="12"/>
                                        </p:tgtEl>
                                        <p:attrNameLst>
                                          <p:attrName>ppt_h</p:attrName>
                                        </p:attrNameLst>
                                      </p:cBhvr>
                                      <p:tavLst>
                                        <p:tav tm="0">
                                          <p:val>
                                            <p:fltVal val="0"/>
                                          </p:val>
                                        </p:tav>
                                        <p:tav tm="100000">
                                          <p:val>
                                            <p:strVal val="#ppt_h"/>
                                          </p:val>
                                        </p:tav>
                                      </p:tavLst>
                                    </p:anim>
                                    <p:anim calcmode="lin" valueType="num">
                                      <p:cBhvr>
                                        <p:cTn id="68" dur="500" fill="hold"/>
                                        <p:tgtEl>
                                          <p:spTgt spid="12"/>
                                        </p:tgtEl>
                                        <p:attrNameLst>
                                          <p:attrName>style.rotation</p:attrName>
                                        </p:attrNameLst>
                                      </p:cBhvr>
                                      <p:tavLst>
                                        <p:tav tm="0">
                                          <p:val>
                                            <p:fltVal val="360"/>
                                          </p:val>
                                        </p:tav>
                                        <p:tav tm="100000">
                                          <p:val>
                                            <p:fltVal val="0"/>
                                          </p:val>
                                        </p:tav>
                                      </p:tavLst>
                                    </p:anim>
                                    <p:animEffect transition="in" filter="fade">
                                      <p:cBhvr>
                                        <p:cTn id="69" dur="500"/>
                                        <p:tgtEl>
                                          <p:spTgt spid="12"/>
                                        </p:tgtEl>
                                      </p:cBhvr>
                                    </p:animEffect>
                                  </p:childTnLst>
                                </p:cTn>
                              </p:par>
                            </p:childTnLst>
                          </p:cTn>
                        </p:par>
                      </p:childTnLst>
                    </p:cTn>
                  </p:par>
                  <p:par>
                    <p:cTn id="70" fill="hold">
                      <p:stCondLst>
                        <p:cond delay="indefinite"/>
                      </p:stCondLst>
                      <p:childTnLst>
                        <p:par>
                          <p:cTn id="71" fill="hold">
                            <p:stCondLst>
                              <p:cond delay="0"/>
                            </p:stCondLst>
                            <p:childTnLst>
                              <p:par>
                                <p:cTn id="72" presetID="49" presetClass="entr" presetSubtype="0" decel="100000" fill="hold" grpId="0" nodeType="clickEffect">
                                  <p:stCondLst>
                                    <p:cond delay="0"/>
                                  </p:stCondLst>
                                  <p:childTnLst>
                                    <p:set>
                                      <p:cBhvr>
                                        <p:cTn id="73" dur="1" fill="hold">
                                          <p:stCondLst>
                                            <p:cond delay="0"/>
                                          </p:stCondLst>
                                        </p:cTn>
                                        <p:tgtEl>
                                          <p:spTgt spid="13"/>
                                        </p:tgtEl>
                                        <p:attrNameLst>
                                          <p:attrName>style.visibility</p:attrName>
                                        </p:attrNameLst>
                                      </p:cBhvr>
                                      <p:to>
                                        <p:strVal val="visible"/>
                                      </p:to>
                                    </p:set>
                                    <p:anim calcmode="lin" valueType="num">
                                      <p:cBhvr>
                                        <p:cTn id="74" dur="500" fill="hold"/>
                                        <p:tgtEl>
                                          <p:spTgt spid="13"/>
                                        </p:tgtEl>
                                        <p:attrNameLst>
                                          <p:attrName>ppt_w</p:attrName>
                                        </p:attrNameLst>
                                      </p:cBhvr>
                                      <p:tavLst>
                                        <p:tav tm="0">
                                          <p:val>
                                            <p:fltVal val="0"/>
                                          </p:val>
                                        </p:tav>
                                        <p:tav tm="100000">
                                          <p:val>
                                            <p:strVal val="#ppt_w"/>
                                          </p:val>
                                        </p:tav>
                                      </p:tavLst>
                                    </p:anim>
                                    <p:anim calcmode="lin" valueType="num">
                                      <p:cBhvr>
                                        <p:cTn id="75" dur="500" fill="hold"/>
                                        <p:tgtEl>
                                          <p:spTgt spid="13"/>
                                        </p:tgtEl>
                                        <p:attrNameLst>
                                          <p:attrName>ppt_h</p:attrName>
                                        </p:attrNameLst>
                                      </p:cBhvr>
                                      <p:tavLst>
                                        <p:tav tm="0">
                                          <p:val>
                                            <p:fltVal val="0"/>
                                          </p:val>
                                        </p:tav>
                                        <p:tav tm="100000">
                                          <p:val>
                                            <p:strVal val="#ppt_h"/>
                                          </p:val>
                                        </p:tav>
                                      </p:tavLst>
                                    </p:anim>
                                    <p:anim calcmode="lin" valueType="num">
                                      <p:cBhvr>
                                        <p:cTn id="76" dur="500" fill="hold"/>
                                        <p:tgtEl>
                                          <p:spTgt spid="13"/>
                                        </p:tgtEl>
                                        <p:attrNameLst>
                                          <p:attrName>style.rotation</p:attrName>
                                        </p:attrNameLst>
                                      </p:cBhvr>
                                      <p:tavLst>
                                        <p:tav tm="0">
                                          <p:val>
                                            <p:fltVal val="360"/>
                                          </p:val>
                                        </p:tav>
                                        <p:tav tm="100000">
                                          <p:val>
                                            <p:fltVal val="0"/>
                                          </p:val>
                                        </p:tav>
                                      </p:tavLst>
                                    </p:anim>
                                    <p:animEffect transition="in" filter="fade">
                                      <p:cBhvr>
                                        <p:cTn id="77" dur="500"/>
                                        <p:tgtEl>
                                          <p:spTgt spid="13"/>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14"/>
                                        </p:tgtEl>
                                        <p:attrNameLst>
                                          <p:attrName>style.visibility</p:attrName>
                                        </p:attrNameLst>
                                      </p:cBhvr>
                                      <p:to>
                                        <p:strVal val="visible"/>
                                      </p:to>
                                    </p:set>
                                    <p:animEffect transition="in" filter="wipe(left)">
                                      <p:cBhvr>
                                        <p:cTn id="82" dur="500"/>
                                        <p:tgtEl>
                                          <p:spTgt spid="14"/>
                                        </p:tgtEl>
                                      </p:cBhvr>
                                    </p:animEffect>
                                  </p:childTnLst>
                                </p:cTn>
                              </p:par>
                            </p:childTnLst>
                          </p:cTn>
                        </p:par>
                      </p:childTnLst>
                    </p:cTn>
                  </p:par>
                  <p:par>
                    <p:cTn id="83" fill="hold">
                      <p:stCondLst>
                        <p:cond delay="indefinite"/>
                      </p:stCondLst>
                      <p:childTnLst>
                        <p:par>
                          <p:cTn id="84" fill="hold">
                            <p:stCondLst>
                              <p:cond delay="0"/>
                            </p:stCondLst>
                            <p:childTnLst>
                              <p:par>
                                <p:cTn id="85" presetID="49" presetClass="entr" presetSubtype="0" decel="100000" fill="hold" grpId="0" nodeType="clickEffect">
                                  <p:stCondLst>
                                    <p:cond delay="0"/>
                                  </p:stCondLst>
                                  <p:childTnLst>
                                    <p:set>
                                      <p:cBhvr>
                                        <p:cTn id="86" dur="1" fill="hold">
                                          <p:stCondLst>
                                            <p:cond delay="0"/>
                                          </p:stCondLst>
                                        </p:cTn>
                                        <p:tgtEl>
                                          <p:spTgt spid="15"/>
                                        </p:tgtEl>
                                        <p:attrNameLst>
                                          <p:attrName>style.visibility</p:attrName>
                                        </p:attrNameLst>
                                      </p:cBhvr>
                                      <p:to>
                                        <p:strVal val="visible"/>
                                      </p:to>
                                    </p:set>
                                    <p:anim calcmode="lin" valueType="num">
                                      <p:cBhvr>
                                        <p:cTn id="87" dur="500" fill="hold"/>
                                        <p:tgtEl>
                                          <p:spTgt spid="15"/>
                                        </p:tgtEl>
                                        <p:attrNameLst>
                                          <p:attrName>ppt_w</p:attrName>
                                        </p:attrNameLst>
                                      </p:cBhvr>
                                      <p:tavLst>
                                        <p:tav tm="0">
                                          <p:val>
                                            <p:fltVal val="0"/>
                                          </p:val>
                                        </p:tav>
                                        <p:tav tm="100000">
                                          <p:val>
                                            <p:strVal val="#ppt_w"/>
                                          </p:val>
                                        </p:tav>
                                      </p:tavLst>
                                    </p:anim>
                                    <p:anim calcmode="lin" valueType="num">
                                      <p:cBhvr>
                                        <p:cTn id="88" dur="500" fill="hold"/>
                                        <p:tgtEl>
                                          <p:spTgt spid="15"/>
                                        </p:tgtEl>
                                        <p:attrNameLst>
                                          <p:attrName>ppt_h</p:attrName>
                                        </p:attrNameLst>
                                      </p:cBhvr>
                                      <p:tavLst>
                                        <p:tav tm="0">
                                          <p:val>
                                            <p:fltVal val="0"/>
                                          </p:val>
                                        </p:tav>
                                        <p:tav tm="100000">
                                          <p:val>
                                            <p:strVal val="#ppt_h"/>
                                          </p:val>
                                        </p:tav>
                                      </p:tavLst>
                                    </p:anim>
                                    <p:anim calcmode="lin" valueType="num">
                                      <p:cBhvr>
                                        <p:cTn id="89" dur="500" fill="hold"/>
                                        <p:tgtEl>
                                          <p:spTgt spid="15"/>
                                        </p:tgtEl>
                                        <p:attrNameLst>
                                          <p:attrName>style.rotation</p:attrName>
                                        </p:attrNameLst>
                                      </p:cBhvr>
                                      <p:tavLst>
                                        <p:tav tm="0">
                                          <p:val>
                                            <p:fltVal val="360"/>
                                          </p:val>
                                        </p:tav>
                                        <p:tav tm="100000">
                                          <p:val>
                                            <p:fltVal val="0"/>
                                          </p:val>
                                        </p:tav>
                                      </p:tavLst>
                                    </p:anim>
                                    <p:animEffect transition="in" filter="fade">
                                      <p:cBhvr>
                                        <p:cTn id="90" dur="500"/>
                                        <p:tgtEl>
                                          <p:spTgt spid="15"/>
                                        </p:tgtEl>
                                      </p:cBhvr>
                                    </p:animEffect>
                                  </p:childTnLst>
                                </p:cTn>
                              </p:par>
                            </p:childTnLst>
                          </p:cTn>
                        </p:par>
                      </p:childTnLst>
                    </p:cTn>
                  </p:par>
                  <p:par>
                    <p:cTn id="91" fill="hold">
                      <p:stCondLst>
                        <p:cond delay="indefinite"/>
                      </p:stCondLst>
                      <p:childTnLst>
                        <p:par>
                          <p:cTn id="92" fill="hold">
                            <p:stCondLst>
                              <p:cond delay="0"/>
                            </p:stCondLst>
                            <p:childTnLst>
                              <p:par>
                                <p:cTn id="93" presetID="49" presetClass="entr" presetSubtype="0" decel="100000" fill="hold" grpId="0" nodeType="clickEffect">
                                  <p:stCondLst>
                                    <p:cond delay="0"/>
                                  </p:stCondLst>
                                  <p:childTnLst>
                                    <p:set>
                                      <p:cBhvr>
                                        <p:cTn id="94" dur="1" fill="hold">
                                          <p:stCondLst>
                                            <p:cond delay="0"/>
                                          </p:stCondLst>
                                        </p:cTn>
                                        <p:tgtEl>
                                          <p:spTgt spid="16"/>
                                        </p:tgtEl>
                                        <p:attrNameLst>
                                          <p:attrName>style.visibility</p:attrName>
                                        </p:attrNameLst>
                                      </p:cBhvr>
                                      <p:to>
                                        <p:strVal val="visible"/>
                                      </p:to>
                                    </p:set>
                                    <p:anim calcmode="lin" valueType="num">
                                      <p:cBhvr>
                                        <p:cTn id="95" dur="500" fill="hold"/>
                                        <p:tgtEl>
                                          <p:spTgt spid="16"/>
                                        </p:tgtEl>
                                        <p:attrNameLst>
                                          <p:attrName>ppt_w</p:attrName>
                                        </p:attrNameLst>
                                      </p:cBhvr>
                                      <p:tavLst>
                                        <p:tav tm="0">
                                          <p:val>
                                            <p:fltVal val="0"/>
                                          </p:val>
                                        </p:tav>
                                        <p:tav tm="100000">
                                          <p:val>
                                            <p:strVal val="#ppt_w"/>
                                          </p:val>
                                        </p:tav>
                                      </p:tavLst>
                                    </p:anim>
                                    <p:anim calcmode="lin" valueType="num">
                                      <p:cBhvr>
                                        <p:cTn id="96" dur="500" fill="hold"/>
                                        <p:tgtEl>
                                          <p:spTgt spid="16"/>
                                        </p:tgtEl>
                                        <p:attrNameLst>
                                          <p:attrName>ppt_h</p:attrName>
                                        </p:attrNameLst>
                                      </p:cBhvr>
                                      <p:tavLst>
                                        <p:tav tm="0">
                                          <p:val>
                                            <p:fltVal val="0"/>
                                          </p:val>
                                        </p:tav>
                                        <p:tav tm="100000">
                                          <p:val>
                                            <p:strVal val="#ppt_h"/>
                                          </p:val>
                                        </p:tav>
                                      </p:tavLst>
                                    </p:anim>
                                    <p:anim calcmode="lin" valueType="num">
                                      <p:cBhvr>
                                        <p:cTn id="97" dur="500" fill="hold"/>
                                        <p:tgtEl>
                                          <p:spTgt spid="16"/>
                                        </p:tgtEl>
                                        <p:attrNameLst>
                                          <p:attrName>style.rotation</p:attrName>
                                        </p:attrNameLst>
                                      </p:cBhvr>
                                      <p:tavLst>
                                        <p:tav tm="0">
                                          <p:val>
                                            <p:fltVal val="360"/>
                                          </p:val>
                                        </p:tav>
                                        <p:tav tm="100000">
                                          <p:val>
                                            <p:fltVal val="0"/>
                                          </p:val>
                                        </p:tav>
                                      </p:tavLst>
                                    </p:anim>
                                    <p:animEffect transition="in" filter="fade">
                                      <p:cBhvr>
                                        <p:cTn id="98" dur="500"/>
                                        <p:tgtEl>
                                          <p:spTgt spid="16"/>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8" fill="hold" grpId="0" nodeType="clickEffect">
                                  <p:stCondLst>
                                    <p:cond delay="0"/>
                                  </p:stCondLst>
                                  <p:childTnLst>
                                    <p:set>
                                      <p:cBhvr>
                                        <p:cTn id="102" dur="1" fill="hold">
                                          <p:stCondLst>
                                            <p:cond delay="0"/>
                                          </p:stCondLst>
                                        </p:cTn>
                                        <p:tgtEl>
                                          <p:spTgt spid="17"/>
                                        </p:tgtEl>
                                        <p:attrNameLst>
                                          <p:attrName>style.visibility</p:attrName>
                                        </p:attrNameLst>
                                      </p:cBhvr>
                                      <p:to>
                                        <p:strVal val="visible"/>
                                      </p:to>
                                    </p:set>
                                    <p:animEffect transition="in" filter="wipe(left)">
                                      <p:cBhvr>
                                        <p:cTn id="103" dur="500"/>
                                        <p:tgtEl>
                                          <p:spTgt spid="17"/>
                                        </p:tgtEl>
                                      </p:cBhvr>
                                    </p:animEffect>
                                  </p:childTnLst>
                                </p:cTn>
                              </p:par>
                            </p:childTnLst>
                          </p:cTn>
                        </p:par>
                      </p:childTnLst>
                    </p:cTn>
                  </p:par>
                  <p:par>
                    <p:cTn id="104" fill="hold">
                      <p:stCondLst>
                        <p:cond delay="indefinite"/>
                      </p:stCondLst>
                      <p:childTnLst>
                        <p:par>
                          <p:cTn id="105" fill="hold">
                            <p:stCondLst>
                              <p:cond delay="0"/>
                            </p:stCondLst>
                            <p:childTnLst>
                              <p:par>
                                <p:cTn id="106" presetID="49" presetClass="entr" presetSubtype="0" decel="100000" fill="hold" grpId="0" nodeType="clickEffect">
                                  <p:stCondLst>
                                    <p:cond delay="0"/>
                                  </p:stCondLst>
                                  <p:childTnLst>
                                    <p:set>
                                      <p:cBhvr>
                                        <p:cTn id="107" dur="1" fill="hold">
                                          <p:stCondLst>
                                            <p:cond delay="0"/>
                                          </p:stCondLst>
                                        </p:cTn>
                                        <p:tgtEl>
                                          <p:spTgt spid="18"/>
                                        </p:tgtEl>
                                        <p:attrNameLst>
                                          <p:attrName>style.visibility</p:attrName>
                                        </p:attrNameLst>
                                      </p:cBhvr>
                                      <p:to>
                                        <p:strVal val="visible"/>
                                      </p:to>
                                    </p:set>
                                    <p:anim calcmode="lin" valueType="num">
                                      <p:cBhvr>
                                        <p:cTn id="108" dur="500" fill="hold"/>
                                        <p:tgtEl>
                                          <p:spTgt spid="18"/>
                                        </p:tgtEl>
                                        <p:attrNameLst>
                                          <p:attrName>ppt_w</p:attrName>
                                        </p:attrNameLst>
                                      </p:cBhvr>
                                      <p:tavLst>
                                        <p:tav tm="0">
                                          <p:val>
                                            <p:fltVal val="0"/>
                                          </p:val>
                                        </p:tav>
                                        <p:tav tm="100000">
                                          <p:val>
                                            <p:strVal val="#ppt_w"/>
                                          </p:val>
                                        </p:tav>
                                      </p:tavLst>
                                    </p:anim>
                                    <p:anim calcmode="lin" valueType="num">
                                      <p:cBhvr>
                                        <p:cTn id="109" dur="500" fill="hold"/>
                                        <p:tgtEl>
                                          <p:spTgt spid="18"/>
                                        </p:tgtEl>
                                        <p:attrNameLst>
                                          <p:attrName>ppt_h</p:attrName>
                                        </p:attrNameLst>
                                      </p:cBhvr>
                                      <p:tavLst>
                                        <p:tav tm="0">
                                          <p:val>
                                            <p:fltVal val="0"/>
                                          </p:val>
                                        </p:tav>
                                        <p:tav tm="100000">
                                          <p:val>
                                            <p:strVal val="#ppt_h"/>
                                          </p:val>
                                        </p:tav>
                                      </p:tavLst>
                                    </p:anim>
                                    <p:anim calcmode="lin" valueType="num">
                                      <p:cBhvr>
                                        <p:cTn id="110" dur="500" fill="hold"/>
                                        <p:tgtEl>
                                          <p:spTgt spid="18"/>
                                        </p:tgtEl>
                                        <p:attrNameLst>
                                          <p:attrName>style.rotation</p:attrName>
                                        </p:attrNameLst>
                                      </p:cBhvr>
                                      <p:tavLst>
                                        <p:tav tm="0">
                                          <p:val>
                                            <p:fltVal val="360"/>
                                          </p:val>
                                        </p:tav>
                                        <p:tav tm="100000">
                                          <p:val>
                                            <p:fltVal val="0"/>
                                          </p:val>
                                        </p:tav>
                                      </p:tavLst>
                                    </p:anim>
                                    <p:animEffect transition="in" filter="fade">
                                      <p:cBhvr>
                                        <p:cTn id="111" dur="500"/>
                                        <p:tgtEl>
                                          <p:spTgt spid="18"/>
                                        </p:tgtEl>
                                      </p:cBhvr>
                                    </p:animEffect>
                                  </p:childTnLst>
                                </p:cTn>
                              </p:par>
                            </p:childTnLst>
                          </p:cTn>
                        </p:par>
                      </p:childTnLst>
                    </p:cTn>
                  </p:par>
                  <p:par>
                    <p:cTn id="112" fill="hold">
                      <p:stCondLst>
                        <p:cond delay="indefinite"/>
                      </p:stCondLst>
                      <p:childTnLst>
                        <p:par>
                          <p:cTn id="113" fill="hold">
                            <p:stCondLst>
                              <p:cond delay="0"/>
                            </p:stCondLst>
                            <p:childTnLst>
                              <p:par>
                                <p:cTn id="114" presetID="49" presetClass="entr" presetSubtype="0" decel="100000" fill="hold" grpId="0" nodeType="clickEffect">
                                  <p:stCondLst>
                                    <p:cond delay="0"/>
                                  </p:stCondLst>
                                  <p:childTnLst>
                                    <p:set>
                                      <p:cBhvr>
                                        <p:cTn id="115" dur="1" fill="hold">
                                          <p:stCondLst>
                                            <p:cond delay="0"/>
                                          </p:stCondLst>
                                        </p:cTn>
                                        <p:tgtEl>
                                          <p:spTgt spid="19"/>
                                        </p:tgtEl>
                                        <p:attrNameLst>
                                          <p:attrName>style.visibility</p:attrName>
                                        </p:attrNameLst>
                                      </p:cBhvr>
                                      <p:to>
                                        <p:strVal val="visible"/>
                                      </p:to>
                                    </p:set>
                                    <p:anim calcmode="lin" valueType="num">
                                      <p:cBhvr>
                                        <p:cTn id="116" dur="500" fill="hold"/>
                                        <p:tgtEl>
                                          <p:spTgt spid="19"/>
                                        </p:tgtEl>
                                        <p:attrNameLst>
                                          <p:attrName>ppt_w</p:attrName>
                                        </p:attrNameLst>
                                      </p:cBhvr>
                                      <p:tavLst>
                                        <p:tav tm="0">
                                          <p:val>
                                            <p:fltVal val="0"/>
                                          </p:val>
                                        </p:tav>
                                        <p:tav tm="100000">
                                          <p:val>
                                            <p:strVal val="#ppt_w"/>
                                          </p:val>
                                        </p:tav>
                                      </p:tavLst>
                                    </p:anim>
                                    <p:anim calcmode="lin" valueType="num">
                                      <p:cBhvr>
                                        <p:cTn id="117" dur="500" fill="hold"/>
                                        <p:tgtEl>
                                          <p:spTgt spid="19"/>
                                        </p:tgtEl>
                                        <p:attrNameLst>
                                          <p:attrName>ppt_h</p:attrName>
                                        </p:attrNameLst>
                                      </p:cBhvr>
                                      <p:tavLst>
                                        <p:tav tm="0">
                                          <p:val>
                                            <p:fltVal val="0"/>
                                          </p:val>
                                        </p:tav>
                                        <p:tav tm="100000">
                                          <p:val>
                                            <p:strVal val="#ppt_h"/>
                                          </p:val>
                                        </p:tav>
                                      </p:tavLst>
                                    </p:anim>
                                    <p:anim calcmode="lin" valueType="num">
                                      <p:cBhvr>
                                        <p:cTn id="118" dur="500" fill="hold"/>
                                        <p:tgtEl>
                                          <p:spTgt spid="19"/>
                                        </p:tgtEl>
                                        <p:attrNameLst>
                                          <p:attrName>style.rotation</p:attrName>
                                        </p:attrNameLst>
                                      </p:cBhvr>
                                      <p:tavLst>
                                        <p:tav tm="0">
                                          <p:val>
                                            <p:fltVal val="360"/>
                                          </p:val>
                                        </p:tav>
                                        <p:tav tm="100000">
                                          <p:val>
                                            <p:fltVal val="0"/>
                                          </p:val>
                                        </p:tav>
                                      </p:tavLst>
                                    </p:anim>
                                    <p:animEffect transition="in" filter="fade">
                                      <p:cBhvr>
                                        <p:cTn id="119" dur="500"/>
                                        <p:tgtEl>
                                          <p:spTgt spid="19"/>
                                        </p:tgtEl>
                                      </p:cBhvr>
                                    </p:animEffect>
                                  </p:childTnLst>
                                </p:cTn>
                              </p:par>
                            </p:childTnLst>
                          </p:cTn>
                        </p:par>
                      </p:childTnLst>
                    </p:cTn>
                  </p:par>
                  <p:par>
                    <p:cTn id="120" fill="hold">
                      <p:stCondLst>
                        <p:cond delay="indefinite"/>
                      </p:stCondLst>
                      <p:childTnLst>
                        <p:par>
                          <p:cTn id="121" fill="hold">
                            <p:stCondLst>
                              <p:cond delay="0"/>
                            </p:stCondLst>
                            <p:childTnLst>
                              <p:par>
                                <p:cTn id="122" presetID="22" presetClass="entr" presetSubtype="8" fill="hold" grpId="0" nodeType="clickEffect">
                                  <p:stCondLst>
                                    <p:cond delay="0"/>
                                  </p:stCondLst>
                                  <p:childTnLst>
                                    <p:set>
                                      <p:cBhvr>
                                        <p:cTn id="123" dur="1" fill="hold">
                                          <p:stCondLst>
                                            <p:cond delay="0"/>
                                          </p:stCondLst>
                                        </p:cTn>
                                        <p:tgtEl>
                                          <p:spTgt spid="20"/>
                                        </p:tgtEl>
                                        <p:attrNameLst>
                                          <p:attrName>style.visibility</p:attrName>
                                        </p:attrNameLst>
                                      </p:cBhvr>
                                      <p:to>
                                        <p:strVal val="visible"/>
                                      </p:to>
                                    </p:set>
                                    <p:animEffect transition="in" filter="wipe(left)">
                                      <p:cBhvr>
                                        <p:cTn id="124" dur="500"/>
                                        <p:tgtEl>
                                          <p:spTgt spid="20"/>
                                        </p:tgtEl>
                                      </p:cBhvr>
                                    </p:animEffect>
                                  </p:childTnLst>
                                </p:cTn>
                              </p:par>
                            </p:childTnLst>
                          </p:cTn>
                        </p:par>
                      </p:childTnLst>
                    </p:cTn>
                  </p:par>
                  <p:par>
                    <p:cTn id="125" fill="hold">
                      <p:stCondLst>
                        <p:cond delay="indefinite"/>
                      </p:stCondLst>
                      <p:childTnLst>
                        <p:par>
                          <p:cTn id="126" fill="hold">
                            <p:stCondLst>
                              <p:cond delay="0"/>
                            </p:stCondLst>
                            <p:childTnLst>
                              <p:par>
                                <p:cTn id="127" presetID="16" presetClass="entr" presetSubtype="37" fill="hold" grpId="0" nodeType="clickEffect">
                                  <p:stCondLst>
                                    <p:cond delay="0"/>
                                  </p:stCondLst>
                                  <p:childTnLst>
                                    <p:set>
                                      <p:cBhvr>
                                        <p:cTn id="128" dur="1" fill="hold">
                                          <p:stCondLst>
                                            <p:cond delay="0"/>
                                          </p:stCondLst>
                                        </p:cTn>
                                        <p:tgtEl>
                                          <p:spTgt spid="9"/>
                                        </p:tgtEl>
                                        <p:attrNameLst>
                                          <p:attrName>style.visibility</p:attrName>
                                        </p:attrNameLst>
                                      </p:cBhvr>
                                      <p:to>
                                        <p:strVal val="visible"/>
                                      </p:to>
                                    </p:set>
                                    <p:animEffect transition="in" filter="barn(outVertical)">
                                      <p:cBhvr>
                                        <p:cTn id="1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p:bldP spid="6" grpId="0"/>
      <p:bldP spid="9" grpId="0"/>
      <p:bldP spid="7"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9100EBFE-61EF-D0AF-C98D-0820DC7CFD70}"/>
              </a:ext>
            </a:extLst>
          </p:cNvPr>
          <p:cNvSpPr txBox="1"/>
          <p:nvPr/>
        </p:nvSpPr>
        <p:spPr>
          <a:xfrm>
            <a:off x="143256" y="1392737"/>
            <a:ext cx="11609832" cy="3477875"/>
          </a:xfrm>
          <a:prstGeom prst="rect">
            <a:avLst/>
          </a:prstGeom>
          <a:solidFill>
            <a:srgbClr val="F2DB51">
              <a:alpha val="40000"/>
            </a:srgbClr>
          </a:solidFill>
          <a:ln>
            <a:solidFill>
              <a:schemeClr val="tx1">
                <a:lumMod val="95000"/>
                <a:lumOff val="5000"/>
              </a:schemeClr>
            </a:solidFill>
          </a:ln>
        </p:spPr>
        <p:txBody>
          <a:bodyPr wrap="square" rtlCol="0">
            <a:spAutoFit/>
          </a:bodyPr>
          <a:lstStyle/>
          <a:p>
            <a:r>
              <a:rPr lang="de-DE" sz="2200" dirty="0"/>
              <a:t>„Der göttliche Befehl, der Mose erteilt wurde, machte ihn misstrauisch, sprachlos und ängstlich. Er war von dem Gefühl überwältigt, dass er nicht in der Lage war, ein Sprachrohr GOTTES für Israel zu sein. Aber nachdem er das Werk einmal angenommen hatte, ging er es </a:t>
            </a:r>
            <a:br>
              <a:rPr lang="de-DE" sz="2200" dirty="0"/>
            </a:br>
            <a:r>
              <a:rPr lang="de-DE" sz="2200" dirty="0"/>
              <a:t>mit ganzem Herzen an und setzte sein ganzes Vertrauen in den HERRN. Die Größe seiner Mission rief die besten Kräfte seines Geistes in Bewegung. </a:t>
            </a:r>
            <a:r>
              <a:rPr lang="de-DE" sz="2200" b="1" dirty="0"/>
              <a:t>GOTT segnete seinen bereitwilligen Gehorsam, und er wurde wortgewandt, hoffnungsvoll, selbstbeherrscht </a:t>
            </a:r>
            <a:br>
              <a:rPr lang="de-DE" sz="2200" b="1" dirty="0"/>
            </a:br>
            <a:r>
              <a:rPr lang="de-DE" sz="2200" b="1" dirty="0"/>
              <a:t>und gut gerüstet für das größte Werk, das je einem Menschen gegeben wurde.</a:t>
            </a:r>
            <a:r>
              <a:rPr lang="de-DE" sz="2200" dirty="0"/>
              <a:t> </a:t>
            </a:r>
            <a:br>
              <a:rPr lang="de-DE" sz="2200" dirty="0"/>
            </a:br>
            <a:r>
              <a:rPr lang="de-DE" sz="2200" dirty="0"/>
              <a:t>Dies ist ein </a:t>
            </a:r>
            <a:r>
              <a:rPr lang="de-DE" sz="2200" b="1" dirty="0"/>
              <a:t>Beispiel</a:t>
            </a:r>
            <a:r>
              <a:rPr lang="de-DE" sz="2200" dirty="0"/>
              <a:t> dafür, wie GOTT den </a:t>
            </a:r>
            <a:r>
              <a:rPr lang="de-DE" sz="2200" b="1" dirty="0"/>
              <a:t>Charakter</a:t>
            </a:r>
            <a:r>
              <a:rPr lang="de-DE" sz="2200" dirty="0"/>
              <a:t> derer </a:t>
            </a:r>
            <a:r>
              <a:rPr lang="de-DE" sz="2200" b="1" dirty="0"/>
              <a:t>stärkt</a:t>
            </a:r>
            <a:r>
              <a:rPr lang="de-DE" sz="2200" dirty="0"/>
              <a:t>, </a:t>
            </a:r>
            <a:br>
              <a:rPr lang="de-DE" sz="2200" dirty="0"/>
            </a:br>
            <a:r>
              <a:rPr lang="de-DE" sz="2200" dirty="0"/>
              <a:t>die </a:t>
            </a:r>
            <a:r>
              <a:rPr lang="de-DE" sz="2200" b="1" dirty="0"/>
              <a:t>Ihm voll und ganz vertrauen </a:t>
            </a:r>
            <a:r>
              <a:rPr lang="de-DE" sz="2200" dirty="0"/>
              <a:t>und sich </a:t>
            </a:r>
            <a:r>
              <a:rPr lang="de-DE" sz="2200" b="1" dirty="0"/>
              <a:t>Seinen Befehlen vorbehaltlos hingeben</a:t>
            </a:r>
            <a:r>
              <a:rPr lang="de-DE" sz="2200" dirty="0"/>
              <a:t>.“  </a:t>
            </a:r>
            <a:br>
              <a:rPr lang="de-DE" dirty="0"/>
            </a:br>
            <a:r>
              <a:rPr lang="de-DE" dirty="0"/>
              <a:t>					</a:t>
            </a:r>
            <a:r>
              <a:rPr lang="de-DE" b="1" dirty="0"/>
              <a:t> E. G. White,  Patriarchen und Propheten, 255.1 (engl. Ausg.)</a:t>
            </a:r>
          </a:p>
        </p:txBody>
      </p:sp>
      <p:sp>
        <p:nvSpPr>
          <p:cNvPr id="3" name="Textfeld 2">
            <a:extLst>
              <a:ext uri="{FF2B5EF4-FFF2-40B4-BE49-F238E27FC236}">
                <a16:creationId xmlns:a16="http://schemas.microsoft.com/office/drawing/2014/main" id="{8118D655-C610-8B77-B507-4745CED58675}"/>
              </a:ext>
            </a:extLst>
          </p:cNvPr>
          <p:cNvSpPr txBox="1"/>
          <p:nvPr/>
        </p:nvSpPr>
        <p:spPr>
          <a:xfrm>
            <a:off x="143256" y="4934963"/>
            <a:ext cx="11780520" cy="1785104"/>
          </a:xfrm>
          <a:prstGeom prst="rect">
            <a:avLst/>
          </a:prstGeom>
          <a:solidFill>
            <a:srgbClr val="FFC000">
              <a:alpha val="56000"/>
            </a:srgbClr>
          </a:solidFill>
          <a:ln>
            <a:solidFill>
              <a:schemeClr val="tx1">
                <a:lumMod val="95000"/>
                <a:lumOff val="5000"/>
              </a:schemeClr>
            </a:solidFill>
          </a:ln>
        </p:spPr>
        <p:txBody>
          <a:bodyPr wrap="square" rtlCol="0">
            <a:spAutoFit/>
          </a:bodyPr>
          <a:lstStyle/>
          <a:p>
            <a:r>
              <a:rPr lang="de-DE" sz="2200" dirty="0"/>
              <a:t>„Eine </a:t>
            </a:r>
            <a:r>
              <a:rPr lang="de-DE" sz="2200" b="1" dirty="0"/>
              <a:t>geheime Furcht vor dem Pharao </a:t>
            </a:r>
            <a:r>
              <a:rPr lang="de-DE" sz="2200" dirty="0"/>
              <a:t>und den Ägyptern, deren Zorn 40 Jahre zuvor gegen  ihn entfacht worden war, hatte Mose noch mehr zurückgehalten, nach Ägypten zurückzukehren; aber </a:t>
            </a:r>
            <a:r>
              <a:rPr lang="de-DE" sz="2200" b="1" dirty="0"/>
              <a:t>nachdem</a:t>
            </a:r>
            <a:r>
              <a:rPr lang="de-DE" sz="2200" dirty="0"/>
              <a:t> er sich aufgemacht hatte, um dem </a:t>
            </a:r>
            <a:r>
              <a:rPr lang="de-DE" sz="2200" b="1" dirty="0"/>
              <a:t>göttlichen Befehl zu gehorchen, </a:t>
            </a:r>
            <a:br>
              <a:rPr lang="de-DE" sz="2200" dirty="0"/>
            </a:br>
            <a:r>
              <a:rPr lang="de-DE" sz="2200" b="1" dirty="0"/>
              <a:t>offenbarte</a:t>
            </a:r>
            <a:r>
              <a:rPr lang="de-DE" sz="2200" dirty="0"/>
              <a:t> ihm der </a:t>
            </a:r>
            <a:r>
              <a:rPr lang="de-DE" sz="2200" b="1" dirty="0"/>
              <a:t>HERR</a:t>
            </a:r>
            <a:r>
              <a:rPr lang="de-DE" sz="2200" dirty="0"/>
              <a:t>, </a:t>
            </a:r>
            <a:r>
              <a:rPr lang="de-DE" sz="2200" b="1" dirty="0"/>
              <a:t>dass seine Feinde tot waren.“ </a:t>
            </a:r>
          </a:p>
          <a:p>
            <a:r>
              <a:rPr lang="de-DE" sz="2200" b="1" dirty="0"/>
              <a:t>					</a:t>
            </a:r>
            <a:r>
              <a:rPr lang="de-DE" sz="2000" b="1" dirty="0"/>
              <a:t> E. G. White, Patriarchen u. Propheten, 255.4 (engl. Ausg.)</a:t>
            </a:r>
            <a:endParaRPr lang="de-DE" sz="2200" dirty="0"/>
          </a:p>
        </p:txBody>
      </p:sp>
      <p:sp>
        <p:nvSpPr>
          <p:cNvPr id="5" name="Textfeld 4">
            <a:extLst>
              <a:ext uri="{FF2B5EF4-FFF2-40B4-BE49-F238E27FC236}">
                <a16:creationId xmlns:a16="http://schemas.microsoft.com/office/drawing/2014/main" id="{3C8D0C98-6C29-C95C-0B1C-44206CD7D799}"/>
              </a:ext>
            </a:extLst>
          </p:cNvPr>
          <p:cNvSpPr txBox="1"/>
          <p:nvPr/>
        </p:nvSpPr>
        <p:spPr>
          <a:xfrm>
            <a:off x="143256" y="231663"/>
            <a:ext cx="11780520" cy="1107996"/>
          </a:xfrm>
          <a:prstGeom prst="rect">
            <a:avLst/>
          </a:prstGeom>
          <a:solidFill>
            <a:schemeClr val="bg2">
              <a:lumMod val="40000"/>
              <a:lumOff val="60000"/>
              <a:alpha val="32000"/>
            </a:schemeClr>
          </a:solidFill>
          <a:ln>
            <a:solidFill>
              <a:schemeClr val="tx1">
                <a:lumMod val="95000"/>
                <a:lumOff val="5000"/>
              </a:schemeClr>
            </a:solidFill>
          </a:ln>
        </p:spPr>
        <p:txBody>
          <a:bodyPr wrap="square">
            <a:spAutoFit/>
          </a:bodyPr>
          <a:lstStyle/>
          <a:p>
            <a:r>
              <a:rPr lang="de-DE" sz="2200" dirty="0"/>
              <a:t>„Er (Mose) war so lange nicht mehr in  Ägypten gewesen, dass er ihre Sprache nicht mehr so gut beherrschte wie damals, als er unter ihnen war.“ </a:t>
            </a:r>
            <a:br>
              <a:rPr lang="de-DE" sz="2200" dirty="0"/>
            </a:br>
            <a:r>
              <a:rPr lang="de-DE" sz="2200" dirty="0"/>
              <a:t>					</a:t>
            </a:r>
            <a:r>
              <a:rPr lang="de-DE" sz="2200" b="1" dirty="0"/>
              <a:t>E. G. White</a:t>
            </a:r>
            <a:r>
              <a:rPr lang="de-DE" sz="2200" dirty="0"/>
              <a:t>, </a:t>
            </a:r>
            <a:r>
              <a:rPr lang="de-DE" b="1" dirty="0"/>
              <a:t>Patriarchen und Propheten, 254.1 (engl. Ausg.)</a:t>
            </a:r>
            <a:endParaRPr lang="de-DE" dirty="0"/>
          </a:p>
        </p:txBody>
      </p:sp>
    </p:spTree>
    <p:extLst>
      <p:ext uri="{BB962C8B-B14F-4D97-AF65-F5344CB8AC3E}">
        <p14:creationId xmlns:p14="http://schemas.microsoft.com/office/powerpoint/2010/main" val="3726088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duotone>
              <a:schemeClr val="accent2">
                <a:shade val="45000"/>
                <a:satMod val="135000"/>
              </a:schemeClr>
              <a:prstClr val="white"/>
            </a:duotone>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2" name="Imagen 11" descr="Una caricatura de una persona&#10;&#10;El contenido generado por IA puede ser incorrecto.">
            <a:extLst>
              <a:ext uri="{FF2B5EF4-FFF2-40B4-BE49-F238E27FC236}">
                <a16:creationId xmlns:a16="http://schemas.microsoft.com/office/drawing/2014/main" id="{61CB3411-54FF-BCD6-A6C2-8D483CE9B15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7863" y="1563946"/>
            <a:ext cx="5071052" cy="3803289"/>
          </a:xfrm>
          <a:prstGeom prst="rect">
            <a:avLst/>
          </a:prstGeom>
          <a:effectLst>
            <a:softEdge rad="317500"/>
          </a:effectLst>
        </p:spPr>
      </p:pic>
      <p:sp>
        <p:nvSpPr>
          <p:cNvPr id="19" name="Rectángulo 18">
            <a:extLst>
              <a:ext uri="{FF2B5EF4-FFF2-40B4-BE49-F238E27FC236}">
                <a16:creationId xmlns:a16="http://schemas.microsoft.com/office/drawing/2014/main" id="{BA196DD7-0174-D06F-4EBB-DD635500F919}"/>
              </a:ext>
            </a:extLst>
          </p:cNvPr>
          <p:cNvSpPr>
            <a:spLocks noGrp="1" noRot="1" noMove="1" noResize="1" noEditPoints="1" noAdjustHandles="1" noChangeArrowheads="1" noChangeShapeType="1"/>
          </p:cNvSpPr>
          <p:nvPr/>
        </p:nvSpPr>
        <p:spPr>
          <a:xfrm>
            <a:off x="0" y="0"/>
            <a:ext cx="12191999" cy="1384236"/>
          </a:xfrm>
          <a:prstGeom prst="rect">
            <a:avLst/>
          </a:prstGeom>
          <a:blipFill dpi="0" rotWithShape="1">
            <a:blip r:embed="rId4">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DC45C666-BB8B-96FC-9229-767E1A104DDD}"/>
              </a:ext>
            </a:extLst>
          </p:cNvPr>
          <p:cNvSpPr txBox="1"/>
          <p:nvPr/>
        </p:nvSpPr>
        <p:spPr>
          <a:xfrm>
            <a:off x="2712204" y="0"/>
            <a:ext cx="9479796" cy="769441"/>
          </a:xfrm>
          <a:prstGeom prst="rect">
            <a:avLst/>
          </a:prstGeom>
          <a:noFill/>
          <a:effectLst>
            <a:outerShdw blurRad="50800" dist="12700" dir="5400000" algn="ctr" rotWithShape="0">
              <a:schemeClr val="tx1"/>
            </a:outerShdw>
          </a:effectLst>
        </p:spPr>
        <p:txBody>
          <a:bodyPr wrap="square">
            <a:spAutoFit/>
          </a:bodyPr>
          <a:lstStyle/>
          <a:p>
            <a:pPr algn="ctr"/>
            <a:r>
              <a:rPr lang="en" sz="4400" b="1" spc="300" dirty="0">
                <a:ln w="6600">
                  <a:solidFill>
                    <a:schemeClr val="accent2"/>
                  </a:solidFill>
                  <a:prstDash val="solid"/>
                </a:ln>
                <a:solidFill>
                  <a:srgbClr val="FFFFFF"/>
                </a:solidFill>
                <a:effectLst>
                  <a:outerShdw dist="38100" dir="2700000" algn="tl" rotWithShape="0">
                    <a:schemeClr val="accent2"/>
                  </a:outerShdw>
                </a:effectLst>
              </a:rPr>
              <a:t>DIE RÜCKKEHR NACH ÄGYPTEN</a:t>
            </a:r>
          </a:p>
        </p:txBody>
      </p:sp>
      <p:sp>
        <p:nvSpPr>
          <p:cNvPr id="5" name="CuadroTexto 4">
            <a:extLst>
              <a:ext uri="{FF2B5EF4-FFF2-40B4-BE49-F238E27FC236}">
                <a16:creationId xmlns:a16="http://schemas.microsoft.com/office/drawing/2014/main" id="{3D546CE7-A01E-1168-3243-593F388758E1}"/>
              </a:ext>
            </a:extLst>
          </p:cNvPr>
          <p:cNvSpPr txBox="1"/>
          <p:nvPr/>
        </p:nvSpPr>
        <p:spPr>
          <a:xfrm>
            <a:off x="3071854" y="702672"/>
            <a:ext cx="9025705" cy="707886"/>
          </a:xfrm>
          <a:prstGeom prst="rect">
            <a:avLst/>
          </a:prstGeom>
          <a:noFill/>
        </p:spPr>
        <p:txBody>
          <a:bodyPr wrap="square">
            <a:spAutoFit/>
          </a:bodyPr>
          <a:lstStyle/>
          <a:p>
            <a:pPr algn="ctr"/>
            <a:r>
              <a:rPr lang="en" sz="2000" b="1" dirty="0">
                <a:solidFill>
                  <a:schemeClr val="bg2">
                    <a:lumMod val="20000"/>
                    <a:lumOff val="80000"/>
                  </a:schemeClr>
                </a:solidFill>
                <a:effectLst>
                  <a:outerShdw blurRad="38100" dist="38100" dir="2700000" algn="tl">
                    <a:srgbClr val="000000">
                      <a:alpha val="43137"/>
                    </a:srgbClr>
                  </a:outerShdw>
                </a:effectLst>
                <a:latin typeface="Candara" panose="020E0502030303020204" pitchFamily="34" charset="0"/>
              </a:rPr>
              <a:t>“</a:t>
            </a:r>
            <a:r>
              <a:rPr lang="de-DE" sz="2000" b="1" dirty="0">
                <a:solidFill>
                  <a:schemeClr val="bg2">
                    <a:lumMod val="20000"/>
                    <a:lumOff val="80000"/>
                  </a:schemeClr>
                </a:solidFill>
                <a:effectLst>
                  <a:outerShdw blurRad="38100" dist="38100" dir="2700000" algn="tl">
                    <a:srgbClr val="000000">
                      <a:alpha val="43137"/>
                    </a:srgbClr>
                  </a:outerShdw>
                </a:effectLst>
                <a:latin typeface="Candara" panose="020E0502030303020204" pitchFamily="34" charset="0"/>
              </a:rPr>
              <a:t>Unterwegs am Rastplatz trat der HERR dem Mose entgegen </a:t>
            </a:r>
            <a:br>
              <a:rPr lang="de-DE" sz="2000" b="1" dirty="0">
                <a:solidFill>
                  <a:schemeClr val="bg2">
                    <a:lumMod val="20000"/>
                    <a:lumOff val="80000"/>
                  </a:schemeClr>
                </a:solidFill>
                <a:effectLst>
                  <a:outerShdw blurRad="38100" dist="38100" dir="2700000" algn="tl">
                    <a:srgbClr val="000000">
                      <a:alpha val="43137"/>
                    </a:srgbClr>
                  </a:outerShdw>
                </a:effectLst>
                <a:latin typeface="Candara" panose="020E0502030303020204" pitchFamily="34" charset="0"/>
              </a:rPr>
            </a:br>
            <a:r>
              <a:rPr lang="de-DE" sz="2000" b="1" dirty="0">
                <a:solidFill>
                  <a:schemeClr val="bg2">
                    <a:lumMod val="20000"/>
                    <a:lumOff val="80000"/>
                  </a:schemeClr>
                </a:solidFill>
                <a:effectLst>
                  <a:outerShdw blurRad="38100" dist="38100" dir="2700000" algn="tl">
                    <a:srgbClr val="000000">
                      <a:alpha val="43137"/>
                    </a:srgbClr>
                  </a:outerShdw>
                </a:effectLst>
                <a:latin typeface="Candara" panose="020E0502030303020204" pitchFamily="34" charset="0"/>
              </a:rPr>
              <a:t>und wollte ihn töten.</a:t>
            </a:r>
            <a:r>
              <a:rPr lang="en" sz="2000" b="1" dirty="0">
                <a:solidFill>
                  <a:schemeClr val="bg2">
                    <a:lumMod val="20000"/>
                    <a:lumOff val="80000"/>
                  </a:schemeClr>
                </a:solidFill>
                <a:effectLst>
                  <a:outerShdw blurRad="38100" dist="38100" dir="2700000" algn="tl">
                    <a:srgbClr val="000000">
                      <a:alpha val="43137"/>
                    </a:srgbClr>
                  </a:outerShdw>
                </a:effectLst>
                <a:latin typeface="Candara" panose="020E0502030303020204" pitchFamily="34" charset="0"/>
              </a:rPr>
              <a:t>” 	</a:t>
            </a:r>
            <a:r>
              <a:rPr lang="en" sz="1600" b="1" dirty="0">
                <a:solidFill>
                  <a:schemeClr val="bg2">
                    <a:lumMod val="20000"/>
                    <a:lumOff val="80000"/>
                  </a:schemeClr>
                </a:solidFill>
                <a:effectLst>
                  <a:outerShdw blurRad="38100" dist="38100" dir="2700000" algn="tl">
                    <a:srgbClr val="000000">
                      <a:alpha val="43137"/>
                    </a:srgbClr>
                  </a:outerShdw>
                </a:effectLst>
                <a:latin typeface="Candara" panose="020E0502030303020204" pitchFamily="34" charset="0"/>
              </a:rPr>
              <a:t>(2. Mo 4:24)</a:t>
            </a:r>
          </a:p>
        </p:txBody>
      </p:sp>
      <p:sp>
        <p:nvSpPr>
          <p:cNvPr id="6" name="CuadroTexto 5">
            <a:extLst>
              <a:ext uri="{FF2B5EF4-FFF2-40B4-BE49-F238E27FC236}">
                <a16:creationId xmlns:a16="http://schemas.microsoft.com/office/drawing/2014/main" id="{516C2D1C-1824-B2D6-B0F0-4A05A71CB11C}"/>
              </a:ext>
            </a:extLst>
          </p:cNvPr>
          <p:cNvSpPr txBox="1"/>
          <p:nvPr/>
        </p:nvSpPr>
        <p:spPr>
          <a:xfrm>
            <a:off x="5369660" y="1762908"/>
            <a:ext cx="6484882" cy="3939540"/>
          </a:xfrm>
          <a:prstGeom prst="rect">
            <a:avLst/>
          </a:prstGeom>
          <a:noFill/>
        </p:spPr>
        <p:txBody>
          <a:bodyPr wrap="square" rtlCol="0">
            <a:spAutoFit/>
          </a:bodyPr>
          <a:lstStyle/>
          <a:p>
            <a:pPr>
              <a:spcBef>
                <a:spcPts val="600"/>
              </a:spcBef>
            </a:pPr>
            <a:r>
              <a:rPr lang="de-DE" sz="2400" b="1" dirty="0"/>
              <a:t>Zuhause angelangt, </a:t>
            </a:r>
            <a:br>
              <a:rPr lang="de-DE" sz="2400" b="1" dirty="0"/>
            </a:br>
            <a:r>
              <a:rPr lang="de-DE" sz="2400" b="1" dirty="0"/>
              <a:t>bat Mose zuerst seinen Schwiegervater </a:t>
            </a:r>
            <a:br>
              <a:rPr lang="de-DE" sz="2400" b="1" dirty="0"/>
            </a:br>
            <a:r>
              <a:rPr lang="de-DE" sz="2400" b="1" dirty="0"/>
              <a:t>um Erlaubnis nach Ägypten reisen zu dürfen </a:t>
            </a:r>
            <a:br>
              <a:rPr lang="de-DE" sz="2400" b="1" dirty="0"/>
            </a:br>
            <a:r>
              <a:rPr lang="de-DE" sz="2400" b="1" dirty="0"/>
              <a:t>(2. Mose 4,18). </a:t>
            </a:r>
          </a:p>
          <a:p>
            <a:pPr>
              <a:spcBef>
                <a:spcPts val="600"/>
              </a:spcBef>
            </a:pPr>
            <a:r>
              <a:rPr lang="de-DE" sz="2400" b="1" dirty="0"/>
              <a:t>Mit seiner Familie </a:t>
            </a:r>
            <a:br>
              <a:rPr lang="de-DE" sz="2400" b="1" dirty="0"/>
            </a:br>
            <a:r>
              <a:rPr lang="de-DE" sz="2400" b="1" dirty="0"/>
              <a:t>machte er sich auf den Weg </a:t>
            </a:r>
            <a:br>
              <a:rPr lang="de-DE" sz="2400" b="1" dirty="0"/>
            </a:br>
            <a:r>
              <a:rPr lang="de-DE" sz="2400" b="1" dirty="0"/>
              <a:t>(2. Mose 4,20). </a:t>
            </a:r>
          </a:p>
          <a:p>
            <a:pPr>
              <a:spcBef>
                <a:spcPts val="600"/>
              </a:spcBef>
            </a:pPr>
            <a:r>
              <a:rPr lang="de-DE" sz="2400" b="1" dirty="0"/>
              <a:t>Doch dann überraschte ihn GOTT unterwegs </a:t>
            </a:r>
            <a:br>
              <a:rPr lang="de-DE" sz="2400" b="1" dirty="0"/>
            </a:br>
            <a:r>
              <a:rPr lang="de-DE" sz="2400" b="1" dirty="0"/>
              <a:t>und wollte ihn töten </a:t>
            </a:r>
            <a:br>
              <a:rPr lang="de-DE" sz="2400" b="1" dirty="0"/>
            </a:br>
            <a:r>
              <a:rPr lang="de-DE" sz="2400" b="1" dirty="0"/>
              <a:t>(2. Mose 4,24).</a:t>
            </a:r>
            <a:endParaRPr lang="en" sz="2400" b="1" dirty="0"/>
          </a:p>
        </p:txBody>
      </p:sp>
      <p:sp>
        <p:nvSpPr>
          <p:cNvPr id="2" name="Textfeld 1">
            <a:extLst>
              <a:ext uri="{FF2B5EF4-FFF2-40B4-BE49-F238E27FC236}">
                <a16:creationId xmlns:a16="http://schemas.microsoft.com/office/drawing/2014/main" id="{1CF84E0B-5ED7-1DDB-369A-91998AA42B79}"/>
              </a:ext>
            </a:extLst>
          </p:cNvPr>
          <p:cNvSpPr txBox="1"/>
          <p:nvPr/>
        </p:nvSpPr>
        <p:spPr>
          <a:xfrm>
            <a:off x="92946" y="102792"/>
            <a:ext cx="2758339" cy="769441"/>
          </a:xfrm>
          <a:prstGeom prst="rect">
            <a:avLst/>
          </a:prstGeom>
          <a:solidFill>
            <a:srgbClr val="6681AF"/>
          </a:solidFill>
        </p:spPr>
        <p:txBody>
          <a:bodyPr wrap="square">
            <a:spAutoFit/>
          </a:bodyPr>
          <a:lstStyle/>
          <a:p>
            <a:pPr marL="95250" lvl="1">
              <a:spcBef>
                <a:spcPts val="600"/>
              </a:spcBef>
            </a:pPr>
            <a:r>
              <a:rPr lang="en" sz="2200" b="1" i="1" dirty="0">
                <a:solidFill>
                  <a:schemeClr val="bg1">
                    <a:lumMod val="85000"/>
                  </a:schemeClr>
                </a:solidFill>
                <a:effectLst>
                  <a:outerShdw blurRad="38100" dist="38100" dir="2700000" algn="tl">
                    <a:srgbClr val="000000">
                      <a:alpha val="43137"/>
                    </a:srgbClr>
                  </a:outerShdw>
                </a:effectLst>
              </a:rPr>
              <a:t>Do, 10. Juli ‘2025 – Die Beschneidung</a:t>
            </a:r>
            <a:endParaRPr lang="en" sz="22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52420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900" decel="100000" fill="hold"/>
                                        <p:tgtEl>
                                          <p:spTgt spid="12"/>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duotone>
              <a:schemeClr val="accent2">
                <a:shade val="45000"/>
                <a:satMod val="135000"/>
              </a:schemeClr>
              <a:prstClr val="white"/>
            </a:duotone>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D910AAE4-DB07-FBA4-96F5-45D19C9FA9A8}"/>
            </a:ext>
          </a:extLst>
        </p:cNvPr>
        <p:cNvGrpSpPr/>
        <p:nvPr/>
      </p:nvGrpSpPr>
      <p:grpSpPr>
        <a:xfrm>
          <a:off x="0" y="0"/>
          <a:ext cx="0" cy="0"/>
          <a:chOff x="0" y="0"/>
          <a:chExt cx="0" cy="0"/>
        </a:xfrm>
      </p:grpSpPr>
      <p:sp>
        <p:nvSpPr>
          <p:cNvPr id="19" name="Rectángulo 18">
            <a:extLst>
              <a:ext uri="{FF2B5EF4-FFF2-40B4-BE49-F238E27FC236}">
                <a16:creationId xmlns:a16="http://schemas.microsoft.com/office/drawing/2014/main" id="{859998DB-37C3-2640-1B11-DCFE05A2BC76}"/>
              </a:ext>
            </a:extLst>
          </p:cNvPr>
          <p:cNvSpPr>
            <a:spLocks noGrp="1" noRot="1" noMove="1" noResize="1" noEditPoints="1" noAdjustHandles="1" noChangeArrowheads="1" noChangeShapeType="1"/>
          </p:cNvSpPr>
          <p:nvPr/>
        </p:nvSpPr>
        <p:spPr>
          <a:xfrm>
            <a:off x="0" y="0"/>
            <a:ext cx="12191999" cy="1384236"/>
          </a:xfrm>
          <a:prstGeom prst="rect">
            <a:avLst/>
          </a:prstGeom>
          <a:blipFill dpi="0" rotWithShape="1">
            <a:blip r:embed="rId3">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D5773042-12EB-FFB4-30C0-060EB6C26B72}"/>
              </a:ext>
            </a:extLst>
          </p:cNvPr>
          <p:cNvSpPr txBox="1"/>
          <p:nvPr/>
        </p:nvSpPr>
        <p:spPr>
          <a:xfrm>
            <a:off x="2712204" y="0"/>
            <a:ext cx="9479796" cy="769441"/>
          </a:xfrm>
          <a:prstGeom prst="rect">
            <a:avLst/>
          </a:prstGeom>
          <a:noFill/>
          <a:effectLst>
            <a:outerShdw blurRad="50800" dist="12700" dir="5400000" algn="ctr" rotWithShape="0">
              <a:schemeClr val="tx1"/>
            </a:outerShdw>
          </a:effectLst>
        </p:spPr>
        <p:txBody>
          <a:bodyPr wrap="square">
            <a:spAutoFit/>
          </a:bodyPr>
          <a:lstStyle/>
          <a:p>
            <a:pPr algn="ctr"/>
            <a:r>
              <a:rPr lang="en" sz="4400" b="1" spc="300" dirty="0">
                <a:ln w="6600">
                  <a:solidFill>
                    <a:schemeClr val="accent2"/>
                  </a:solidFill>
                  <a:prstDash val="solid"/>
                </a:ln>
                <a:solidFill>
                  <a:srgbClr val="FFFFFF"/>
                </a:solidFill>
                <a:effectLst>
                  <a:outerShdw dist="38100" dir="2700000" algn="tl" rotWithShape="0">
                    <a:schemeClr val="accent2"/>
                  </a:outerShdw>
                </a:effectLst>
              </a:rPr>
              <a:t>DIE RÜCKKEHR NACH ÄGYPTEN</a:t>
            </a:r>
          </a:p>
        </p:txBody>
      </p:sp>
      <p:sp>
        <p:nvSpPr>
          <p:cNvPr id="14" name="CuadroTexto 13">
            <a:extLst>
              <a:ext uri="{FF2B5EF4-FFF2-40B4-BE49-F238E27FC236}">
                <a16:creationId xmlns:a16="http://schemas.microsoft.com/office/drawing/2014/main" id="{27A31C61-81C7-0C09-82DB-B2CAB6C85AEE}"/>
              </a:ext>
            </a:extLst>
          </p:cNvPr>
          <p:cNvSpPr txBox="1"/>
          <p:nvPr/>
        </p:nvSpPr>
        <p:spPr>
          <a:xfrm>
            <a:off x="92946" y="3546670"/>
            <a:ext cx="5076395" cy="1631216"/>
          </a:xfrm>
          <a:prstGeom prst="rect">
            <a:avLst/>
          </a:prstGeom>
          <a:noFill/>
        </p:spPr>
        <p:txBody>
          <a:bodyPr wrap="square">
            <a:spAutoFit/>
          </a:bodyPr>
          <a:lstStyle/>
          <a:p>
            <a:pPr>
              <a:spcBef>
                <a:spcPts val="600"/>
              </a:spcBef>
            </a:pPr>
            <a:r>
              <a:rPr lang="de-DE" sz="2000" b="1" dirty="0"/>
              <a:t>Mose hatte (beeinflusst durch seine Frau) seinen Sohn nicht beschnitten. </a:t>
            </a:r>
            <a:br>
              <a:rPr lang="de-DE" sz="2000" b="1" dirty="0"/>
            </a:br>
            <a:r>
              <a:rPr lang="de-DE" sz="2000" b="1" dirty="0"/>
              <a:t>Damit verstieß er gegen die Bedingungen des BUNDES, den GOTT mit Abraham geschlossen hatte (1. Mo 17,10).</a:t>
            </a:r>
            <a:endParaRPr lang="en" sz="2000" b="1" dirty="0"/>
          </a:p>
        </p:txBody>
      </p:sp>
      <p:pic>
        <p:nvPicPr>
          <p:cNvPr id="16" name="Imagen 15" descr="Una persona en un campo de pasto seco&#10;&#10;El contenido generado por IA puede ser incorrecto.">
            <a:extLst>
              <a:ext uri="{FF2B5EF4-FFF2-40B4-BE49-F238E27FC236}">
                <a16:creationId xmlns:a16="http://schemas.microsoft.com/office/drawing/2014/main" id="{72265902-E8E6-09B4-244F-7D97C149A58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b="-217"/>
          <a:stretch>
            <a:fillRect/>
          </a:stretch>
        </p:blipFill>
        <p:spPr>
          <a:xfrm>
            <a:off x="5147726" y="496591"/>
            <a:ext cx="7091351" cy="6466371"/>
          </a:xfrm>
          <a:prstGeom prst="rect">
            <a:avLst/>
          </a:prstGeom>
          <a:effectLst>
            <a:softEdge rad="635000"/>
          </a:effectLst>
        </p:spPr>
      </p:pic>
      <p:sp>
        <p:nvSpPr>
          <p:cNvPr id="18" name="CuadroTexto 17">
            <a:extLst>
              <a:ext uri="{FF2B5EF4-FFF2-40B4-BE49-F238E27FC236}">
                <a16:creationId xmlns:a16="http://schemas.microsoft.com/office/drawing/2014/main" id="{6757CAA9-79D9-325B-5830-7763782B43D0}"/>
              </a:ext>
            </a:extLst>
          </p:cNvPr>
          <p:cNvSpPr txBox="1"/>
          <p:nvPr/>
        </p:nvSpPr>
        <p:spPr>
          <a:xfrm>
            <a:off x="-66069" y="1487028"/>
            <a:ext cx="5556546" cy="2015936"/>
          </a:xfrm>
          <a:prstGeom prst="rect">
            <a:avLst/>
          </a:prstGeom>
          <a:noFill/>
        </p:spPr>
        <p:txBody>
          <a:bodyPr wrap="square">
            <a:spAutoFit/>
          </a:bodyPr>
          <a:lstStyle/>
          <a:p>
            <a:pPr algn="ctr">
              <a:spcBef>
                <a:spcPts val="600"/>
              </a:spcBef>
            </a:pPr>
            <a:r>
              <a:rPr lang="de-DE" sz="2000" b="1" dirty="0"/>
              <a:t>Zippora verstand sofort </a:t>
            </a:r>
            <a:br>
              <a:rPr lang="de-DE" sz="2000" b="1" dirty="0"/>
            </a:br>
            <a:r>
              <a:rPr lang="de-DE" sz="2000" b="1" dirty="0"/>
              <a:t>die Zusammenhänge </a:t>
            </a:r>
            <a:br>
              <a:rPr lang="de-DE" sz="2000" b="1" dirty="0"/>
            </a:br>
            <a:r>
              <a:rPr lang="de-DE" sz="2000" b="1" dirty="0"/>
              <a:t>und ergriff die notwendigen Maßnahmen, </a:t>
            </a:r>
            <a:br>
              <a:rPr lang="de-DE" sz="2000" b="1" dirty="0"/>
            </a:br>
            <a:r>
              <a:rPr lang="de-DE" sz="2000" b="1" dirty="0"/>
              <a:t>um den tödlichen Ausgang zu verhindern: </a:t>
            </a:r>
          </a:p>
          <a:p>
            <a:pPr algn="ctr">
              <a:spcBef>
                <a:spcPts val="600"/>
              </a:spcBef>
            </a:pPr>
            <a:r>
              <a:rPr lang="de-DE" sz="2000" b="1" dirty="0"/>
              <a:t>Sie beschnitt ihren jüngsten Sohn </a:t>
            </a:r>
            <a:br>
              <a:rPr lang="de-DE" sz="2000" b="1" dirty="0"/>
            </a:br>
            <a:r>
              <a:rPr lang="de-DE" sz="2000" b="1" dirty="0"/>
              <a:t>(2. Mo 4,25).</a:t>
            </a:r>
            <a:endParaRPr lang="en" sz="2000" b="1" dirty="0"/>
          </a:p>
        </p:txBody>
      </p:sp>
      <p:sp>
        <p:nvSpPr>
          <p:cNvPr id="4" name="CuadroTexto 3">
            <a:extLst>
              <a:ext uri="{FF2B5EF4-FFF2-40B4-BE49-F238E27FC236}">
                <a16:creationId xmlns:a16="http://schemas.microsoft.com/office/drawing/2014/main" id="{378BE24A-8B31-166D-E51F-079A84E23E78}"/>
              </a:ext>
            </a:extLst>
          </p:cNvPr>
          <p:cNvSpPr txBox="1"/>
          <p:nvPr/>
        </p:nvSpPr>
        <p:spPr>
          <a:xfrm>
            <a:off x="212688" y="5123992"/>
            <a:ext cx="5883311" cy="1631216"/>
          </a:xfrm>
          <a:prstGeom prst="rect">
            <a:avLst/>
          </a:prstGeom>
          <a:noFill/>
        </p:spPr>
        <p:txBody>
          <a:bodyPr wrap="square">
            <a:spAutoFit/>
          </a:bodyPr>
          <a:lstStyle/>
          <a:p>
            <a:pPr>
              <a:spcBef>
                <a:spcPts val="600"/>
              </a:spcBef>
            </a:pPr>
            <a:r>
              <a:rPr lang="de-DE" sz="2000" b="1" dirty="0"/>
              <a:t>Die bewusste Weigerung, </a:t>
            </a:r>
            <a:br>
              <a:rPr lang="de-DE" sz="2000" b="1" dirty="0"/>
            </a:br>
            <a:r>
              <a:rPr lang="de-DE" sz="2000" b="1" dirty="0"/>
              <a:t>einen klaren göttlichen Befehl zu befolgen, </a:t>
            </a:r>
            <a:br>
              <a:rPr lang="de-DE" sz="2000" b="1" dirty="0"/>
            </a:br>
            <a:r>
              <a:rPr lang="de-DE" sz="2000" b="1" dirty="0"/>
              <a:t>disqualifizierte Mose für die Führung des Volkes. </a:t>
            </a:r>
            <a:br>
              <a:rPr lang="de-DE" sz="2000" b="1" dirty="0"/>
            </a:br>
            <a:r>
              <a:rPr lang="de-DE" sz="2000" b="1" dirty="0"/>
              <a:t>Diese Situation musste behoben werden, </a:t>
            </a:r>
            <a:br>
              <a:rPr lang="de-DE" sz="2000" b="1" dirty="0"/>
            </a:br>
            <a:r>
              <a:rPr lang="de-DE" sz="2000" b="1" dirty="0"/>
              <a:t>bevor er seinen Auftrag erfüllen konnte.</a:t>
            </a:r>
            <a:endParaRPr lang="en" sz="2000" b="1" dirty="0"/>
          </a:p>
        </p:txBody>
      </p:sp>
      <p:sp>
        <p:nvSpPr>
          <p:cNvPr id="2" name="Textfeld 1">
            <a:extLst>
              <a:ext uri="{FF2B5EF4-FFF2-40B4-BE49-F238E27FC236}">
                <a16:creationId xmlns:a16="http://schemas.microsoft.com/office/drawing/2014/main" id="{6EFFCC9E-DAE3-9DF7-8311-19BD5BFB778F}"/>
              </a:ext>
            </a:extLst>
          </p:cNvPr>
          <p:cNvSpPr txBox="1"/>
          <p:nvPr/>
        </p:nvSpPr>
        <p:spPr>
          <a:xfrm>
            <a:off x="92946" y="102792"/>
            <a:ext cx="2758339" cy="769441"/>
          </a:xfrm>
          <a:prstGeom prst="rect">
            <a:avLst/>
          </a:prstGeom>
          <a:solidFill>
            <a:srgbClr val="6681AF"/>
          </a:solidFill>
        </p:spPr>
        <p:txBody>
          <a:bodyPr wrap="square">
            <a:spAutoFit/>
          </a:bodyPr>
          <a:lstStyle/>
          <a:p>
            <a:pPr marL="95250" lvl="1">
              <a:spcBef>
                <a:spcPts val="600"/>
              </a:spcBef>
            </a:pPr>
            <a:r>
              <a:rPr lang="en" sz="2200" b="1" i="1" dirty="0">
                <a:solidFill>
                  <a:schemeClr val="bg1">
                    <a:lumMod val="85000"/>
                  </a:schemeClr>
                </a:solidFill>
                <a:effectLst>
                  <a:outerShdw blurRad="38100" dist="38100" dir="2700000" algn="tl">
                    <a:srgbClr val="000000">
                      <a:alpha val="43137"/>
                    </a:srgbClr>
                  </a:outerShdw>
                </a:effectLst>
              </a:rPr>
              <a:t>Do, 10. Juli ‘2025 – Die Beschneidung</a:t>
            </a:r>
            <a:endParaRPr lang="en" sz="2200" b="1" dirty="0">
              <a:solidFill>
                <a:schemeClr val="bg1"/>
              </a:soli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5315829A-FCC6-7718-8E76-FA437E677236}"/>
              </a:ext>
            </a:extLst>
          </p:cNvPr>
          <p:cNvSpPr txBox="1"/>
          <p:nvPr/>
        </p:nvSpPr>
        <p:spPr>
          <a:xfrm>
            <a:off x="3071855" y="702672"/>
            <a:ext cx="7091352" cy="707886"/>
          </a:xfrm>
          <a:prstGeom prst="rect">
            <a:avLst/>
          </a:prstGeom>
          <a:noFill/>
        </p:spPr>
        <p:txBody>
          <a:bodyPr wrap="square">
            <a:spAutoFit/>
          </a:bodyPr>
          <a:lstStyle/>
          <a:p>
            <a:pPr algn="ctr"/>
            <a:r>
              <a:rPr lang="en" sz="2000" b="1" dirty="0">
                <a:solidFill>
                  <a:schemeClr val="bg2">
                    <a:lumMod val="20000"/>
                    <a:lumOff val="80000"/>
                  </a:schemeClr>
                </a:solidFill>
                <a:effectLst>
                  <a:outerShdw blurRad="38100" dist="38100" dir="2700000" algn="tl">
                    <a:srgbClr val="000000">
                      <a:alpha val="43137"/>
                    </a:srgbClr>
                  </a:outerShdw>
                </a:effectLst>
                <a:latin typeface="Candara" panose="020E0502030303020204" pitchFamily="34" charset="0"/>
              </a:rPr>
              <a:t>“</a:t>
            </a:r>
            <a:r>
              <a:rPr lang="de-DE" sz="2000" b="1" dirty="0">
                <a:solidFill>
                  <a:schemeClr val="bg2">
                    <a:lumMod val="20000"/>
                    <a:lumOff val="80000"/>
                  </a:schemeClr>
                </a:solidFill>
                <a:effectLst>
                  <a:outerShdw blurRad="38100" dist="38100" dir="2700000" algn="tl">
                    <a:srgbClr val="000000">
                      <a:alpha val="43137"/>
                    </a:srgbClr>
                  </a:outerShdw>
                </a:effectLst>
                <a:latin typeface="Candara" panose="020E0502030303020204" pitchFamily="34" charset="0"/>
              </a:rPr>
              <a:t>Unterwegs am Rastplatz trat der HERR dem Mose entgegen </a:t>
            </a:r>
            <a:br>
              <a:rPr lang="de-DE" sz="2000" b="1" dirty="0">
                <a:solidFill>
                  <a:schemeClr val="bg2">
                    <a:lumMod val="20000"/>
                    <a:lumOff val="80000"/>
                  </a:schemeClr>
                </a:solidFill>
                <a:effectLst>
                  <a:outerShdw blurRad="38100" dist="38100" dir="2700000" algn="tl">
                    <a:srgbClr val="000000">
                      <a:alpha val="43137"/>
                    </a:srgbClr>
                  </a:outerShdw>
                </a:effectLst>
                <a:latin typeface="Candara" panose="020E0502030303020204" pitchFamily="34" charset="0"/>
              </a:rPr>
            </a:br>
            <a:r>
              <a:rPr lang="de-DE" sz="2000" b="1" dirty="0">
                <a:solidFill>
                  <a:schemeClr val="bg2">
                    <a:lumMod val="20000"/>
                    <a:lumOff val="80000"/>
                  </a:schemeClr>
                </a:solidFill>
                <a:effectLst>
                  <a:outerShdw blurRad="38100" dist="38100" dir="2700000" algn="tl">
                    <a:srgbClr val="000000">
                      <a:alpha val="43137"/>
                    </a:srgbClr>
                  </a:outerShdw>
                </a:effectLst>
                <a:latin typeface="Candara" panose="020E0502030303020204" pitchFamily="34" charset="0"/>
              </a:rPr>
              <a:t>und wollte ihn töten.</a:t>
            </a:r>
            <a:r>
              <a:rPr lang="en" sz="2000" b="1" dirty="0">
                <a:solidFill>
                  <a:schemeClr val="bg2">
                    <a:lumMod val="20000"/>
                    <a:lumOff val="80000"/>
                  </a:schemeClr>
                </a:solidFill>
                <a:effectLst>
                  <a:outerShdw blurRad="38100" dist="38100" dir="2700000" algn="tl">
                    <a:srgbClr val="000000">
                      <a:alpha val="43137"/>
                    </a:srgbClr>
                  </a:outerShdw>
                </a:effectLst>
                <a:latin typeface="Candara" panose="020E0502030303020204" pitchFamily="34" charset="0"/>
              </a:rPr>
              <a:t>” 	</a:t>
            </a:r>
            <a:r>
              <a:rPr lang="en" sz="1600" b="1" dirty="0">
                <a:solidFill>
                  <a:schemeClr val="bg2">
                    <a:lumMod val="20000"/>
                    <a:lumOff val="80000"/>
                  </a:schemeClr>
                </a:solidFill>
                <a:effectLst>
                  <a:outerShdw blurRad="38100" dist="38100" dir="2700000" algn="tl">
                    <a:srgbClr val="000000">
                      <a:alpha val="43137"/>
                    </a:srgbClr>
                  </a:outerShdw>
                </a:effectLst>
                <a:latin typeface="Candara" panose="020E0502030303020204" pitchFamily="34" charset="0"/>
              </a:rPr>
              <a:t>(2. Mo 4:24)</a:t>
            </a:r>
          </a:p>
        </p:txBody>
      </p:sp>
    </p:spTree>
    <p:extLst>
      <p:ext uri="{BB962C8B-B14F-4D97-AF65-F5344CB8AC3E}">
        <p14:creationId xmlns:p14="http://schemas.microsoft.com/office/powerpoint/2010/main" val="3298906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strVal val="4*#ppt_w"/>
                                          </p:val>
                                        </p:tav>
                                        <p:tav tm="100000">
                                          <p:val>
                                            <p:strVal val="#ppt_w"/>
                                          </p:val>
                                        </p:tav>
                                      </p:tavLst>
                                    </p:anim>
                                    <p:anim calcmode="lin" valueType="num">
                                      <p:cBhvr>
                                        <p:cTn id="8" dur="500" fill="hold"/>
                                        <p:tgtEl>
                                          <p:spTgt spid="16"/>
                                        </p:tgtEl>
                                        <p:attrNameLst>
                                          <p:attrName>ppt_h</p:attrName>
                                        </p:attrNameLst>
                                      </p:cBhvr>
                                      <p:tavLst>
                                        <p:tav tm="0">
                                          <p:val>
                                            <p:strVal val="4*#ppt_h"/>
                                          </p:val>
                                        </p:tav>
                                        <p:tav tm="100000">
                                          <p:val>
                                            <p:strVal val="#ppt_h"/>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F6D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Imagen 2" descr="Una caricatura de una playa&#10;&#10;El contenido generado por IA puede ser incorrecto.">
            <a:extLst>
              <a:ext uri="{FF2B5EF4-FFF2-40B4-BE49-F238E27FC236}">
                <a16:creationId xmlns:a16="http://schemas.microsoft.com/office/drawing/2014/main" id="{AD844362-9475-94EB-8106-5EA82E427D88}"/>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t="9432" b="24100"/>
          <a:stretch>
            <a:fillRect/>
          </a:stretch>
        </p:blipFill>
        <p:spPr>
          <a:xfrm>
            <a:off x="20" y="10"/>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a:effectLst>
            <a:outerShdw blurRad="50800" dist="38100" dir="5400000" algn="t" rotWithShape="0">
              <a:prstClr val="black">
                <a:alpha val="40000"/>
              </a:prstClr>
            </a:outerShdw>
          </a:effectLst>
        </p:spPr>
      </p:pic>
      <p:sp>
        <p:nvSpPr>
          <p:cNvPr id="4" name="CuadroTexto 3">
            <a:extLst>
              <a:ext uri="{FF2B5EF4-FFF2-40B4-BE49-F238E27FC236}">
                <a16:creationId xmlns:a16="http://schemas.microsoft.com/office/drawing/2014/main" id="{539727F2-8F2A-EC65-27C2-3F3D7CEA9627}"/>
              </a:ext>
            </a:extLst>
          </p:cNvPr>
          <p:cNvSpPr txBox="1"/>
          <p:nvPr/>
        </p:nvSpPr>
        <p:spPr>
          <a:xfrm>
            <a:off x="157655" y="3429000"/>
            <a:ext cx="12835337" cy="3447098"/>
          </a:xfrm>
          <a:prstGeom prst="rect">
            <a:avLst/>
          </a:prstGeom>
          <a:noFill/>
        </p:spPr>
        <p:txBody>
          <a:bodyPr wrap="square">
            <a:spAutoFit/>
            <a:scene3d>
              <a:camera prst="orthographicFront"/>
              <a:lightRig rig="threePt" dir="t"/>
            </a:scene3d>
            <a:sp3d extrusionH="57150">
              <a:bevelT w="38100" h="38100"/>
            </a:sp3d>
          </a:bodyPr>
          <a:lstStyle/>
          <a:p>
            <a:pPr lvl="0">
              <a:defRPr/>
            </a:pPr>
            <a:r>
              <a:rPr kumimoji="0" lang="es-ES" sz="2600" b="1" i="0" u="none" strike="noStrike" kern="1200" cap="none" spc="0" normalizeH="0" baseline="0" noProof="0" dirty="0">
                <a:ln w="12700" cmpd="sng">
                  <a:noFill/>
                  <a:prstDash val="solid"/>
                </a:ln>
                <a:solidFill>
                  <a:schemeClr val="accent2">
                    <a:lumMod val="50000"/>
                  </a:schemeClr>
                </a:solidFill>
                <a:effectLst/>
                <a:uLnTx/>
                <a:uFillTx/>
                <a:latin typeface="Candara" panose="020E0502030303020204" pitchFamily="34" charset="0"/>
              </a:rPr>
              <a:t>	“</a:t>
            </a:r>
            <a:r>
              <a:rPr lang="de-DE" sz="2600" b="1" dirty="0">
                <a:ln w="12700" cmpd="sng">
                  <a:noFill/>
                  <a:prstDash val="solid"/>
                </a:ln>
                <a:solidFill>
                  <a:schemeClr val="accent2">
                    <a:lumMod val="50000"/>
                  </a:schemeClr>
                </a:solidFill>
                <a:latin typeface="Candara" panose="020E0502030303020204" pitchFamily="34" charset="0"/>
              </a:rPr>
              <a:t>Und der HERR sprach:</a:t>
            </a:r>
            <a:br>
              <a:rPr lang="de-DE" sz="2600" b="1" dirty="0">
                <a:ln w="12700" cmpd="sng">
                  <a:noFill/>
                  <a:prstDash val="solid"/>
                </a:ln>
                <a:solidFill>
                  <a:schemeClr val="accent2">
                    <a:lumMod val="50000"/>
                  </a:schemeClr>
                </a:solidFill>
                <a:latin typeface="Candara" panose="020E0502030303020204" pitchFamily="34" charset="0"/>
              </a:rPr>
            </a:br>
            <a:r>
              <a:rPr lang="de-DE" sz="2600" b="1" dirty="0">
                <a:ln w="12700" cmpd="sng">
                  <a:noFill/>
                  <a:prstDash val="solid"/>
                </a:ln>
                <a:solidFill>
                  <a:schemeClr val="accent2">
                    <a:lumMod val="50000"/>
                  </a:schemeClr>
                </a:solidFill>
                <a:latin typeface="Candara" panose="020E0502030303020204" pitchFamily="34" charset="0"/>
              </a:rPr>
              <a:t>,Ich habe das Elend Meines Volkes in Ägypten sehr wohl gesehen </a:t>
            </a:r>
            <a:br>
              <a:rPr lang="de-DE" sz="2600" b="1" dirty="0">
                <a:ln w="12700" cmpd="sng">
                  <a:noFill/>
                  <a:prstDash val="solid"/>
                </a:ln>
                <a:solidFill>
                  <a:schemeClr val="accent2">
                    <a:lumMod val="50000"/>
                  </a:schemeClr>
                </a:solidFill>
                <a:latin typeface="Candara" panose="020E0502030303020204" pitchFamily="34" charset="0"/>
              </a:rPr>
            </a:br>
            <a:r>
              <a:rPr lang="de-DE" sz="2600" b="1" dirty="0">
                <a:ln w="12700" cmpd="sng">
                  <a:noFill/>
                  <a:prstDash val="solid"/>
                </a:ln>
                <a:solidFill>
                  <a:schemeClr val="accent2">
                    <a:lumMod val="50000"/>
                  </a:schemeClr>
                </a:solidFill>
                <a:latin typeface="Candara" panose="020E0502030303020204" pitchFamily="34" charset="0"/>
              </a:rPr>
              <a:t>und Ich habe ihr Geschrei gehört über die, welche sie antreiben; </a:t>
            </a:r>
            <a:br>
              <a:rPr lang="de-DE" sz="2600" b="1" dirty="0">
                <a:ln w="12700" cmpd="sng">
                  <a:noFill/>
                  <a:prstDash val="solid"/>
                </a:ln>
                <a:solidFill>
                  <a:schemeClr val="accent2">
                    <a:lumMod val="50000"/>
                  </a:schemeClr>
                </a:solidFill>
                <a:latin typeface="Candara" panose="020E0502030303020204" pitchFamily="34" charset="0"/>
              </a:rPr>
            </a:br>
            <a:r>
              <a:rPr lang="de-DE" sz="2600" b="1" dirty="0">
                <a:ln w="12700" cmpd="sng">
                  <a:noFill/>
                  <a:prstDash val="solid"/>
                </a:ln>
                <a:solidFill>
                  <a:schemeClr val="accent2">
                    <a:lumMod val="50000"/>
                  </a:schemeClr>
                </a:solidFill>
                <a:latin typeface="Candara" panose="020E0502030303020204" pitchFamily="34" charset="0"/>
              </a:rPr>
              <a:t>ja, Ich kenne ihre Schmerzen. </a:t>
            </a:r>
          </a:p>
          <a:p>
            <a:pPr lvl="0">
              <a:defRPr/>
            </a:pPr>
            <a:br>
              <a:rPr lang="de-DE" sz="800" b="1" dirty="0">
                <a:ln w="12700" cmpd="sng">
                  <a:noFill/>
                  <a:prstDash val="solid"/>
                </a:ln>
                <a:solidFill>
                  <a:schemeClr val="accent2">
                    <a:lumMod val="50000"/>
                  </a:schemeClr>
                </a:solidFill>
                <a:latin typeface="Candara" panose="020E0502030303020204" pitchFamily="34" charset="0"/>
              </a:rPr>
            </a:br>
            <a:r>
              <a:rPr lang="de-DE" sz="2600" b="1" dirty="0">
                <a:ln w="12700" cmpd="sng">
                  <a:noFill/>
                  <a:prstDash val="solid"/>
                </a:ln>
                <a:solidFill>
                  <a:schemeClr val="accent2">
                    <a:lumMod val="50000"/>
                  </a:schemeClr>
                </a:solidFill>
                <a:latin typeface="Candara" panose="020E0502030303020204" pitchFamily="34" charset="0"/>
              </a:rPr>
              <a:t>Und Ich bin herabgekommen, um sie zu erretten aus der Hand der Ägypter </a:t>
            </a:r>
            <a:br>
              <a:rPr lang="de-DE" sz="2600" b="1" dirty="0">
                <a:ln w="12700" cmpd="sng">
                  <a:noFill/>
                  <a:prstDash val="solid"/>
                </a:ln>
                <a:solidFill>
                  <a:schemeClr val="accent2">
                    <a:lumMod val="50000"/>
                  </a:schemeClr>
                </a:solidFill>
                <a:latin typeface="Candara" panose="020E0502030303020204" pitchFamily="34" charset="0"/>
              </a:rPr>
            </a:br>
            <a:r>
              <a:rPr lang="de-DE" sz="2600" b="1" dirty="0">
                <a:ln w="12700" cmpd="sng">
                  <a:noFill/>
                  <a:prstDash val="solid"/>
                </a:ln>
                <a:solidFill>
                  <a:schemeClr val="accent2">
                    <a:lumMod val="50000"/>
                  </a:schemeClr>
                </a:solidFill>
                <a:latin typeface="Candara" panose="020E0502030303020204" pitchFamily="34" charset="0"/>
              </a:rPr>
              <a:t>und sie aus diesem Land zu führen in ein gutes und weites Land, </a:t>
            </a:r>
            <a:br>
              <a:rPr lang="de-DE" sz="2600" b="1" dirty="0">
                <a:ln w="12700" cmpd="sng">
                  <a:noFill/>
                  <a:prstDash val="solid"/>
                </a:ln>
                <a:solidFill>
                  <a:schemeClr val="accent2">
                    <a:lumMod val="50000"/>
                  </a:schemeClr>
                </a:solidFill>
                <a:latin typeface="Candara" panose="020E0502030303020204" pitchFamily="34" charset="0"/>
              </a:rPr>
            </a:br>
            <a:r>
              <a:rPr lang="de-DE" sz="2600" b="1" dirty="0">
                <a:ln w="12700" cmpd="sng">
                  <a:noFill/>
                  <a:prstDash val="solid"/>
                </a:ln>
                <a:solidFill>
                  <a:schemeClr val="accent2">
                    <a:lumMod val="50000"/>
                  </a:schemeClr>
                </a:solidFill>
                <a:latin typeface="Candara" panose="020E0502030303020204" pitchFamily="34" charset="0"/>
              </a:rPr>
              <a:t>in ein Land, in dem Milch und Honig fließt[…]</a:t>
            </a:r>
            <a:r>
              <a:rPr kumimoji="0" lang="en-US" sz="2600" b="1" i="0" u="none" strike="noStrike" kern="1200" cap="none" spc="0" normalizeH="0" baseline="0" noProof="0" dirty="0">
                <a:ln w="12700" cmpd="sng">
                  <a:noFill/>
                  <a:prstDash val="solid"/>
                </a:ln>
                <a:solidFill>
                  <a:schemeClr val="accent2">
                    <a:lumMod val="50000"/>
                  </a:schemeClr>
                </a:solidFill>
                <a:effectLst/>
                <a:uLnTx/>
                <a:uFillTx/>
                <a:latin typeface="Candara" panose="020E0502030303020204" pitchFamily="34" charset="0"/>
              </a:rPr>
              <a:t>’ </a:t>
            </a:r>
            <a:r>
              <a:rPr kumimoji="0" lang="es-ES" sz="2600" b="1" i="0" u="none" strike="noStrike" kern="1200" cap="none" spc="0" normalizeH="0" baseline="0" noProof="0" dirty="0">
                <a:ln w="12700" cmpd="sng">
                  <a:noFill/>
                  <a:prstDash val="solid"/>
                </a:ln>
                <a:solidFill>
                  <a:schemeClr val="accent2">
                    <a:lumMod val="50000"/>
                  </a:schemeClr>
                </a:solidFill>
                <a:effectLst/>
                <a:uLnTx/>
                <a:uFillTx/>
                <a:latin typeface="Candara" panose="020E0502030303020204" pitchFamily="34" charset="0"/>
              </a:rPr>
              <a:t>” </a:t>
            </a:r>
            <a:br>
              <a:rPr kumimoji="0" lang="es-ES" sz="2600" b="1" i="0" u="none" strike="noStrike" kern="1200" cap="none" spc="0" normalizeH="0" baseline="0" noProof="0" dirty="0">
                <a:ln w="12700" cmpd="sng">
                  <a:noFill/>
                  <a:prstDash val="solid"/>
                </a:ln>
                <a:solidFill>
                  <a:schemeClr val="accent2">
                    <a:lumMod val="50000"/>
                  </a:schemeClr>
                </a:solidFill>
                <a:effectLst/>
                <a:uLnTx/>
                <a:uFillTx/>
                <a:latin typeface="Candara" panose="020E0502030303020204" pitchFamily="34" charset="0"/>
              </a:rPr>
            </a:br>
            <a:r>
              <a:rPr kumimoji="0" lang="es-ES" sz="2400" b="1" i="0" u="none" strike="noStrike" kern="1200" cap="none" spc="0" normalizeH="0" baseline="0" noProof="0" dirty="0">
                <a:ln w="12700" cmpd="sng">
                  <a:noFill/>
                  <a:prstDash val="solid"/>
                </a:ln>
                <a:solidFill>
                  <a:schemeClr val="accent2">
                    <a:lumMod val="50000"/>
                  </a:schemeClr>
                </a:solidFill>
                <a:effectLst/>
                <a:uLnTx/>
                <a:uFillTx/>
                <a:latin typeface="Candara" panose="020E0502030303020204" pitchFamily="34" charset="0"/>
              </a:rPr>
              <a:t>2. Mose 3:7.8a</a:t>
            </a:r>
            <a:endParaRPr kumimoji="0" lang="es-ES" sz="1800" b="1" i="0" u="none" strike="noStrike" kern="1200" cap="none" spc="0" normalizeH="0" baseline="0" noProof="0" dirty="0">
              <a:ln w="12700" cmpd="sng">
                <a:noFill/>
                <a:prstDash val="solid"/>
              </a:ln>
              <a:solidFill>
                <a:schemeClr val="accent2">
                  <a:lumMod val="50000"/>
                </a:schemeClr>
              </a:solidFill>
              <a:effectLst/>
              <a:uLnTx/>
              <a:uFillTx/>
              <a:latin typeface="Candara" panose="020E0502030303020204" pitchFamily="34" charset="0"/>
            </a:endParaRPr>
          </a:p>
        </p:txBody>
      </p:sp>
      <p:sp>
        <p:nvSpPr>
          <p:cNvPr id="2" name="Rechteck 1">
            <a:extLst>
              <a:ext uri="{FF2B5EF4-FFF2-40B4-BE49-F238E27FC236}">
                <a16:creationId xmlns:a16="http://schemas.microsoft.com/office/drawing/2014/main" id="{7BB25B6C-CE78-A431-FC2A-41A290A40355}"/>
              </a:ext>
            </a:extLst>
          </p:cNvPr>
          <p:cNvSpPr/>
          <p:nvPr/>
        </p:nvSpPr>
        <p:spPr>
          <a:xfrm rot="593889">
            <a:off x="9115339" y="182480"/>
            <a:ext cx="2395315" cy="3143327"/>
          </a:xfrm>
          <a:prstGeom prst="rect">
            <a:avLst/>
          </a:prstGeom>
          <a:scene3d>
            <a:camera prst="orthographicFront"/>
            <a:lightRig rig="threePt" dir="t"/>
          </a:scene3d>
          <a:sp3d>
            <a:bevelT prst="angle"/>
          </a:sp3d>
        </p:spPr>
        <p:txBody>
          <a:bodyPr vert="wordArtVert" lIns="91440" tIns="45720" rIns="91440" bIns="45720" rtlCol="0" anchor="ctr">
            <a:noAutofit/>
          </a:bodyPr>
          <a:lstStyle/>
          <a:p>
            <a:pPr>
              <a:lnSpc>
                <a:spcPct val="90000"/>
              </a:lnSpc>
              <a:spcBef>
                <a:spcPct val="0"/>
              </a:spcBef>
              <a:spcAft>
                <a:spcPts val="600"/>
              </a:spcAft>
            </a:pPr>
            <a:r>
              <a:rPr lang="en-US" sz="4000" b="1" kern="1200" dirty="0">
                <a:ln w="0"/>
                <a:solidFill>
                  <a:schemeClr val="bg2">
                    <a:lumMod val="10000"/>
                    <a:alpha val="56000"/>
                  </a:schemeClr>
                </a:solidFill>
                <a:effectLst>
                  <a:outerShdw blurRad="38100" dist="38100" dir="2700000" algn="tl">
                    <a:srgbClr val="000000">
                      <a:alpha val="43137"/>
                    </a:srgbClr>
                  </a:outerShdw>
                  <a:reflection blurRad="6350" stA="42000" endPos="62000" dist="25400" dir="5400000" sy="-90000" algn="bl" rotWithShape="0"/>
                </a:effectLst>
                <a:latin typeface="Candara" panose="020E0502030303020204" pitchFamily="34" charset="0"/>
                <a:ea typeface="+mj-ea"/>
                <a:cs typeface="+mj-cs"/>
              </a:rPr>
              <a:t>MERKTEXT</a:t>
            </a:r>
            <a:endParaRPr lang="en-US" sz="4000" b="1" kern="1200" cap="none" spc="0" dirty="0">
              <a:ln w="0"/>
              <a:solidFill>
                <a:schemeClr val="bg2">
                  <a:lumMod val="10000"/>
                  <a:alpha val="56000"/>
                </a:schemeClr>
              </a:solidFill>
              <a:effectLst>
                <a:outerShdw blurRad="38100" dist="38100" dir="2700000" algn="tl">
                  <a:srgbClr val="000000">
                    <a:alpha val="43137"/>
                  </a:srgbClr>
                </a:outerShdw>
                <a:reflection blurRad="6350" stA="42000" endPos="62000" dist="25400" dir="5400000" sy="-90000" algn="bl" rotWithShape="0"/>
              </a:effectLst>
              <a:latin typeface="Candara" panose="020E0502030303020204" pitchFamily="34" charset="0"/>
              <a:ea typeface="+mj-ea"/>
              <a:cs typeface="+mj-cs"/>
            </a:endParaRPr>
          </a:p>
        </p:txBody>
      </p:sp>
    </p:spTree>
    <p:extLst>
      <p:ext uri="{BB962C8B-B14F-4D97-AF65-F5344CB8AC3E}">
        <p14:creationId xmlns:p14="http://schemas.microsoft.com/office/powerpoint/2010/main" val="971166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50" fill="hold">
                                          <p:stCondLst>
                                            <p:cond delay="0"/>
                                          </p:stCondLst>
                                        </p:cTn>
                                        <p:tgtEl>
                                          <p:spTgt spid="2"/>
                                        </p:tgtEl>
                                        <p:attrNameLst>
                                          <p:attrName>r</p:attrName>
                                        </p:attrNameLst>
                                      </p:cBhvr>
                                    </p:animRot>
                                    <p:animRot by="-240000">
                                      <p:cBhvr>
                                        <p:cTn id="7" dur="300" fill="hold">
                                          <p:stCondLst>
                                            <p:cond delay="300"/>
                                          </p:stCondLst>
                                        </p:cTn>
                                        <p:tgtEl>
                                          <p:spTgt spid="2"/>
                                        </p:tgtEl>
                                        <p:attrNameLst>
                                          <p:attrName>r</p:attrName>
                                        </p:attrNameLst>
                                      </p:cBhvr>
                                    </p:animRot>
                                    <p:animRot by="240000">
                                      <p:cBhvr>
                                        <p:cTn id="8" dur="300" fill="hold">
                                          <p:stCondLst>
                                            <p:cond delay="600"/>
                                          </p:stCondLst>
                                        </p:cTn>
                                        <p:tgtEl>
                                          <p:spTgt spid="2"/>
                                        </p:tgtEl>
                                        <p:attrNameLst>
                                          <p:attrName>r</p:attrName>
                                        </p:attrNameLst>
                                      </p:cBhvr>
                                    </p:animRot>
                                    <p:animRot by="-240000">
                                      <p:cBhvr>
                                        <p:cTn id="9" dur="300" fill="hold">
                                          <p:stCondLst>
                                            <p:cond delay="900"/>
                                          </p:stCondLst>
                                        </p:cTn>
                                        <p:tgtEl>
                                          <p:spTgt spid="2"/>
                                        </p:tgtEl>
                                        <p:attrNameLst>
                                          <p:attrName>r</p:attrName>
                                        </p:attrNameLst>
                                      </p:cBhvr>
                                    </p:animRot>
                                    <p:animRot by="120000">
                                      <p:cBhvr>
                                        <p:cTn id="10" dur="300" fill="hold">
                                          <p:stCondLst>
                                            <p:cond delay="12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2E0984F-A561-0FFC-406E-095D4C3FF569}"/>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F0CA399B-D9AB-97CA-FA5D-9D32CC8B5A43}"/>
              </a:ext>
            </a:extLst>
          </p:cNvPr>
          <p:cNvSpPr txBox="1"/>
          <p:nvPr/>
        </p:nvSpPr>
        <p:spPr>
          <a:xfrm>
            <a:off x="712074" y="1128370"/>
            <a:ext cx="10846675" cy="4601260"/>
          </a:xfrm>
          <a:prstGeom prst="rect">
            <a:avLst/>
          </a:prstGeom>
          <a:noFill/>
        </p:spPr>
        <p:txBody>
          <a:bodyPr wrap="square">
            <a:spAutoFit/>
          </a:bodyPr>
          <a:lstStyle/>
          <a:p>
            <a:pPr algn="ctr">
              <a:spcBef>
                <a:spcPts val="600"/>
              </a:spcBef>
            </a:pPr>
            <a:r>
              <a:rPr lang="en" sz="3200" b="1" dirty="0">
                <a:latin typeface="Constantia" panose="02030602050306030303" pitchFamily="18" charset="0"/>
              </a:rPr>
              <a:t>“</a:t>
            </a:r>
            <a:r>
              <a:rPr lang="de-DE" sz="3200" b="1" dirty="0">
                <a:latin typeface="Constantia" panose="02030602050306030303" pitchFamily="18" charset="0"/>
              </a:rPr>
              <a:t>Ein Mensch wird an Kraft und Effizienz gewinnen, </a:t>
            </a:r>
            <a:br>
              <a:rPr lang="de-DE" sz="3200" b="1" dirty="0">
                <a:latin typeface="Constantia" panose="02030602050306030303" pitchFamily="18" charset="0"/>
              </a:rPr>
            </a:br>
            <a:r>
              <a:rPr lang="de-DE" sz="3200" b="1" dirty="0">
                <a:latin typeface="Constantia" panose="02030602050306030303" pitchFamily="18" charset="0"/>
              </a:rPr>
              <a:t>wenn er die Verantwortung, die GOTT ihm auferlegt, annimmt und mit ganzer Seele versucht, </a:t>
            </a:r>
            <a:br>
              <a:rPr lang="de-DE" sz="3200" b="1" dirty="0">
                <a:latin typeface="Constantia" panose="02030602050306030303" pitchFamily="18" charset="0"/>
              </a:rPr>
            </a:br>
            <a:r>
              <a:rPr lang="de-DE" sz="3200" b="1" dirty="0">
                <a:latin typeface="Constantia" panose="02030602050306030303" pitchFamily="18" charset="0"/>
              </a:rPr>
              <a:t>sich zu qualifizieren, um sie richtig zu tragen. </a:t>
            </a:r>
          </a:p>
          <a:p>
            <a:pPr algn="ctr">
              <a:spcBef>
                <a:spcPts val="600"/>
              </a:spcBef>
            </a:pPr>
            <a:r>
              <a:rPr lang="de-DE" sz="3200" b="1" dirty="0">
                <a:latin typeface="Constantia" panose="02030602050306030303" pitchFamily="18" charset="0"/>
              </a:rPr>
              <a:t>Wie bescheiden seine Stellung auch sein mag </a:t>
            </a:r>
            <a:br>
              <a:rPr lang="de-DE" sz="3200" b="1" dirty="0">
                <a:latin typeface="Constantia" panose="02030602050306030303" pitchFamily="18" charset="0"/>
              </a:rPr>
            </a:br>
            <a:r>
              <a:rPr lang="de-DE" sz="3200" b="1" dirty="0">
                <a:latin typeface="Constantia" panose="02030602050306030303" pitchFamily="18" charset="0"/>
              </a:rPr>
              <a:t>und wie begrenzt seine Fähigkeiten auch sein mögen, derjenige wird wahre Größe erlangen, </a:t>
            </a:r>
            <a:br>
              <a:rPr lang="de-DE" sz="3200" b="1" dirty="0">
                <a:latin typeface="Constantia" panose="02030602050306030303" pitchFamily="18" charset="0"/>
              </a:rPr>
            </a:br>
            <a:r>
              <a:rPr lang="de-DE" sz="3200" b="1" dirty="0">
                <a:latin typeface="Constantia" panose="02030602050306030303" pitchFamily="18" charset="0"/>
              </a:rPr>
              <a:t>der im Vertrauen auf die göttliche Kraft versucht, </a:t>
            </a:r>
            <a:br>
              <a:rPr lang="de-DE" sz="3200" b="1" dirty="0">
                <a:latin typeface="Constantia" panose="02030602050306030303" pitchFamily="18" charset="0"/>
              </a:rPr>
            </a:br>
            <a:r>
              <a:rPr lang="de-DE" sz="3200" b="1" dirty="0">
                <a:latin typeface="Constantia" panose="02030602050306030303" pitchFamily="18" charset="0"/>
              </a:rPr>
              <a:t>sein Werk mit Treue zu erfüllen…</a:t>
            </a:r>
          </a:p>
        </p:txBody>
      </p:sp>
      <p:sp>
        <p:nvSpPr>
          <p:cNvPr id="4" name="CuadroTexto 3">
            <a:extLst>
              <a:ext uri="{FF2B5EF4-FFF2-40B4-BE49-F238E27FC236}">
                <a16:creationId xmlns:a16="http://schemas.microsoft.com/office/drawing/2014/main" id="{4B918280-5035-2CBA-C3AA-7616D0163545}"/>
              </a:ext>
            </a:extLst>
          </p:cNvPr>
          <p:cNvSpPr txBox="1"/>
          <p:nvPr/>
        </p:nvSpPr>
        <p:spPr>
          <a:xfrm>
            <a:off x="7001719" y="6099051"/>
            <a:ext cx="3685945" cy="338554"/>
          </a:xfrm>
          <a:prstGeom prst="rect">
            <a:avLst/>
          </a:prstGeom>
          <a:noFill/>
        </p:spPr>
        <p:txBody>
          <a:bodyPr wrap="none" rtlCol="0">
            <a:spAutoFit/>
          </a:bodyPr>
          <a:lstStyle/>
          <a:p>
            <a:pPr algn="r"/>
            <a:r>
              <a:rPr lang="en" sz="1600" b="1" dirty="0"/>
              <a:t>EGW (Patriarchs and Prophets, p. 255)</a:t>
            </a:r>
            <a:endParaRPr lang="es-ES" sz="1600" b="1" dirty="0"/>
          </a:p>
        </p:txBody>
      </p:sp>
    </p:spTree>
    <p:extLst>
      <p:ext uri="{BB962C8B-B14F-4D97-AF65-F5344CB8AC3E}">
        <p14:creationId xmlns:p14="http://schemas.microsoft.com/office/powerpoint/2010/main" val="2104069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840596FD-FA6B-C3ED-CCD3-408B1CADE57E}"/>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5829D867-948C-907D-1B2B-3B01F73FE6E6}"/>
              </a:ext>
            </a:extLst>
          </p:cNvPr>
          <p:cNvSpPr txBox="1"/>
          <p:nvPr/>
        </p:nvSpPr>
        <p:spPr>
          <a:xfrm>
            <a:off x="204953" y="257469"/>
            <a:ext cx="11776840" cy="6571030"/>
          </a:xfrm>
          <a:prstGeom prst="rect">
            <a:avLst/>
          </a:prstGeom>
          <a:noFill/>
        </p:spPr>
        <p:txBody>
          <a:bodyPr wrap="square">
            <a:spAutoFit/>
          </a:bodyPr>
          <a:lstStyle/>
          <a:p>
            <a:pPr algn="ctr">
              <a:spcBef>
                <a:spcPts val="600"/>
              </a:spcBef>
            </a:pPr>
            <a:r>
              <a:rPr lang="de-DE" sz="3200" b="1" dirty="0">
                <a:latin typeface="Constantia" panose="02030602050306030303" pitchFamily="18" charset="0"/>
              </a:rPr>
              <a:t>… Hätte sich Mose </a:t>
            </a:r>
            <a:br>
              <a:rPr lang="de-DE" sz="3200" b="1" dirty="0">
                <a:latin typeface="Constantia" panose="02030602050306030303" pitchFamily="18" charset="0"/>
              </a:rPr>
            </a:br>
            <a:r>
              <a:rPr lang="de-DE" sz="3200" b="1" dirty="0">
                <a:latin typeface="Constantia" panose="02030602050306030303" pitchFamily="18" charset="0"/>
              </a:rPr>
              <a:t>auf seine eigene Kraft und Weisheit verlassen </a:t>
            </a:r>
            <a:br>
              <a:rPr lang="de-DE" sz="3200" b="1" dirty="0">
                <a:latin typeface="Constantia" panose="02030602050306030303" pitchFamily="18" charset="0"/>
              </a:rPr>
            </a:br>
            <a:r>
              <a:rPr lang="de-DE" sz="3200" b="1" dirty="0">
                <a:latin typeface="Constantia" panose="02030602050306030303" pitchFamily="18" charset="0"/>
              </a:rPr>
              <a:t>und die große Aufgabe eifrig angenommen, </a:t>
            </a:r>
            <a:br>
              <a:rPr lang="de-DE" sz="3200" b="1" dirty="0">
                <a:latin typeface="Constantia" panose="02030602050306030303" pitchFamily="18" charset="0"/>
              </a:rPr>
            </a:br>
            <a:r>
              <a:rPr lang="de-DE" sz="3200" b="1" dirty="0">
                <a:latin typeface="Constantia" panose="02030602050306030303" pitchFamily="18" charset="0"/>
              </a:rPr>
              <a:t>hätte er seine völlige Untauglichkeit </a:t>
            </a:r>
            <a:br>
              <a:rPr lang="de-DE" sz="3200" b="1" dirty="0">
                <a:latin typeface="Constantia" panose="02030602050306030303" pitchFamily="18" charset="0"/>
              </a:rPr>
            </a:br>
            <a:r>
              <a:rPr lang="de-DE" sz="3200" b="1" dirty="0">
                <a:latin typeface="Constantia" panose="02030602050306030303" pitchFamily="18" charset="0"/>
              </a:rPr>
              <a:t>für ein solches Werk bewiesen. </a:t>
            </a:r>
          </a:p>
          <a:p>
            <a:pPr algn="ctr">
              <a:spcBef>
                <a:spcPts val="600"/>
              </a:spcBef>
            </a:pPr>
            <a:r>
              <a:rPr lang="de-DE" sz="3200" b="1" dirty="0">
                <a:latin typeface="Constantia" panose="02030602050306030303" pitchFamily="18" charset="0"/>
              </a:rPr>
              <a:t>Die Tatsache, </a:t>
            </a:r>
            <a:br>
              <a:rPr lang="de-DE" sz="3200" b="1" dirty="0">
                <a:latin typeface="Constantia" panose="02030602050306030303" pitchFamily="18" charset="0"/>
              </a:rPr>
            </a:br>
            <a:r>
              <a:rPr lang="de-DE" sz="3200" b="1" dirty="0">
                <a:latin typeface="Constantia" panose="02030602050306030303" pitchFamily="18" charset="0"/>
              </a:rPr>
              <a:t>dass ein Mensch seine Schwäche spürt, </a:t>
            </a:r>
            <a:br>
              <a:rPr lang="de-DE" sz="3200" b="1" dirty="0">
                <a:latin typeface="Constantia" panose="02030602050306030303" pitchFamily="18" charset="0"/>
              </a:rPr>
            </a:br>
            <a:r>
              <a:rPr lang="de-DE" sz="3200" b="1" dirty="0">
                <a:latin typeface="Constantia" panose="02030602050306030303" pitchFamily="18" charset="0"/>
              </a:rPr>
              <a:t>ist zumindest ein Beweis dafür, </a:t>
            </a:r>
            <a:br>
              <a:rPr lang="de-DE" sz="3200" b="1" dirty="0">
                <a:latin typeface="Constantia" panose="02030602050306030303" pitchFamily="18" charset="0"/>
              </a:rPr>
            </a:br>
            <a:r>
              <a:rPr lang="de-DE" sz="3200" b="1" dirty="0">
                <a:latin typeface="Constantia" panose="02030602050306030303" pitchFamily="18" charset="0"/>
              </a:rPr>
              <a:t>dass er sich der Größe </a:t>
            </a:r>
            <a:br>
              <a:rPr lang="de-DE" sz="3200" b="1" dirty="0">
                <a:latin typeface="Constantia" panose="02030602050306030303" pitchFamily="18" charset="0"/>
              </a:rPr>
            </a:br>
            <a:r>
              <a:rPr lang="de-DE" sz="3200" b="1" dirty="0">
                <a:latin typeface="Constantia" panose="02030602050306030303" pitchFamily="18" charset="0"/>
              </a:rPr>
              <a:t>des ihm übertragenen Werkes bewusst ist </a:t>
            </a:r>
            <a:br>
              <a:rPr lang="de-DE" sz="3200" b="1" dirty="0">
                <a:latin typeface="Constantia" panose="02030602050306030303" pitchFamily="18" charset="0"/>
              </a:rPr>
            </a:br>
            <a:r>
              <a:rPr lang="de-DE" sz="3200" b="1" dirty="0">
                <a:latin typeface="Constantia" panose="02030602050306030303" pitchFamily="18" charset="0"/>
              </a:rPr>
              <a:t>und dass er GOTT </a:t>
            </a:r>
            <a:br>
              <a:rPr lang="de-DE" sz="3200" b="1" dirty="0">
                <a:latin typeface="Constantia" panose="02030602050306030303" pitchFamily="18" charset="0"/>
              </a:rPr>
            </a:br>
            <a:r>
              <a:rPr lang="de-DE" sz="3200" b="1" dirty="0">
                <a:latin typeface="Constantia" panose="02030602050306030303" pitchFamily="18" charset="0"/>
              </a:rPr>
              <a:t>zu seinem RATGEBER und seiner STÄRKE </a:t>
            </a:r>
            <a:br>
              <a:rPr lang="de-DE" sz="3200" b="1" dirty="0">
                <a:latin typeface="Constantia" panose="02030602050306030303" pitchFamily="18" charset="0"/>
              </a:rPr>
            </a:br>
            <a:r>
              <a:rPr lang="de-DE" sz="3200" b="1" dirty="0">
                <a:latin typeface="Constantia" panose="02030602050306030303" pitchFamily="18" charset="0"/>
              </a:rPr>
              <a:t>machen wird.</a:t>
            </a:r>
            <a:r>
              <a:rPr lang="en" sz="3200" b="1" dirty="0">
                <a:latin typeface="Constantia" panose="02030602050306030303" pitchFamily="18" charset="0"/>
              </a:rPr>
              <a:t>”</a:t>
            </a:r>
          </a:p>
        </p:txBody>
      </p:sp>
      <p:sp>
        <p:nvSpPr>
          <p:cNvPr id="4" name="CuadroTexto 3">
            <a:extLst>
              <a:ext uri="{FF2B5EF4-FFF2-40B4-BE49-F238E27FC236}">
                <a16:creationId xmlns:a16="http://schemas.microsoft.com/office/drawing/2014/main" id="{90DCD9A0-22BB-459A-6612-0CB2767254A7}"/>
              </a:ext>
            </a:extLst>
          </p:cNvPr>
          <p:cNvSpPr txBox="1"/>
          <p:nvPr/>
        </p:nvSpPr>
        <p:spPr>
          <a:xfrm rot="5400000">
            <a:off x="9098475" y="3259723"/>
            <a:ext cx="5593968" cy="338554"/>
          </a:xfrm>
          <a:prstGeom prst="rect">
            <a:avLst/>
          </a:prstGeom>
          <a:noFill/>
        </p:spPr>
        <p:txBody>
          <a:bodyPr wrap="none" rtlCol="0">
            <a:spAutoFit/>
          </a:bodyPr>
          <a:lstStyle/>
          <a:p>
            <a:pPr algn="r"/>
            <a:r>
              <a:rPr lang="en" sz="1600" b="1" dirty="0"/>
              <a:t>E. G. White, Patriarchen und Propheten, S. 255 (engl. Ausg.)</a:t>
            </a:r>
            <a:endParaRPr lang="es-ES" sz="1600" b="1" dirty="0"/>
          </a:p>
        </p:txBody>
      </p:sp>
    </p:spTree>
    <p:extLst>
      <p:ext uri="{BB962C8B-B14F-4D97-AF65-F5344CB8AC3E}">
        <p14:creationId xmlns:p14="http://schemas.microsoft.com/office/powerpoint/2010/main" val="2175223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AEDEB7DA-F4AE-A4EF-DBEC-41086DC3CBE0}"/>
              </a:ext>
            </a:extLst>
          </p:cNvPr>
          <p:cNvPicPr>
            <a:picLocks noChangeAspect="1"/>
          </p:cNvPicPr>
          <p:nvPr/>
        </p:nvPicPr>
        <p:blipFill>
          <a:blip r:embed="rId2"/>
          <a:srcRect t="18772"/>
          <a:stretch>
            <a:fillRect/>
          </a:stretch>
        </p:blipFill>
        <p:spPr>
          <a:xfrm>
            <a:off x="20" y="1"/>
            <a:ext cx="12191979" cy="6858000"/>
          </a:xfrm>
          <a:prstGeom prst="rect">
            <a:avLst/>
          </a:prstGeom>
        </p:spPr>
      </p:pic>
      <p:sp>
        <p:nvSpPr>
          <p:cNvPr id="9" name="Rectangle 8">
            <a:extLst>
              <a:ext uri="{FF2B5EF4-FFF2-40B4-BE49-F238E27FC236}">
                <a16:creationId xmlns:a16="http://schemas.microsoft.com/office/drawing/2014/main" id="{51935DB0-36D0-5C2E-7342-262D35382F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997023" y="1983966"/>
            <a:ext cx="6861971" cy="2886104"/>
          </a:xfrm>
          <a:prstGeom prst="rect">
            <a:avLst/>
          </a:prstGeom>
          <a:gradFill flip="none" rotWithShape="1">
            <a:gsLst>
              <a:gs pos="0">
                <a:schemeClr val="accent5">
                  <a:lumMod val="75000"/>
                </a:schemeClr>
              </a:gs>
              <a:gs pos="42000">
                <a:schemeClr val="accent5">
                  <a:lumMod val="60000"/>
                  <a:lumOff val="40000"/>
                  <a:alpha val="0"/>
                </a:schemeClr>
              </a:gs>
            </a:gsLst>
            <a:lin ang="16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3D31893-BB06-4F90-7CCA-0A7A2694FA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733719" y="2386659"/>
            <a:ext cx="6858001" cy="2089350"/>
          </a:xfrm>
          <a:prstGeom prst="rect">
            <a:avLst/>
          </a:prstGeom>
          <a:gradFill flip="none" rotWithShape="1">
            <a:gsLst>
              <a:gs pos="10000">
                <a:schemeClr val="accent5"/>
              </a:gs>
              <a:gs pos="64000">
                <a:schemeClr val="accent2">
                  <a:alpha val="0"/>
                </a:schemeClr>
              </a:gs>
            </a:gsLst>
            <a:lin ang="16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3F8ABF93-7FE7-6D3B-6AD7-C3921745C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8177885" y="2763688"/>
            <a:ext cx="4029510" cy="4096646"/>
          </a:xfrm>
          <a:prstGeom prst="rect">
            <a:avLst/>
          </a:prstGeom>
          <a:gradFill flip="none" rotWithShape="1">
            <a:gsLst>
              <a:gs pos="0">
                <a:schemeClr val="accent2"/>
              </a:gs>
              <a:gs pos="54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9" name="Rectangle 14">
            <a:extLst>
              <a:ext uri="{FF2B5EF4-FFF2-40B4-BE49-F238E27FC236}">
                <a16:creationId xmlns:a16="http://schemas.microsoft.com/office/drawing/2014/main" id="{D3C4FB21-0C2C-3F62-3EC5-DD378DBD37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74421" y="-3983511"/>
            <a:ext cx="3140765" cy="11107790"/>
          </a:xfrm>
          <a:prstGeom prst="rect">
            <a:avLst/>
          </a:prstGeom>
          <a:gradFill>
            <a:gsLst>
              <a:gs pos="0">
                <a:schemeClr val="accent2"/>
              </a:gs>
              <a:gs pos="37000">
                <a:schemeClr val="accent5">
                  <a:lumMod val="60000"/>
                  <a:lumOff val="40000"/>
                  <a:alpha val="0"/>
                </a:scheme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uadroTexto 2">
            <a:extLst>
              <a:ext uri="{FF2B5EF4-FFF2-40B4-BE49-F238E27FC236}">
                <a16:creationId xmlns:a16="http://schemas.microsoft.com/office/drawing/2014/main" id="{0443A156-8EB3-66AE-51DE-33D04F76A9C9}"/>
              </a:ext>
            </a:extLst>
          </p:cNvPr>
          <p:cNvSpPr txBox="1"/>
          <p:nvPr/>
        </p:nvSpPr>
        <p:spPr>
          <a:xfrm>
            <a:off x="239026" y="218541"/>
            <a:ext cx="7193984" cy="2631490"/>
          </a:xfrm>
          <a:prstGeom prst="rect">
            <a:avLst/>
          </a:prstGeom>
          <a:noFill/>
        </p:spPr>
        <p:txBody>
          <a:bodyPr wrap="square" rtlCol="0">
            <a:spAutoFit/>
          </a:bodyPr>
          <a:lstStyle/>
          <a:p>
            <a:pPr>
              <a:spcBef>
                <a:spcPts val="600"/>
              </a:spcBef>
            </a:pPr>
            <a:r>
              <a:rPr lang="de-DE" sz="2000" b="1" dirty="0">
                <a:solidFill>
                  <a:schemeClr val="bg1"/>
                </a:solidFill>
                <a:effectLst>
                  <a:glow rad="101600">
                    <a:srgbClr val="5F4001"/>
                  </a:glow>
                  <a:outerShdw blurRad="38100" dist="38100" dir="2700000" algn="tl">
                    <a:srgbClr val="000000">
                      <a:alpha val="43137"/>
                    </a:srgbClr>
                  </a:outerShdw>
                </a:effectLst>
              </a:rPr>
              <a:t>Nachdem sein Versuch, </a:t>
            </a:r>
            <a:br>
              <a:rPr lang="de-DE" sz="2000" b="1" dirty="0">
                <a:solidFill>
                  <a:schemeClr val="bg1"/>
                </a:solidFill>
                <a:effectLst>
                  <a:glow rad="101600">
                    <a:srgbClr val="5F4001"/>
                  </a:glow>
                  <a:outerShdw blurRad="38100" dist="38100" dir="2700000" algn="tl">
                    <a:srgbClr val="000000">
                      <a:alpha val="43137"/>
                    </a:srgbClr>
                  </a:outerShdw>
                </a:effectLst>
              </a:rPr>
            </a:br>
            <a:r>
              <a:rPr lang="de-DE" sz="2000" b="1" dirty="0">
                <a:solidFill>
                  <a:schemeClr val="bg1"/>
                </a:solidFill>
                <a:effectLst>
                  <a:glow rad="101600">
                    <a:srgbClr val="5F4001"/>
                  </a:glow>
                  <a:outerShdw blurRad="38100" dist="38100" dir="2700000" algn="tl">
                    <a:srgbClr val="000000">
                      <a:alpha val="43137"/>
                    </a:srgbClr>
                  </a:outerShdw>
                </a:effectLst>
              </a:rPr>
              <a:t>das Volk Israel zu befreien, gescheitert war, </a:t>
            </a:r>
            <a:br>
              <a:rPr lang="de-DE" sz="2000" b="1" dirty="0">
                <a:solidFill>
                  <a:schemeClr val="bg1"/>
                </a:solidFill>
                <a:effectLst>
                  <a:glow rad="101600">
                    <a:srgbClr val="5F4001"/>
                  </a:glow>
                  <a:outerShdw blurRad="38100" dist="38100" dir="2700000" algn="tl">
                    <a:srgbClr val="000000">
                      <a:alpha val="43137"/>
                    </a:srgbClr>
                  </a:outerShdw>
                </a:effectLst>
              </a:rPr>
            </a:br>
            <a:r>
              <a:rPr lang="de-DE" sz="2000" b="1" dirty="0">
                <a:solidFill>
                  <a:schemeClr val="bg1"/>
                </a:solidFill>
                <a:effectLst>
                  <a:glow rad="101600">
                    <a:srgbClr val="5F4001"/>
                  </a:glow>
                  <a:outerShdw blurRad="38100" dist="38100" dir="2700000" algn="tl">
                    <a:srgbClr val="000000">
                      <a:alpha val="43137"/>
                    </a:srgbClr>
                  </a:outerShdw>
                </a:effectLst>
              </a:rPr>
              <a:t>verbrachte Mose 40 Jahre </a:t>
            </a:r>
            <a:br>
              <a:rPr lang="de-DE" sz="2000" b="1" dirty="0">
                <a:solidFill>
                  <a:schemeClr val="bg1"/>
                </a:solidFill>
                <a:effectLst>
                  <a:glow rad="101600">
                    <a:srgbClr val="5F4001"/>
                  </a:glow>
                  <a:outerShdw blurRad="38100" dist="38100" dir="2700000" algn="tl">
                    <a:srgbClr val="000000">
                      <a:alpha val="43137"/>
                    </a:srgbClr>
                  </a:outerShdw>
                </a:effectLst>
              </a:rPr>
            </a:br>
            <a:r>
              <a:rPr lang="de-DE" sz="2000" b="1" dirty="0">
                <a:solidFill>
                  <a:schemeClr val="bg1"/>
                </a:solidFill>
                <a:effectLst>
                  <a:glow rad="101600">
                    <a:srgbClr val="5F4001"/>
                  </a:glow>
                  <a:outerShdw blurRad="38100" dist="38100" dir="2700000" algn="tl">
                    <a:srgbClr val="000000">
                      <a:alpha val="43137"/>
                    </a:srgbClr>
                  </a:outerShdw>
                </a:effectLst>
              </a:rPr>
              <a:t>als Hirte in der Wüste Midian. </a:t>
            </a:r>
          </a:p>
          <a:p>
            <a:pPr>
              <a:spcBef>
                <a:spcPts val="600"/>
              </a:spcBef>
            </a:pPr>
            <a:r>
              <a:rPr lang="de-DE" sz="2000" b="1" dirty="0">
                <a:solidFill>
                  <a:schemeClr val="bg1"/>
                </a:solidFill>
                <a:effectLst>
                  <a:glow rad="101600">
                    <a:srgbClr val="5F4001"/>
                  </a:glow>
                  <a:outerShdw blurRad="38100" dist="38100" dir="2700000" algn="tl">
                    <a:srgbClr val="000000">
                      <a:alpha val="43137"/>
                    </a:srgbClr>
                  </a:outerShdw>
                </a:effectLst>
              </a:rPr>
              <a:t>Während dieser Zeit pflegte er zwar </a:t>
            </a:r>
            <a:br>
              <a:rPr lang="de-DE" sz="2000" b="1" dirty="0">
                <a:solidFill>
                  <a:schemeClr val="bg1"/>
                </a:solidFill>
                <a:effectLst>
                  <a:glow rad="101600">
                    <a:srgbClr val="5F4001"/>
                  </a:glow>
                  <a:outerShdw blurRad="38100" dist="38100" dir="2700000" algn="tl">
                    <a:srgbClr val="000000">
                      <a:alpha val="43137"/>
                    </a:srgbClr>
                  </a:outerShdw>
                </a:effectLst>
              </a:rPr>
            </a:br>
            <a:r>
              <a:rPr lang="de-DE" sz="2000" b="1" dirty="0">
                <a:solidFill>
                  <a:schemeClr val="bg1"/>
                </a:solidFill>
                <a:effectLst>
                  <a:glow rad="101600">
                    <a:srgbClr val="5F4001"/>
                  </a:glow>
                  <a:outerShdw blurRad="38100" dist="38100" dir="2700000" algn="tl">
                    <a:srgbClr val="000000">
                      <a:alpha val="43137"/>
                    </a:srgbClr>
                  </a:outerShdw>
                </a:effectLst>
              </a:rPr>
              <a:t>weiterhin eine enge Beziehung zu GOTT, </a:t>
            </a:r>
            <a:br>
              <a:rPr lang="de-DE" sz="2000" b="1" dirty="0">
                <a:solidFill>
                  <a:schemeClr val="bg1"/>
                </a:solidFill>
                <a:effectLst>
                  <a:glow rad="101600">
                    <a:srgbClr val="5F4001"/>
                  </a:glow>
                  <a:outerShdw blurRad="38100" dist="38100" dir="2700000" algn="tl">
                    <a:srgbClr val="000000">
                      <a:alpha val="43137"/>
                    </a:srgbClr>
                  </a:outerShdw>
                </a:effectLst>
              </a:rPr>
            </a:br>
            <a:r>
              <a:rPr lang="de-DE" sz="2000" b="1" dirty="0">
                <a:solidFill>
                  <a:schemeClr val="bg1"/>
                </a:solidFill>
                <a:effectLst>
                  <a:glow rad="101600">
                    <a:srgbClr val="5F4001"/>
                  </a:glow>
                  <a:outerShdw blurRad="38100" dist="38100" dir="2700000" algn="tl">
                    <a:srgbClr val="000000">
                      <a:alpha val="43137"/>
                    </a:srgbClr>
                  </a:outerShdw>
                </a:effectLst>
              </a:rPr>
              <a:t>gab aber seine Idee auf, </a:t>
            </a:r>
            <a:br>
              <a:rPr lang="de-DE" sz="2000" b="1" dirty="0">
                <a:solidFill>
                  <a:schemeClr val="bg1"/>
                </a:solidFill>
                <a:effectLst>
                  <a:glow rad="101600">
                    <a:srgbClr val="5F4001"/>
                  </a:glow>
                  <a:outerShdw blurRad="38100" dist="38100" dir="2700000" algn="tl">
                    <a:srgbClr val="000000">
                      <a:alpha val="43137"/>
                    </a:srgbClr>
                  </a:outerShdw>
                </a:effectLst>
              </a:rPr>
            </a:br>
            <a:r>
              <a:rPr lang="de-DE" sz="2000" b="1" dirty="0">
                <a:solidFill>
                  <a:schemeClr val="bg1"/>
                </a:solidFill>
                <a:effectLst>
                  <a:glow rad="101600">
                    <a:srgbClr val="5F4001"/>
                  </a:glow>
                  <a:outerShdw blurRad="38100" dist="38100" dir="2700000" algn="tl">
                    <a:srgbClr val="000000">
                      <a:alpha val="43137"/>
                    </a:srgbClr>
                  </a:outerShdw>
                </a:effectLst>
              </a:rPr>
              <a:t>Israels Befreier sein zu wollen.</a:t>
            </a:r>
            <a:endParaRPr lang="en" sz="2000" b="1" dirty="0">
              <a:solidFill>
                <a:schemeClr val="bg1"/>
              </a:solidFill>
              <a:effectLst>
                <a:glow rad="101600">
                  <a:srgbClr val="5F4001"/>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1157858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4CE361B5-B3EA-5E68-D2AE-4D5C05D29333}"/>
            </a:ext>
          </a:extLst>
        </p:cNvPr>
        <p:cNvGrpSpPr/>
        <p:nvPr/>
      </p:nvGrpSpPr>
      <p:grpSpPr>
        <a:xfrm>
          <a:off x="0" y="0"/>
          <a:ext cx="0" cy="0"/>
          <a:chOff x="0" y="0"/>
          <a:chExt cx="0" cy="0"/>
        </a:xfrm>
      </p:grpSpPr>
      <p:pic>
        <p:nvPicPr>
          <p:cNvPr id="9" name="Imagen 8" descr="Imagen que contiene persona, tabla, comida, hombre&#10;&#10;El contenido generado por IA puede ser incorrecto.">
            <a:extLst>
              <a:ext uri="{FF2B5EF4-FFF2-40B4-BE49-F238E27FC236}">
                <a16:creationId xmlns:a16="http://schemas.microsoft.com/office/drawing/2014/main" id="{C79D6AD0-945B-2B5C-9EFA-1174773656E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a:fillRect/>
          </a:stretch>
        </p:blipFill>
        <p:spPr>
          <a:xfrm>
            <a:off x="228600" y="147750"/>
            <a:ext cx="3145971" cy="6318838"/>
          </a:xfrm>
          <a:prstGeom prst="rect">
            <a:avLst/>
          </a:prstGeom>
          <a:effectLst>
            <a:softEdge rad="127000"/>
          </a:effectLst>
        </p:spPr>
      </p:pic>
      <p:pic>
        <p:nvPicPr>
          <p:cNvPr id="7" name="Imagen 6" descr="Un dibujo de una persona&#10;&#10;El contenido generado por IA puede ser incorrecto.">
            <a:extLst>
              <a:ext uri="{FF2B5EF4-FFF2-40B4-BE49-F238E27FC236}">
                <a16:creationId xmlns:a16="http://schemas.microsoft.com/office/drawing/2014/main" id="{DD1B530C-5FEB-FAED-5A99-E068D5BC4C1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674602" y="-213179"/>
            <a:ext cx="8375884" cy="6679767"/>
          </a:xfrm>
          <a:prstGeom prst="rect">
            <a:avLst/>
          </a:prstGeom>
          <a:effectLst>
            <a:softEdge rad="635000"/>
          </a:effectLst>
        </p:spPr>
      </p:pic>
      <p:sp>
        <p:nvSpPr>
          <p:cNvPr id="6" name="CuadroTexto 5">
            <a:extLst>
              <a:ext uri="{FF2B5EF4-FFF2-40B4-BE49-F238E27FC236}">
                <a16:creationId xmlns:a16="http://schemas.microsoft.com/office/drawing/2014/main" id="{B41BFA54-5500-7FFB-D96F-A1FAC989D6ED}"/>
              </a:ext>
            </a:extLst>
          </p:cNvPr>
          <p:cNvSpPr txBox="1"/>
          <p:nvPr/>
        </p:nvSpPr>
        <p:spPr>
          <a:xfrm>
            <a:off x="3537397" y="4620636"/>
            <a:ext cx="7598689" cy="1938992"/>
          </a:xfrm>
          <a:prstGeom prst="rect">
            <a:avLst/>
          </a:prstGeom>
          <a:noFill/>
        </p:spPr>
        <p:txBody>
          <a:bodyPr wrap="square">
            <a:spAutoFit/>
          </a:bodyPr>
          <a:lstStyle/>
          <a:p>
            <a:pPr>
              <a:spcBef>
                <a:spcPts val="600"/>
              </a:spcBef>
            </a:pPr>
            <a:r>
              <a:rPr lang="de-DE" sz="2400" b="1" dirty="0">
                <a:solidFill>
                  <a:schemeClr val="bg1"/>
                </a:solidFill>
                <a:effectLst>
                  <a:glow rad="101600">
                    <a:srgbClr val="5F4001"/>
                  </a:glow>
                  <a:outerShdw blurRad="38100" dist="38100" dir="2700000" algn="tl">
                    <a:srgbClr val="000000">
                      <a:alpha val="43137"/>
                    </a:srgbClr>
                  </a:outerShdw>
                </a:effectLst>
              </a:rPr>
              <a:t>Aber GOTT hatte diese Idee nicht aufgegeben. </a:t>
            </a:r>
            <a:br>
              <a:rPr lang="de-DE" sz="2400" b="1" dirty="0">
                <a:solidFill>
                  <a:schemeClr val="bg1"/>
                </a:solidFill>
                <a:effectLst>
                  <a:glow rad="101600">
                    <a:srgbClr val="5F4001"/>
                  </a:glow>
                  <a:outerShdw blurRad="38100" dist="38100" dir="2700000" algn="tl">
                    <a:srgbClr val="000000">
                      <a:alpha val="43137"/>
                    </a:srgbClr>
                  </a:outerShdw>
                </a:effectLst>
              </a:rPr>
            </a:br>
            <a:r>
              <a:rPr lang="de-DE" sz="2400" b="1" dirty="0">
                <a:solidFill>
                  <a:schemeClr val="bg1"/>
                </a:solidFill>
                <a:effectLst>
                  <a:glow rad="101600">
                    <a:srgbClr val="5F4001"/>
                  </a:glow>
                  <a:outerShdw blurRad="38100" dist="38100" dir="2700000" algn="tl">
                    <a:srgbClr val="000000">
                      <a:alpha val="43137"/>
                    </a:srgbClr>
                  </a:outerShdw>
                </a:effectLst>
              </a:rPr>
              <a:t>Mose blieb für Ihn der auserwählte Befreier. </a:t>
            </a:r>
            <a:br>
              <a:rPr lang="de-DE" sz="2400" b="1" dirty="0">
                <a:solidFill>
                  <a:schemeClr val="bg1"/>
                </a:solidFill>
                <a:effectLst>
                  <a:glow rad="101600">
                    <a:srgbClr val="5F4001"/>
                  </a:glow>
                  <a:outerShdw blurRad="38100" dist="38100" dir="2700000" algn="tl">
                    <a:srgbClr val="000000">
                      <a:alpha val="43137"/>
                    </a:srgbClr>
                  </a:outerShdw>
                </a:effectLst>
              </a:rPr>
            </a:br>
            <a:r>
              <a:rPr lang="de-DE" sz="2400" b="1" dirty="0">
                <a:solidFill>
                  <a:schemeClr val="bg1"/>
                </a:solidFill>
                <a:effectLst>
                  <a:glow rad="101600">
                    <a:srgbClr val="5F4001"/>
                  </a:glow>
                  <a:outerShdw blurRad="38100" dist="38100" dir="2700000" algn="tl">
                    <a:srgbClr val="000000">
                      <a:alpha val="43137"/>
                    </a:srgbClr>
                  </a:outerShdw>
                </a:effectLst>
              </a:rPr>
              <a:t>Denn auch er hatte das Leiden seines Volkes nicht vergessen. Jetzt war die Zeit gekommen, </a:t>
            </a:r>
            <a:br>
              <a:rPr lang="de-DE" sz="2400" b="1" dirty="0">
                <a:solidFill>
                  <a:schemeClr val="bg1"/>
                </a:solidFill>
                <a:effectLst>
                  <a:glow rad="101600">
                    <a:srgbClr val="5F4001"/>
                  </a:glow>
                  <a:outerShdw blurRad="38100" dist="38100" dir="2700000" algn="tl">
                    <a:srgbClr val="000000">
                      <a:alpha val="43137"/>
                    </a:srgbClr>
                  </a:outerShdw>
                </a:effectLst>
              </a:rPr>
            </a:br>
            <a:r>
              <a:rPr lang="de-DE" sz="2400" b="1" dirty="0">
                <a:solidFill>
                  <a:schemeClr val="bg1"/>
                </a:solidFill>
                <a:effectLst>
                  <a:glow rad="101600">
                    <a:srgbClr val="5F4001"/>
                  </a:glow>
                  <a:outerShdw blurRad="38100" dist="38100" dir="2700000" algn="tl">
                    <a:srgbClr val="000000">
                      <a:alpha val="43137"/>
                    </a:srgbClr>
                  </a:outerShdw>
                </a:effectLst>
              </a:rPr>
              <a:t>Israel aus seiner harten Sklaverei zu befreien.</a:t>
            </a:r>
            <a:endParaRPr lang="en" sz="2400" b="1" dirty="0">
              <a:solidFill>
                <a:schemeClr val="bg1"/>
              </a:solidFill>
              <a:effectLst>
                <a:glow rad="101600">
                  <a:srgbClr val="5F4001"/>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2435244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10" dur="1000" fill="hold"/>
                                        <p:tgtEl>
                                          <p:spTgt spid="9"/>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9"/>
                                        </p:tgtEl>
                                      </p:cBhvr>
                                    </p:animEffect>
                                  </p:childTnLst>
                                </p:cTn>
                              </p:par>
                              <p:par>
                                <p:cTn id="15" presetID="25"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20" dur="1000" fill="hold"/>
                                        <p:tgtEl>
                                          <p:spTgt spid="7"/>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7"/>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90A9E2B5-053E-23B2-62F9-BE5FAA755A86}"/>
              </a:ext>
            </a:extLst>
          </p:cNvPr>
          <p:cNvSpPr txBox="1"/>
          <p:nvPr/>
        </p:nvSpPr>
        <p:spPr>
          <a:xfrm>
            <a:off x="1232998" y="658230"/>
            <a:ext cx="7007487" cy="5109091"/>
          </a:xfrm>
          <a:prstGeom prst="rect">
            <a:avLst/>
          </a:prstGeom>
          <a:noFill/>
        </p:spPr>
        <p:txBody>
          <a:bodyPr wrap="square" rtlCol="0">
            <a:spAutoFit/>
          </a:bodyPr>
          <a:lstStyle/>
          <a:p>
            <a:pPr>
              <a:spcBef>
                <a:spcPts val="600"/>
              </a:spcBef>
            </a:pPr>
            <a:r>
              <a:rPr lang="de-DE" sz="2200" b="1" dirty="0">
                <a:solidFill>
                  <a:srgbClr val="FFD417"/>
                </a:solidFill>
                <a:effectLst>
                  <a:outerShdw blurRad="38100" dist="38100" dir="2700000" algn="tl">
                    <a:srgbClr val="000000">
                      <a:alpha val="43137"/>
                    </a:srgbClr>
                  </a:outerShdw>
                </a:effectLst>
              </a:rPr>
              <a:t>Der Ruf (2. Mose 3):</a:t>
            </a:r>
            <a:endParaRPr lang="en" sz="2200" b="1" dirty="0">
              <a:solidFill>
                <a:srgbClr val="FFD417"/>
              </a:solidFill>
              <a:effectLst>
                <a:outerShdw blurRad="38100" dist="38100" dir="2700000" algn="tl">
                  <a:srgbClr val="000000">
                    <a:alpha val="43137"/>
                  </a:srgbClr>
                </a:outerShdw>
              </a:effectLst>
            </a:endParaRPr>
          </a:p>
          <a:p>
            <a:pPr lvl="1">
              <a:spcBef>
                <a:spcPts val="600"/>
              </a:spcBef>
            </a:pPr>
            <a:r>
              <a:rPr lang="de-DE" sz="2200" b="1" dirty="0">
                <a:solidFill>
                  <a:schemeClr val="bg1"/>
                </a:solidFill>
                <a:effectLst>
                  <a:outerShdw blurRad="38100" dist="38100" dir="2700000" algn="tl">
                    <a:srgbClr val="000000">
                      <a:alpha val="43137"/>
                    </a:srgbClr>
                  </a:outerShdw>
                </a:effectLst>
              </a:rPr>
              <a:t>Der brennende Dornbusch (2. Mose</a:t>
            </a:r>
            <a:r>
              <a:rPr lang="en" sz="2200" b="1" dirty="0">
                <a:solidFill>
                  <a:schemeClr val="bg1"/>
                </a:solidFill>
                <a:effectLst>
                  <a:outerShdw blurRad="38100" dist="38100" dir="2700000" algn="tl">
                    <a:srgbClr val="000000">
                      <a:alpha val="43137"/>
                    </a:srgbClr>
                  </a:outerShdw>
                </a:effectLst>
              </a:rPr>
              <a:t> 3:1-6)</a:t>
            </a:r>
            <a:br>
              <a:rPr lang="en" sz="2200" b="1" dirty="0">
                <a:solidFill>
                  <a:schemeClr val="bg1"/>
                </a:solidFill>
                <a:effectLst>
                  <a:outerShdw blurRad="38100" dist="38100" dir="2700000" algn="tl">
                    <a:srgbClr val="000000">
                      <a:alpha val="43137"/>
                    </a:srgbClr>
                  </a:outerShdw>
                </a:effectLst>
              </a:rPr>
            </a:br>
            <a:r>
              <a:rPr lang="en" sz="2200" b="1" dirty="0">
                <a:solidFill>
                  <a:schemeClr val="bg1"/>
                </a:solidFill>
                <a:effectLst>
                  <a:outerShdw blurRad="38100" dist="38100" dir="2700000" algn="tl">
                    <a:srgbClr val="000000">
                      <a:alpha val="43137"/>
                    </a:srgbClr>
                  </a:outerShdw>
                </a:effectLst>
              </a:rPr>
              <a:t>	</a:t>
            </a:r>
            <a:r>
              <a:rPr lang="en" sz="2200" b="1" i="1" dirty="0">
                <a:solidFill>
                  <a:schemeClr val="bg1">
                    <a:lumMod val="85000"/>
                  </a:schemeClr>
                </a:solidFill>
                <a:effectLst>
                  <a:outerShdw blurRad="38100" dist="38100" dir="2700000" algn="tl">
                    <a:srgbClr val="000000">
                      <a:alpha val="43137"/>
                    </a:srgbClr>
                  </a:outerShdw>
                </a:effectLst>
              </a:rPr>
              <a:t>So, 6. Juli ‘2025 – Der brennende Busch</a:t>
            </a:r>
            <a:endParaRPr lang="en" sz="2200" b="1" dirty="0">
              <a:solidFill>
                <a:schemeClr val="bg1">
                  <a:lumMod val="85000"/>
                </a:schemeClr>
              </a:solidFill>
              <a:effectLst>
                <a:outerShdw blurRad="38100" dist="38100" dir="2700000" algn="tl">
                  <a:srgbClr val="000000">
                    <a:alpha val="43137"/>
                  </a:srgbClr>
                </a:outerShdw>
              </a:effectLst>
            </a:endParaRPr>
          </a:p>
          <a:p>
            <a:pPr lvl="1">
              <a:spcBef>
                <a:spcPts val="600"/>
              </a:spcBef>
            </a:pPr>
            <a:r>
              <a:rPr lang="de-DE" sz="2200" b="1" dirty="0">
                <a:solidFill>
                  <a:schemeClr val="bg1"/>
                </a:solidFill>
                <a:effectLst>
                  <a:outerShdw blurRad="38100" dist="38100" dir="2700000" algn="tl">
                    <a:srgbClr val="000000">
                      <a:alpha val="43137"/>
                    </a:srgbClr>
                  </a:outerShdw>
                </a:effectLst>
              </a:rPr>
              <a:t>Gottes Auftrag (2. Mose </a:t>
            </a:r>
            <a:r>
              <a:rPr lang="en" sz="2200" b="1" dirty="0">
                <a:solidFill>
                  <a:schemeClr val="bg1"/>
                </a:solidFill>
                <a:effectLst>
                  <a:outerShdw blurRad="38100" dist="38100" dir="2700000" algn="tl">
                    <a:srgbClr val="000000">
                      <a:alpha val="43137"/>
                    </a:srgbClr>
                  </a:outerShdw>
                </a:effectLst>
              </a:rPr>
              <a:t>3:7-12)</a:t>
            </a:r>
            <a:br>
              <a:rPr lang="en" sz="2200" b="1" dirty="0">
                <a:solidFill>
                  <a:schemeClr val="bg1"/>
                </a:solidFill>
                <a:effectLst>
                  <a:outerShdw blurRad="38100" dist="38100" dir="2700000" algn="tl">
                    <a:srgbClr val="000000">
                      <a:alpha val="43137"/>
                    </a:srgbClr>
                  </a:outerShdw>
                </a:effectLst>
              </a:rPr>
            </a:br>
            <a:r>
              <a:rPr lang="en" sz="2200" b="1" dirty="0">
                <a:solidFill>
                  <a:schemeClr val="bg1"/>
                </a:solidFill>
                <a:effectLst>
                  <a:outerShdw blurRad="38100" dist="38100" dir="2700000" algn="tl">
                    <a:srgbClr val="000000">
                      <a:alpha val="43137"/>
                    </a:srgbClr>
                  </a:outerShdw>
                </a:effectLst>
              </a:rPr>
              <a:t>	</a:t>
            </a:r>
            <a:r>
              <a:rPr lang="en" sz="2200" b="1" i="1" dirty="0">
                <a:solidFill>
                  <a:schemeClr val="bg1">
                    <a:lumMod val="85000"/>
                  </a:schemeClr>
                </a:solidFill>
                <a:effectLst>
                  <a:outerShdw blurRad="38100" dist="38100" dir="2700000" algn="tl">
                    <a:srgbClr val="000000">
                      <a:alpha val="43137"/>
                    </a:srgbClr>
                  </a:outerShdw>
                </a:effectLst>
              </a:rPr>
              <a:t> Mo, 7. Juli ‘2025 – Der ENGEL des HERRN</a:t>
            </a:r>
            <a:endParaRPr lang="en" sz="2200" b="1" dirty="0">
              <a:solidFill>
                <a:schemeClr val="bg1"/>
              </a:solidFill>
              <a:effectLst>
                <a:outerShdw blurRad="38100" dist="38100" dir="2700000" algn="tl">
                  <a:srgbClr val="000000">
                    <a:alpha val="43137"/>
                  </a:srgbClr>
                </a:outerShdw>
              </a:effectLst>
            </a:endParaRPr>
          </a:p>
          <a:p>
            <a:pPr lvl="1">
              <a:spcBef>
                <a:spcPts val="600"/>
              </a:spcBef>
            </a:pPr>
            <a:r>
              <a:rPr lang="de-DE" sz="2200" b="1" dirty="0">
                <a:solidFill>
                  <a:schemeClr val="bg1"/>
                </a:solidFill>
                <a:effectLst>
                  <a:outerShdw blurRad="38100" dist="38100" dir="2700000" algn="tl">
                    <a:srgbClr val="000000">
                      <a:alpha val="43137"/>
                    </a:srgbClr>
                  </a:outerShdw>
                </a:effectLst>
              </a:rPr>
              <a:t>Der Name Gottes (2. Mose </a:t>
            </a:r>
            <a:r>
              <a:rPr lang="en" sz="2200" b="1" dirty="0">
                <a:solidFill>
                  <a:schemeClr val="bg1"/>
                </a:solidFill>
                <a:effectLst>
                  <a:outerShdw blurRad="38100" dist="38100" dir="2700000" algn="tl">
                    <a:srgbClr val="000000">
                      <a:alpha val="43137"/>
                    </a:srgbClr>
                  </a:outerShdw>
                </a:effectLst>
              </a:rPr>
              <a:t>3:13-22)</a:t>
            </a:r>
            <a:br>
              <a:rPr lang="en" sz="2200" b="1" dirty="0">
                <a:solidFill>
                  <a:schemeClr val="bg1"/>
                </a:solidFill>
                <a:effectLst>
                  <a:outerShdw blurRad="38100" dist="38100" dir="2700000" algn="tl">
                    <a:srgbClr val="000000">
                      <a:alpha val="43137"/>
                    </a:srgbClr>
                  </a:outerShdw>
                </a:effectLst>
              </a:rPr>
            </a:br>
            <a:r>
              <a:rPr lang="en" sz="2200" b="1" dirty="0">
                <a:solidFill>
                  <a:schemeClr val="bg1"/>
                </a:solidFill>
                <a:effectLst>
                  <a:outerShdw blurRad="38100" dist="38100" dir="2700000" algn="tl">
                    <a:srgbClr val="000000">
                      <a:alpha val="43137"/>
                    </a:srgbClr>
                  </a:outerShdw>
                </a:effectLst>
              </a:rPr>
              <a:t>	</a:t>
            </a:r>
            <a:r>
              <a:rPr lang="en" sz="2200" b="1" i="1" dirty="0">
                <a:solidFill>
                  <a:schemeClr val="bg1">
                    <a:lumMod val="85000"/>
                  </a:schemeClr>
                </a:solidFill>
                <a:effectLst>
                  <a:outerShdw blurRad="38100" dist="38100" dir="2700000" algn="tl">
                    <a:srgbClr val="000000">
                      <a:alpha val="43137"/>
                    </a:srgbClr>
                  </a:outerShdw>
                </a:effectLst>
              </a:rPr>
              <a:t> Di, 8. Juli ‘2025 – Der Name des HERRN</a:t>
            </a:r>
          </a:p>
          <a:p>
            <a:pPr lvl="1">
              <a:spcBef>
                <a:spcPts val="600"/>
              </a:spcBef>
            </a:pPr>
            <a:endParaRPr lang="en" sz="2200" b="1" dirty="0">
              <a:solidFill>
                <a:schemeClr val="bg1"/>
              </a:solidFill>
              <a:effectLst>
                <a:outerShdw blurRad="38100" dist="38100" dir="2700000" algn="tl">
                  <a:srgbClr val="000000">
                    <a:alpha val="43137"/>
                  </a:srgbClr>
                </a:outerShdw>
              </a:effectLst>
            </a:endParaRPr>
          </a:p>
          <a:p>
            <a:pPr>
              <a:spcBef>
                <a:spcPts val="1200"/>
              </a:spcBef>
            </a:pPr>
            <a:r>
              <a:rPr lang="de-DE" sz="2200" b="1" dirty="0">
                <a:solidFill>
                  <a:srgbClr val="43ECBB"/>
                </a:solidFill>
                <a:effectLst>
                  <a:outerShdw blurRad="38100" dist="38100" dir="2700000" algn="tl">
                    <a:srgbClr val="000000">
                      <a:alpha val="43137"/>
                    </a:srgbClr>
                  </a:outerShdw>
                </a:effectLst>
              </a:rPr>
              <a:t>Den Auftrag erfüllen (2. Mose </a:t>
            </a:r>
            <a:r>
              <a:rPr lang="en" sz="2200" b="1" dirty="0">
                <a:solidFill>
                  <a:srgbClr val="43ECBB"/>
                </a:solidFill>
                <a:effectLst>
                  <a:outerShdw blurRad="38100" dist="38100" dir="2700000" algn="tl">
                    <a:srgbClr val="000000">
                      <a:alpha val="43137"/>
                    </a:srgbClr>
                  </a:outerShdw>
                </a:effectLst>
              </a:rPr>
              <a:t>4):</a:t>
            </a:r>
          </a:p>
          <a:p>
            <a:pPr lvl="1">
              <a:spcBef>
                <a:spcPts val="600"/>
              </a:spcBef>
            </a:pPr>
            <a:r>
              <a:rPr lang="en" sz="2200" b="1" dirty="0">
                <a:solidFill>
                  <a:schemeClr val="bg1"/>
                </a:solidFill>
                <a:effectLst>
                  <a:outerShdw blurRad="38100" dist="38100" dir="2700000" algn="tl">
                    <a:srgbClr val="000000">
                      <a:alpha val="43137"/>
                    </a:srgbClr>
                  </a:outerShdw>
                </a:effectLst>
              </a:rPr>
              <a:t>Eine Ausrede nach der anderen (2. Mose 4:1-17)</a:t>
            </a:r>
            <a:br>
              <a:rPr lang="en" sz="2200" b="1" dirty="0">
                <a:solidFill>
                  <a:schemeClr val="bg1"/>
                </a:solidFill>
                <a:effectLst>
                  <a:outerShdw blurRad="38100" dist="38100" dir="2700000" algn="tl">
                    <a:srgbClr val="000000">
                      <a:alpha val="43137"/>
                    </a:srgbClr>
                  </a:outerShdw>
                </a:effectLst>
              </a:rPr>
            </a:br>
            <a:r>
              <a:rPr lang="en" sz="2200" b="1" dirty="0">
                <a:solidFill>
                  <a:schemeClr val="bg1"/>
                </a:solidFill>
                <a:effectLst>
                  <a:outerShdw blurRad="38100" dist="38100" dir="2700000" algn="tl">
                    <a:srgbClr val="000000">
                      <a:alpha val="43137"/>
                    </a:srgbClr>
                  </a:outerShdw>
                </a:effectLst>
              </a:rPr>
              <a:t>	</a:t>
            </a:r>
            <a:r>
              <a:rPr lang="en" sz="2200" b="1" i="1" dirty="0">
                <a:solidFill>
                  <a:schemeClr val="bg1">
                    <a:lumMod val="85000"/>
                  </a:schemeClr>
                </a:solidFill>
                <a:effectLst>
                  <a:outerShdw blurRad="38100" dist="38100" dir="2700000" algn="tl">
                    <a:srgbClr val="000000">
                      <a:alpha val="43137"/>
                    </a:srgbClr>
                  </a:outerShdw>
                </a:effectLst>
              </a:rPr>
              <a:t> Mi, 9. Juli ‘2025 – 4 Ausreden</a:t>
            </a:r>
            <a:endParaRPr lang="en" sz="2200" b="1" dirty="0">
              <a:solidFill>
                <a:schemeClr val="bg1"/>
              </a:solidFill>
              <a:effectLst>
                <a:outerShdw blurRad="38100" dist="38100" dir="2700000" algn="tl">
                  <a:srgbClr val="000000">
                    <a:alpha val="43137"/>
                  </a:srgbClr>
                </a:outerShdw>
              </a:effectLst>
            </a:endParaRPr>
          </a:p>
          <a:p>
            <a:pPr lvl="1">
              <a:spcBef>
                <a:spcPts val="600"/>
              </a:spcBef>
            </a:pPr>
            <a:r>
              <a:rPr lang="de-DE" sz="2200" b="1" dirty="0">
                <a:solidFill>
                  <a:schemeClr val="bg1"/>
                </a:solidFill>
                <a:effectLst>
                  <a:outerShdw blurRad="38100" dist="38100" dir="2700000" algn="tl">
                    <a:srgbClr val="000000">
                      <a:alpha val="43137"/>
                    </a:srgbClr>
                  </a:outerShdw>
                </a:effectLst>
              </a:rPr>
              <a:t>Die Rückkehr nach Ägypten (2. Mose </a:t>
            </a:r>
            <a:r>
              <a:rPr lang="en" sz="2200" b="1" dirty="0">
                <a:solidFill>
                  <a:schemeClr val="bg1"/>
                </a:solidFill>
                <a:effectLst>
                  <a:outerShdw blurRad="38100" dist="38100" dir="2700000" algn="tl">
                    <a:srgbClr val="000000">
                      <a:alpha val="43137"/>
                    </a:srgbClr>
                  </a:outerShdw>
                </a:effectLst>
              </a:rPr>
              <a:t>4:18-31)</a:t>
            </a:r>
            <a:br>
              <a:rPr lang="en" sz="2200" b="1" dirty="0">
                <a:solidFill>
                  <a:schemeClr val="bg1"/>
                </a:solidFill>
                <a:effectLst>
                  <a:outerShdw blurRad="38100" dist="38100" dir="2700000" algn="tl">
                    <a:srgbClr val="000000">
                      <a:alpha val="43137"/>
                    </a:srgbClr>
                  </a:outerShdw>
                </a:effectLst>
              </a:rPr>
            </a:br>
            <a:r>
              <a:rPr lang="en" sz="2200" b="1" dirty="0">
                <a:solidFill>
                  <a:schemeClr val="bg1"/>
                </a:solidFill>
                <a:effectLst>
                  <a:outerShdw blurRad="38100" dist="38100" dir="2700000" algn="tl">
                    <a:srgbClr val="000000">
                      <a:alpha val="43137"/>
                    </a:srgbClr>
                  </a:outerShdw>
                </a:effectLst>
              </a:rPr>
              <a:t>	</a:t>
            </a:r>
            <a:r>
              <a:rPr lang="en" sz="2200" b="1" i="1" dirty="0">
                <a:solidFill>
                  <a:schemeClr val="bg1">
                    <a:lumMod val="85000"/>
                  </a:schemeClr>
                </a:solidFill>
                <a:effectLst>
                  <a:outerShdw blurRad="38100" dist="38100" dir="2700000" algn="tl">
                    <a:srgbClr val="000000">
                      <a:alpha val="43137"/>
                    </a:srgbClr>
                  </a:outerShdw>
                </a:effectLst>
              </a:rPr>
              <a:t>Do, 10. Juli ‘2025 – Die Beschneidung</a:t>
            </a:r>
            <a:endParaRPr lang="en" sz="2200" b="1" dirty="0">
              <a:solidFill>
                <a:schemeClr val="bg1">
                  <a:lumMod val="85000"/>
                </a:schemeClr>
              </a:solidFill>
              <a:effectLst>
                <a:outerShdw blurRad="38100" dist="38100" dir="2700000" algn="tl">
                  <a:srgbClr val="000000">
                    <a:alpha val="43137"/>
                  </a:srgbClr>
                </a:outerShdw>
              </a:effectLst>
            </a:endParaRPr>
          </a:p>
        </p:txBody>
      </p:sp>
      <p:pic>
        <p:nvPicPr>
          <p:cNvPr id="12" name="Imagen 11" descr="Un dibujo de una persona&#10;&#10;El contenido generado por IA puede ser incorrecto.">
            <a:extLst>
              <a:ext uri="{FF2B5EF4-FFF2-40B4-BE49-F238E27FC236}">
                <a16:creationId xmlns:a16="http://schemas.microsoft.com/office/drawing/2014/main" id="{085AA44A-D031-D656-2684-ACE699DB6AD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39463" y="1128333"/>
            <a:ext cx="271934" cy="264695"/>
          </a:xfrm>
          <a:prstGeom prst="rect">
            <a:avLst/>
          </a:prstGeom>
          <a:effectLst>
            <a:outerShdw blurRad="50800" dist="38100" dir="8100000" algn="tr" rotWithShape="0">
              <a:prstClr val="black">
                <a:alpha val="40000"/>
              </a:prstClr>
            </a:outerShdw>
          </a:effectLst>
        </p:spPr>
      </p:pic>
      <p:pic>
        <p:nvPicPr>
          <p:cNvPr id="13" name="Imagen 12" descr="Logotipo, Icono&#10;&#10;El contenido generado por IA puede ser incorrecto.">
            <a:extLst>
              <a:ext uri="{FF2B5EF4-FFF2-40B4-BE49-F238E27FC236}">
                <a16:creationId xmlns:a16="http://schemas.microsoft.com/office/drawing/2014/main" id="{8FA01F73-DF38-ECFD-72F3-5A39413449D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39463" y="1879543"/>
            <a:ext cx="271934" cy="264695"/>
          </a:xfrm>
          <a:prstGeom prst="rect">
            <a:avLst/>
          </a:prstGeom>
          <a:effectLst>
            <a:outerShdw blurRad="50800" dist="38100" dir="8100000" algn="tr" rotWithShape="0">
              <a:prstClr val="black">
                <a:alpha val="40000"/>
              </a:prstClr>
            </a:outerShdw>
          </a:effectLst>
        </p:spPr>
      </p:pic>
      <p:pic>
        <p:nvPicPr>
          <p:cNvPr id="15" name="Imagen 14" descr="Icono&#10;&#10;El contenido generado por IA puede ser incorrecto.">
            <a:extLst>
              <a:ext uri="{FF2B5EF4-FFF2-40B4-BE49-F238E27FC236}">
                <a16:creationId xmlns:a16="http://schemas.microsoft.com/office/drawing/2014/main" id="{4C54DEF9-1557-7822-3281-0EA8CAC8822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39463" y="5006522"/>
            <a:ext cx="271934" cy="264695"/>
          </a:xfrm>
          <a:prstGeom prst="rect">
            <a:avLst/>
          </a:prstGeom>
          <a:effectLst>
            <a:outerShdw blurRad="50800" dist="38100" dir="8100000" algn="tr" rotWithShape="0">
              <a:prstClr val="black">
                <a:alpha val="40000"/>
              </a:prstClr>
            </a:outerShdw>
          </a:effectLst>
        </p:spPr>
      </p:pic>
      <p:pic>
        <p:nvPicPr>
          <p:cNvPr id="17" name="Imagen 16" descr="Imagen que contiene ipod&#10;&#10;El contenido generado por IA puede ser incorrecto.">
            <a:extLst>
              <a:ext uri="{FF2B5EF4-FFF2-40B4-BE49-F238E27FC236}">
                <a16:creationId xmlns:a16="http://schemas.microsoft.com/office/drawing/2014/main" id="{1C18E1BC-1A0B-7040-2A40-FA3A76891C8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339463" y="4276316"/>
            <a:ext cx="271934" cy="264695"/>
          </a:xfrm>
          <a:prstGeom prst="rect">
            <a:avLst/>
          </a:prstGeom>
          <a:effectLst>
            <a:outerShdw blurRad="50800" dist="38100" dir="8100000" algn="tr" rotWithShape="0">
              <a:prstClr val="black">
                <a:alpha val="40000"/>
              </a:prstClr>
            </a:outerShdw>
          </a:effectLst>
        </p:spPr>
      </p:pic>
      <p:pic>
        <p:nvPicPr>
          <p:cNvPr id="20" name="Imagen 19" descr="Un dibujo de una persona&#10;&#10;El contenido generado por IA puede ser incorrecto.">
            <a:extLst>
              <a:ext uri="{FF2B5EF4-FFF2-40B4-BE49-F238E27FC236}">
                <a16:creationId xmlns:a16="http://schemas.microsoft.com/office/drawing/2014/main" id="{5E9AEB55-F36F-B330-1809-D5C979FC885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339463" y="2632447"/>
            <a:ext cx="271934" cy="264695"/>
          </a:xfrm>
          <a:prstGeom prst="rect">
            <a:avLst/>
          </a:prstGeom>
          <a:effectLst>
            <a:outerShdw blurRad="50800" dist="38100" dir="8100000" algn="tr" rotWithShape="0">
              <a:prstClr val="black">
                <a:alpha val="40000"/>
              </a:prstClr>
            </a:outerShdw>
          </a:effectLst>
        </p:spPr>
      </p:pic>
      <p:pic>
        <p:nvPicPr>
          <p:cNvPr id="24" name="Imagen 23" descr="Icono&#10;&#10;El contenido generado por IA puede ser incorrecto.">
            <a:extLst>
              <a:ext uri="{FF2B5EF4-FFF2-40B4-BE49-F238E27FC236}">
                <a16:creationId xmlns:a16="http://schemas.microsoft.com/office/drawing/2014/main" id="{19EBC397-270C-E03D-9D70-D2BBBD29491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46656" y="3799012"/>
            <a:ext cx="531913" cy="415769"/>
          </a:xfrm>
          <a:prstGeom prst="rect">
            <a:avLst/>
          </a:prstGeom>
          <a:effectLst>
            <a:outerShdw blurRad="50800" dist="38100" dir="8100000" algn="tr" rotWithShape="0">
              <a:prstClr val="black">
                <a:alpha val="40000"/>
              </a:prstClr>
            </a:outerShdw>
          </a:effectLst>
        </p:spPr>
      </p:pic>
      <p:pic>
        <p:nvPicPr>
          <p:cNvPr id="31" name="Imagen 30" descr="Icono&#10;&#10;El contenido generado por IA puede ser incorrecto.">
            <a:extLst>
              <a:ext uri="{FF2B5EF4-FFF2-40B4-BE49-F238E27FC236}">
                <a16:creationId xmlns:a16="http://schemas.microsoft.com/office/drawing/2014/main" id="{63077559-38E3-E083-F633-B6197E79839C}"/>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46656" y="653748"/>
            <a:ext cx="531913" cy="415769"/>
          </a:xfrm>
          <a:prstGeom prst="rect">
            <a:avLst/>
          </a:prstGeom>
          <a:effectLst>
            <a:outerShdw blurRad="50800" dist="38100" dir="8100000" algn="tr" rotWithShape="0">
              <a:prstClr val="black">
                <a:alpha val="40000"/>
              </a:prstClr>
            </a:outerShdw>
          </a:effectLst>
        </p:spPr>
      </p:pic>
      <p:sp>
        <p:nvSpPr>
          <p:cNvPr id="8" name="Rechteck 7">
            <a:extLst>
              <a:ext uri="{FF2B5EF4-FFF2-40B4-BE49-F238E27FC236}">
                <a16:creationId xmlns:a16="http://schemas.microsoft.com/office/drawing/2014/main" id="{C9296FA9-2609-4279-89C2-320700BC799D}"/>
              </a:ext>
            </a:extLst>
          </p:cNvPr>
          <p:cNvSpPr/>
          <p:nvPr/>
        </p:nvSpPr>
        <p:spPr>
          <a:xfrm>
            <a:off x="6572825" y="200239"/>
            <a:ext cx="6141070" cy="1200329"/>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de-DE" sz="7200" b="1" i="1" spc="1000" dirty="0">
                <a:ln>
                  <a:solidFill>
                    <a:schemeClr val="accent3">
                      <a:lumMod val="50000"/>
                    </a:schemeClr>
                  </a:solidFill>
                </a:ln>
                <a:blipFill>
                  <a:blip r:embed="rId10"/>
                  <a:stretch>
                    <a:fillRect/>
                  </a:stretch>
                </a:blipFill>
                <a:effectLst>
                  <a:outerShdw blurRad="38100" dist="38100" dir="2700000" algn="tl">
                    <a:srgbClr val="000000">
                      <a:alpha val="43137"/>
                    </a:srgbClr>
                  </a:outerShdw>
                </a:effectLst>
                <a:latin typeface="Candara" panose="020E0502030303020204" pitchFamily="34" charset="0"/>
              </a:rPr>
              <a:t>Ü B      E R</a:t>
            </a:r>
            <a:endParaRPr lang="de-DE" sz="7200" b="1" i="1" cap="none" spc="1000" dirty="0">
              <a:ln>
                <a:solidFill>
                  <a:schemeClr val="accent3">
                    <a:lumMod val="50000"/>
                  </a:schemeClr>
                </a:solidFill>
              </a:ln>
              <a:blipFill>
                <a:blip r:embed="rId10"/>
                <a:stretch>
                  <a:fillRect/>
                </a:stretch>
              </a:blipFill>
              <a:effectLst>
                <a:outerShdw blurRad="38100" dist="38100" dir="2700000" algn="tl">
                  <a:srgbClr val="000000">
                    <a:alpha val="43137"/>
                  </a:srgbClr>
                </a:outerShdw>
              </a:effectLst>
              <a:latin typeface="Candara" panose="020E0502030303020204" pitchFamily="34" charset="0"/>
            </a:endParaRPr>
          </a:p>
        </p:txBody>
      </p:sp>
      <p:sp>
        <p:nvSpPr>
          <p:cNvPr id="10" name="Rechteck 9">
            <a:extLst>
              <a:ext uri="{FF2B5EF4-FFF2-40B4-BE49-F238E27FC236}">
                <a16:creationId xmlns:a16="http://schemas.microsoft.com/office/drawing/2014/main" id="{6D3EDF59-E2BC-E061-A84B-8337FA5BFDC9}"/>
              </a:ext>
            </a:extLst>
          </p:cNvPr>
          <p:cNvSpPr/>
          <p:nvPr/>
        </p:nvSpPr>
        <p:spPr>
          <a:xfrm rot="5400000">
            <a:off x="7279350" y="1876215"/>
            <a:ext cx="4916275" cy="1200329"/>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de-DE" sz="7200" b="1" spc="700" dirty="0">
                <a:ln>
                  <a:solidFill>
                    <a:schemeClr val="accent3">
                      <a:lumMod val="50000"/>
                    </a:schemeClr>
                  </a:solidFill>
                </a:ln>
                <a:blipFill>
                  <a:blip r:embed="rId11"/>
                  <a:stretch>
                    <a:fillRect/>
                  </a:stretch>
                </a:blipFill>
                <a:effectLst>
                  <a:outerShdw blurRad="38100" dist="38100" dir="2700000" algn="tl">
                    <a:srgbClr val="000000">
                      <a:alpha val="43137"/>
                    </a:srgbClr>
                  </a:outerShdw>
                </a:effectLst>
                <a:latin typeface="Candara" panose="020E0502030303020204" pitchFamily="34" charset="0"/>
              </a:rPr>
              <a:t>b</a:t>
            </a:r>
            <a:r>
              <a:rPr lang="de-DE" sz="7200" b="1" cap="none" spc="700" dirty="0">
                <a:ln>
                  <a:solidFill>
                    <a:schemeClr val="accent3">
                      <a:lumMod val="50000"/>
                    </a:schemeClr>
                  </a:solidFill>
                </a:ln>
                <a:blipFill>
                  <a:blip r:embed="rId11"/>
                  <a:stretch>
                    <a:fillRect/>
                  </a:stretch>
                </a:blipFill>
                <a:effectLst>
                  <a:outerShdw blurRad="38100" dist="38100" dir="2700000" algn="tl">
                    <a:srgbClr val="000000">
                      <a:alpha val="43137"/>
                    </a:srgbClr>
                  </a:outerShdw>
                </a:effectLst>
                <a:latin typeface="Candara" panose="020E0502030303020204" pitchFamily="34" charset="0"/>
              </a:rPr>
              <a:t>lick</a:t>
            </a:r>
          </a:p>
        </p:txBody>
      </p:sp>
      <p:pic>
        <p:nvPicPr>
          <p:cNvPr id="11" name="Grafik 10">
            <a:extLst>
              <a:ext uri="{FF2B5EF4-FFF2-40B4-BE49-F238E27FC236}">
                <a16:creationId xmlns:a16="http://schemas.microsoft.com/office/drawing/2014/main" id="{1859B4C7-D05D-B7D4-0776-238CF219873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379186" y="-59616"/>
            <a:ext cx="2342326" cy="1560575"/>
          </a:xfrm>
          <a:prstGeom prst="rect">
            <a:avLst/>
          </a:prstGeom>
        </p:spPr>
      </p:pic>
    </p:spTree>
    <p:extLst>
      <p:ext uri="{BB962C8B-B14F-4D97-AF65-F5344CB8AC3E}">
        <p14:creationId xmlns:p14="http://schemas.microsoft.com/office/powerpoint/2010/main" val="564484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strVal val="4*#ppt_w"/>
                                          </p:val>
                                        </p:tav>
                                        <p:tav tm="100000">
                                          <p:val>
                                            <p:strVal val="#ppt_w"/>
                                          </p:val>
                                        </p:tav>
                                      </p:tavLst>
                                    </p:anim>
                                    <p:anim calcmode="lin" valueType="num">
                                      <p:cBhvr>
                                        <p:cTn id="8" dur="500" fill="hold"/>
                                        <p:tgtEl>
                                          <p:spTgt spid="31"/>
                                        </p:tgtEl>
                                        <p:attrNameLst>
                                          <p:attrName>ppt_h</p:attrName>
                                        </p:attrNameLst>
                                      </p:cBhvr>
                                      <p:tavLst>
                                        <p:tav tm="0">
                                          <p:val>
                                            <p:strVal val="4*#ppt_h"/>
                                          </p:val>
                                        </p:tav>
                                        <p:tav tm="100000">
                                          <p:val>
                                            <p:strVal val="#ppt_h"/>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left)">
                                      <p:cBhvr>
                                        <p:cTn id="12" dur="500"/>
                                        <p:tgtEl>
                                          <p:spTgt spid="2">
                                            <p:txEl>
                                              <p:pRg st="0" end="0"/>
                                            </p:txEl>
                                          </p:spTgt>
                                        </p:tgtEl>
                                      </p:cBhvr>
                                    </p:animEffect>
                                  </p:childTnLst>
                                </p:cTn>
                              </p:par>
                            </p:childTnLst>
                          </p:cTn>
                        </p:par>
                        <p:par>
                          <p:cTn id="13" fill="hold">
                            <p:stCondLst>
                              <p:cond delay="1000"/>
                            </p:stCondLst>
                            <p:childTnLst>
                              <p:par>
                                <p:cTn id="14" presetID="31" presetClass="entr" presetSubtype="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fltVal val="0"/>
                                          </p:val>
                                        </p:tav>
                                        <p:tav tm="100000">
                                          <p:val>
                                            <p:strVal val="#ppt_h"/>
                                          </p:val>
                                        </p:tav>
                                      </p:tavLst>
                                    </p:anim>
                                    <p:anim calcmode="lin" valueType="num">
                                      <p:cBhvr>
                                        <p:cTn id="18" dur="500" fill="hold"/>
                                        <p:tgtEl>
                                          <p:spTgt spid="12"/>
                                        </p:tgtEl>
                                        <p:attrNameLst>
                                          <p:attrName>style.rotation</p:attrName>
                                        </p:attrNameLst>
                                      </p:cBhvr>
                                      <p:tavLst>
                                        <p:tav tm="0">
                                          <p:val>
                                            <p:fltVal val="90"/>
                                          </p:val>
                                        </p:tav>
                                        <p:tav tm="100000">
                                          <p:val>
                                            <p:fltVal val="0"/>
                                          </p:val>
                                        </p:tav>
                                      </p:tavLst>
                                    </p:anim>
                                    <p:animEffect transition="in" filter="fade">
                                      <p:cBhvr>
                                        <p:cTn id="19" dur="500"/>
                                        <p:tgtEl>
                                          <p:spTgt spid="12"/>
                                        </p:tgtEl>
                                      </p:cBhvr>
                                    </p:animEffect>
                                  </p:childTnLst>
                                </p:cTn>
                              </p:par>
                            </p:childTnLst>
                          </p:cTn>
                        </p:par>
                        <p:par>
                          <p:cTn id="20" fill="hold">
                            <p:stCondLst>
                              <p:cond delay="1500"/>
                            </p:stCondLst>
                            <p:childTnLst>
                              <p:par>
                                <p:cTn id="21" presetID="22" presetClass="entr" presetSubtype="8" fill="hold" grpId="0" nodeType="afterEffect">
                                  <p:stCondLst>
                                    <p:cond delay="0"/>
                                  </p:stCondLst>
                                  <p:childTnLst>
                                    <p:set>
                                      <p:cBhvr>
                                        <p:cTn id="22" dur="1" fill="hold">
                                          <p:stCondLst>
                                            <p:cond delay="0"/>
                                          </p:stCondLst>
                                        </p:cTn>
                                        <p:tgtEl>
                                          <p:spTgt spid="2">
                                            <p:txEl>
                                              <p:pRg st="1" end="1"/>
                                            </p:txEl>
                                          </p:spTgt>
                                        </p:tgtEl>
                                        <p:attrNameLst>
                                          <p:attrName>style.visibility</p:attrName>
                                        </p:attrNameLst>
                                      </p:cBhvr>
                                      <p:to>
                                        <p:strVal val="visible"/>
                                      </p:to>
                                    </p:set>
                                    <p:animEffect transition="in" filter="wipe(left)">
                                      <p:cBhvr>
                                        <p:cTn id="23" dur="500"/>
                                        <p:tgtEl>
                                          <p:spTgt spid="2">
                                            <p:txEl>
                                              <p:pRg st="1" end="1"/>
                                            </p:txEl>
                                          </p:spTgt>
                                        </p:tgtEl>
                                      </p:cBhvr>
                                    </p:animEffect>
                                  </p:childTnLst>
                                </p:cTn>
                              </p:par>
                            </p:childTnLst>
                          </p:cTn>
                        </p:par>
                        <p:par>
                          <p:cTn id="24" fill="hold">
                            <p:stCondLst>
                              <p:cond delay="2000"/>
                            </p:stCondLst>
                            <p:childTnLst>
                              <p:par>
                                <p:cTn id="25" presetID="31" presetClass="entr" presetSubtype="0" fill="hold" nodeType="after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500" fill="hold"/>
                                        <p:tgtEl>
                                          <p:spTgt spid="13"/>
                                        </p:tgtEl>
                                        <p:attrNameLst>
                                          <p:attrName>ppt_w</p:attrName>
                                        </p:attrNameLst>
                                      </p:cBhvr>
                                      <p:tavLst>
                                        <p:tav tm="0">
                                          <p:val>
                                            <p:fltVal val="0"/>
                                          </p:val>
                                        </p:tav>
                                        <p:tav tm="100000">
                                          <p:val>
                                            <p:strVal val="#ppt_w"/>
                                          </p:val>
                                        </p:tav>
                                      </p:tavLst>
                                    </p:anim>
                                    <p:anim calcmode="lin" valueType="num">
                                      <p:cBhvr>
                                        <p:cTn id="28" dur="500" fill="hold"/>
                                        <p:tgtEl>
                                          <p:spTgt spid="13"/>
                                        </p:tgtEl>
                                        <p:attrNameLst>
                                          <p:attrName>ppt_h</p:attrName>
                                        </p:attrNameLst>
                                      </p:cBhvr>
                                      <p:tavLst>
                                        <p:tav tm="0">
                                          <p:val>
                                            <p:fltVal val="0"/>
                                          </p:val>
                                        </p:tav>
                                        <p:tav tm="100000">
                                          <p:val>
                                            <p:strVal val="#ppt_h"/>
                                          </p:val>
                                        </p:tav>
                                      </p:tavLst>
                                    </p:anim>
                                    <p:anim calcmode="lin" valueType="num">
                                      <p:cBhvr>
                                        <p:cTn id="29" dur="500" fill="hold"/>
                                        <p:tgtEl>
                                          <p:spTgt spid="13"/>
                                        </p:tgtEl>
                                        <p:attrNameLst>
                                          <p:attrName>style.rotation</p:attrName>
                                        </p:attrNameLst>
                                      </p:cBhvr>
                                      <p:tavLst>
                                        <p:tav tm="0">
                                          <p:val>
                                            <p:fltVal val="90"/>
                                          </p:val>
                                        </p:tav>
                                        <p:tav tm="100000">
                                          <p:val>
                                            <p:fltVal val="0"/>
                                          </p:val>
                                        </p:tav>
                                      </p:tavLst>
                                    </p:anim>
                                    <p:animEffect transition="in" filter="fade">
                                      <p:cBhvr>
                                        <p:cTn id="30" dur="500"/>
                                        <p:tgtEl>
                                          <p:spTgt spid="13"/>
                                        </p:tgtEl>
                                      </p:cBhvr>
                                    </p:animEffect>
                                  </p:childTnLst>
                                </p:cTn>
                              </p:par>
                            </p:childTnLst>
                          </p:cTn>
                        </p:par>
                        <p:par>
                          <p:cTn id="31" fill="hold">
                            <p:stCondLst>
                              <p:cond delay="2500"/>
                            </p:stCondLst>
                            <p:childTnLst>
                              <p:par>
                                <p:cTn id="32" presetID="22" presetClass="entr" presetSubtype="8" fill="hold" grpId="0" nodeType="afterEffect">
                                  <p:stCondLst>
                                    <p:cond delay="0"/>
                                  </p:stCondLst>
                                  <p:childTnLst>
                                    <p:set>
                                      <p:cBhvr>
                                        <p:cTn id="33" dur="1" fill="hold">
                                          <p:stCondLst>
                                            <p:cond delay="0"/>
                                          </p:stCondLst>
                                        </p:cTn>
                                        <p:tgtEl>
                                          <p:spTgt spid="2">
                                            <p:txEl>
                                              <p:pRg st="2" end="2"/>
                                            </p:txEl>
                                          </p:spTgt>
                                        </p:tgtEl>
                                        <p:attrNameLst>
                                          <p:attrName>style.visibility</p:attrName>
                                        </p:attrNameLst>
                                      </p:cBhvr>
                                      <p:to>
                                        <p:strVal val="visible"/>
                                      </p:to>
                                    </p:set>
                                    <p:animEffect transition="in" filter="wipe(left)">
                                      <p:cBhvr>
                                        <p:cTn id="34" dur="500"/>
                                        <p:tgtEl>
                                          <p:spTgt spid="2">
                                            <p:txEl>
                                              <p:pRg st="2" end="2"/>
                                            </p:txEl>
                                          </p:spTgt>
                                        </p:tgtEl>
                                      </p:cBhvr>
                                    </p:animEffect>
                                  </p:childTnLst>
                                </p:cTn>
                              </p:par>
                            </p:childTnLst>
                          </p:cTn>
                        </p:par>
                        <p:par>
                          <p:cTn id="35" fill="hold">
                            <p:stCondLst>
                              <p:cond delay="3000"/>
                            </p:stCondLst>
                            <p:childTnLst>
                              <p:par>
                                <p:cTn id="36" presetID="31" presetClass="entr" presetSubtype="0" fill="hold" nodeType="afterEffect">
                                  <p:stCondLst>
                                    <p:cond delay="0"/>
                                  </p:stCondLst>
                                  <p:childTnLst>
                                    <p:set>
                                      <p:cBhvr>
                                        <p:cTn id="37" dur="1" fill="hold">
                                          <p:stCondLst>
                                            <p:cond delay="0"/>
                                          </p:stCondLst>
                                        </p:cTn>
                                        <p:tgtEl>
                                          <p:spTgt spid="20"/>
                                        </p:tgtEl>
                                        <p:attrNameLst>
                                          <p:attrName>style.visibility</p:attrName>
                                        </p:attrNameLst>
                                      </p:cBhvr>
                                      <p:to>
                                        <p:strVal val="visible"/>
                                      </p:to>
                                    </p:set>
                                    <p:anim calcmode="lin" valueType="num">
                                      <p:cBhvr>
                                        <p:cTn id="38" dur="500" fill="hold"/>
                                        <p:tgtEl>
                                          <p:spTgt spid="20"/>
                                        </p:tgtEl>
                                        <p:attrNameLst>
                                          <p:attrName>ppt_w</p:attrName>
                                        </p:attrNameLst>
                                      </p:cBhvr>
                                      <p:tavLst>
                                        <p:tav tm="0">
                                          <p:val>
                                            <p:fltVal val="0"/>
                                          </p:val>
                                        </p:tav>
                                        <p:tav tm="100000">
                                          <p:val>
                                            <p:strVal val="#ppt_w"/>
                                          </p:val>
                                        </p:tav>
                                      </p:tavLst>
                                    </p:anim>
                                    <p:anim calcmode="lin" valueType="num">
                                      <p:cBhvr>
                                        <p:cTn id="39" dur="500" fill="hold"/>
                                        <p:tgtEl>
                                          <p:spTgt spid="20"/>
                                        </p:tgtEl>
                                        <p:attrNameLst>
                                          <p:attrName>ppt_h</p:attrName>
                                        </p:attrNameLst>
                                      </p:cBhvr>
                                      <p:tavLst>
                                        <p:tav tm="0">
                                          <p:val>
                                            <p:fltVal val="0"/>
                                          </p:val>
                                        </p:tav>
                                        <p:tav tm="100000">
                                          <p:val>
                                            <p:strVal val="#ppt_h"/>
                                          </p:val>
                                        </p:tav>
                                      </p:tavLst>
                                    </p:anim>
                                    <p:anim calcmode="lin" valueType="num">
                                      <p:cBhvr>
                                        <p:cTn id="40" dur="500" fill="hold"/>
                                        <p:tgtEl>
                                          <p:spTgt spid="20"/>
                                        </p:tgtEl>
                                        <p:attrNameLst>
                                          <p:attrName>style.rotation</p:attrName>
                                        </p:attrNameLst>
                                      </p:cBhvr>
                                      <p:tavLst>
                                        <p:tav tm="0">
                                          <p:val>
                                            <p:fltVal val="90"/>
                                          </p:val>
                                        </p:tav>
                                        <p:tav tm="100000">
                                          <p:val>
                                            <p:fltVal val="0"/>
                                          </p:val>
                                        </p:tav>
                                      </p:tavLst>
                                    </p:anim>
                                    <p:animEffect transition="in" filter="fade">
                                      <p:cBhvr>
                                        <p:cTn id="41" dur="500"/>
                                        <p:tgtEl>
                                          <p:spTgt spid="20"/>
                                        </p:tgtEl>
                                      </p:cBhvr>
                                    </p:animEffect>
                                  </p:childTnLst>
                                </p:cTn>
                              </p:par>
                            </p:childTnLst>
                          </p:cTn>
                        </p:par>
                        <p:par>
                          <p:cTn id="42" fill="hold">
                            <p:stCondLst>
                              <p:cond delay="3500"/>
                            </p:stCondLst>
                            <p:childTnLst>
                              <p:par>
                                <p:cTn id="43" presetID="22" presetClass="entr" presetSubtype="8" fill="hold" grpId="0" nodeType="afterEffect">
                                  <p:stCondLst>
                                    <p:cond delay="0"/>
                                  </p:stCondLst>
                                  <p:childTnLst>
                                    <p:set>
                                      <p:cBhvr>
                                        <p:cTn id="44" dur="1" fill="hold">
                                          <p:stCondLst>
                                            <p:cond delay="0"/>
                                          </p:stCondLst>
                                        </p:cTn>
                                        <p:tgtEl>
                                          <p:spTgt spid="2">
                                            <p:txEl>
                                              <p:pRg st="3" end="3"/>
                                            </p:txEl>
                                          </p:spTgt>
                                        </p:tgtEl>
                                        <p:attrNameLst>
                                          <p:attrName>style.visibility</p:attrName>
                                        </p:attrNameLst>
                                      </p:cBhvr>
                                      <p:to>
                                        <p:strVal val="visible"/>
                                      </p:to>
                                    </p:set>
                                    <p:animEffect transition="in" filter="wipe(left)">
                                      <p:cBhvr>
                                        <p:cTn id="45" dur="500"/>
                                        <p:tgtEl>
                                          <p:spTgt spid="2">
                                            <p:txEl>
                                              <p:pRg st="3" end="3"/>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3" presetClass="entr" presetSubtype="32" fill="hold" nodeType="clickEffect">
                                  <p:stCondLst>
                                    <p:cond delay="0"/>
                                  </p:stCondLst>
                                  <p:childTnLst>
                                    <p:set>
                                      <p:cBhvr>
                                        <p:cTn id="49" dur="1" fill="hold">
                                          <p:stCondLst>
                                            <p:cond delay="0"/>
                                          </p:stCondLst>
                                        </p:cTn>
                                        <p:tgtEl>
                                          <p:spTgt spid="24"/>
                                        </p:tgtEl>
                                        <p:attrNameLst>
                                          <p:attrName>style.visibility</p:attrName>
                                        </p:attrNameLst>
                                      </p:cBhvr>
                                      <p:to>
                                        <p:strVal val="visible"/>
                                      </p:to>
                                    </p:set>
                                    <p:anim calcmode="lin" valueType="num">
                                      <p:cBhvr>
                                        <p:cTn id="50" dur="500" fill="hold"/>
                                        <p:tgtEl>
                                          <p:spTgt spid="24"/>
                                        </p:tgtEl>
                                        <p:attrNameLst>
                                          <p:attrName>ppt_w</p:attrName>
                                        </p:attrNameLst>
                                      </p:cBhvr>
                                      <p:tavLst>
                                        <p:tav tm="0">
                                          <p:val>
                                            <p:strVal val="4*#ppt_w"/>
                                          </p:val>
                                        </p:tav>
                                        <p:tav tm="100000">
                                          <p:val>
                                            <p:strVal val="#ppt_w"/>
                                          </p:val>
                                        </p:tav>
                                      </p:tavLst>
                                    </p:anim>
                                    <p:anim calcmode="lin" valueType="num">
                                      <p:cBhvr>
                                        <p:cTn id="51" dur="500" fill="hold"/>
                                        <p:tgtEl>
                                          <p:spTgt spid="24"/>
                                        </p:tgtEl>
                                        <p:attrNameLst>
                                          <p:attrName>ppt_h</p:attrName>
                                        </p:attrNameLst>
                                      </p:cBhvr>
                                      <p:tavLst>
                                        <p:tav tm="0">
                                          <p:val>
                                            <p:strVal val="4*#ppt_h"/>
                                          </p:val>
                                        </p:tav>
                                        <p:tav tm="100000">
                                          <p:val>
                                            <p:strVal val="#ppt_h"/>
                                          </p:val>
                                        </p:tav>
                                      </p:tavLst>
                                    </p:anim>
                                  </p:childTnLst>
                                </p:cTn>
                              </p:par>
                            </p:childTnLst>
                          </p:cTn>
                        </p:par>
                        <p:par>
                          <p:cTn id="52" fill="hold">
                            <p:stCondLst>
                              <p:cond delay="500"/>
                            </p:stCondLst>
                            <p:childTnLst>
                              <p:par>
                                <p:cTn id="53" presetID="22" presetClass="entr" presetSubtype="8" fill="hold" grpId="0" nodeType="afterEffect">
                                  <p:stCondLst>
                                    <p:cond delay="0"/>
                                  </p:stCondLst>
                                  <p:childTnLst>
                                    <p:set>
                                      <p:cBhvr>
                                        <p:cTn id="54" dur="1" fill="hold">
                                          <p:stCondLst>
                                            <p:cond delay="0"/>
                                          </p:stCondLst>
                                        </p:cTn>
                                        <p:tgtEl>
                                          <p:spTgt spid="2">
                                            <p:txEl>
                                              <p:pRg st="5" end="5"/>
                                            </p:txEl>
                                          </p:spTgt>
                                        </p:tgtEl>
                                        <p:attrNameLst>
                                          <p:attrName>style.visibility</p:attrName>
                                        </p:attrNameLst>
                                      </p:cBhvr>
                                      <p:to>
                                        <p:strVal val="visible"/>
                                      </p:to>
                                    </p:set>
                                    <p:animEffect transition="in" filter="wipe(left)">
                                      <p:cBhvr>
                                        <p:cTn id="55" dur="500"/>
                                        <p:tgtEl>
                                          <p:spTgt spid="2">
                                            <p:txEl>
                                              <p:pRg st="5" end="5"/>
                                            </p:txEl>
                                          </p:spTgt>
                                        </p:tgtEl>
                                      </p:cBhvr>
                                    </p:animEffect>
                                  </p:childTnLst>
                                </p:cTn>
                              </p:par>
                            </p:childTnLst>
                          </p:cTn>
                        </p:par>
                        <p:par>
                          <p:cTn id="56" fill="hold">
                            <p:stCondLst>
                              <p:cond delay="1000"/>
                            </p:stCondLst>
                            <p:childTnLst>
                              <p:par>
                                <p:cTn id="57" presetID="31" presetClass="entr" presetSubtype="0" fill="hold" nodeType="afterEffect">
                                  <p:stCondLst>
                                    <p:cond delay="0"/>
                                  </p:stCondLst>
                                  <p:childTnLst>
                                    <p:set>
                                      <p:cBhvr>
                                        <p:cTn id="58" dur="1" fill="hold">
                                          <p:stCondLst>
                                            <p:cond delay="0"/>
                                          </p:stCondLst>
                                        </p:cTn>
                                        <p:tgtEl>
                                          <p:spTgt spid="17"/>
                                        </p:tgtEl>
                                        <p:attrNameLst>
                                          <p:attrName>style.visibility</p:attrName>
                                        </p:attrNameLst>
                                      </p:cBhvr>
                                      <p:to>
                                        <p:strVal val="visible"/>
                                      </p:to>
                                    </p:set>
                                    <p:anim calcmode="lin" valueType="num">
                                      <p:cBhvr>
                                        <p:cTn id="59" dur="500" fill="hold"/>
                                        <p:tgtEl>
                                          <p:spTgt spid="17"/>
                                        </p:tgtEl>
                                        <p:attrNameLst>
                                          <p:attrName>ppt_w</p:attrName>
                                        </p:attrNameLst>
                                      </p:cBhvr>
                                      <p:tavLst>
                                        <p:tav tm="0">
                                          <p:val>
                                            <p:fltVal val="0"/>
                                          </p:val>
                                        </p:tav>
                                        <p:tav tm="100000">
                                          <p:val>
                                            <p:strVal val="#ppt_w"/>
                                          </p:val>
                                        </p:tav>
                                      </p:tavLst>
                                    </p:anim>
                                    <p:anim calcmode="lin" valueType="num">
                                      <p:cBhvr>
                                        <p:cTn id="60" dur="500" fill="hold"/>
                                        <p:tgtEl>
                                          <p:spTgt spid="17"/>
                                        </p:tgtEl>
                                        <p:attrNameLst>
                                          <p:attrName>ppt_h</p:attrName>
                                        </p:attrNameLst>
                                      </p:cBhvr>
                                      <p:tavLst>
                                        <p:tav tm="0">
                                          <p:val>
                                            <p:fltVal val="0"/>
                                          </p:val>
                                        </p:tav>
                                        <p:tav tm="100000">
                                          <p:val>
                                            <p:strVal val="#ppt_h"/>
                                          </p:val>
                                        </p:tav>
                                      </p:tavLst>
                                    </p:anim>
                                    <p:anim calcmode="lin" valueType="num">
                                      <p:cBhvr>
                                        <p:cTn id="61" dur="500" fill="hold"/>
                                        <p:tgtEl>
                                          <p:spTgt spid="17"/>
                                        </p:tgtEl>
                                        <p:attrNameLst>
                                          <p:attrName>style.rotation</p:attrName>
                                        </p:attrNameLst>
                                      </p:cBhvr>
                                      <p:tavLst>
                                        <p:tav tm="0">
                                          <p:val>
                                            <p:fltVal val="90"/>
                                          </p:val>
                                        </p:tav>
                                        <p:tav tm="100000">
                                          <p:val>
                                            <p:fltVal val="0"/>
                                          </p:val>
                                        </p:tav>
                                      </p:tavLst>
                                    </p:anim>
                                    <p:animEffect transition="in" filter="fade">
                                      <p:cBhvr>
                                        <p:cTn id="62" dur="500"/>
                                        <p:tgtEl>
                                          <p:spTgt spid="17"/>
                                        </p:tgtEl>
                                      </p:cBhvr>
                                    </p:animEffect>
                                  </p:childTnLst>
                                </p:cTn>
                              </p:par>
                            </p:childTnLst>
                          </p:cTn>
                        </p:par>
                        <p:par>
                          <p:cTn id="63" fill="hold">
                            <p:stCondLst>
                              <p:cond delay="1500"/>
                            </p:stCondLst>
                            <p:childTnLst>
                              <p:par>
                                <p:cTn id="64" presetID="22" presetClass="entr" presetSubtype="8" fill="hold" grpId="0" nodeType="afterEffect">
                                  <p:stCondLst>
                                    <p:cond delay="0"/>
                                  </p:stCondLst>
                                  <p:childTnLst>
                                    <p:set>
                                      <p:cBhvr>
                                        <p:cTn id="65" dur="1" fill="hold">
                                          <p:stCondLst>
                                            <p:cond delay="0"/>
                                          </p:stCondLst>
                                        </p:cTn>
                                        <p:tgtEl>
                                          <p:spTgt spid="2">
                                            <p:txEl>
                                              <p:pRg st="6" end="6"/>
                                            </p:txEl>
                                          </p:spTgt>
                                        </p:tgtEl>
                                        <p:attrNameLst>
                                          <p:attrName>style.visibility</p:attrName>
                                        </p:attrNameLst>
                                      </p:cBhvr>
                                      <p:to>
                                        <p:strVal val="visible"/>
                                      </p:to>
                                    </p:set>
                                    <p:animEffect transition="in" filter="wipe(left)">
                                      <p:cBhvr>
                                        <p:cTn id="66" dur="500"/>
                                        <p:tgtEl>
                                          <p:spTgt spid="2">
                                            <p:txEl>
                                              <p:pRg st="6" end="6"/>
                                            </p:txEl>
                                          </p:spTgt>
                                        </p:tgtEl>
                                      </p:cBhvr>
                                    </p:animEffect>
                                  </p:childTnLst>
                                </p:cTn>
                              </p:par>
                            </p:childTnLst>
                          </p:cTn>
                        </p:par>
                        <p:par>
                          <p:cTn id="67" fill="hold">
                            <p:stCondLst>
                              <p:cond delay="2000"/>
                            </p:stCondLst>
                            <p:childTnLst>
                              <p:par>
                                <p:cTn id="68" presetID="31" presetClass="entr" presetSubtype="0" fill="hold" nodeType="afterEffect">
                                  <p:stCondLst>
                                    <p:cond delay="0"/>
                                  </p:stCondLst>
                                  <p:childTnLst>
                                    <p:set>
                                      <p:cBhvr>
                                        <p:cTn id="69" dur="1" fill="hold">
                                          <p:stCondLst>
                                            <p:cond delay="0"/>
                                          </p:stCondLst>
                                        </p:cTn>
                                        <p:tgtEl>
                                          <p:spTgt spid="15"/>
                                        </p:tgtEl>
                                        <p:attrNameLst>
                                          <p:attrName>style.visibility</p:attrName>
                                        </p:attrNameLst>
                                      </p:cBhvr>
                                      <p:to>
                                        <p:strVal val="visible"/>
                                      </p:to>
                                    </p:set>
                                    <p:anim calcmode="lin" valueType="num">
                                      <p:cBhvr>
                                        <p:cTn id="70" dur="500" fill="hold"/>
                                        <p:tgtEl>
                                          <p:spTgt spid="15"/>
                                        </p:tgtEl>
                                        <p:attrNameLst>
                                          <p:attrName>ppt_w</p:attrName>
                                        </p:attrNameLst>
                                      </p:cBhvr>
                                      <p:tavLst>
                                        <p:tav tm="0">
                                          <p:val>
                                            <p:fltVal val="0"/>
                                          </p:val>
                                        </p:tav>
                                        <p:tav tm="100000">
                                          <p:val>
                                            <p:strVal val="#ppt_w"/>
                                          </p:val>
                                        </p:tav>
                                      </p:tavLst>
                                    </p:anim>
                                    <p:anim calcmode="lin" valueType="num">
                                      <p:cBhvr>
                                        <p:cTn id="71" dur="500" fill="hold"/>
                                        <p:tgtEl>
                                          <p:spTgt spid="15"/>
                                        </p:tgtEl>
                                        <p:attrNameLst>
                                          <p:attrName>ppt_h</p:attrName>
                                        </p:attrNameLst>
                                      </p:cBhvr>
                                      <p:tavLst>
                                        <p:tav tm="0">
                                          <p:val>
                                            <p:fltVal val="0"/>
                                          </p:val>
                                        </p:tav>
                                        <p:tav tm="100000">
                                          <p:val>
                                            <p:strVal val="#ppt_h"/>
                                          </p:val>
                                        </p:tav>
                                      </p:tavLst>
                                    </p:anim>
                                    <p:anim calcmode="lin" valueType="num">
                                      <p:cBhvr>
                                        <p:cTn id="72" dur="500" fill="hold"/>
                                        <p:tgtEl>
                                          <p:spTgt spid="15"/>
                                        </p:tgtEl>
                                        <p:attrNameLst>
                                          <p:attrName>style.rotation</p:attrName>
                                        </p:attrNameLst>
                                      </p:cBhvr>
                                      <p:tavLst>
                                        <p:tav tm="0">
                                          <p:val>
                                            <p:fltVal val="90"/>
                                          </p:val>
                                        </p:tav>
                                        <p:tav tm="100000">
                                          <p:val>
                                            <p:fltVal val="0"/>
                                          </p:val>
                                        </p:tav>
                                      </p:tavLst>
                                    </p:anim>
                                    <p:animEffect transition="in" filter="fade">
                                      <p:cBhvr>
                                        <p:cTn id="73" dur="500"/>
                                        <p:tgtEl>
                                          <p:spTgt spid="15"/>
                                        </p:tgtEl>
                                      </p:cBhvr>
                                    </p:animEffect>
                                  </p:childTnLst>
                                </p:cTn>
                              </p:par>
                            </p:childTnLst>
                          </p:cTn>
                        </p:par>
                        <p:par>
                          <p:cTn id="74" fill="hold">
                            <p:stCondLst>
                              <p:cond delay="2500"/>
                            </p:stCondLst>
                            <p:childTnLst>
                              <p:par>
                                <p:cTn id="75" presetID="22" presetClass="entr" presetSubtype="8" fill="hold" grpId="0" nodeType="afterEffect">
                                  <p:stCondLst>
                                    <p:cond delay="0"/>
                                  </p:stCondLst>
                                  <p:childTnLst>
                                    <p:set>
                                      <p:cBhvr>
                                        <p:cTn id="76" dur="1" fill="hold">
                                          <p:stCondLst>
                                            <p:cond delay="0"/>
                                          </p:stCondLst>
                                        </p:cTn>
                                        <p:tgtEl>
                                          <p:spTgt spid="2">
                                            <p:txEl>
                                              <p:pRg st="7" end="7"/>
                                            </p:txEl>
                                          </p:spTgt>
                                        </p:tgtEl>
                                        <p:attrNameLst>
                                          <p:attrName>style.visibility</p:attrName>
                                        </p:attrNameLst>
                                      </p:cBhvr>
                                      <p:to>
                                        <p:strVal val="visible"/>
                                      </p:to>
                                    </p:set>
                                    <p:animEffect transition="in" filter="wipe(left)">
                                      <p:cBhvr>
                                        <p:cTn id="77"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41224B4-12EB-0526-91A9-43E51401A654}"/>
              </a:ext>
            </a:extLst>
          </p:cNvPr>
          <p:cNvSpPr txBox="1"/>
          <p:nvPr/>
        </p:nvSpPr>
        <p:spPr>
          <a:xfrm>
            <a:off x="2107934" y="5671975"/>
            <a:ext cx="7122694" cy="1107996"/>
          </a:xfrm>
          <a:prstGeom prst="rect">
            <a:avLst/>
          </a:prstGeom>
          <a:noFill/>
        </p:spPr>
        <p:txBody>
          <a:bodyPr wrap="square">
            <a:prstTxWarp prst="textTriangleInverted">
              <a:avLst/>
            </a:prstTxWarp>
            <a:spAutoFit/>
          </a:bodyPr>
          <a:lstStyle/>
          <a:p>
            <a:pPr algn="ctr"/>
            <a:r>
              <a:rPr lang="en" sz="6600" b="1" spc="50" dirty="0">
                <a:ln w="0"/>
                <a:solidFill>
                  <a:schemeClr val="accent2">
                    <a:lumMod val="75000"/>
                  </a:schemeClr>
                </a:solidFill>
                <a:effectLst>
                  <a:glow rad="63500">
                    <a:schemeClr val="bg2">
                      <a:lumMod val="20000"/>
                      <a:lumOff val="80000"/>
                    </a:schemeClr>
                  </a:glow>
                  <a:innerShdw blurRad="63500" dist="50800" dir="13500000">
                    <a:srgbClr val="000000">
                      <a:alpha val="50000"/>
                    </a:srgbClr>
                  </a:innerShdw>
                </a:effectLst>
              </a:rPr>
              <a:t>DER RUF</a:t>
            </a:r>
          </a:p>
        </p:txBody>
      </p:sp>
    </p:spTree>
    <p:extLst>
      <p:ext uri="{BB962C8B-B14F-4D97-AF65-F5344CB8AC3E}">
        <p14:creationId xmlns:p14="http://schemas.microsoft.com/office/powerpoint/2010/main" val="24513163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72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Textfeld 10">
            <a:extLst>
              <a:ext uri="{FF2B5EF4-FFF2-40B4-BE49-F238E27FC236}">
                <a16:creationId xmlns:a16="http://schemas.microsoft.com/office/drawing/2014/main" id="{E6DE0FD3-A4DF-6217-0D0D-A8C37964671F}"/>
              </a:ext>
            </a:extLst>
          </p:cNvPr>
          <p:cNvSpPr txBox="1"/>
          <p:nvPr/>
        </p:nvSpPr>
        <p:spPr>
          <a:xfrm>
            <a:off x="219075" y="71260"/>
            <a:ext cx="2056051" cy="923330"/>
          </a:xfrm>
          <a:prstGeom prst="rect">
            <a:avLst/>
          </a:prstGeom>
          <a:solidFill>
            <a:srgbClr val="6681AF"/>
          </a:solidFill>
        </p:spPr>
        <p:txBody>
          <a:bodyPr wrap="square">
            <a:spAutoFit/>
          </a:bodyPr>
          <a:lstStyle/>
          <a:p>
            <a:r>
              <a:rPr lang="en" sz="1800" b="1" i="1" dirty="0">
                <a:solidFill>
                  <a:schemeClr val="bg1">
                    <a:lumMod val="85000"/>
                  </a:schemeClr>
                </a:solidFill>
                <a:effectLst>
                  <a:outerShdw blurRad="38100" dist="38100" dir="2700000" algn="tl">
                    <a:srgbClr val="000000">
                      <a:alpha val="43137"/>
                    </a:srgbClr>
                  </a:outerShdw>
                </a:effectLst>
              </a:rPr>
              <a:t>So, 6. Juli ‘2025 – Der brennende Busch</a:t>
            </a:r>
            <a:endParaRPr lang="de-DE" dirty="0"/>
          </a:p>
        </p:txBody>
      </p:sp>
      <p:sp>
        <p:nvSpPr>
          <p:cNvPr id="3" name="CuadroTexto 2" descr="Llamas de fuego sobre fondo negro">
            <a:extLst>
              <a:ext uri="{FF2B5EF4-FFF2-40B4-BE49-F238E27FC236}">
                <a16:creationId xmlns:a16="http://schemas.microsoft.com/office/drawing/2014/main" id="{97240143-F816-C8C5-0019-E068193EC9DB}"/>
              </a:ext>
            </a:extLst>
          </p:cNvPr>
          <p:cNvSpPr txBox="1"/>
          <p:nvPr/>
        </p:nvSpPr>
        <p:spPr>
          <a:xfrm>
            <a:off x="1694858" y="-63592"/>
            <a:ext cx="10874828" cy="830997"/>
          </a:xfrm>
          <a:prstGeom prst="rect">
            <a:avLst/>
          </a:prstGeom>
          <a:noFill/>
        </p:spPr>
        <p:txBody>
          <a:bodyPr wrap="square">
            <a:spAutoFit/>
          </a:bodyPr>
          <a:lstStyle/>
          <a:p>
            <a:pPr algn="ctr"/>
            <a:r>
              <a:rPr lang="de-DE" sz="4600" b="1" spc="600" dirty="0">
                <a:ln w="10160">
                  <a:solidFill>
                    <a:schemeClr val="bg2">
                      <a:lumMod val="60000"/>
                      <a:lumOff val="40000"/>
                    </a:schemeClr>
                  </a:solidFill>
                  <a:prstDash val="solid"/>
                </a:ln>
                <a:blipFill dpi="0" rotWithShape="1">
                  <a:blip r:embed="rId3"/>
                  <a:srcRect/>
                  <a:stretch>
                    <a:fillRect/>
                  </a:stretch>
                </a:blipFill>
                <a:effectLst>
                  <a:outerShdw blurRad="38100" dist="38100" dir="4200000" algn="tl" rotWithShape="0">
                    <a:srgbClr val="000000"/>
                  </a:outerShdw>
                </a:effectLst>
              </a:rPr>
              <a:t>DER BRENNENDE DORNBUSCH </a:t>
            </a:r>
            <a:endParaRPr lang="en" sz="4600" b="1" spc="600" dirty="0">
              <a:ln w="10160">
                <a:solidFill>
                  <a:schemeClr val="bg2">
                    <a:lumMod val="60000"/>
                    <a:lumOff val="40000"/>
                  </a:schemeClr>
                </a:solidFill>
                <a:prstDash val="solid"/>
              </a:ln>
              <a:blipFill dpi="0" rotWithShape="1">
                <a:blip r:embed="rId3"/>
                <a:srcRect/>
                <a:stretch>
                  <a:fillRect/>
                </a:stretch>
              </a:blipFill>
              <a:effectLst>
                <a:outerShdw blurRad="38100" dist="38100" dir="4200000" algn="tl" rotWithShape="0">
                  <a:srgbClr val="000000"/>
                </a:outerShdw>
              </a:effectLst>
            </a:endParaRPr>
          </a:p>
        </p:txBody>
      </p:sp>
      <p:sp>
        <p:nvSpPr>
          <p:cNvPr id="5" name="CuadroTexto 4">
            <a:extLst>
              <a:ext uri="{FF2B5EF4-FFF2-40B4-BE49-F238E27FC236}">
                <a16:creationId xmlns:a16="http://schemas.microsoft.com/office/drawing/2014/main" id="{9C268A33-5461-98AE-A904-5AF743EB419A}"/>
              </a:ext>
            </a:extLst>
          </p:cNvPr>
          <p:cNvSpPr txBox="1"/>
          <p:nvPr/>
        </p:nvSpPr>
        <p:spPr>
          <a:xfrm>
            <a:off x="2350751" y="575444"/>
            <a:ext cx="9601200" cy="646331"/>
          </a:xfrm>
          <a:prstGeom prst="rect">
            <a:avLst/>
          </a:prstGeom>
          <a:noFill/>
        </p:spPr>
        <p:txBody>
          <a:bodyPr wrap="square">
            <a:spAutoFit/>
          </a:bodyPr>
          <a:lstStyle/>
          <a:p>
            <a:pPr algn="ctr"/>
            <a:r>
              <a:rPr lang="en" b="1" dirty="0">
                <a:solidFill>
                  <a:schemeClr val="accent5">
                    <a:lumMod val="75000"/>
                  </a:schemeClr>
                </a:solidFill>
                <a:latin typeface="Candara" panose="020E0502030303020204" pitchFamily="34" charset="0"/>
              </a:rPr>
              <a:t>“</a:t>
            </a:r>
            <a:r>
              <a:rPr lang="de-DE" b="1" dirty="0">
                <a:solidFill>
                  <a:schemeClr val="accent5">
                    <a:lumMod val="75000"/>
                  </a:schemeClr>
                </a:solidFill>
                <a:latin typeface="Candara" panose="020E0502030303020204" pitchFamily="34" charset="0"/>
              </a:rPr>
              <a:t>Und der Engel des HERRN erschien ihm in einer feurigen Flamme aus dem Dornbusch. </a:t>
            </a:r>
            <a:br>
              <a:rPr lang="de-DE" b="1" dirty="0">
                <a:solidFill>
                  <a:schemeClr val="accent5">
                    <a:lumMod val="75000"/>
                  </a:schemeClr>
                </a:solidFill>
                <a:latin typeface="Candara" panose="020E0502030303020204" pitchFamily="34" charset="0"/>
              </a:rPr>
            </a:br>
            <a:r>
              <a:rPr lang="de-DE" b="1" dirty="0">
                <a:solidFill>
                  <a:schemeClr val="accent5">
                    <a:lumMod val="75000"/>
                  </a:schemeClr>
                </a:solidFill>
                <a:latin typeface="Candara" panose="020E0502030303020204" pitchFamily="34" charset="0"/>
              </a:rPr>
              <a:t>Und er sah, dass der Busch im Feuer brannte und doch nicht verzehrt wurde.</a:t>
            </a:r>
            <a:r>
              <a:rPr lang="en" b="1" dirty="0">
                <a:solidFill>
                  <a:schemeClr val="accent5">
                    <a:lumMod val="75000"/>
                  </a:schemeClr>
                </a:solidFill>
                <a:latin typeface="Candara" panose="020E0502030303020204" pitchFamily="34" charset="0"/>
              </a:rPr>
              <a:t>” </a:t>
            </a:r>
            <a:r>
              <a:rPr lang="en" sz="1400" b="1" dirty="0">
                <a:solidFill>
                  <a:schemeClr val="accent5">
                    <a:lumMod val="75000"/>
                  </a:schemeClr>
                </a:solidFill>
                <a:latin typeface="Candara" panose="020E0502030303020204" pitchFamily="34" charset="0"/>
              </a:rPr>
              <a:t>(2. Mose 3:2)</a:t>
            </a:r>
          </a:p>
        </p:txBody>
      </p:sp>
      <p:pic>
        <p:nvPicPr>
          <p:cNvPr id="8" name="Imagen 7" descr="Una caricatura de una persona&#10;&#10;El contenido generado por IA puede ser incorrecto.">
            <a:extLst>
              <a:ext uri="{FF2B5EF4-FFF2-40B4-BE49-F238E27FC236}">
                <a16:creationId xmlns:a16="http://schemas.microsoft.com/office/drawing/2014/main" id="{4A2669C2-6331-D5B9-26C9-8EE4CC9D8CA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219075" y="1303590"/>
            <a:ext cx="3768400" cy="4587954"/>
          </a:xfrm>
          <a:prstGeom prst="rect">
            <a:avLst/>
          </a:prstGeom>
          <a:effectLst>
            <a:softEdge rad="635000"/>
          </a:effectLst>
        </p:spPr>
      </p:pic>
      <p:pic>
        <p:nvPicPr>
          <p:cNvPr id="14" name="Imagen 13" descr="Un dibujo de una persona&#10;&#10;El contenido generado por IA puede ser incorrecto.">
            <a:extLst>
              <a:ext uri="{FF2B5EF4-FFF2-40B4-BE49-F238E27FC236}">
                <a16:creationId xmlns:a16="http://schemas.microsoft.com/office/drawing/2014/main" id="{696E3D82-835C-9FFB-CA88-21799D07D3F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586281" y="1221775"/>
            <a:ext cx="5441295" cy="3060728"/>
          </a:xfrm>
          <a:prstGeom prst="rect">
            <a:avLst/>
          </a:prstGeom>
          <a:effectLst>
            <a:innerShdw blurRad="114300">
              <a:prstClr val="black"/>
            </a:innerShdw>
            <a:softEdge rad="635000"/>
          </a:effectLst>
        </p:spPr>
      </p:pic>
      <p:sp>
        <p:nvSpPr>
          <p:cNvPr id="6" name="CuadroTexto 5">
            <a:extLst>
              <a:ext uri="{FF2B5EF4-FFF2-40B4-BE49-F238E27FC236}">
                <a16:creationId xmlns:a16="http://schemas.microsoft.com/office/drawing/2014/main" id="{979498DB-FFA9-00EE-610F-B68B877B1705}"/>
              </a:ext>
            </a:extLst>
          </p:cNvPr>
          <p:cNvSpPr txBox="1"/>
          <p:nvPr/>
        </p:nvSpPr>
        <p:spPr>
          <a:xfrm>
            <a:off x="3368614" y="3396343"/>
            <a:ext cx="7527315" cy="3200876"/>
          </a:xfrm>
          <a:prstGeom prst="rect">
            <a:avLst/>
          </a:prstGeom>
          <a:noFill/>
        </p:spPr>
        <p:txBody>
          <a:bodyPr wrap="square" rtlCol="0">
            <a:spAutoFit/>
          </a:bodyPr>
          <a:lstStyle/>
          <a:p>
            <a:pPr>
              <a:spcBef>
                <a:spcPts val="600"/>
              </a:spcBef>
            </a:pPr>
            <a:r>
              <a:rPr lang="de-DE" sz="2400" b="1" dirty="0"/>
              <a:t>Mose lebte 40 Jahre in Midian, </a:t>
            </a:r>
            <a:br>
              <a:rPr lang="de-DE" sz="2400" b="1" dirty="0"/>
            </a:br>
            <a:r>
              <a:rPr lang="de-DE" sz="2400" b="1" dirty="0"/>
              <a:t>heiratete dort, bekam zwei Söhne </a:t>
            </a:r>
            <a:br>
              <a:rPr lang="de-DE" sz="2400" b="1" dirty="0"/>
            </a:br>
            <a:r>
              <a:rPr lang="de-DE" sz="2400" b="1" dirty="0"/>
              <a:t>und diente seinem Schwiegervater als Hirte. </a:t>
            </a:r>
          </a:p>
          <a:p>
            <a:pPr>
              <a:spcBef>
                <a:spcPts val="600"/>
              </a:spcBef>
            </a:pPr>
            <a:r>
              <a:rPr lang="de-DE" sz="2400" b="1" dirty="0"/>
              <a:t>In dieser Zeit schrieb er auch zwei Bücher: </a:t>
            </a:r>
            <a:br>
              <a:rPr lang="de-DE" sz="2400" b="1" dirty="0"/>
            </a:br>
            <a:r>
              <a:rPr lang="de-DE" sz="2400" b="1" dirty="0"/>
              <a:t>Das Buch HIOB und das1. Buch Mose, </a:t>
            </a:r>
            <a:br>
              <a:rPr lang="de-DE" sz="2400" b="1" dirty="0"/>
            </a:br>
            <a:r>
              <a:rPr lang="de-DE" sz="2400" b="1" dirty="0"/>
              <a:t>die für das Verständnis der entscheidenden Themen der Erlösung unerlässlich sind. </a:t>
            </a:r>
          </a:p>
          <a:p>
            <a:pPr>
              <a:spcBef>
                <a:spcPts val="600"/>
              </a:spcBef>
            </a:pPr>
            <a:r>
              <a:rPr lang="de-DE" sz="2400" b="1" dirty="0"/>
              <a:t>Doch in einem Augenblick änderte sich alles.</a:t>
            </a:r>
            <a:endParaRPr lang="en" sz="2400" b="1" dirty="0"/>
          </a:p>
        </p:txBody>
      </p:sp>
    </p:spTree>
    <p:extLst>
      <p:ext uri="{BB962C8B-B14F-4D97-AF65-F5344CB8AC3E}">
        <p14:creationId xmlns:p14="http://schemas.microsoft.com/office/powerpoint/2010/main" val="1213114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randombar(horizontal)">
                                      <p:cBhvr>
                                        <p:cTn id="16" dur="500"/>
                                        <p:tgtEl>
                                          <p:spTgt spid="14"/>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49" presetClass="entr" presetSubtype="0" decel="10000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 calcmode="lin" valueType="num">
                                      <p:cBhvr>
                                        <p:cTn id="26" dur="500" fill="hold"/>
                                        <p:tgtEl>
                                          <p:spTgt spid="8"/>
                                        </p:tgtEl>
                                        <p:attrNameLst>
                                          <p:attrName>style.rotation</p:attrName>
                                        </p:attrNameLst>
                                      </p:cBhvr>
                                      <p:tavLst>
                                        <p:tav tm="0">
                                          <p:val>
                                            <p:fltVal val="360"/>
                                          </p:val>
                                        </p:tav>
                                        <p:tav tm="100000">
                                          <p:val>
                                            <p:fltVal val="0"/>
                                          </p:val>
                                        </p:tav>
                                      </p:tavLst>
                                    </p:anim>
                                    <p:animEffect transition="in" filter="fade">
                                      <p:cBhvr>
                                        <p:cTn id="27" dur="500"/>
                                        <p:tgtEl>
                                          <p:spTgt spid="8"/>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72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62C76BC9-3094-8560-8848-B4C69D51656C}"/>
            </a:ext>
          </a:extLst>
        </p:cNvPr>
        <p:cNvGrpSpPr/>
        <p:nvPr/>
      </p:nvGrpSpPr>
      <p:grpSpPr>
        <a:xfrm>
          <a:off x="0" y="0"/>
          <a:ext cx="0" cy="0"/>
          <a:chOff x="0" y="0"/>
          <a:chExt cx="0" cy="0"/>
        </a:xfrm>
      </p:grpSpPr>
      <p:sp>
        <p:nvSpPr>
          <p:cNvPr id="11" name="Textfeld 10">
            <a:extLst>
              <a:ext uri="{FF2B5EF4-FFF2-40B4-BE49-F238E27FC236}">
                <a16:creationId xmlns:a16="http://schemas.microsoft.com/office/drawing/2014/main" id="{10177865-9807-DC66-D938-02B52A194140}"/>
              </a:ext>
            </a:extLst>
          </p:cNvPr>
          <p:cNvSpPr txBox="1"/>
          <p:nvPr/>
        </p:nvSpPr>
        <p:spPr>
          <a:xfrm>
            <a:off x="219075" y="71260"/>
            <a:ext cx="2056051" cy="923330"/>
          </a:xfrm>
          <a:prstGeom prst="rect">
            <a:avLst/>
          </a:prstGeom>
          <a:solidFill>
            <a:srgbClr val="6681AF"/>
          </a:solidFill>
        </p:spPr>
        <p:txBody>
          <a:bodyPr wrap="square">
            <a:spAutoFit/>
          </a:bodyPr>
          <a:lstStyle/>
          <a:p>
            <a:r>
              <a:rPr lang="en" sz="1800" b="1" i="1" dirty="0">
                <a:solidFill>
                  <a:schemeClr val="bg1">
                    <a:lumMod val="85000"/>
                  </a:schemeClr>
                </a:solidFill>
                <a:effectLst>
                  <a:outerShdw blurRad="38100" dist="38100" dir="2700000" algn="tl">
                    <a:srgbClr val="000000">
                      <a:alpha val="43137"/>
                    </a:srgbClr>
                  </a:outerShdw>
                </a:effectLst>
              </a:rPr>
              <a:t>So, 6. Juli ‘2025 – Der brennende Busch</a:t>
            </a:r>
            <a:endParaRPr lang="de-DE" dirty="0"/>
          </a:p>
        </p:txBody>
      </p:sp>
      <p:sp>
        <p:nvSpPr>
          <p:cNvPr id="3" name="CuadroTexto 2" descr="Llamas de fuego sobre fondo negro">
            <a:extLst>
              <a:ext uri="{FF2B5EF4-FFF2-40B4-BE49-F238E27FC236}">
                <a16:creationId xmlns:a16="http://schemas.microsoft.com/office/drawing/2014/main" id="{4AE0A79C-54F0-ABC1-4D64-CC315B019F59}"/>
              </a:ext>
            </a:extLst>
          </p:cNvPr>
          <p:cNvSpPr txBox="1"/>
          <p:nvPr/>
        </p:nvSpPr>
        <p:spPr>
          <a:xfrm>
            <a:off x="1694858" y="-63592"/>
            <a:ext cx="10874828" cy="830997"/>
          </a:xfrm>
          <a:prstGeom prst="rect">
            <a:avLst/>
          </a:prstGeom>
          <a:noFill/>
        </p:spPr>
        <p:txBody>
          <a:bodyPr wrap="square">
            <a:spAutoFit/>
          </a:bodyPr>
          <a:lstStyle/>
          <a:p>
            <a:pPr algn="ctr"/>
            <a:r>
              <a:rPr lang="de-DE" sz="4600" b="1" spc="600" dirty="0">
                <a:ln w="10160">
                  <a:solidFill>
                    <a:schemeClr val="bg2">
                      <a:lumMod val="60000"/>
                      <a:lumOff val="40000"/>
                    </a:schemeClr>
                  </a:solidFill>
                  <a:prstDash val="solid"/>
                </a:ln>
                <a:blipFill dpi="0" rotWithShape="1">
                  <a:blip r:embed="rId3"/>
                  <a:srcRect/>
                  <a:stretch>
                    <a:fillRect/>
                  </a:stretch>
                </a:blipFill>
                <a:effectLst>
                  <a:outerShdw blurRad="38100" dist="38100" dir="4200000" algn="tl" rotWithShape="0">
                    <a:srgbClr val="000000"/>
                  </a:outerShdw>
                </a:effectLst>
              </a:rPr>
              <a:t>DER BRENNENDE DORNBUSCH </a:t>
            </a:r>
            <a:endParaRPr lang="en" sz="4600" b="1" spc="600" dirty="0">
              <a:ln w="10160">
                <a:solidFill>
                  <a:schemeClr val="bg2">
                    <a:lumMod val="60000"/>
                    <a:lumOff val="40000"/>
                  </a:schemeClr>
                </a:solidFill>
                <a:prstDash val="solid"/>
              </a:ln>
              <a:blipFill dpi="0" rotWithShape="1">
                <a:blip r:embed="rId3"/>
                <a:srcRect/>
                <a:stretch>
                  <a:fillRect/>
                </a:stretch>
              </a:blipFill>
              <a:effectLst>
                <a:outerShdw blurRad="38100" dist="38100" dir="4200000" algn="tl" rotWithShape="0">
                  <a:srgbClr val="000000"/>
                </a:outerShdw>
              </a:effectLst>
            </a:endParaRPr>
          </a:p>
        </p:txBody>
      </p:sp>
      <p:pic>
        <p:nvPicPr>
          <p:cNvPr id="4" name="Imagen 3" descr="Dibujo de una persona&#10;&#10;El contenido generado por IA puede ser incorrecto.">
            <a:extLst>
              <a:ext uri="{FF2B5EF4-FFF2-40B4-BE49-F238E27FC236}">
                <a16:creationId xmlns:a16="http://schemas.microsoft.com/office/drawing/2014/main" id="{7DB74A7C-77FA-4ACB-3C63-6AE18C8C953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59303" y="994590"/>
            <a:ext cx="10492468" cy="5902013"/>
          </a:xfrm>
          <a:prstGeom prst="rect">
            <a:avLst/>
          </a:prstGeom>
          <a:effectLst>
            <a:softEdge rad="63500"/>
          </a:effectLst>
        </p:spPr>
      </p:pic>
      <p:sp>
        <p:nvSpPr>
          <p:cNvPr id="7" name="CuadroTexto 6">
            <a:extLst>
              <a:ext uri="{FF2B5EF4-FFF2-40B4-BE49-F238E27FC236}">
                <a16:creationId xmlns:a16="http://schemas.microsoft.com/office/drawing/2014/main" id="{301B7EBC-DF11-4938-2813-2BF3B0292BB9}"/>
              </a:ext>
            </a:extLst>
          </p:cNvPr>
          <p:cNvSpPr txBox="1"/>
          <p:nvPr/>
        </p:nvSpPr>
        <p:spPr>
          <a:xfrm>
            <a:off x="1148539" y="5494078"/>
            <a:ext cx="4022176" cy="1292662"/>
          </a:xfrm>
          <a:prstGeom prst="rect">
            <a:avLst/>
          </a:prstGeom>
          <a:noFill/>
        </p:spPr>
        <p:txBody>
          <a:bodyPr wrap="square">
            <a:spAutoFit/>
          </a:bodyPr>
          <a:lstStyle/>
          <a:p>
            <a:r>
              <a:rPr lang="de-DE" sz="2000" b="1" dirty="0">
                <a:solidFill>
                  <a:schemeClr val="accent2">
                    <a:lumMod val="40000"/>
                    <a:lumOff val="60000"/>
                  </a:schemeClr>
                </a:solidFill>
              </a:rPr>
              <a:t>Am Horeb (Berg Sinai) erschien </a:t>
            </a:r>
            <a:br>
              <a:rPr lang="de-DE" sz="2000" b="1" dirty="0">
                <a:solidFill>
                  <a:schemeClr val="accent2">
                    <a:lumMod val="40000"/>
                    <a:lumOff val="60000"/>
                  </a:schemeClr>
                </a:solidFill>
              </a:rPr>
            </a:br>
            <a:r>
              <a:rPr lang="de-DE" sz="2000" b="1" dirty="0">
                <a:solidFill>
                  <a:schemeClr val="accent2">
                    <a:lumMod val="40000"/>
                    <a:lumOff val="60000"/>
                  </a:schemeClr>
                </a:solidFill>
              </a:rPr>
              <a:t>dem Mose der Engel Gottes </a:t>
            </a:r>
            <a:br>
              <a:rPr lang="de-DE" sz="2000" b="1" dirty="0">
                <a:solidFill>
                  <a:schemeClr val="accent2">
                    <a:lumMod val="40000"/>
                    <a:lumOff val="60000"/>
                  </a:schemeClr>
                </a:solidFill>
              </a:rPr>
            </a:br>
            <a:r>
              <a:rPr lang="de-DE" sz="2000" b="1" dirty="0">
                <a:solidFill>
                  <a:schemeClr val="accent2">
                    <a:lumMod val="40000"/>
                    <a:lumOff val="60000"/>
                  </a:schemeClr>
                </a:solidFill>
              </a:rPr>
              <a:t>in einem brennenden Dornbusch </a:t>
            </a:r>
            <a:br>
              <a:rPr lang="de-DE" sz="2000" b="1" dirty="0">
                <a:solidFill>
                  <a:schemeClr val="accent2">
                    <a:lumMod val="40000"/>
                    <a:lumOff val="60000"/>
                  </a:schemeClr>
                </a:solidFill>
              </a:rPr>
            </a:br>
            <a:r>
              <a:rPr lang="de-DE" dirty="0">
                <a:solidFill>
                  <a:schemeClr val="accent2">
                    <a:lumMod val="40000"/>
                    <a:lumOff val="60000"/>
                  </a:schemeClr>
                </a:solidFill>
              </a:rPr>
              <a:t>(2. Mose 3,1-3). </a:t>
            </a:r>
            <a:endParaRPr lang="en" sz="2000" dirty="0">
              <a:solidFill>
                <a:schemeClr val="accent2">
                  <a:lumMod val="40000"/>
                  <a:lumOff val="60000"/>
                </a:schemeClr>
              </a:solidFill>
            </a:endParaRPr>
          </a:p>
        </p:txBody>
      </p:sp>
      <p:sp>
        <p:nvSpPr>
          <p:cNvPr id="2" name="CuadroTexto 6">
            <a:extLst>
              <a:ext uri="{FF2B5EF4-FFF2-40B4-BE49-F238E27FC236}">
                <a16:creationId xmlns:a16="http://schemas.microsoft.com/office/drawing/2014/main" id="{290A08EE-A605-79CC-23F1-1B2E090D2C0D}"/>
              </a:ext>
            </a:extLst>
          </p:cNvPr>
          <p:cNvSpPr txBox="1"/>
          <p:nvPr/>
        </p:nvSpPr>
        <p:spPr>
          <a:xfrm>
            <a:off x="7537092" y="4119767"/>
            <a:ext cx="3695605" cy="2492990"/>
          </a:xfrm>
          <a:prstGeom prst="rect">
            <a:avLst/>
          </a:prstGeom>
          <a:noFill/>
        </p:spPr>
        <p:txBody>
          <a:bodyPr wrap="square">
            <a:spAutoFit/>
          </a:bodyPr>
          <a:lstStyle/>
          <a:p>
            <a:pPr algn="r"/>
            <a:r>
              <a:rPr lang="de-DE" sz="2000" b="1" dirty="0">
                <a:solidFill>
                  <a:schemeClr val="accent2">
                    <a:lumMod val="40000"/>
                    <a:lumOff val="60000"/>
                  </a:schemeClr>
                </a:solidFill>
              </a:rPr>
              <a:t>Wer war dieser Engel? </a:t>
            </a:r>
          </a:p>
          <a:p>
            <a:pPr algn="r"/>
            <a:r>
              <a:rPr lang="de-DE" sz="2000" b="1" dirty="0">
                <a:solidFill>
                  <a:schemeClr val="accent2">
                    <a:lumMod val="40000"/>
                    <a:lumOff val="60000"/>
                  </a:schemeClr>
                </a:solidFill>
              </a:rPr>
              <a:t>GOTT selbst (2. Mose 3,4). </a:t>
            </a:r>
            <a:br>
              <a:rPr lang="de-DE" sz="2000" b="1" dirty="0">
                <a:solidFill>
                  <a:schemeClr val="accent2">
                    <a:lumMod val="40000"/>
                    <a:lumOff val="60000"/>
                  </a:schemeClr>
                </a:solidFill>
              </a:rPr>
            </a:br>
            <a:r>
              <a:rPr lang="de-DE" sz="2000" b="1" dirty="0">
                <a:solidFill>
                  <a:schemeClr val="accent2">
                    <a:lumMod val="40000"/>
                    <a:lumOff val="60000"/>
                  </a:schemeClr>
                </a:solidFill>
              </a:rPr>
              <a:t>Bevor Er Mensch wurde, </a:t>
            </a:r>
            <a:br>
              <a:rPr lang="de-DE" sz="2000" b="1" dirty="0">
                <a:solidFill>
                  <a:schemeClr val="accent2">
                    <a:lumMod val="40000"/>
                    <a:lumOff val="60000"/>
                  </a:schemeClr>
                </a:solidFill>
              </a:rPr>
            </a:br>
            <a:r>
              <a:rPr lang="de-DE" sz="2000" b="1" dirty="0">
                <a:solidFill>
                  <a:schemeClr val="accent2">
                    <a:lumMod val="40000"/>
                    <a:lumOff val="60000"/>
                  </a:schemeClr>
                </a:solidFill>
              </a:rPr>
              <a:t>erschien JESUS </a:t>
            </a:r>
            <a:br>
              <a:rPr lang="de-DE" sz="2000" b="1" dirty="0">
                <a:solidFill>
                  <a:schemeClr val="accent2">
                    <a:lumMod val="40000"/>
                    <a:lumOff val="60000"/>
                  </a:schemeClr>
                </a:solidFill>
              </a:rPr>
            </a:br>
            <a:r>
              <a:rPr lang="de-DE" sz="2000" b="1" dirty="0">
                <a:solidFill>
                  <a:schemeClr val="accent2">
                    <a:lumMod val="40000"/>
                    <a:lumOff val="60000"/>
                  </a:schemeClr>
                </a:solidFill>
              </a:rPr>
              <a:t>bei mehreren Gelegenheiten </a:t>
            </a:r>
            <a:br>
              <a:rPr lang="de-DE" sz="2000" b="1" dirty="0">
                <a:solidFill>
                  <a:schemeClr val="accent2">
                    <a:lumMod val="40000"/>
                    <a:lumOff val="60000"/>
                  </a:schemeClr>
                </a:solidFill>
              </a:rPr>
            </a:br>
            <a:r>
              <a:rPr lang="de-DE" sz="2000" b="1" dirty="0">
                <a:solidFill>
                  <a:schemeClr val="accent2">
                    <a:lumMod val="40000"/>
                    <a:lumOff val="60000"/>
                  </a:schemeClr>
                </a:solidFill>
              </a:rPr>
              <a:t>als „Engel Jahwes“ </a:t>
            </a:r>
            <a:br>
              <a:rPr lang="de-DE" sz="2000" b="1" dirty="0">
                <a:solidFill>
                  <a:schemeClr val="accent2">
                    <a:lumMod val="40000"/>
                    <a:lumOff val="60000"/>
                  </a:schemeClr>
                </a:solidFill>
              </a:rPr>
            </a:br>
            <a:r>
              <a:rPr lang="de-DE" dirty="0">
                <a:solidFill>
                  <a:schemeClr val="accent2">
                    <a:lumMod val="40000"/>
                    <a:lumOff val="60000"/>
                  </a:schemeClr>
                </a:solidFill>
              </a:rPr>
              <a:t>(1. Mose 22:11-17; Richter 6:11, 16; </a:t>
            </a:r>
            <a:br>
              <a:rPr lang="de-DE" dirty="0">
                <a:solidFill>
                  <a:schemeClr val="accent2">
                    <a:lumMod val="40000"/>
                    <a:lumOff val="60000"/>
                  </a:schemeClr>
                </a:solidFill>
              </a:rPr>
            </a:br>
            <a:r>
              <a:rPr lang="de-DE" dirty="0">
                <a:solidFill>
                  <a:schemeClr val="accent2">
                    <a:lumMod val="40000"/>
                    <a:lumOff val="60000"/>
                  </a:schemeClr>
                </a:solidFill>
              </a:rPr>
              <a:t>13:17-22; </a:t>
            </a:r>
            <a:r>
              <a:rPr lang="de-DE" dirty="0" err="1">
                <a:solidFill>
                  <a:schemeClr val="accent2">
                    <a:lumMod val="40000"/>
                    <a:lumOff val="60000"/>
                  </a:schemeClr>
                </a:solidFill>
              </a:rPr>
              <a:t>Sach</a:t>
            </a:r>
            <a:r>
              <a:rPr lang="de-DE" dirty="0">
                <a:solidFill>
                  <a:schemeClr val="accent2">
                    <a:lumMod val="40000"/>
                    <a:lumOff val="60000"/>
                  </a:schemeClr>
                </a:solidFill>
              </a:rPr>
              <a:t> 3:1-2).</a:t>
            </a:r>
            <a:endParaRPr lang="en" sz="2000" dirty="0">
              <a:solidFill>
                <a:schemeClr val="accent2">
                  <a:lumMod val="40000"/>
                  <a:lumOff val="60000"/>
                </a:schemeClr>
              </a:solidFill>
            </a:endParaRPr>
          </a:p>
        </p:txBody>
      </p:sp>
    </p:spTree>
    <p:extLst>
      <p:ext uri="{BB962C8B-B14F-4D97-AF65-F5344CB8AC3E}">
        <p14:creationId xmlns:p14="http://schemas.microsoft.com/office/powerpoint/2010/main" val="907264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4*#ppt_w"/>
                                          </p:val>
                                        </p:tav>
                                        <p:tav tm="100000">
                                          <p:val>
                                            <p:strVal val="#ppt_w"/>
                                          </p:val>
                                        </p:tav>
                                      </p:tavLst>
                                    </p:anim>
                                    <p:anim calcmode="lin" valueType="num">
                                      <p:cBhvr>
                                        <p:cTn id="8" dur="500" fill="hold"/>
                                        <p:tgtEl>
                                          <p:spTgt spid="4"/>
                                        </p:tgtEl>
                                        <p:attrNameLst>
                                          <p:attrName>ppt_h</p:attrName>
                                        </p:attrNameLst>
                                      </p:cBhvr>
                                      <p:tavLst>
                                        <p:tav tm="0">
                                          <p:val>
                                            <p:strVal val="4*#ppt_h"/>
                                          </p:val>
                                        </p:tav>
                                        <p:tav tm="100000">
                                          <p:val>
                                            <p:strVal val="#ppt_h"/>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72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91904095-5FBC-78F3-E10F-D40AEA6A21E2}"/>
            </a:ext>
          </a:extLst>
        </p:cNvPr>
        <p:cNvGrpSpPr/>
        <p:nvPr/>
      </p:nvGrpSpPr>
      <p:grpSpPr>
        <a:xfrm>
          <a:off x="0" y="0"/>
          <a:ext cx="0" cy="0"/>
          <a:chOff x="0" y="0"/>
          <a:chExt cx="0" cy="0"/>
        </a:xfrm>
      </p:grpSpPr>
      <p:sp>
        <p:nvSpPr>
          <p:cNvPr id="11" name="Textfeld 10">
            <a:extLst>
              <a:ext uri="{FF2B5EF4-FFF2-40B4-BE49-F238E27FC236}">
                <a16:creationId xmlns:a16="http://schemas.microsoft.com/office/drawing/2014/main" id="{6693FDCF-DA1A-71D6-B5FF-671F6601C06D}"/>
              </a:ext>
            </a:extLst>
          </p:cNvPr>
          <p:cNvSpPr txBox="1"/>
          <p:nvPr/>
        </p:nvSpPr>
        <p:spPr>
          <a:xfrm>
            <a:off x="219075" y="71260"/>
            <a:ext cx="2056051" cy="923330"/>
          </a:xfrm>
          <a:prstGeom prst="rect">
            <a:avLst/>
          </a:prstGeom>
          <a:solidFill>
            <a:srgbClr val="6681AF"/>
          </a:solidFill>
        </p:spPr>
        <p:txBody>
          <a:bodyPr wrap="square">
            <a:spAutoFit/>
          </a:bodyPr>
          <a:lstStyle/>
          <a:p>
            <a:r>
              <a:rPr lang="en" sz="1800" b="1" i="1" dirty="0">
                <a:solidFill>
                  <a:schemeClr val="bg1">
                    <a:lumMod val="85000"/>
                  </a:schemeClr>
                </a:solidFill>
                <a:effectLst>
                  <a:outerShdw blurRad="38100" dist="38100" dir="2700000" algn="tl">
                    <a:srgbClr val="000000">
                      <a:alpha val="43137"/>
                    </a:srgbClr>
                  </a:outerShdw>
                </a:effectLst>
              </a:rPr>
              <a:t>So, 6. Juli ‘2025 – Der brennende Busch</a:t>
            </a:r>
            <a:endParaRPr lang="de-DE" dirty="0"/>
          </a:p>
        </p:txBody>
      </p:sp>
      <p:sp>
        <p:nvSpPr>
          <p:cNvPr id="3" name="CuadroTexto 2" descr="Llamas de fuego sobre fondo negro">
            <a:extLst>
              <a:ext uri="{FF2B5EF4-FFF2-40B4-BE49-F238E27FC236}">
                <a16:creationId xmlns:a16="http://schemas.microsoft.com/office/drawing/2014/main" id="{E0B1EAD8-D91A-B6CE-67F0-39DDBB872093}"/>
              </a:ext>
            </a:extLst>
          </p:cNvPr>
          <p:cNvSpPr txBox="1"/>
          <p:nvPr/>
        </p:nvSpPr>
        <p:spPr>
          <a:xfrm>
            <a:off x="1694858" y="-63592"/>
            <a:ext cx="10874828" cy="830997"/>
          </a:xfrm>
          <a:prstGeom prst="rect">
            <a:avLst/>
          </a:prstGeom>
          <a:noFill/>
        </p:spPr>
        <p:txBody>
          <a:bodyPr wrap="square">
            <a:spAutoFit/>
          </a:bodyPr>
          <a:lstStyle/>
          <a:p>
            <a:pPr algn="ctr"/>
            <a:r>
              <a:rPr lang="de-DE" sz="4600" b="1" spc="600" dirty="0">
                <a:ln w="10160">
                  <a:solidFill>
                    <a:schemeClr val="bg2">
                      <a:lumMod val="60000"/>
                      <a:lumOff val="40000"/>
                    </a:schemeClr>
                  </a:solidFill>
                  <a:prstDash val="solid"/>
                </a:ln>
                <a:blipFill dpi="0" rotWithShape="1">
                  <a:blip r:embed="rId3"/>
                  <a:srcRect/>
                  <a:stretch>
                    <a:fillRect/>
                  </a:stretch>
                </a:blipFill>
                <a:effectLst>
                  <a:outerShdw blurRad="38100" dist="38100" dir="4200000" algn="tl" rotWithShape="0">
                    <a:srgbClr val="000000"/>
                  </a:outerShdw>
                </a:effectLst>
              </a:rPr>
              <a:t>DER BRENNENDE DORNBUSCH </a:t>
            </a:r>
            <a:endParaRPr lang="en" sz="4600" b="1" spc="600" dirty="0">
              <a:ln w="10160">
                <a:solidFill>
                  <a:schemeClr val="bg2">
                    <a:lumMod val="60000"/>
                    <a:lumOff val="40000"/>
                  </a:schemeClr>
                </a:solidFill>
                <a:prstDash val="solid"/>
              </a:ln>
              <a:blipFill dpi="0" rotWithShape="1">
                <a:blip r:embed="rId3"/>
                <a:srcRect/>
                <a:stretch>
                  <a:fillRect/>
                </a:stretch>
              </a:blipFill>
              <a:effectLst>
                <a:outerShdw blurRad="38100" dist="38100" dir="4200000" algn="tl" rotWithShape="0">
                  <a:srgbClr val="000000"/>
                </a:outerShdw>
              </a:effectLst>
            </a:endParaRPr>
          </a:p>
        </p:txBody>
      </p:sp>
      <p:pic>
        <p:nvPicPr>
          <p:cNvPr id="10" name="Imagen 9" descr="Un dibujo de una persona&#10;&#10;El contenido generado por IA puede ser incorrecto.">
            <a:extLst>
              <a:ext uri="{FF2B5EF4-FFF2-40B4-BE49-F238E27FC236}">
                <a16:creationId xmlns:a16="http://schemas.microsoft.com/office/drawing/2014/main" id="{BD51AA70-8971-07CC-CA46-9B9B20D984A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24600" y="767405"/>
            <a:ext cx="5648325" cy="5685980"/>
          </a:xfrm>
          <a:prstGeom prst="rect">
            <a:avLst/>
          </a:prstGeom>
        </p:spPr>
      </p:pic>
      <p:sp>
        <p:nvSpPr>
          <p:cNvPr id="12" name="CuadroTexto 11">
            <a:extLst>
              <a:ext uri="{FF2B5EF4-FFF2-40B4-BE49-F238E27FC236}">
                <a16:creationId xmlns:a16="http://schemas.microsoft.com/office/drawing/2014/main" id="{E99293E3-7CEB-F84C-4867-618A505C34EB}"/>
              </a:ext>
            </a:extLst>
          </p:cNvPr>
          <p:cNvSpPr txBox="1"/>
          <p:nvPr/>
        </p:nvSpPr>
        <p:spPr>
          <a:xfrm>
            <a:off x="219075" y="1459230"/>
            <a:ext cx="5805958" cy="4385816"/>
          </a:xfrm>
          <a:prstGeom prst="rect">
            <a:avLst/>
          </a:prstGeom>
          <a:noFill/>
        </p:spPr>
        <p:txBody>
          <a:bodyPr wrap="square">
            <a:spAutoFit/>
          </a:bodyPr>
          <a:lstStyle/>
          <a:p>
            <a:pPr>
              <a:spcBef>
                <a:spcPts val="600"/>
              </a:spcBef>
            </a:pPr>
            <a:r>
              <a:rPr lang="de-DE" sz="2400" b="1" dirty="0"/>
              <a:t>Als GOTT zu Moses sprach, </a:t>
            </a:r>
            <a:br>
              <a:rPr lang="de-DE" sz="2400" b="1" dirty="0"/>
            </a:br>
            <a:r>
              <a:rPr lang="de-DE" sz="2400" b="1" dirty="0"/>
              <a:t>stellte er sich als </a:t>
            </a:r>
            <a:br>
              <a:rPr lang="de-DE" sz="2400" b="1" dirty="0"/>
            </a:br>
            <a:r>
              <a:rPr lang="de-DE" sz="2400" b="1" dirty="0"/>
              <a:t>der GOTT </a:t>
            </a:r>
            <a:r>
              <a:rPr lang="de-DE" sz="2400" b="1" i="1" dirty="0"/>
              <a:t>Abrahams</a:t>
            </a:r>
            <a:r>
              <a:rPr lang="de-DE" sz="2400" b="1" dirty="0"/>
              <a:t>, </a:t>
            </a:r>
            <a:r>
              <a:rPr lang="de-DE" sz="2400" b="1" i="1" dirty="0"/>
              <a:t>Isaaks</a:t>
            </a:r>
            <a:r>
              <a:rPr lang="de-DE" sz="2400" b="1" dirty="0"/>
              <a:t> und </a:t>
            </a:r>
            <a:r>
              <a:rPr lang="de-DE" sz="2400" b="1" i="1" dirty="0"/>
              <a:t>Jakobs</a:t>
            </a:r>
            <a:r>
              <a:rPr lang="de-DE" sz="2400" b="1" dirty="0"/>
              <a:t> vor. </a:t>
            </a:r>
          </a:p>
          <a:p>
            <a:pPr>
              <a:spcBef>
                <a:spcPts val="600"/>
              </a:spcBef>
            </a:pPr>
            <a:endParaRPr lang="de-DE" sz="2400" b="1" dirty="0"/>
          </a:p>
          <a:p>
            <a:pPr>
              <a:spcBef>
                <a:spcPts val="600"/>
              </a:spcBef>
            </a:pPr>
            <a:r>
              <a:rPr lang="de-DE" sz="2400" b="1" dirty="0"/>
              <a:t>Der Gedanke war klar: </a:t>
            </a:r>
            <a:br>
              <a:rPr lang="de-DE" sz="2400" b="1" dirty="0"/>
            </a:br>
            <a:r>
              <a:rPr lang="de-DE" sz="2400" b="1" dirty="0"/>
              <a:t>GOTT war herabgestiegen, </a:t>
            </a:r>
            <a:br>
              <a:rPr lang="de-DE" sz="2400" b="1" dirty="0"/>
            </a:br>
            <a:r>
              <a:rPr lang="de-DE" sz="2400" b="1" dirty="0"/>
              <a:t>um die Verheißung zu erfüllen, </a:t>
            </a:r>
            <a:br>
              <a:rPr lang="de-DE" sz="2400" b="1" dirty="0"/>
            </a:br>
            <a:r>
              <a:rPr lang="de-DE" sz="2400" b="1" dirty="0"/>
              <a:t>die Er diesen Patriarchen gegeben hatte und um Israel das Land Kanaan zu geben </a:t>
            </a:r>
          </a:p>
          <a:p>
            <a:pPr>
              <a:spcBef>
                <a:spcPts val="600"/>
              </a:spcBef>
            </a:pPr>
            <a:r>
              <a:rPr lang="de-DE" sz="2400" b="1" dirty="0"/>
              <a:t>(1. Mose 12,7; 26,3; 48,3-4).</a:t>
            </a:r>
            <a:endParaRPr lang="en" sz="2400" b="1" dirty="0"/>
          </a:p>
        </p:txBody>
      </p:sp>
    </p:spTree>
    <p:extLst>
      <p:ext uri="{BB962C8B-B14F-4D97-AF65-F5344CB8AC3E}">
        <p14:creationId xmlns:p14="http://schemas.microsoft.com/office/powerpoint/2010/main" val="2600774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heme/theme1.xml><?xml version="1.0" encoding="utf-8"?>
<a:theme xmlns:a="http://schemas.openxmlformats.org/drawingml/2006/main" name="Tema de Office">
  <a:themeElements>
    <a:clrScheme name="Personalizado 3">
      <a:dk1>
        <a:sysClr val="windowText" lastClr="000000"/>
      </a:dk1>
      <a:lt1>
        <a:sysClr val="window" lastClr="FFFFFF"/>
      </a:lt1>
      <a:dk2>
        <a:srgbClr val="FF00FF"/>
      </a:dk2>
      <a:lt2>
        <a:srgbClr val="CCCC00"/>
      </a:lt2>
      <a:accent1>
        <a:srgbClr val="2FC753"/>
      </a:accent1>
      <a:accent2>
        <a:srgbClr val="E3B84B"/>
      </a:accent2>
      <a:accent3>
        <a:srgbClr val="B1319F"/>
      </a:accent3>
      <a:accent4>
        <a:srgbClr val="48CEE0"/>
      </a:accent4>
      <a:accent5>
        <a:srgbClr val="D91934"/>
      </a:accent5>
      <a:accent6>
        <a:srgbClr val="635DD3"/>
      </a:accent6>
      <a:hlink>
        <a:srgbClr val="9454C3"/>
      </a:hlink>
      <a:folHlink>
        <a:srgbClr val="3EBBF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TotalTime>
  <Words>2453</Words>
  <Application>Microsoft Office PowerPoint</Application>
  <PresentationFormat>Panorámica</PresentationFormat>
  <Paragraphs>113</Paragraphs>
  <Slides>21</Slides>
  <Notes>2</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21</vt:i4>
      </vt:variant>
    </vt:vector>
  </HeadingPairs>
  <TitlesOfParts>
    <vt:vector size="28" baseType="lpstr">
      <vt:lpstr>Candara</vt:lpstr>
      <vt:lpstr>Constantia</vt:lpstr>
      <vt:lpstr>Arial</vt:lpstr>
      <vt:lpstr>Aptos Display</vt:lpstr>
      <vt:lpstr>Aptos</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102</cp:revision>
  <dcterms:created xsi:type="dcterms:W3CDTF">2025-06-21T06:58:03Z</dcterms:created>
  <dcterms:modified xsi:type="dcterms:W3CDTF">2025-07-11T20:00:03Z</dcterms:modified>
</cp:coreProperties>
</file>