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3"/>
  </p:notesMasterIdLst>
  <p:sldIdLst>
    <p:sldId id="297" r:id="rId3"/>
    <p:sldId id="301" r:id="rId4"/>
    <p:sldId id="257" r:id="rId5"/>
    <p:sldId id="302" r:id="rId6"/>
    <p:sldId id="298" r:id="rId7"/>
    <p:sldId id="307" r:id="rId8"/>
    <p:sldId id="308" r:id="rId9"/>
    <p:sldId id="309" r:id="rId10"/>
    <p:sldId id="310" r:id="rId11"/>
    <p:sldId id="300" r:id="rId12"/>
    <p:sldId id="311" r:id="rId13"/>
    <p:sldId id="299" r:id="rId14"/>
    <p:sldId id="312" r:id="rId15"/>
    <p:sldId id="262" r:id="rId16"/>
    <p:sldId id="313" r:id="rId17"/>
    <p:sldId id="303" r:id="rId18"/>
    <p:sldId id="264" r:id="rId19"/>
    <p:sldId id="305" r:id="rId20"/>
    <p:sldId id="304" r:id="rId21"/>
    <p:sldId id="306" r:id="rId22"/>
  </p:sldIdLst>
  <p:sldSz cx="12192000" cy="6858000"/>
  <p:notesSz cx="6858000" cy="9144000"/>
  <p:embeddedFontLst>
    <p:embeddedFont>
      <p:font typeface="Candara" panose="020E0502030303020204" pitchFamily="34" charset="0"/>
      <p:regular r:id="rId24"/>
      <p:bold r:id="rId25"/>
      <p:italic r:id="rId26"/>
      <p:boldItalic r:id="rId27"/>
    </p:embeddedFont>
    <p:embeddedFont>
      <p:font typeface="Constantia" panose="02030602050306030303" pitchFamily="18" charset="0"/>
      <p:regular r:id="rId28"/>
      <p:bold r:id="rId29"/>
      <p:italic r:id="rId30"/>
      <p:boldItalic r:id="rId31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E9CE"/>
    <a:srgbClr val="6C0401"/>
    <a:srgbClr val="D0CFBD"/>
    <a:srgbClr val="750D08"/>
    <a:srgbClr val="D1EA82"/>
    <a:srgbClr val="C1E686"/>
    <a:srgbClr val="F5A315"/>
    <a:srgbClr val="2F509E"/>
    <a:srgbClr val="F4D39D"/>
    <a:srgbClr val="C2BA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34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microsoft.com/office/2007/relationships/hdphoto" Target="../media/hdphoto5.wdp"/><Relationship Id="rId1" Type="http://schemas.openxmlformats.org/officeDocument/2006/relationships/image" Target="../media/image19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Relationship Id="rId4" Type="http://schemas.openxmlformats.org/officeDocument/2006/relationships/image" Target="../media/image26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3.jpeg"/><Relationship Id="rId4" Type="http://schemas.openxmlformats.org/officeDocument/2006/relationships/image" Target="../media/image29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microsoft.com/office/2007/relationships/hdphoto" Target="../media/hdphoto5.wdp"/><Relationship Id="rId1" Type="http://schemas.openxmlformats.org/officeDocument/2006/relationships/image" Target="../media/image19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Relationship Id="rId4" Type="http://schemas.openxmlformats.org/officeDocument/2006/relationships/image" Target="../media/image26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3.jpeg"/><Relationship Id="rId4" Type="http://schemas.openxmlformats.org/officeDocument/2006/relationships/image" Target="../media/image29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B6589B-0264-4124-91A1-3BA2C33694EF}" type="doc">
      <dgm:prSet loTypeId="urn:microsoft.com/office/officeart/2008/layout/AlternatingPictureBlocks" loCatId="picture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EC0FF370-B8F7-4B14-BC78-1D7933567303}">
      <dgm:prSet custT="1"/>
      <dgm:spPr>
        <a:solidFill>
          <a:schemeClr val="accent3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marL="0" indent="0"/>
          <a:r>
            <a:rPr lang="de-DE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Für die </a:t>
          </a:r>
          <a:r>
            <a:rPr lang="de-DE" sz="2200" b="1" kern="1200" dirty="0">
              <a:solidFill>
                <a:schemeClr val="bg2">
                  <a:lumMod val="10000"/>
                </a:schemeClr>
              </a:solidFill>
              <a:effectLst>
                <a:glow rad="127000">
                  <a:schemeClr val="bg1">
                    <a:lumMod val="6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Stolzen, Anmaßenden und Ausbeuter: </a:t>
          </a:r>
          <a:br>
            <a:rPr lang="de-DE" sz="2200" b="1" kern="1200" dirty="0">
              <a:effectLst>
                <a:glow rad="127000">
                  <a:schemeClr val="bg1">
                    <a:lumMod val="6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de-DE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Strafe und die Verpflichtung, </a:t>
          </a:r>
          <a:br>
            <a:rPr lang="de-DE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de-DE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das </a:t>
          </a:r>
          <a:r>
            <a:rPr lang="de-DE" sz="2200" b="1" kern="1200" dirty="0">
              <a:solidFill>
                <a:srgbClr val="E7E6E6">
                  <a:lumMod val="10000"/>
                </a:srgbClr>
              </a:solidFill>
              <a:effectLst>
                <a:glow rad="127000">
                  <a:prstClr val="white">
                    <a:lumMod val="65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zurückzugeben, </a:t>
          </a:r>
          <a:br>
            <a:rPr lang="de-DE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de-DE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was sie erpresst, haben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
(2. Mose 11,4-5.2)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A1E9F64-008A-4B98-8DBC-A081EDB95544}" type="parTrans" cxnId="{C0855EAE-7142-4816-90AD-7E586A150731}">
      <dgm:prSet/>
      <dgm:spPr/>
      <dgm:t>
        <a:bodyPr/>
        <a:lstStyle/>
        <a:p>
          <a:endParaRPr lang="es-ES" sz="2000" b="1"/>
        </a:p>
      </dgm:t>
    </dgm:pt>
    <dgm:pt modelId="{D35EDD6C-7F5D-47F3-8B85-814F990F4061}" type="sibTrans" cxnId="{C0855EAE-7142-4816-90AD-7E586A150731}">
      <dgm:prSet/>
      <dgm:spPr/>
      <dgm:t>
        <a:bodyPr/>
        <a:lstStyle/>
        <a:p>
          <a:endParaRPr lang="es-ES" sz="2000" b="1"/>
        </a:p>
      </dgm:t>
    </dgm:pt>
    <dgm:pt modelId="{F634EA88-3519-4830-A5AC-1B708A8CC67D}">
      <dgm:prSet custT="1"/>
      <dgm:spPr>
        <a:solidFill>
          <a:srgbClr val="5A6529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de-DE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Denjenigen, die </a:t>
          </a:r>
          <a:r>
            <a:rPr lang="de-DE" sz="2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GOTTES Geboten gehorsam </a:t>
          </a:r>
          <a:r>
            <a:rPr lang="de-DE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sind: </a:t>
          </a:r>
          <a:r>
            <a:rPr lang="de-DE" sz="2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Verschonung</a:t>
          </a:r>
          <a:r>
            <a:rPr lang="de-DE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vor der Strafe und </a:t>
          </a:r>
          <a:r>
            <a:rPr lang="de-DE" sz="2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Befreiung </a:t>
          </a:r>
          <a:br>
            <a:rPr lang="de-DE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br>
            <a:rPr lang="de-DE" sz="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(2. Mose 11,7-8)</a:t>
          </a:r>
          <a:endParaRPr lang="en" sz="2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B1769B6-2B02-42E8-AA61-1D4052330A58}" type="parTrans" cxnId="{022EFE23-029E-446A-AB29-FA0AC3164A22}">
      <dgm:prSet/>
      <dgm:spPr/>
      <dgm:t>
        <a:bodyPr/>
        <a:lstStyle/>
        <a:p>
          <a:endParaRPr lang="es-ES" sz="2000" b="1"/>
        </a:p>
      </dgm:t>
    </dgm:pt>
    <dgm:pt modelId="{4F04834E-126B-495D-83C0-E27766D040ED}" type="sibTrans" cxnId="{022EFE23-029E-446A-AB29-FA0AC3164A22}">
      <dgm:prSet/>
      <dgm:spPr/>
      <dgm:t>
        <a:bodyPr/>
        <a:lstStyle/>
        <a:p>
          <a:endParaRPr lang="es-ES" sz="2000" b="1"/>
        </a:p>
      </dgm:t>
    </dgm:pt>
    <dgm:pt modelId="{B33CC4B3-D77E-4C95-AE0C-AAE47F1FD65E}" type="pres">
      <dgm:prSet presAssocID="{6AB6589B-0264-4124-91A1-3BA2C33694EF}" presName="linearFlow" presStyleCnt="0">
        <dgm:presLayoutVars>
          <dgm:dir/>
          <dgm:resizeHandles val="exact"/>
        </dgm:presLayoutVars>
      </dgm:prSet>
      <dgm:spPr/>
    </dgm:pt>
    <dgm:pt modelId="{9606E904-FABA-4361-8DA8-52C96705D9CE}" type="pres">
      <dgm:prSet presAssocID="{EC0FF370-B8F7-4B14-BC78-1D7933567303}" presName="comp" presStyleCnt="0"/>
      <dgm:spPr/>
    </dgm:pt>
    <dgm:pt modelId="{A569E893-C60D-4E6E-AA39-CF291B783A3E}" type="pres">
      <dgm:prSet presAssocID="{EC0FF370-B8F7-4B14-BC78-1D7933567303}" presName="rect2" presStyleLbl="node1" presStyleIdx="0" presStyleCnt="2" custScaleX="164132" custLinFactNeighborX="24586" custLinFactNeighborY="1279">
        <dgm:presLayoutVars>
          <dgm:bulletEnabled val="1"/>
        </dgm:presLayoutVars>
      </dgm:prSet>
      <dgm:spPr/>
    </dgm:pt>
    <dgm:pt modelId="{2F902D56-F084-473B-8D40-56127DB03315}" type="pres">
      <dgm:prSet presAssocID="{EC0FF370-B8F7-4B14-BC78-1D7933567303}" presName="rect1" presStyleLbl="lnNode1" presStyleIdx="0" presStyleCnt="2" custLinFactNeighborX="-24379" custLinFactNeighborY="-45"/>
      <dgm:spPr>
        <a:blipFill dpi="0" rotWithShape="1">
          <a:blip xmlns:r="http://schemas.openxmlformats.org/officeDocument/2006/relationships" r:embed="rId1" cstate="screen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23ECC1D6-6E10-4B07-889C-13DEE5D94885}" type="pres">
      <dgm:prSet presAssocID="{D35EDD6C-7F5D-47F3-8B85-814F990F4061}" presName="sibTrans" presStyleCnt="0"/>
      <dgm:spPr/>
    </dgm:pt>
    <dgm:pt modelId="{D6EEDADF-B3F9-4DAA-BF88-EF90E3522D10}" type="pres">
      <dgm:prSet presAssocID="{F634EA88-3519-4830-A5AC-1B708A8CC67D}" presName="comp" presStyleCnt="0"/>
      <dgm:spPr/>
    </dgm:pt>
    <dgm:pt modelId="{8E287D22-F8A6-4A2A-BBF3-B35B5DF29E1B}" type="pres">
      <dgm:prSet presAssocID="{F634EA88-3519-4830-A5AC-1B708A8CC67D}" presName="rect2" presStyleLbl="node1" presStyleIdx="1" presStyleCnt="2" custScaleX="143645" custLinFactNeighborX="-11142">
        <dgm:presLayoutVars>
          <dgm:bulletEnabled val="1"/>
        </dgm:presLayoutVars>
      </dgm:prSet>
      <dgm:spPr/>
    </dgm:pt>
    <dgm:pt modelId="{812ED4EC-9DBE-42DA-B989-86866B0882BC}" type="pres">
      <dgm:prSet presAssocID="{F634EA88-3519-4830-A5AC-1B708A8CC67D}" presName="rect1" presStyleLbl="lnNode1" presStyleIdx="1" presStyleCnt="2" custScaleX="142187" custLinFactNeighborX="57954"/>
      <dgm:spPr>
        <a:blipFill dpi="0" rotWithShape="1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</dgm:ptLst>
  <dgm:cxnLst>
    <dgm:cxn modelId="{022EFE23-029E-446A-AB29-FA0AC3164A22}" srcId="{6AB6589B-0264-4124-91A1-3BA2C33694EF}" destId="{F634EA88-3519-4830-A5AC-1B708A8CC67D}" srcOrd="1" destOrd="0" parTransId="{EB1769B6-2B02-42E8-AA61-1D4052330A58}" sibTransId="{4F04834E-126B-495D-83C0-E27766D040ED}"/>
    <dgm:cxn modelId="{B199FC6E-71C6-4FBC-8CFE-4011FC55C6A2}" type="presOf" srcId="{F634EA88-3519-4830-A5AC-1B708A8CC67D}" destId="{8E287D22-F8A6-4A2A-BBF3-B35B5DF29E1B}" srcOrd="0" destOrd="0" presId="urn:microsoft.com/office/officeart/2008/layout/AlternatingPictureBlocks"/>
    <dgm:cxn modelId="{F3A21C87-95F8-408A-BFB5-D8A2BA9F08CA}" type="presOf" srcId="{EC0FF370-B8F7-4B14-BC78-1D7933567303}" destId="{A569E893-C60D-4E6E-AA39-CF291B783A3E}" srcOrd="0" destOrd="0" presId="urn:microsoft.com/office/officeart/2008/layout/AlternatingPictureBlocks"/>
    <dgm:cxn modelId="{B6DF90A5-3ED4-462D-9057-A89088DD6920}" type="presOf" srcId="{6AB6589B-0264-4124-91A1-3BA2C33694EF}" destId="{B33CC4B3-D77E-4C95-AE0C-AAE47F1FD65E}" srcOrd="0" destOrd="0" presId="urn:microsoft.com/office/officeart/2008/layout/AlternatingPictureBlocks"/>
    <dgm:cxn modelId="{C0855EAE-7142-4816-90AD-7E586A150731}" srcId="{6AB6589B-0264-4124-91A1-3BA2C33694EF}" destId="{EC0FF370-B8F7-4B14-BC78-1D7933567303}" srcOrd="0" destOrd="0" parTransId="{6A1E9F64-008A-4B98-8DBC-A081EDB95544}" sibTransId="{D35EDD6C-7F5D-47F3-8B85-814F990F4061}"/>
    <dgm:cxn modelId="{D8B53887-EA51-4D3D-8AE3-0CDB1B882399}" type="presParOf" srcId="{B33CC4B3-D77E-4C95-AE0C-AAE47F1FD65E}" destId="{9606E904-FABA-4361-8DA8-52C96705D9CE}" srcOrd="0" destOrd="0" presId="urn:microsoft.com/office/officeart/2008/layout/AlternatingPictureBlocks"/>
    <dgm:cxn modelId="{303002AF-EB0A-412D-B0A1-005A35037166}" type="presParOf" srcId="{9606E904-FABA-4361-8DA8-52C96705D9CE}" destId="{A569E893-C60D-4E6E-AA39-CF291B783A3E}" srcOrd="0" destOrd="0" presId="urn:microsoft.com/office/officeart/2008/layout/AlternatingPictureBlocks"/>
    <dgm:cxn modelId="{4AA7A643-5DD7-4167-8C6F-6493B67607A0}" type="presParOf" srcId="{9606E904-FABA-4361-8DA8-52C96705D9CE}" destId="{2F902D56-F084-473B-8D40-56127DB03315}" srcOrd="1" destOrd="0" presId="urn:microsoft.com/office/officeart/2008/layout/AlternatingPictureBlocks"/>
    <dgm:cxn modelId="{1EC52B4B-9407-4757-9DD7-54F8E0E1E570}" type="presParOf" srcId="{B33CC4B3-D77E-4C95-AE0C-AAE47F1FD65E}" destId="{23ECC1D6-6E10-4B07-889C-13DEE5D94885}" srcOrd="1" destOrd="0" presId="urn:microsoft.com/office/officeart/2008/layout/AlternatingPictureBlocks"/>
    <dgm:cxn modelId="{7FD0613B-9242-45ED-89A5-5CDD1C20B1A6}" type="presParOf" srcId="{B33CC4B3-D77E-4C95-AE0C-AAE47F1FD65E}" destId="{D6EEDADF-B3F9-4DAA-BF88-EF90E3522D10}" srcOrd="2" destOrd="0" presId="urn:microsoft.com/office/officeart/2008/layout/AlternatingPictureBlocks"/>
    <dgm:cxn modelId="{BD5A3580-1F5D-4518-B04C-F80205E7D83B}" type="presParOf" srcId="{D6EEDADF-B3F9-4DAA-BF88-EF90E3522D10}" destId="{8E287D22-F8A6-4A2A-BBF3-B35B5DF29E1B}" srcOrd="0" destOrd="0" presId="urn:microsoft.com/office/officeart/2008/layout/AlternatingPictureBlocks"/>
    <dgm:cxn modelId="{D346E286-FDCD-4A35-8496-947AD9AAB2DA}" type="presParOf" srcId="{D6EEDADF-B3F9-4DAA-BF88-EF90E3522D10}" destId="{812ED4EC-9DBE-42DA-B989-86866B0882BC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B810935-440B-4ACD-8534-3CE67BFD271B}" type="doc">
      <dgm:prSet loTypeId="urn:microsoft.com/office/officeart/2008/layout/AccentedPicture" loCatId="picture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2E59CB09-7024-4B42-A1F2-B539A7DDA542}">
      <dgm:prSet custT="1"/>
      <dgm:spPr/>
      <dgm:t>
        <a:bodyPr/>
        <a:lstStyle/>
        <a:p>
          <a:pPr rtl="0"/>
          <a:r>
            <a:rPr lang="de-DE" sz="1800" b="1" dirty="0"/>
            <a:t>Am 10. sollten sie </a:t>
          </a:r>
          <a:br>
            <a:rPr lang="de-DE" sz="1800" b="1" dirty="0"/>
          </a:br>
          <a:r>
            <a:rPr lang="de-DE" sz="1800" b="1" dirty="0"/>
            <a:t>für jede Familie oder </a:t>
          </a:r>
          <a:br>
            <a:rPr lang="de-DE" sz="1800" b="1" dirty="0"/>
          </a:br>
          <a:r>
            <a:rPr lang="de-DE" sz="1800" b="1" dirty="0"/>
            <a:t>für mehrere Familien </a:t>
          </a:r>
          <a:br>
            <a:rPr lang="de-DE" sz="1800" b="1" dirty="0"/>
          </a:br>
          <a:r>
            <a:rPr lang="de-DE" sz="1800" b="1" dirty="0"/>
            <a:t>ein FEHLERFREIES LAMM </a:t>
          </a:r>
          <a:br>
            <a:rPr lang="de-DE" sz="1800" b="1" dirty="0"/>
          </a:br>
          <a:r>
            <a:rPr lang="de-DE" sz="1800" b="1" dirty="0"/>
            <a:t>bereit stellen </a:t>
          </a:r>
          <a:br>
            <a:rPr lang="de-DE" sz="1800" b="1" dirty="0"/>
          </a:br>
          <a:r>
            <a:rPr lang="de-DE" sz="1800" b="1" dirty="0"/>
            <a:t>(2. Mose 12,3-5).</a:t>
          </a:r>
          <a:endParaRPr lang="es-ES" sz="1800" dirty="0"/>
        </a:p>
      </dgm:t>
    </dgm:pt>
    <dgm:pt modelId="{5BDA5DC8-2068-475E-A3CE-50FED7A78934}" type="parTrans" cxnId="{86DFDE81-6A17-492D-A076-A0C2837BB6E3}">
      <dgm:prSet/>
      <dgm:spPr/>
      <dgm:t>
        <a:bodyPr/>
        <a:lstStyle/>
        <a:p>
          <a:endParaRPr lang="es-ES" sz="1800"/>
        </a:p>
      </dgm:t>
    </dgm:pt>
    <dgm:pt modelId="{E5D0376F-B69A-4DF6-8FE7-451D009DC1F6}" type="sibTrans" cxnId="{86DFDE81-6A17-492D-A076-A0C2837BB6E3}">
      <dgm:prSet/>
      <dgm:spPr/>
      <dgm:t>
        <a:bodyPr/>
        <a:lstStyle/>
        <a:p>
          <a:endParaRPr lang="es-ES" sz="1800"/>
        </a:p>
      </dgm:t>
    </dgm:pt>
    <dgm:pt modelId="{C78DF04B-3607-4523-A1BF-AED62C34ABEF}">
      <dgm:prSet custT="1"/>
      <dgm:spPr/>
      <dgm:t>
        <a:bodyPr/>
        <a:lstStyle/>
        <a:p>
          <a:r>
            <a:rPr lang="de-DE" sz="1800" b="1" dirty="0">
              <a:solidFill>
                <a:schemeClr val="accent3">
                  <a:lumMod val="40000"/>
                  <a:lumOff val="60000"/>
                </a:schemeClr>
              </a:solidFill>
            </a:rPr>
            <a:t>Am 14. bei Einbruch </a:t>
          </a:r>
          <a:br>
            <a:rPr lang="de-DE" sz="1800" b="1" dirty="0">
              <a:solidFill>
                <a:schemeClr val="accent3">
                  <a:lumMod val="40000"/>
                  <a:lumOff val="60000"/>
                </a:schemeClr>
              </a:solidFill>
            </a:rPr>
          </a:br>
          <a:r>
            <a:rPr lang="de-DE" sz="1800" b="1" dirty="0">
              <a:solidFill>
                <a:schemeClr val="accent3">
                  <a:lumMod val="40000"/>
                  <a:lumOff val="60000"/>
                </a:schemeClr>
              </a:solidFill>
            </a:rPr>
            <a:t>der Dunkelheit </a:t>
          </a:r>
          <a:br>
            <a:rPr lang="de-DE" sz="1800" b="1" dirty="0">
              <a:solidFill>
                <a:schemeClr val="accent3">
                  <a:lumMod val="40000"/>
                  <a:lumOff val="60000"/>
                </a:schemeClr>
              </a:solidFill>
            </a:rPr>
          </a:br>
          <a:r>
            <a:rPr lang="de-DE" sz="1800" b="1" dirty="0">
              <a:solidFill>
                <a:schemeClr val="accent3">
                  <a:lumMod val="40000"/>
                  <a:lumOff val="60000"/>
                </a:schemeClr>
              </a:solidFill>
            </a:rPr>
            <a:t>sollten sie es OPFERN </a:t>
          </a:r>
          <a:br>
            <a:rPr lang="de-DE" sz="1800" b="1" dirty="0">
              <a:solidFill>
                <a:schemeClr val="accent3">
                  <a:lumMod val="40000"/>
                  <a:lumOff val="60000"/>
                </a:schemeClr>
              </a:solidFill>
            </a:rPr>
          </a:br>
          <a:r>
            <a:rPr lang="de-DE" sz="1800" b="1" dirty="0">
              <a:solidFill>
                <a:schemeClr val="accent3">
                  <a:lumMod val="40000"/>
                  <a:lumOff val="60000"/>
                </a:schemeClr>
              </a:solidFill>
            </a:rPr>
            <a:t>(2. Mose 12,6).</a:t>
          </a:r>
          <a:endParaRPr lang="es-ES" sz="1800" dirty="0">
            <a:solidFill>
              <a:schemeClr val="accent3">
                <a:lumMod val="40000"/>
                <a:lumOff val="60000"/>
              </a:schemeClr>
            </a:solidFill>
          </a:endParaRPr>
        </a:p>
      </dgm:t>
    </dgm:pt>
    <dgm:pt modelId="{D4A39D60-9C9B-432E-9DE1-0B93795A4C85}" type="parTrans" cxnId="{96BEDFB4-7F4B-4CDA-BBD6-575F8D9316C1}">
      <dgm:prSet/>
      <dgm:spPr/>
      <dgm:t>
        <a:bodyPr/>
        <a:lstStyle/>
        <a:p>
          <a:endParaRPr lang="es-ES" sz="1800"/>
        </a:p>
      </dgm:t>
    </dgm:pt>
    <dgm:pt modelId="{F867B8A6-30E7-4A0B-ABCE-C9683111775F}" type="sibTrans" cxnId="{96BEDFB4-7F4B-4CDA-BBD6-575F8D9316C1}">
      <dgm:prSet/>
      <dgm:spPr/>
      <dgm:t>
        <a:bodyPr/>
        <a:lstStyle/>
        <a:p>
          <a:endParaRPr lang="es-ES" sz="1800"/>
        </a:p>
      </dgm:t>
    </dgm:pt>
    <dgm:pt modelId="{D7E64EA7-D871-4057-967A-A99F551279AD}">
      <dgm:prSet custT="1"/>
      <dgm:spPr/>
      <dgm:t>
        <a:bodyPr/>
        <a:lstStyle/>
        <a:p>
          <a:r>
            <a:rPr lang="de-DE" sz="1800" b="1" dirty="0">
              <a:solidFill>
                <a:schemeClr val="accent3">
                  <a:lumMod val="60000"/>
                  <a:lumOff val="40000"/>
                </a:schemeClr>
              </a:solidFill>
            </a:rPr>
            <a:t>Sie sollten </a:t>
          </a:r>
          <a:br>
            <a:rPr lang="de-DE" sz="1800" b="1" dirty="0">
              <a:solidFill>
                <a:schemeClr val="accent3">
                  <a:lumMod val="60000"/>
                  <a:lumOff val="40000"/>
                </a:schemeClr>
              </a:solidFill>
            </a:rPr>
          </a:br>
          <a:r>
            <a:rPr lang="de-DE" sz="1800" b="1" dirty="0">
              <a:solidFill>
                <a:schemeClr val="accent3">
                  <a:lumMod val="60000"/>
                  <a:lumOff val="40000"/>
                </a:schemeClr>
              </a:solidFill>
            </a:rPr>
            <a:t>die TÜRPFOSTEN </a:t>
          </a:r>
          <a:br>
            <a:rPr lang="de-DE" sz="1800" b="1" dirty="0">
              <a:solidFill>
                <a:schemeClr val="accent3">
                  <a:lumMod val="60000"/>
                  <a:lumOff val="40000"/>
                </a:schemeClr>
              </a:solidFill>
            </a:rPr>
          </a:br>
          <a:r>
            <a:rPr lang="de-DE" sz="1800" b="1" dirty="0">
              <a:solidFill>
                <a:schemeClr val="accent3">
                  <a:lumMod val="60000"/>
                  <a:lumOff val="40000"/>
                </a:schemeClr>
              </a:solidFill>
            </a:rPr>
            <a:t>und den TÜRSTURZ </a:t>
          </a:r>
          <a:br>
            <a:rPr lang="de-DE" sz="1800" b="1" dirty="0">
              <a:solidFill>
                <a:schemeClr val="accent3">
                  <a:lumMod val="60000"/>
                  <a:lumOff val="40000"/>
                </a:schemeClr>
              </a:solidFill>
            </a:rPr>
          </a:br>
          <a:r>
            <a:rPr lang="de-DE" sz="1800" b="1" dirty="0">
              <a:solidFill>
                <a:schemeClr val="accent3">
                  <a:lumMod val="60000"/>
                  <a:lumOff val="40000"/>
                </a:schemeClr>
              </a:solidFill>
            </a:rPr>
            <a:t>mit dem BLUT BESTREICHEN </a:t>
          </a:r>
          <a:br>
            <a:rPr lang="de-DE" sz="1800" b="1" dirty="0">
              <a:solidFill>
                <a:schemeClr val="accent3">
                  <a:lumMod val="60000"/>
                  <a:lumOff val="40000"/>
                </a:schemeClr>
              </a:solidFill>
            </a:rPr>
          </a:br>
          <a:r>
            <a:rPr lang="de-DE" sz="1800" b="1" dirty="0">
              <a:solidFill>
                <a:schemeClr val="accent3">
                  <a:lumMod val="60000"/>
                  <a:lumOff val="40000"/>
                </a:schemeClr>
              </a:solidFill>
            </a:rPr>
            <a:t>(2. Mose 12,7).</a:t>
          </a:r>
          <a:endParaRPr lang="es-ES" sz="1800" dirty="0">
            <a:solidFill>
              <a:schemeClr val="accent3">
                <a:lumMod val="60000"/>
                <a:lumOff val="40000"/>
              </a:schemeClr>
            </a:solidFill>
          </a:endParaRPr>
        </a:p>
      </dgm:t>
    </dgm:pt>
    <dgm:pt modelId="{2D879C2B-3A9A-4952-83E3-AA8C6042D226}" type="parTrans" cxnId="{F4BF3C8A-1426-42B7-B6F8-958AEC7CF6D0}">
      <dgm:prSet/>
      <dgm:spPr/>
      <dgm:t>
        <a:bodyPr/>
        <a:lstStyle/>
        <a:p>
          <a:endParaRPr lang="es-ES" sz="1800"/>
        </a:p>
      </dgm:t>
    </dgm:pt>
    <dgm:pt modelId="{E58FB629-9AC3-4783-800E-BEFDA35F9689}" type="sibTrans" cxnId="{F4BF3C8A-1426-42B7-B6F8-958AEC7CF6D0}">
      <dgm:prSet/>
      <dgm:spPr/>
      <dgm:t>
        <a:bodyPr/>
        <a:lstStyle/>
        <a:p>
          <a:endParaRPr lang="es-ES" sz="1800"/>
        </a:p>
      </dgm:t>
    </dgm:pt>
    <dgm:pt modelId="{FB5B72D8-91A6-4D6E-8BA0-B1B52E0D71AF}">
      <dgm:prSet custT="1"/>
      <dgm:spPr/>
      <dgm:t>
        <a:bodyPr/>
        <a:lstStyle/>
        <a:p>
          <a:endParaRPr lang="es-ES" sz="1800"/>
        </a:p>
      </dgm:t>
    </dgm:pt>
    <dgm:pt modelId="{1819E012-F0BD-48C4-A3AD-6E26DD7F800F}" type="parTrans" cxnId="{6D68E725-2D13-4142-998A-D3902AE21211}">
      <dgm:prSet/>
      <dgm:spPr/>
      <dgm:t>
        <a:bodyPr/>
        <a:lstStyle/>
        <a:p>
          <a:endParaRPr lang="es-ES" sz="1800"/>
        </a:p>
      </dgm:t>
    </dgm:pt>
    <dgm:pt modelId="{4D68E2A9-9144-4228-9C0A-8DB93FC763AF}" type="sibTrans" cxnId="{6D68E725-2D13-4142-998A-D3902AE21211}">
      <dgm:prSet/>
      <dgm:spPr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50800" prstMaterial="metal">
          <a:bevelT w="88900" h="203200"/>
          <a:bevelB w="165100" h="254000"/>
          <a:contourClr>
            <a:schemeClr val="accent2"/>
          </a:contourClr>
        </a:sp3d>
      </dgm:spPr>
      <dgm:t>
        <a:bodyPr/>
        <a:lstStyle/>
        <a:p>
          <a:endParaRPr lang="es-ES" sz="1800"/>
        </a:p>
      </dgm:t>
    </dgm:pt>
    <dgm:pt modelId="{6020FE1E-4C19-40E5-B185-42E50666BEA9}" type="pres">
      <dgm:prSet presAssocID="{6B810935-440B-4ACD-8534-3CE67BFD271B}" presName="Name0" presStyleCnt="0">
        <dgm:presLayoutVars>
          <dgm:dir/>
        </dgm:presLayoutVars>
      </dgm:prSet>
      <dgm:spPr/>
    </dgm:pt>
    <dgm:pt modelId="{BD9A4E41-356A-4A8E-AB0C-4C767E94BF19}" type="pres">
      <dgm:prSet presAssocID="{4D68E2A9-9144-4228-9C0A-8DB93FC763AF}" presName="picture_1" presStyleLbl="bgImgPlace1" presStyleIdx="0" presStyleCnt="1" custScaleX="99252" custScaleY="110379" custLinFactNeighborX="-31574" custLinFactNeighborY="231"/>
      <dgm:spPr/>
    </dgm:pt>
    <dgm:pt modelId="{BDE6C713-986B-435D-AB1A-4DFF29E99343}" type="pres">
      <dgm:prSet presAssocID="{FB5B72D8-91A6-4D6E-8BA0-B1B52E0D71AF}" presName="text_1" presStyleLbl="node1" presStyleIdx="0" presStyleCnt="0">
        <dgm:presLayoutVars>
          <dgm:bulletEnabled val="1"/>
        </dgm:presLayoutVars>
      </dgm:prSet>
      <dgm:spPr/>
    </dgm:pt>
    <dgm:pt modelId="{BD6316BD-5ECB-436A-9335-1899F20613E6}" type="pres">
      <dgm:prSet presAssocID="{6B810935-440B-4ACD-8534-3CE67BFD271B}" presName="linV" presStyleCnt="0"/>
      <dgm:spPr/>
    </dgm:pt>
    <dgm:pt modelId="{97229544-FE56-4289-B866-3FC40A82D747}" type="pres">
      <dgm:prSet presAssocID="{2E59CB09-7024-4B42-A1F2-B539A7DDA542}" presName="pair" presStyleCnt="0"/>
      <dgm:spPr/>
    </dgm:pt>
    <dgm:pt modelId="{430BD543-C1C2-4F3A-92B7-326E8000671D}" type="pres">
      <dgm:prSet presAssocID="{2E59CB09-7024-4B42-A1F2-B539A7DDA542}" presName="spaceH" presStyleLbl="node1" presStyleIdx="0" presStyleCnt="0"/>
      <dgm:spPr/>
    </dgm:pt>
    <dgm:pt modelId="{C9A34EFC-B302-4EE0-95F3-44A0FC5B30AA}" type="pres">
      <dgm:prSet presAssocID="{2E59CB09-7024-4B42-A1F2-B539A7DDA542}" presName="desPictures" presStyleLbl="alignImgPlace1" presStyleIdx="0" presStyleCnt="3" custScaleX="186407" custScaleY="117534" custLinFactNeighborX="28612"/>
      <dgm:spPr>
        <a:prstGeom prst="roundRect">
          <a:avLst/>
        </a:prstGeom>
        <a:blipFill dpi="0" rotWithShape="1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44450" prstMaterial="flat">
          <a:bevelT w="177800" h="254000"/>
          <a:bevelB w="152400"/>
          <a:contourClr>
            <a:schemeClr val="accent2">
              <a:lumMod val="20000"/>
              <a:lumOff val="80000"/>
            </a:schemeClr>
          </a:contourClr>
        </a:sp3d>
      </dgm:spPr>
    </dgm:pt>
    <dgm:pt modelId="{0EC376FD-9006-4316-A70D-BB96EB8B5971}" type="pres">
      <dgm:prSet presAssocID="{2E59CB09-7024-4B42-A1F2-B539A7DDA542}" presName="desTextWrapper" presStyleCnt="0"/>
      <dgm:spPr/>
    </dgm:pt>
    <dgm:pt modelId="{CDBAE255-D333-4DC8-80F0-E53F9A72A436}" type="pres">
      <dgm:prSet presAssocID="{2E59CB09-7024-4B42-A1F2-B539A7DDA542}" presName="desText" presStyleLbl="revTx" presStyleIdx="0" presStyleCnt="3" custScaleX="101134" custLinFactNeighborX="41486" custLinFactNeighborY="685">
        <dgm:presLayoutVars>
          <dgm:bulletEnabled val="1"/>
        </dgm:presLayoutVars>
      </dgm:prSet>
      <dgm:spPr/>
    </dgm:pt>
    <dgm:pt modelId="{802DBE6A-B7A4-4EBA-978F-4071798EB985}" type="pres">
      <dgm:prSet presAssocID="{E5D0376F-B69A-4DF6-8FE7-451D009DC1F6}" presName="spaceV" presStyleCnt="0"/>
      <dgm:spPr/>
    </dgm:pt>
    <dgm:pt modelId="{FCEBAB8E-406C-4213-9730-D2CE015F6EAF}" type="pres">
      <dgm:prSet presAssocID="{C78DF04B-3607-4523-A1BF-AED62C34ABEF}" presName="pair" presStyleCnt="0"/>
      <dgm:spPr/>
    </dgm:pt>
    <dgm:pt modelId="{FBEA01D9-2AED-4B61-AD0A-2A99C34FAA30}" type="pres">
      <dgm:prSet presAssocID="{C78DF04B-3607-4523-A1BF-AED62C34ABEF}" presName="spaceH" presStyleLbl="node1" presStyleIdx="0" presStyleCnt="0"/>
      <dgm:spPr/>
    </dgm:pt>
    <dgm:pt modelId="{08C638C1-9C43-4A33-BFD4-0D065128A6B7}" type="pres">
      <dgm:prSet presAssocID="{C78DF04B-3607-4523-A1BF-AED62C34ABEF}" presName="desPictures" presStyleLbl="alignImgPlace1" presStyleIdx="1" presStyleCnt="3" custScaleX="188035" custScaleY="122786" custLinFactNeighborX="28612"/>
      <dgm:spPr>
        <a:prstGeom prst="roundRect">
          <a:avLst/>
        </a:prstGeom>
        <a:blipFill dpi="0" rotWithShape="1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44450" prstMaterial="flat">
          <a:bevelT w="177800" h="254000"/>
          <a:bevelB w="152400"/>
          <a:contourClr>
            <a:schemeClr val="accent3">
              <a:lumMod val="20000"/>
              <a:lumOff val="80000"/>
            </a:schemeClr>
          </a:contourClr>
        </a:sp3d>
      </dgm:spPr>
    </dgm:pt>
    <dgm:pt modelId="{5BB2BD37-9A3B-40C6-9841-40D17A187411}" type="pres">
      <dgm:prSet presAssocID="{C78DF04B-3607-4523-A1BF-AED62C34ABEF}" presName="desTextWrapper" presStyleCnt="0"/>
      <dgm:spPr/>
    </dgm:pt>
    <dgm:pt modelId="{D828FD26-6626-4CC1-91CE-BC2C704E6548}" type="pres">
      <dgm:prSet presAssocID="{C78DF04B-3607-4523-A1BF-AED62C34ABEF}" presName="desText" presStyleLbl="revTx" presStyleIdx="1" presStyleCnt="3" custScaleX="102542" custLinFactNeighborX="41460" custLinFactNeighborY="-3821">
        <dgm:presLayoutVars>
          <dgm:bulletEnabled val="1"/>
        </dgm:presLayoutVars>
      </dgm:prSet>
      <dgm:spPr/>
    </dgm:pt>
    <dgm:pt modelId="{D2DDA3B5-95FC-4641-BABA-820160D74A98}" type="pres">
      <dgm:prSet presAssocID="{F867B8A6-30E7-4A0B-ABCE-C9683111775F}" presName="spaceV" presStyleCnt="0"/>
      <dgm:spPr/>
    </dgm:pt>
    <dgm:pt modelId="{7E15C93E-B4C5-41D2-AC8C-F3F3E6AFDFF8}" type="pres">
      <dgm:prSet presAssocID="{D7E64EA7-D871-4057-967A-A99F551279AD}" presName="pair" presStyleCnt="0"/>
      <dgm:spPr/>
    </dgm:pt>
    <dgm:pt modelId="{FC403BC2-580E-4F38-8EB2-1DCA623C4610}" type="pres">
      <dgm:prSet presAssocID="{D7E64EA7-D871-4057-967A-A99F551279AD}" presName="spaceH" presStyleLbl="node1" presStyleIdx="0" presStyleCnt="0"/>
      <dgm:spPr/>
    </dgm:pt>
    <dgm:pt modelId="{08B9DFFB-FE92-4999-943C-AC4CD5ACB6B2}" type="pres">
      <dgm:prSet presAssocID="{D7E64EA7-D871-4057-967A-A99F551279AD}" presName="desPictures" presStyleLbl="alignImgPlace1" presStyleIdx="2" presStyleCnt="3" custScaleX="191290" custScaleY="124781" custLinFactNeighborX="28612"/>
      <dgm:spPr>
        <a:prstGeom prst="roundRect">
          <a:avLst/>
        </a:prstGeom>
        <a:blipFill rotWithShape="1"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44450" prstMaterial="flat">
          <a:bevelT w="177800" h="254000"/>
          <a:bevelB w="152400"/>
          <a:contourClr>
            <a:schemeClr val="accent4">
              <a:lumMod val="20000"/>
              <a:lumOff val="80000"/>
            </a:schemeClr>
          </a:contourClr>
        </a:sp3d>
      </dgm:spPr>
    </dgm:pt>
    <dgm:pt modelId="{2CDB6E80-48D1-4A42-B12F-B2CE83168D6D}" type="pres">
      <dgm:prSet presAssocID="{D7E64EA7-D871-4057-967A-A99F551279AD}" presName="desTextWrapper" presStyleCnt="0"/>
      <dgm:spPr/>
    </dgm:pt>
    <dgm:pt modelId="{F94CC68B-BCAE-49AA-B3EF-32829C5E3C82}" type="pres">
      <dgm:prSet presAssocID="{D7E64EA7-D871-4057-967A-A99F551279AD}" presName="desText" presStyleLbl="revTx" presStyleIdx="2" presStyleCnt="3" custScaleX="87248" custLinFactNeighborX="42518" custLinFactNeighborY="-1198">
        <dgm:presLayoutVars>
          <dgm:bulletEnabled val="1"/>
        </dgm:presLayoutVars>
      </dgm:prSet>
      <dgm:spPr/>
    </dgm:pt>
    <dgm:pt modelId="{E3086187-66C2-45E2-BFC0-5226EA6D2512}" type="pres">
      <dgm:prSet presAssocID="{6B810935-440B-4ACD-8534-3CE67BFD271B}" presName="maxNode" presStyleCnt="0"/>
      <dgm:spPr/>
    </dgm:pt>
    <dgm:pt modelId="{621FDD68-5FCD-48CC-A05A-A572DBFB8F81}" type="pres">
      <dgm:prSet presAssocID="{6B810935-440B-4ACD-8534-3CE67BFD271B}" presName="Name33" presStyleCnt="0"/>
      <dgm:spPr/>
    </dgm:pt>
  </dgm:ptLst>
  <dgm:cxnLst>
    <dgm:cxn modelId="{5D922617-88E4-4A86-A237-66138E631DBF}" type="presOf" srcId="{C78DF04B-3607-4523-A1BF-AED62C34ABEF}" destId="{D828FD26-6626-4CC1-91CE-BC2C704E6548}" srcOrd="0" destOrd="0" presId="urn:microsoft.com/office/officeart/2008/layout/AccentedPicture"/>
    <dgm:cxn modelId="{6D68E725-2D13-4142-998A-D3902AE21211}" srcId="{6B810935-440B-4ACD-8534-3CE67BFD271B}" destId="{FB5B72D8-91A6-4D6E-8BA0-B1B52E0D71AF}" srcOrd="0" destOrd="0" parTransId="{1819E012-F0BD-48C4-A3AD-6E26DD7F800F}" sibTransId="{4D68E2A9-9144-4228-9C0A-8DB93FC763AF}"/>
    <dgm:cxn modelId="{FBF0AC35-3050-4FEF-ABC6-B1B4420E9B83}" type="presOf" srcId="{6B810935-440B-4ACD-8534-3CE67BFD271B}" destId="{6020FE1E-4C19-40E5-B185-42E50666BEA9}" srcOrd="0" destOrd="0" presId="urn:microsoft.com/office/officeart/2008/layout/AccentedPicture"/>
    <dgm:cxn modelId="{F92E0439-B0A8-403D-AE6A-0ECC46289806}" type="presOf" srcId="{2E59CB09-7024-4B42-A1F2-B539A7DDA542}" destId="{CDBAE255-D333-4DC8-80F0-E53F9A72A436}" srcOrd="0" destOrd="0" presId="urn:microsoft.com/office/officeart/2008/layout/AccentedPicture"/>
    <dgm:cxn modelId="{6139F35D-656C-4CDD-82A4-5EC59958036F}" type="presOf" srcId="{4D68E2A9-9144-4228-9C0A-8DB93FC763AF}" destId="{BD9A4E41-356A-4A8E-AB0C-4C767E94BF19}" srcOrd="0" destOrd="0" presId="urn:microsoft.com/office/officeart/2008/layout/AccentedPicture"/>
    <dgm:cxn modelId="{33533D4E-A4ED-4F61-9E5D-178D9A08368D}" type="presOf" srcId="{FB5B72D8-91A6-4D6E-8BA0-B1B52E0D71AF}" destId="{BDE6C713-986B-435D-AB1A-4DFF29E99343}" srcOrd="0" destOrd="0" presId="urn:microsoft.com/office/officeart/2008/layout/AccentedPicture"/>
    <dgm:cxn modelId="{8BFB767B-F5F2-4F10-BE93-30C393729426}" type="presOf" srcId="{D7E64EA7-D871-4057-967A-A99F551279AD}" destId="{F94CC68B-BCAE-49AA-B3EF-32829C5E3C82}" srcOrd="0" destOrd="0" presId="urn:microsoft.com/office/officeart/2008/layout/AccentedPicture"/>
    <dgm:cxn modelId="{86DFDE81-6A17-492D-A076-A0C2837BB6E3}" srcId="{6B810935-440B-4ACD-8534-3CE67BFD271B}" destId="{2E59CB09-7024-4B42-A1F2-B539A7DDA542}" srcOrd="1" destOrd="0" parTransId="{5BDA5DC8-2068-475E-A3CE-50FED7A78934}" sibTransId="{E5D0376F-B69A-4DF6-8FE7-451D009DC1F6}"/>
    <dgm:cxn modelId="{F4BF3C8A-1426-42B7-B6F8-958AEC7CF6D0}" srcId="{6B810935-440B-4ACD-8534-3CE67BFD271B}" destId="{D7E64EA7-D871-4057-967A-A99F551279AD}" srcOrd="3" destOrd="0" parTransId="{2D879C2B-3A9A-4952-83E3-AA8C6042D226}" sibTransId="{E58FB629-9AC3-4783-800E-BEFDA35F9689}"/>
    <dgm:cxn modelId="{96BEDFB4-7F4B-4CDA-BBD6-575F8D9316C1}" srcId="{6B810935-440B-4ACD-8534-3CE67BFD271B}" destId="{C78DF04B-3607-4523-A1BF-AED62C34ABEF}" srcOrd="2" destOrd="0" parTransId="{D4A39D60-9C9B-432E-9DE1-0B93795A4C85}" sibTransId="{F867B8A6-30E7-4A0B-ABCE-C9683111775F}"/>
    <dgm:cxn modelId="{4FBFCE97-F877-47AA-88D1-7F99197DE3AF}" type="presParOf" srcId="{6020FE1E-4C19-40E5-B185-42E50666BEA9}" destId="{BD9A4E41-356A-4A8E-AB0C-4C767E94BF19}" srcOrd="0" destOrd="0" presId="urn:microsoft.com/office/officeart/2008/layout/AccentedPicture"/>
    <dgm:cxn modelId="{66689C98-6807-4006-8313-0EE1D0D70A0B}" type="presParOf" srcId="{6020FE1E-4C19-40E5-B185-42E50666BEA9}" destId="{BDE6C713-986B-435D-AB1A-4DFF29E99343}" srcOrd="1" destOrd="0" presId="urn:microsoft.com/office/officeart/2008/layout/AccentedPicture"/>
    <dgm:cxn modelId="{6EB82BF5-3963-4C07-90E5-0C229DA66225}" type="presParOf" srcId="{6020FE1E-4C19-40E5-B185-42E50666BEA9}" destId="{BD6316BD-5ECB-436A-9335-1899F20613E6}" srcOrd="2" destOrd="0" presId="urn:microsoft.com/office/officeart/2008/layout/AccentedPicture"/>
    <dgm:cxn modelId="{BBE4171E-E0F5-4701-9025-E66EB53E1442}" type="presParOf" srcId="{BD6316BD-5ECB-436A-9335-1899F20613E6}" destId="{97229544-FE56-4289-B866-3FC40A82D747}" srcOrd="0" destOrd="0" presId="urn:microsoft.com/office/officeart/2008/layout/AccentedPicture"/>
    <dgm:cxn modelId="{D8166A28-7815-41CB-82B4-AE77698B3819}" type="presParOf" srcId="{97229544-FE56-4289-B866-3FC40A82D747}" destId="{430BD543-C1C2-4F3A-92B7-326E8000671D}" srcOrd="0" destOrd="0" presId="urn:microsoft.com/office/officeart/2008/layout/AccentedPicture"/>
    <dgm:cxn modelId="{BD85A4DD-BCE9-4278-AC5C-169339506A45}" type="presParOf" srcId="{97229544-FE56-4289-B866-3FC40A82D747}" destId="{C9A34EFC-B302-4EE0-95F3-44A0FC5B30AA}" srcOrd="1" destOrd="0" presId="urn:microsoft.com/office/officeart/2008/layout/AccentedPicture"/>
    <dgm:cxn modelId="{06D92E0F-3CC4-450F-A3B4-BCA1ACE3DF92}" type="presParOf" srcId="{97229544-FE56-4289-B866-3FC40A82D747}" destId="{0EC376FD-9006-4316-A70D-BB96EB8B5971}" srcOrd="2" destOrd="0" presId="urn:microsoft.com/office/officeart/2008/layout/AccentedPicture"/>
    <dgm:cxn modelId="{2FE8D498-BC91-47FE-9B2A-646A9AB62570}" type="presParOf" srcId="{0EC376FD-9006-4316-A70D-BB96EB8B5971}" destId="{CDBAE255-D333-4DC8-80F0-E53F9A72A436}" srcOrd="0" destOrd="0" presId="urn:microsoft.com/office/officeart/2008/layout/AccentedPicture"/>
    <dgm:cxn modelId="{AA809AD2-7A48-4BE1-98CA-566D0BAFEDC6}" type="presParOf" srcId="{BD6316BD-5ECB-436A-9335-1899F20613E6}" destId="{802DBE6A-B7A4-4EBA-978F-4071798EB985}" srcOrd="1" destOrd="0" presId="urn:microsoft.com/office/officeart/2008/layout/AccentedPicture"/>
    <dgm:cxn modelId="{7D73C042-8E51-4766-B4E5-D1C4EB25C0AA}" type="presParOf" srcId="{BD6316BD-5ECB-436A-9335-1899F20613E6}" destId="{FCEBAB8E-406C-4213-9730-D2CE015F6EAF}" srcOrd="2" destOrd="0" presId="urn:microsoft.com/office/officeart/2008/layout/AccentedPicture"/>
    <dgm:cxn modelId="{0249EBF6-EDDD-4A7C-96B3-8BD5B6861B11}" type="presParOf" srcId="{FCEBAB8E-406C-4213-9730-D2CE015F6EAF}" destId="{FBEA01D9-2AED-4B61-AD0A-2A99C34FAA30}" srcOrd="0" destOrd="0" presId="urn:microsoft.com/office/officeart/2008/layout/AccentedPicture"/>
    <dgm:cxn modelId="{A1DEEC4E-3BF2-471E-95A5-DA7F0FC24C22}" type="presParOf" srcId="{FCEBAB8E-406C-4213-9730-D2CE015F6EAF}" destId="{08C638C1-9C43-4A33-BFD4-0D065128A6B7}" srcOrd="1" destOrd="0" presId="urn:microsoft.com/office/officeart/2008/layout/AccentedPicture"/>
    <dgm:cxn modelId="{08DA82E6-1D5C-4DBC-8D31-6E05476FD18F}" type="presParOf" srcId="{FCEBAB8E-406C-4213-9730-D2CE015F6EAF}" destId="{5BB2BD37-9A3B-40C6-9841-40D17A187411}" srcOrd="2" destOrd="0" presId="urn:microsoft.com/office/officeart/2008/layout/AccentedPicture"/>
    <dgm:cxn modelId="{695A8D53-D235-4D7C-A8B5-BE6CCE066EB3}" type="presParOf" srcId="{5BB2BD37-9A3B-40C6-9841-40D17A187411}" destId="{D828FD26-6626-4CC1-91CE-BC2C704E6548}" srcOrd="0" destOrd="0" presId="urn:microsoft.com/office/officeart/2008/layout/AccentedPicture"/>
    <dgm:cxn modelId="{737358CA-9916-4CDF-9A95-003E1C64890A}" type="presParOf" srcId="{BD6316BD-5ECB-436A-9335-1899F20613E6}" destId="{D2DDA3B5-95FC-4641-BABA-820160D74A98}" srcOrd="3" destOrd="0" presId="urn:microsoft.com/office/officeart/2008/layout/AccentedPicture"/>
    <dgm:cxn modelId="{4F9F337E-5949-4C34-AC46-8F7DFD21A887}" type="presParOf" srcId="{BD6316BD-5ECB-436A-9335-1899F20613E6}" destId="{7E15C93E-B4C5-41D2-AC8C-F3F3E6AFDFF8}" srcOrd="4" destOrd="0" presId="urn:microsoft.com/office/officeart/2008/layout/AccentedPicture"/>
    <dgm:cxn modelId="{4F187862-B8DB-404C-8372-071E3518EDC7}" type="presParOf" srcId="{7E15C93E-B4C5-41D2-AC8C-F3F3E6AFDFF8}" destId="{FC403BC2-580E-4F38-8EB2-1DCA623C4610}" srcOrd="0" destOrd="0" presId="urn:microsoft.com/office/officeart/2008/layout/AccentedPicture"/>
    <dgm:cxn modelId="{C642BF2F-C5DC-4242-B70C-63622923A3A7}" type="presParOf" srcId="{7E15C93E-B4C5-41D2-AC8C-F3F3E6AFDFF8}" destId="{08B9DFFB-FE92-4999-943C-AC4CD5ACB6B2}" srcOrd="1" destOrd="0" presId="urn:microsoft.com/office/officeart/2008/layout/AccentedPicture"/>
    <dgm:cxn modelId="{3219FB77-B152-4C7C-BCFC-41484E874422}" type="presParOf" srcId="{7E15C93E-B4C5-41D2-AC8C-F3F3E6AFDFF8}" destId="{2CDB6E80-48D1-4A42-B12F-B2CE83168D6D}" srcOrd="2" destOrd="0" presId="urn:microsoft.com/office/officeart/2008/layout/AccentedPicture"/>
    <dgm:cxn modelId="{364FA411-3CF9-4B87-8FCB-808F45C13EA6}" type="presParOf" srcId="{2CDB6E80-48D1-4A42-B12F-B2CE83168D6D}" destId="{F94CC68B-BCAE-49AA-B3EF-32829C5E3C82}" srcOrd="0" destOrd="0" presId="urn:microsoft.com/office/officeart/2008/layout/AccentedPicture"/>
    <dgm:cxn modelId="{2E9BEC22-DF41-438F-A30B-271E71BD113F}" type="presParOf" srcId="{6020FE1E-4C19-40E5-B185-42E50666BEA9}" destId="{E3086187-66C2-45E2-BFC0-5226EA6D2512}" srcOrd="3" destOrd="0" presId="urn:microsoft.com/office/officeart/2008/layout/AccentedPicture"/>
    <dgm:cxn modelId="{31DEC17D-F9D7-4364-BEB6-D79F24C51DB4}" type="presParOf" srcId="{E3086187-66C2-45E2-BFC0-5226EA6D2512}" destId="{621FDD68-5FCD-48CC-A05A-A572DBFB8F81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B810935-440B-4ACD-8534-3CE67BFD271B}" type="doc">
      <dgm:prSet loTypeId="urn:microsoft.com/office/officeart/2008/layout/AccentedPicture" loCatId="picture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3ADEB9C7-E50F-41AB-93A6-06D678231C70}">
      <dgm:prSet custT="1"/>
      <dgm:spPr/>
      <dgm:t>
        <a:bodyPr/>
        <a:lstStyle/>
        <a:p>
          <a:r>
            <a:rPr lang="de-DE" sz="1800" b="1" dirty="0">
              <a:solidFill>
                <a:srgbClr val="FFC000"/>
              </a:solidFill>
            </a:rPr>
            <a:t>Sie sollten das FLEISCH </a:t>
          </a:r>
          <a:br>
            <a:rPr lang="de-DE" sz="1800" b="1" dirty="0">
              <a:solidFill>
                <a:srgbClr val="FFC000"/>
              </a:solidFill>
            </a:rPr>
          </a:br>
          <a:r>
            <a:rPr lang="de-DE" sz="1800" b="1" dirty="0">
              <a:solidFill>
                <a:srgbClr val="FFC000"/>
              </a:solidFill>
            </a:rPr>
            <a:t>VOLLSTÄNDIG GEBRATEN ESSEN, </a:t>
          </a:r>
          <a:br>
            <a:rPr lang="de-DE" sz="1800" b="1" dirty="0">
              <a:solidFill>
                <a:srgbClr val="FFC000"/>
              </a:solidFill>
            </a:rPr>
          </a:br>
          <a:r>
            <a:rPr lang="de-DE" sz="1800" b="1" dirty="0">
              <a:solidFill>
                <a:srgbClr val="FFC000"/>
              </a:solidFill>
            </a:rPr>
            <a:t>zusammen mit </a:t>
          </a:r>
          <a:br>
            <a:rPr lang="de-DE" sz="1800" b="1" dirty="0">
              <a:solidFill>
                <a:srgbClr val="FFC000"/>
              </a:solidFill>
            </a:rPr>
          </a:br>
          <a:r>
            <a:rPr lang="de-DE" sz="1800" b="1" dirty="0">
              <a:solidFill>
                <a:srgbClr val="FFC000"/>
              </a:solidFill>
            </a:rPr>
            <a:t>UNGESÄUERTEM BROT </a:t>
          </a:r>
          <a:br>
            <a:rPr lang="de-DE" sz="1800" b="1" dirty="0">
              <a:solidFill>
                <a:srgbClr val="FFC000"/>
              </a:solidFill>
            </a:rPr>
          </a:br>
          <a:r>
            <a:rPr lang="de-DE" sz="1800" b="1" dirty="0">
              <a:solidFill>
                <a:srgbClr val="FFC000"/>
              </a:solidFill>
            </a:rPr>
            <a:t>und BITTEREN KRÄUTERN  </a:t>
          </a:r>
          <a:br>
            <a:rPr lang="de-DE" sz="1800" b="1" dirty="0">
              <a:solidFill>
                <a:srgbClr val="FFC000"/>
              </a:solidFill>
            </a:rPr>
          </a:br>
          <a:r>
            <a:rPr lang="de-DE" sz="1800" b="1" dirty="0">
              <a:solidFill>
                <a:srgbClr val="FFC000"/>
              </a:solidFill>
            </a:rPr>
            <a:t>(2. Mose 12,8-10).</a:t>
          </a:r>
          <a:endParaRPr lang="es-ES" sz="1800" dirty="0">
            <a:solidFill>
              <a:srgbClr val="FFC000"/>
            </a:solidFill>
          </a:endParaRPr>
        </a:p>
      </dgm:t>
    </dgm:pt>
    <dgm:pt modelId="{1219F914-A1B1-4E00-8EBE-A97971EB8669}" type="parTrans" cxnId="{355823B4-595D-4376-93A2-CFD5DED411F5}">
      <dgm:prSet/>
      <dgm:spPr/>
      <dgm:t>
        <a:bodyPr/>
        <a:lstStyle/>
        <a:p>
          <a:endParaRPr lang="es-ES" sz="1800"/>
        </a:p>
      </dgm:t>
    </dgm:pt>
    <dgm:pt modelId="{1F8D3091-F36F-45E1-A5A8-581F3BA381EE}" type="sibTrans" cxnId="{355823B4-595D-4376-93A2-CFD5DED411F5}">
      <dgm:prSet/>
      <dgm:spPr/>
      <dgm:t>
        <a:bodyPr/>
        <a:lstStyle/>
        <a:p>
          <a:endParaRPr lang="es-ES" sz="1800"/>
        </a:p>
      </dgm:t>
    </dgm:pt>
    <dgm:pt modelId="{C3B318E3-F98D-498E-A829-EB2939BEDD27}">
      <dgm:prSet custT="1"/>
      <dgm:spPr/>
      <dgm:t>
        <a:bodyPr/>
        <a:lstStyle/>
        <a:p>
          <a:r>
            <a:rPr lang="de-DE" sz="1800" b="1" dirty="0">
              <a:solidFill>
                <a:schemeClr val="accent6">
                  <a:lumMod val="40000"/>
                  <a:lumOff val="60000"/>
                </a:schemeClr>
              </a:solidFill>
            </a:rPr>
            <a:t>Während sie es hastig aßen, sollten sie ANGEZOGEN </a:t>
          </a:r>
          <a:br>
            <a:rPr lang="de-DE" sz="1800" b="1" dirty="0">
              <a:solidFill>
                <a:schemeClr val="accent6">
                  <a:lumMod val="40000"/>
                  <a:lumOff val="60000"/>
                </a:schemeClr>
              </a:solidFill>
            </a:rPr>
          </a:br>
          <a:r>
            <a:rPr lang="de-DE" sz="1800" b="1" dirty="0">
              <a:solidFill>
                <a:schemeClr val="accent6">
                  <a:lumMod val="40000"/>
                  <a:lumOff val="60000"/>
                </a:schemeClr>
              </a:solidFill>
            </a:rPr>
            <a:t>und BEREIT ZUM AUFBRUCH </a:t>
          </a:r>
          <a:br>
            <a:rPr lang="de-DE" sz="1800" b="1" dirty="0">
              <a:solidFill>
                <a:schemeClr val="accent6">
                  <a:lumMod val="40000"/>
                  <a:lumOff val="60000"/>
                </a:schemeClr>
              </a:solidFill>
            </a:rPr>
          </a:br>
          <a:r>
            <a:rPr lang="de-DE" sz="1800" b="1" dirty="0">
              <a:solidFill>
                <a:schemeClr val="accent6">
                  <a:lumMod val="40000"/>
                  <a:lumOff val="60000"/>
                </a:schemeClr>
              </a:solidFill>
            </a:rPr>
            <a:t>sein (2. Mose 12,11).</a:t>
          </a:r>
          <a:endParaRPr lang="es-ES" sz="1800" dirty="0">
            <a:solidFill>
              <a:schemeClr val="accent6">
                <a:lumMod val="40000"/>
                <a:lumOff val="60000"/>
              </a:schemeClr>
            </a:solidFill>
          </a:endParaRPr>
        </a:p>
      </dgm:t>
    </dgm:pt>
    <dgm:pt modelId="{BBFD3CC7-22FE-4892-9FDE-AB3CC5D44662}" type="parTrans" cxnId="{063DC946-B468-4CAB-A421-691802E69683}">
      <dgm:prSet/>
      <dgm:spPr/>
      <dgm:t>
        <a:bodyPr/>
        <a:lstStyle/>
        <a:p>
          <a:endParaRPr lang="es-ES" sz="1800"/>
        </a:p>
      </dgm:t>
    </dgm:pt>
    <dgm:pt modelId="{4202E3CA-A2D4-48BB-862B-8093AB9E7D93}" type="sibTrans" cxnId="{063DC946-B468-4CAB-A421-691802E69683}">
      <dgm:prSet/>
      <dgm:spPr/>
      <dgm:t>
        <a:bodyPr/>
        <a:lstStyle/>
        <a:p>
          <a:endParaRPr lang="es-ES" sz="1800"/>
        </a:p>
      </dgm:t>
    </dgm:pt>
    <dgm:pt modelId="{56B45EE7-1CBF-41CB-960B-CFD40101FCB5}">
      <dgm:prSet custT="1"/>
      <dgm:spPr/>
      <dgm:t>
        <a:bodyPr/>
        <a:lstStyle/>
        <a:p>
          <a:r>
            <a:rPr lang="de-DE" sz="1800" b="1" dirty="0">
              <a:solidFill>
                <a:schemeClr val="accent6">
                  <a:lumMod val="20000"/>
                  <a:lumOff val="80000"/>
                </a:schemeClr>
              </a:solidFill>
            </a:rPr>
            <a:t>Als sie Ägypten verließen, </a:t>
          </a:r>
          <a:br>
            <a:rPr lang="de-DE" sz="1800" b="1" dirty="0">
              <a:solidFill>
                <a:schemeClr val="accent6">
                  <a:lumMod val="20000"/>
                  <a:lumOff val="80000"/>
                </a:schemeClr>
              </a:solidFill>
            </a:rPr>
          </a:br>
          <a:r>
            <a:rPr lang="de-DE" sz="1800" b="1" dirty="0">
              <a:solidFill>
                <a:schemeClr val="accent6">
                  <a:lumMod val="20000"/>
                  <a:lumOff val="80000"/>
                </a:schemeClr>
              </a:solidFill>
            </a:rPr>
            <a:t>sollten sie 7 TAGE LANG </a:t>
          </a:r>
          <a:br>
            <a:rPr lang="de-DE" sz="1800" b="1" dirty="0">
              <a:solidFill>
                <a:schemeClr val="accent6">
                  <a:lumMod val="20000"/>
                  <a:lumOff val="80000"/>
                </a:schemeClr>
              </a:solidFill>
            </a:rPr>
          </a:br>
          <a:r>
            <a:rPr lang="de-DE" sz="1800" b="1" dirty="0">
              <a:solidFill>
                <a:schemeClr val="accent6">
                  <a:lumMod val="20000"/>
                  <a:lumOff val="80000"/>
                </a:schemeClr>
              </a:solidFill>
            </a:rPr>
            <a:t>weiterhin </a:t>
          </a:r>
          <a:br>
            <a:rPr lang="de-DE" sz="1800" b="1" dirty="0">
              <a:solidFill>
                <a:schemeClr val="accent6">
                  <a:lumMod val="20000"/>
                  <a:lumOff val="80000"/>
                </a:schemeClr>
              </a:solidFill>
            </a:rPr>
          </a:br>
          <a:r>
            <a:rPr lang="de-DE" sz="1800" b="1" dirty="0">
              <a:solidFill>
                <a:schemeClr val="accent6">
                  <a:lumMod val="20000"/>
                  <a:lumOff val="80000"/>
                </a:schemeClr>
              </a:solidFill>
            </a:rPr>
            <a:t>UNGESÄUERTES BROT essen  </a:t>
          </a:r>
          <a:br>
            <a:rPr lang="de-DE" sz="1800" b="1" dirty="0">
              <a:solidFill>
                <a:schemeClr val="accent6">
                  <a:lumMod val="20000"/>
                  <a:lumOff val="80000"/>
                </a:schemeClr>
              </a:solidFill>
            </a:rPr>
          </a:br>
          <a:r>
            <a:rPr lang="de-DE" sz="1800" b="1" dirty="0">
              <a:solidFill>
                <a:schemeClr val="accent6">
                  <a:lumMod val="20000"/>
                  <a:lumOff val="80000"/>
                </a:schemeClr>
              </a:solidFill>
            </a:rPr>
            <a:t>(2. Mose 12,15).</a:t>
          </a:r>
          <a:endParaRPr lang="es-ES" sz="1800" dirty="0">
            <a:solidFill>
              <a:schemeClr val="accent6">
                <a:lumMod val="20000"/>
                <a:lumOff val="80000"/>
              </a:schemeClr>
            </a:solidFill>
          </a:endParaRPr>
        </a:p>
      </dgm:t>
    </dgm:pt>
    <dgm:pt modelId="{947D475E-5C1B-4A30-8E97-3374DB05088F}" type="parTrans" cxnId="{AFD78F76-7DCB-4907-937F-4EF41DEC6252}">
      <dgm:prSet/>
      <dgm:spPr/>
      <dgm:t>
        <a:bodyPr/>
        <a:lstStyle/>
        <a:p>
          <a:endParaRPr lang="es-ES" sz="1800"/>
        </a:p>
      </dgm:t>
    </dgm:pt>
    <dgm:pt modelId="{0441A185-4279-4B86-A6DC-C516F25F4E15}" type="sibTrans" cxnId="{AFD78F76-7DCB-4907-937F-4EF41DEC6252}">
      <dgm:prSet/>
      <dgm:spPr/>
      <dgm:t>
        <a:bodyPr/>
        <a:lstStyle/>
        <a:p>
          <a:endParaRPr lang="es-ES" sz="1800"/>
        </a:p>
      </dgm:t>
    </dgm:pt>
    <dgm:pt modelId="{FB5B72D8-91A6-4D6E-8BA0-B1B52E0D71AF}">
      <dgm:prSet custT="1"/>
      <dgm:spPr/>
      <dgm:t>
        <a:bodyPr/>
        <a:lstStyle/>
        <a:p>
          <a:endParaRPr lang="es-ES" sz="1800"/>
        </a:p>
      </dgm:t>
    </dgm:pt>
    <dgm:pt modelId="{1819E012-F0BD-48C4-A3AD-6E26DD7F800F}" type="parTrans" cxnId="{6D68E725-2D13-4142-998A-D3902AE21211}">
      <dgm:prSet/>
      <dgm:spPr/>
      <dgm:t>
        <a:bodyPr/>
        <a:lstStyle/>
        <a:p>
          <a:endParaRPr lang="es-ES" sz="1800"/>
        </a:p>
      </dgm:t>
    </dgm:pt>
    <dgm:pt modelId="{4D68E2A9-9144-4228-9C0A-8DB93FC763AF}" type="sibTrans" cxnId="{6D68E725-2D13-4142-998A-D3902AE21211}">
      <dgm:prSet/>
      <dgm:spPr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50800" prstMaterial="metal">
          <a:bevelT w="88900" h="203200"/>
          <a:bevelB w="165100" h="254000"/>
          <a:contourClr>
            <a:schemeClr val="accent2"/>
          </a:contourClr>
        </a:sp3d>
      </dgm:spPr>
      <dgm:t>
        <a:bodyPr/>
        <a:lstStyle/>
        <a:p>
          <a:endParaRPr lang="es-ES" sz="1800"/>
        </a:p>
      </dgm:t>
    </dgm:pt>
    <dgm:pt modelId="{6020FE1E-4C19-40E5-B185-42E50666BEA9}" type="pres">
      <dgm:prSet presAssocID="{6B810935-440B-4ACD-8534-3CE67BFD271B}" presName="Name0" presStyleCnt="0">
        <dgm:presLayoutVars>
          <dgm:dir/>
        </dgm:presLayoutVars>
      </dgm:prSet>
      <dgm:spPr/>
    </dgm:pt>
    <dgm:pt modelId="{BD9A4E41-356A-4A8E-AB0C-4C767E94BF19}" type="pres">
      <dgm:prSet presAssocID="{4D68E2A9-9144-4228-9C0A-8DB93FC763AF}" presName="picture_1" presStyleLbl="bgImgPlace1" presStyleIdx="0" presStyleCnt="1" custScaleX="99252" custScaleY="110379" custLinFactNeighborX="-24689" custLinFactNeighborY="231"/>
      <dgm:spPr/>
    </dgm:pt>
    <dgm:pt modelId="{BDE6C713-986B-435D-AB1A-4DFF29E99343}" type="pres">
      <dgm:prSet presAssocID="{FB5B72D8-91A6-4D6E-8BA0-B1B52E0D71AF}" presName="text_1" presStyleLbl="node1" presStyleIdx="0" presStyleCnt="0">
        <dgm:presLayoutVars>
          <dgm:bulletEnabled val="1"/>
        </dgm:presLayoutVars>
      </dgm:prSet>
      <dgm:spPr/>
    </dgm:pt>
    <dgm:pt modelId="{BD6316BD-5ECB-436A-9335-1899F20613E6}" type="pres">
      <dgm:prSet presAssocID="{6B810935-440B-4ACD-8534-3CE67BFD271B}" presName="linV" presStyleCnt="0"/>
      <dgm:spPr/>
    </dgm:pt>
    <dgm:pt modelId="{CCD27ED1-8CEF-4538-8773-27A8856597E9}" type="pres">
      <dgm:prSet presAssocID="{3ADEB9C7-E50F-41AB-93A6-06D678231C70}" presName="pair" presStyleCnt="0"/>
      <dgm:spPr/>
    </dgm:pt>
    <dgm:pt modelId="{1E971C96-E477-4F33-B0F3-2C3EF6747536}" type="pres">
      <dgm:prSet presAssocID="{3ADEB9C7-E50F-41AB-93A6-06D678231C70}" presName="spaceH" presStyleLbl="node1" presStyleIdx="0" presStyleCnt="0"/>
      <dgm:spPr/>
    </dgm:pt>
    <dgm:pt modelId="{B3E92D52-37AF-4EE6-B9BF-D79EE3FB9D60}" type="pres">
      <dgm:prSet presAssocID="{3ADEB9C7-E50F-41AB-93A6-06D678231C70}" presName="desPictures" presStyleLbl="alignImgPlace1" presStyleIdx="0" presStyleCnt="3" custScaleX="179722" custScaleY="115210" custLinFactNeighborX="27329" custLinFactNeighborY="13000"/>
      <dgm:spPr>
        <a:prstGeom prst="roundRect">
          <a:avLst/>
        </a:prstGeom>
        <a:blipFill dpi="0" rotWithShape="1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44450" prstMaterial="flat">
          <a:bevelT w="177800" h="254000"/>
          <a:bevelB w="152400"/>
          <a:contourClr>
            <a:schemeClr val="accent1">
              <a:lumMod val="20000"/>
              <a:lumOff val="80000"/>
            </a:schemeClr>
          </a:contourClr>
        </a:sp3d>
      </dgm:spPr>
    </dgm:pt>
    <dgm:pt modelId="{EE2556C8-94CC-46E2-9B0D-9582EE55BBDF}" type="pres">
      <dgm:prSet presAssocID="{3ADEB9C7-E50F-41AB-93A6-06D678231C70}" presName="desTextWrapper" presStyleCnt="0"/>
      <dgm:spPr/>
    </dgm:pt>
    <dgm:pt modelId="{72FC0452-854D-4FEC-800C-B4E1CD1186FD}" type="pres">
      <dgm:prSet presAssocID="{3ADEB9C7-E50F-41AB-93A6-06D678231C70}" presName="desText" presStyleLbl="revTx" presStyleIdx="0" presStyleCnt="3" custScaleX="93957" custScaleY="138772" custLinFactNeighborX="33722" custLinFactNeighborY="12097">
        <dgm:presLayoutVars>
          <dgm:bulletEnabled val="1"/>
        </dgm:presLayoutVars>
      </dgm:prSet>
      <dgm:spPr/>
    </dgm:pt>
    <dgm:pt modelId="{796BDE71-7FED-40AD-8E2B-A2B33C1F5271}" type="pres">
      <dgm:prSet presAssocID="{1F8D3091-F36F-45E1-A5A8-581F3BA381EE}" presName="spaceV" presStyleCnt="0"/>
      <dgm:spPr/>
    </dgm:pt>
    <dgm:pt modelId="{51B499E5-67A3-4B98-A346-F0F2F73FA8BD}" type="pres">
      <dgm:prSet presAssocID="{C3B318E3-F98D-498E-A829-EB2939BEDD27}" presName="pair" presStyleCnt="0"/>
      <dgm:spPr/>
    </dgm:pt>
    <dgm:pt modelId="{4FA044CA-FA4F-4D9F-AC8B-466A3793954E}" type="pres">
      <dgm:prSet presAssocID="{C3B318E3-F98D-498E-A829-EB2939BEDD27}" presName="spaceH" presStyleLbl="node1" presStyleIdx="0" presStyleCnt="0"/>
      <dgm:spPr/>
    </dgm:pt>
    <dgm:pt modelId="{E83D44AF-A490-4B2E-91E8-BC18E9D4B227}" type="pres">
      <dgm:prSet presAssocID="{C3B318E3-F98D-498E-A829-EB2939BEDD27}" presName="desPictures" presStyleLbl="alignImgPlace1" presStyleIdx="1" presStyleCnt="3" custScaleX="176442" custScaleY="114445" custLinFactNeighborX="27329" custLinFactNeighborY="-2637"/>
      <dgm:spPr>
        <a:prstGeom prst="roundRect">
          <a:avLst/>
        </a:prstGeom>
        <a:blipFill dpi="0" rotWithShape="1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44450" prstMaterial="flat">
          <a:bevelT w="177800" h="254000"/>
          <a:bevelB w="152400"/>
          <a:contourClr>
            <a:schemeClr val="accent5">
              <a:lumMod val="20000"/>
              <a:lumOff val="80000"/>
            </a:schemeClr>
          </a:contourClr>
        </a:sp3d>
      </dgm:spPr>
    </dgm:pt>
    <dgm:pt modelId="{75BE7B13-355E-44BD-B021-F5D9A3A7CDEE}" type="pres">
      <dgm:prSet presAssocID="{C3B318E3-F98D-498E-A829-EB2939BEDD27}" presName="desTextWrapper" presStyleCnt="0"/>
      <dgm:spPr/>
    </dgm:pt>
    <dgm:pt modelId="{35A9FE38-02A4-48F9-88E4-FA4F1D5C26F2}" type="pres">
      <dgm:prSet presAssocID="{C3B318E3-F98D-498E-A829-EB2939BEDD27}" presName="desText" presStyleLbl="revTx" presStyleIdx="1" presStyleCnt="3" custScaleX="104939" custLinFactNeighborX="34199" custLinFactNeighborY="-1817">
        <dgm:presLayoutVars>
          <dgm:bulletEnabled val="1"/>
        </dgm:presLayoutVars>
      </dgm:prSet>
      <dgm:spPr/>
    </dgm:pt>
    <dgm:pt modelId="{A415FEB2-CFEC-495D-ADD6-844B1A99FC94}" type="pres">
      <dgm:prSet presAssocID="{4202E3CA-A2D4-48BB-862B-8093AB9E7D93}" presName="spaceV" presStyleCnt="0"/>
      <dgm:spPr/>
    </dgm:pt>
    <dgm:pt modelId="{7F92B360-D179-4F66-88B0-493452467FCD}" type="pres">
      <dgm:prSet presAssocID="{56B45EE7-1CBF-41CB-960B-CFD40101FCB5}" presName="pair" presStyleCnt="0"/>
      <dgm:spPr/>
    </dgm:pt>
    <dgm:pt modelId="{BA7440DD-5DB6-4339-80A5-DC9B4AF93FBA}" type="pres">
      <dgm:prSet presAssocID="{56B45EE7-1CBF-41CB-960B-CFD40101FCB5}" presName="spaceH" presStyleLbl="node1" presStyleIdx="0" presStyleCnt="0"/>
      <dgm:spPr/>
    </dgm:pt>
    <dgm:pt modelId="{C3CF8F37-517A-4A65-80C1-0303D535BB07}" type="pres">
      <dgm:prSet presAssocID="{56B45EE7-1CBF-41CB-960B-CFD40101FCB5}" presName="desPictures" presStyleLbl="alignImgPlace1" presStyleIdx="2" presStyleCnt="3" custScaleX="176442" custScaleY="123019" custLinFactNeighborX="27329" custLinFactNeighborY="-6584"/>
      <dgm:spPr>
        <a:prstGeom prst="roundRect">
          <a:avLst/>
        </a:prstGeom>
        <a:blipFill rotWithShape="1"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44450" prstMaterial="flat">
          <a:bevelT w="177800" h="254000"/>
          <a:bevelB w="152400"/>
          <a:contourClr>
            <a:schemeClr val="tx2">
              <a:lumMod val="20000"/>
              <a:lumOff val="80000"/>
            </a:schemeClr>
          </a:contourClr>
        </a:sp3d>
      </dgm:spPr>
    </dgm:pt>
    <dgm:pt modelId="{BE4C1FE1-88A2-4B1D-81D6-76D8220E52F3}" type="pres">
      <dgm:prSet presAssocID="{56B45EE7-1CBF-41CB-960B-CFD40101FCB5}" presName="desTextWrapper" presStyleCnt="0"/>
      <dgm:spPr/>
    </dgm:pt>
    <dgm:pt modelId="{B8470E22-8B1D-4206-AE90-ABFA47C7C29A}" type="pres">
      <dgm:prSet presAssocID="{56B45EE7-1CBF-41CB-960B-CFD40101FCB5}" presName="desText" presStyleLbl="revTx" presStyleIdx="2" presStyleCnt="3" custScaleX="100826" custLinFactNeighborX="30384" custLinFactNeighborY="-9280">
        <dgm:presLayoutVars>
          <dgm:bulletEnabled val="1"/>
        </dgm:presLayoutVars>
      </dgm:prSet>
      <dgm:spPr/>
    </dgm:pt>
    <dgm:pt modelId="{E3086187-66C2-45E2-BFC0-5226EA6D2512}" type="pres">
      <dgm:prSet presAssocID="{6B810935-440B-4ACD-8534-3CE67BFD271B}" presName="maxNode" presStyleCnt="0"/>
      <dgm:spPr/>
    </dgm:pt>
    <dgm:pt modelId="{621FDD68-5FCD-48CC-A05A-A572DBFB8F81}" type="pres">
      <dgm:prSet presAssocID="{6B810935-440B-4ACD-8534-3CE67BFD271B}" presName="Name33" presStyleCnt="0"/>
      <dgm:spPr/>
    </dgm:pt>
  </dgm:ptLst>
  <dgm:cxnLst>
    <dgm:cxn modelId="{6D68E725-2D13-4142-998A-D3902AE21211}" srcId="{6B810935-440B-4ACD-8534-3CE67BFD271B}" destId="{FB5B72D8-91A6-4D6E-8BA0-B1B52E0D71AF}" srcOrd="0" destOrd="0" parTransId="{1819E012-F0BD-48C4-A3AD-6E26DD7F800F}" sibTransId="{4D68E2A9-9144-4228-9C0A-8DB93FC763AF}"/>
    <dgm:cxn modelId="{FBF0AC35-3050-4FEF-ABC6-B1B4420E9B83}" type="presOf" srcId="{6B810935-440B-4ACD-8534-3CE67BFD271B}" destId="{6020FE1E-4C19-40E5-B185-42E50666BEA9}" srcOrd="0" destOrd="0" presId="urn:microsoft.com/office/officeart/2008/layout/AccentedPicture"/>
    <dgm:cxn modelId="{6139F35D-656C-4CDD-82A4-5EC59958036F}" type="presOf" srcId="{4D68E2A9-9144-4228-9C0A-8DB93FC763AF}" destId="{BD9A4E41-356A-4A8E-AB0C-4C767E94BF19}" srcOrd="0" destOrd="0" presId="urn:microsoft.com/office/officeart/2008/layout/AccentedPicture"/>
    <dgm:cxn modelId="{063DC946-B468-4CAB-A421-691802E69683}" srcId="{6B810935-440B-4ACD-8534-3CE67BFD271B}" destId="{C3B318E3-F98D-498E-A829-EB2939BEDD27}" srcOrd="2" destOrd="0" parTransId="{BBFD3CC7-22FE-4892-9FDE-AB3CC5D44662}" sibTransId="{4202E3CA-A2D4-48BB-862B-8093AB9E7D93}"/>
    <dgm:cxn modelId="{283A2D49-6635-4986-BB38-F1629D0DC9B9}" type="presOf" srcId="{C3B318E3-F98D-498E-A829-EB2939BEDD27}" destId="{35A9FE38-02A4-48F9-88E4-FA4F1D5C26F2}" srcOrd="0" destOrd="0" presId="urn:microsoft.com/office/officeart/2008/layout/AccentedPicture"/>
    <dgm:cxn modelId="{5D354F69-412F-4934-8228-2BA4683492E8}" type="presOf" srcId="{3ADEB9C7-E50F-41AB-93A6-06D678231C70}" destId="{72FC0452-854D-4FEC-800C-B4E1CD1186FD}" srcOrd="0" destOrd="0" presId="urn:microsoft.com/office/officeart/2008/layout/AccentedPicture"/>
    <dgm:cxn modelId="{33533D4E-A4ED-4F61-9E5D-178D9A08368D}" type="presOf" srcId="{FB5B72D8-91A6-4D6E-8BA0-B1B52E0D71AF}" destId="{BDE6C713-986B-435D-AB1A-4DFF29E99343}" srcOrd="0" destOrd="0" presId="urn:microsoft.com/office/officeart/2008/layout/AccentedPicture"/>
    <dgm:cxn modelId="{AFD78F76-7DCB-4907-937F-4EF41DEC6252}" srcId="{6B810935-440B-4ACD-8534-3CE67BFD271B}" destId="{56B45EE7-1CBF-41CB-960B-CFD40101FCB5}" srcOrd="3" destOrd="0" parTransId="{947D475E-5C1B-4A30-8E97-3374DB05088F}" sibTransId="{0441A185-4279-4B86-A6DC-C516F25F4E15}"/>
    <dgm:cxn modelId="{355823B4-595D-4376-93A2-CFD5DED411F5}" srcId="{6B810935-440B-4ACD-8534-3CE67BFD271B}" destId="{3ADEB9C7-E50F-41AB-93A6-06D678231C70}" srcOrd="1" destOrd="0" parTransId="{1219F914-A1B1-4E00-8EBE-A97971EB8669}" sibTransId="{1F8D3091-F36F-45E1-A5A8-581F3BA381EE}"/>
    <dgm:cxn modelId="{33CA56FE-7A67-4528-B67E-BF893E3B5A92}" type="presOf" srcId="{56B45EE7-1CBF-41CB-960B-CFD40101FCB5}" destId="{B8470E22-8B1D-4206-AE90-ABFA47C7C29A}" srcOrd="0" destOrd="0" presId="urn:microsoft.com/office/officeart/2008/layout/AccentedPicture"/>
    <dgm:cxn modelId="{4FBFCE97-F877-47AA-88D1-7F99197DE3AF}" type="presParOf" srcId="{6020FE1E-4C19-40E5-B185-42E50666BEA9}" destId="{BD9A4E41-356A-4A8E-AB0C-4C767E94BF19}" srcOrd="0" destOrd="0" presId="urn:microsoft.com/office/officeart/2008/layout/AccentedPicture"/>
    <dgm:cxn modelId="{66689C98-6807-4006-8313-0EE1D0D70A0B}" type="presParOf" srcId="{6020FE1E-4C19-40E5-B185-42E50666BEA9}" destId="{BDE6C713-986B-435D-AB1A-4DFF29E99343}" srcOrd="1" destOrd="0" presId="urn:microsoft.com/office/officeart/2008/layout/AccentedPicture"/>
    <dgm:cxn modelId="{6EB82BF5-3963-4C07-90E5-0C229DA66225}" type="presParOf" srcId="{6020FE1E-4C19-40E5-B185-42E50666BEA9}" destId="{BD6316BD-5ECB-436A-9335-1899F20613E6}" srcOrd="2" destOrd="0" presId="urn:microsoft.com/office/officeart/2008/layout/AccentedPicture"/>
    <dgm:cxn modelId="{FCAB0938-95B6-4E8A-BD6C-13AD99630C1D}" type="presParOf" srcId="{BD6316BD-5ECB-436A-9335-1899F20613E6}" destId="{CCD27ED1-8CEF-4538-8773-27A8856597E9}" srcOrd="0" destOrd="0" presId="urn:microsoft.com/office/officeart/2008/layout/AccentedPicture"/>
    <dgm:cxn modelId="{59147FB1-3111-4A69-959C-A14070D0D8B9}" type="presParOf" srcId="{CCD27ED1-8CEF-4538-8773-27A8856597E9}" destId="{1E971C96-E477-4F33-B0F3-2C3EF6747536}" srcOrd="0" destOrd="0" presId="urn:microsoft.com/office/officeart/2008/layout/AccentedPicture"/>
    <dgm:cxn modelId="{95385E2D-0070-4CE4-AFB3-A3831C5A3CD7}" type="presParOf" srcId="{CCD27ED1-8CEF-4538-8773-27A8856597E9}" destId="{B3E92D52-37AF-4EE6-B9BF-D79EE3FB9D60}" srcOrd="1" destOrd="0" presId="urn:microsoft.com/office/officeart/2008/layout/AccentedPicture"/>
    <dgm:cxn modelId="{2112F5A2-C8B4-4B4C-9EC7-E7E8DE29F427}" type="presParOf" srcId="{CCD27ED1-8CEF-4538-8773-27A8856597E9}" destId="{EE2556C8-94CC-46E2-9B0D-9582EE55BBDF}" srcOrd="2" destOrd="0" presId="urn:microsoft.com/office/officeart/2008/layout/AccentedPicture"/>
    <dgm:cxn modelId="{3B7FBD70-8140-4776-9002-8F60D812C4AB}" type="presParOf" srcId="{EE2556C8-94CC-46E2-9B0D-9582EE55BBDF}" destId="{72FC0452-854D-4FEC-800C-B4E1CD1186FD}" srcOrd="0" destOrd="0" presId="urn:microsoft.com/office/officeart/2008/layout/AccentedPicture"/>
    <dgm:cxn modelId="{79C785C4-DF63-4317-A5F5-1A38DBB3C0B6}" type="presParOf" srcId="{BD6316BD-5ECB-436A-9335-1899F20613E6}" destId="{796BDE71-7FED-40AD-8E2B-A2B33C1F5271}" srcOrd="1" destOrd="0" presId="urn:microsoft.com/office/officeart/2008/layout/AccentedPicture"/>
    <dgm:cxn modelId="{8F77C6DA-8678-443B-BE4A-F3F4F8450516}" type="presParOf" srcId="{BD6316BD-5ECB-436A-9335-1899F20613E6}" destId="{51B499E5-67A3-4B98-A346-F0F2F73FA8BD}" srcOrd="2" destOrd="0" presId="urn:microsoft.com/office/officeart/2008/layout/AccentedPicture"/>
    <dgm:cxn modelId="{176214C4-AE7E-4A80-9D4B-C80FE0367DD6}" type="presParOf" srcId="{51B499E5-67A3-4B98-A346-F0F2F73FA8BD}" destId="{4FA044CA-FA4F-4D9F-AC8B-466A3793954E}" srcOrd="0" destOrd="0" presId="urn:microsoft.com/office/officeart/2008/layout/AccentedPicture"/>
    <dgm:cxn modelId="{1022A49D-E62B-4434-9E40-1E46AADD57F8}" type="presParOf" srcId="{51B499E5-67A3-4B98-A346-F0F2F73FA8BD}" destId="{E83D44AF-A490-4B2E-91E8-BC18E9D4B227}" srcOrd="1" destOrd="0" presId="urn:microsoft.com/office/officeart/2008/layout/AccentedPicture"/>
    <dgm:cxn modelId="{B32B69C2-1C6C-4E88-8A70-5648B946D2C4}" type="presParOf" srcId="{51B499E5-67A3-4B98-A346-F0F2F73FA8BD}" destId="{75BE7B13-355E-44BD-B021-F5D9A3A7CDEE}" srcOrd="2" destOrd="0" presId="urn:microsoft.com/office/officeart/2008/layout/AccentedPicture"/>
    <dgm:cxn modelId="{129C3048-86C3-4FDF-BA59-C3F50FA0FF4E}" type="presParOf" srcId="{75BE7B13-355E-44BD-B021-F5D9A3A7CDEE}" destId="{35A9FE38-02A4-48F9-88E4-FA4F1D5C26F2}" srcOrd="0" destOrd="0" presId="urn:microsoft.com/office/officeart/2008/layout/AccentedPicture"/>
    <dgm:cxn modelId="{ACAB6849-2A3B-4754-82CD-FB6B1AC37FCC}" type="presParOf" srcId="{BD6316BD-5ECB-436A-9335-1899F20613E6}" destId="{A415FEB2-CFEC-495D-ADD6-844B1A99FC94}" srcOrd="3" destOrd="0" presId="urn:microsoft.com/office/officeart/2008/layout/AccentedPicture"/>
    <dgm:cxn modelId="{FE735FB0-F1A2-4F4B-8261-65F82E35178C}" type="presParOf" srcId="{BD6316BD-5ECB-436A-9335-1899F20613E6}" destId="{7F92B360-D179-4F66-88B0-493452467FCD}" srcOrd="4" destOrd="0" presId="urn:microsoft.com/office/officeart/2008/layout/AccentedPicture"/>
    <dgm:cxn modelId="{191AC807-9DE4-4690-A86D-9712B919F00E}" type="presParOf" srcId="{7F92B360-D179-4F66-88B0-493452467FCD}" destId="{BA7440DD-5DB6-4339-80A5-DC9B4AF93FBA}" srcOrd="0" destOrd="0" presId="urn:microsoft.com/office/officeart/2008/layout/AccentedPicture"/>
    <dgm:cxn modelId="{0B3BDC88-F0DF-44C8-8F06-79DD605C87C9}" type="presParOf" srcId="{7F92B360-D179-4F66-88B0-493452467FCD}" destId="{C3CF8F37-517A-4A65-80C1-0303D535BB07}" srcOrd="1" destOrd="0" presId="urn:microsoft.com/office/officeart/2008/layout/AccentedPicture"/>
    <dgm:cxn modelId="{465F3175-1946-4B44-B080-C50F39878EA7}" type="presParOf" srcId="{7F92B360-D179-4F66-88B0-493452467FCD}" destId="{BE4C1FE1-88A2-4B1D-81D6-76D8220E52F3}" srcOrd="2" destOrd="0" presId="urn:microsoft.com/office/officeart/2008/layout/AccentedPicture"/>
    <dgm:cxn modelId="{BD23407C-75EB-45C0-BAA6-EBA8E57EEC1E}" type="presParOf" srcId="{BE4C1FE1-88A2-4B1D-81D6-76D8220E52F3}" destId="{B8470E22-8B1D-4206-AE90-ABFA47C7C29A}" srcOrd="0" destOrd="0" presId="urn:microsoft.com/office/officeart/2008/layout/AccentedPicture"/>
    <dgm:cxn modelId="{2E9BEC22-DF41-438F-A30B-271E71BD113F}" type="presParOf" srcId="{6020FE1E-4C19-40E5-B185-42E50666BEA9}" destId="{E3086187-66C2-45E2-BFC0-5226EA6D2512}" srcOrd="3" destOrd="0" presId="urn:microsoft.com/office/officeart/2008/layout/AccentedPicture"/>
    <dgm:cxn modelId="{31DEC17D-F9D7-4364-BEB6-D79F24C51DB4}" type="presParOf" srcId="{E3086187-66C2-45E2-BFC0-5226EA6D2512}" destId="{621FDD68-5FCD-48CC-A05A-A572DBFB8F81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07EB0F3-DD68-4F84-89FE-6BCB5588653E}" type="doc">
      <dgm:prSet loTypeId="urn:microsoft.com/office/officeart/2005/8/layout/cycle2" loCatId="cycle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4113A23B-B123-4B82-92EF-0AFB478CFCA9}">
      <dgm:prSet phldrT="[Texto]"/>
      <dgm:spPr>
        <a:blipFill dpi="0" rotWithShape="0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1219"/>
          </a:stretch>
        </a:blipFill>
        <a:effectLst>
          <a:glow rad="101600">
            <a:schemeClr val="accent5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" dirty="0"/>
            <a:t> </a:t>
          </a:r>
        </a:p>
      </dgm:t>
    </dgm:pt>
    <dgm:pt modelId="{181486A9-7137-4A86-8509-6B372E8EE18B}" type="parTrans" cxnId="{D4BC9BAF-0D4E-45D5-B8F0-DDAE57FF87E7}">
      <dgm:prSet/>
      <dgm:spPr/>
      <dgm:t>
        <a:bodyPr/>
        <a:lstStyle/>
        <a:p>
          <a:endParaRPr lang="es-ES"/>
        </a:p>
      </dgm:t>
    </dgm:pt>
    <dgm:pt modelId="{E3156260-9F25-4338-92B0-97D6D4FBFDCB}" type="sibTrans" cxnId="{D4BC9BAF-0D4E-45D5-B8F0-DDAE57FF87E7}">
      <dgm:prSet/>
      <dgm:spPr/>
      <dgm:t>
        <a:bodyPr/>
        <a:lstStyle/>
        <a:p>
          <a:endParaRPr lang="es-ES"/>
        </a:p>
      </dgm:t>
    </dgm:pt>
    <dgm:pt modelId="{5E9CB2F7-7EE5-4CDA-9F6F-D5541666CB55}">
      <dgm:prSet phldrT="[Texto]"/>
      <dgm:spPr>
        <a:blipFill rotWithShape="0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2000" b="-2000"/>
          </a:stretch>
        </a:blipFill>
        <a:effectLst>
          <a:glow rad="101600">
            <a:schemeClr val="accent3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" dirty="0"/>
            <a:t> </a:t>
          </a:r>
        </a:p>
      </dgm:t>
    </dgm:pt>
    <dgm:pt modelId="{0251D239-F988-4006-A2B5-597E369830CB}" type="parTrans" cxnId="{4EF5FC35-73C0-447A-957B-73D7DAE89902}">
      <dgm:prSet/>
      <dgm:spPr/>
      <dgm:t>
        <a:bodyPr/>
        <a:lstStyle/>
        <a:p>
          <a:endParaRPr lang="es-ES"/>
        </a:p>
      </dgm:t>
    </dgm:pt>
    <dgm:pt modelId="{FA325658-C677-4293-89F6-8039E19DCA60}" type="sibTrans" cxnId="{4EF5FC35-73C0-447A-957B-73D7DAE89902}">
      <dgm:prSet/>
      <dgm:spPr/>
      <dgm:t>
        <a:bodyPr/>
        <a:lstStyle/>
        <a:p>
          <a:endParaRPr lang="es-ES"/>
        </a:p>
      </dgm:t>
    </dgm:pt>
    <dgm:pt modelId="{F09033B2-24A4-448A-BD0A-EB963BE7944A}">
      <dgm:prSet phldrT="[Texto]"/>
      <dgm:spPr>
        <a:blipFill rotWithShape="0">
          <a:blip xmlns:r="http://schemas.openxmlformats.org/officeDocument/2006/relationships" r:embed="rId3"/>
          <a:srcRect/>
          <a:stretch>
            <a:fillRect l="-20000" r="-20000"/>
          </a:stretch>
        </a:blipFill>
        <a:effectLst>
          <a:glow rad="1397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" dirty="0"/>
            <a:t> </a:t>
          </a:r>
        </a:p>
      </dgm:t>
    </dgm:pt>
    <dgm:pt modelId="{85C2E6F6-C699-4E5B-BC2C-FA4FC8ADBCF0}" type="sibTrans" cxnId="{FFB2A856-1DC5-4399-9446-62D5BBEE67E8}">
      <dgm:prSet/>
      <dgm:spPr/>
      <dgm:t>
        <a:bodyPr/>
        <a:lstStyle/>
        <a:p>
          <a:endParaRPr lang="es-ES"/>
        </a:p>
      </dgm:t>
    </dgm:pt>
    <dgm:pt modelId="{502BA2E4-DE7F-4FB6-AC58-AA219233142C}" type="parTrans" cxnId="{FFB2A856-1DC5-4399-9446-62D5BBEE67E8}">
      <dgm:prSet/>
      <dgm:spPr/>
      <dgm:t>
        <a:bodyPr/>
        <a:lstStyle/>
        <a:p>
          <a:endParaRPr lang="es-ES"/>
        </a:p>
      </dgm:t>
    </dgm:pt>
    <dgm:pt modelId="{9A363B6C-8174-41A5-9DC3-599AC8379E2A}" type="pres">
      <dgm:prSet presAssocID="{807EB0F3-DD68-4F84-89FE-6BCB5588653E}" presName="cycle" presStyleCnt="0">
        <dgm:presLayoutVars>
          <dgm:dir/>
          <dgm:resizeHandles val="exact"/>
        </dgm:presLayoutVars>
      </dgm:prSet>
      <dgm:spPr/>
    </dgm:pt>
    <dgm:pt modelId="{838A90D4-6423-4EAB-B4D1-B320897330A0}" type="pres">
      <dgm:prSet presAssocID="{F09033B2-24A4-448A-BD0A-EB963BE7944A}" presName="node" presStyleLbl="node1" presStyleIdx="0" presStyleCnt="3" custScaleX="113761" custScaleY="102708" custRadScaleRad="106201" custRadScaleInc="-7300">
        <dgm:presLayoutVars>
          <dgm:bulletEnabled val="1"/>
        </dgm:presLayoutVars>
      </dgm:prSet>
      <dgm:spPr>
        <a:prstGeom prst="trapezoid">
          <a:avLst/>
        </a:prstGeom>
      </dgm:spPr>
    </dgm:pt>
    <dgm:pt modelId="{D3FFABDE-9E2A-4869-B1C7-F4A6C633CF64}" type="pres">
      <dgm:prSet presAssocID="{85C2E6F6-C699-4E5B-BC2C-FA4FC8ADBCF0}" presName="sibTrans" presStyleLbl="sibTrans2D1" presStyleIdx="0" presStyleCnt="3"/>
      <dgm:spPr>
        <a:prstGeom prst="flowChartDecision">
          <a:avLst/>
        </a:prstGeom>
      </dgm:spPr>
    </dgm:pt>
    <dgm:pt modelId="{0E2C71DB-1B23-4EDC-8EAF-E64897776F1A}" type="pres">
      <dgm:prSet presAssocID="{85C2E6F6-C699-4E5B-BC2C-FA4FC8ADBCF0}" presName="connectorText" presStyleLbl="sibTrans2D1" presStyleIdx="0" presStyleCnt="3"/>
      <dgm:spPr/>
    </dgm:pt>
    <dgm:pt modelId="{9422E358-B610-4227-A813-3D0D2F4672E2}" type="pres">
      <dgm:prSet presAssocID="{4113A23B-B123-4B82-92EF-0AFB478CFCA9}" presName="node" presStyleLbl="node1" presStyleIdx="1" presStyleCnt="3" custScaleY="87926">
        <dgm:presLayoutVars>
          <dgm:bulletEnabled val="1"/>
        </dgm:presLayoutVars>
      </dgm:prSet>
      <dgm:spPr>
        <a:prstGeom prst="roundRect">
          <a:avLst/>
        </a:prstGeom>
      </dgm:spPr>
    </dgm:pt>
    <dgm:pt modelId="{5BBA65DC-027D-4558-A2CA-0AFBE66E69EF}" type="pres">
      <dgm:prSet presAssocID="{E3156260-9F25-4338-92B0-97D6D4FBFDCB}" presName="sibTrans" presStyleLbl="sibTrans2D1" presStyleIdx="1" presStyleCnt="3"/>
      <dgm:spPr>
        <a:prstGeom prst="flowChartDecision">
          <a:avLst/>
        </a:prstGeom>
      </dgm:spPr>
    </dgm:pt>
    <dgm:pt modelId="{77AC9AA9-4A58-4A03-8E22-4ED630108624}" type="pres">
      <dgm:prSet presAssocID="{E3156260-9F25-4338-92B0-97D6D4FBFDCB}" presName="connectorText" presStyleLbl="sibTrans2D1" presStyleIdx="1" presStyleCnt="3"/>
      <dgm:spPr/>
    </dgm:pt>
    <dgm:pt modelId="{B289A13C-5E22-486F-8BCD-7A6422BF7EBD}" type="pres">
      <dgm:prSet presAssocID="{5E9CB2F7-7EE5-4CDA-9F6F-D5541666CB55}" presName="node" presStyleLbl="node1" presStyleIdx="2" presStyleCnt="3" custScaleY="107543" custRadScaleRad="106697" custRadScaleInc="7690">
        <dgm:presLayoutVars>
          <dgm:bulletEnabled val="1"/>
        </dgm:presLayoutVars>
      </dgm:prSet>
      <dgm:spPr/>
    </dgm:pt>
    <dgm:pt modelId="{AE82B83A-DAA2-402E-B0CC-15B375999605}" type="pres">
      <dgm:prSet presAssocID="{FA325658-C677-4293-89F6-8039E19DCA60}" presName="sibTrans" presStyleLbl="sibTrans2D1" presStyleIdx="2" presStyleCnt="3"/>
      <dgm:spPr>
        <a:prstGeom prst="flowChartDecision">
          <a:avLst/>
        </a:prstGeom>
      </dgm:spPr>
    </dgm:pt>
    <dgm:pt modelId="{2EDB7FC6-0F57-4A76-B8AD-03F5860FF4E0}" type="pres">
      <dgm:prSet presAssocID="{FA325658-C677-4293-89F6-8039E19DCA60}" presName="connectorText" presStyleLbl="sibTrans2D1" presStyleIdx="2" presStyleCnt="3"/>
      <dgm:spPr/>
    </dgm:pt>
  </dgm:ptLst>
  <dgm:cxnLst>
    <dgm:cxn modelId="{33378029-FC30-4F97-928F-E099BA12A761}" type="presOf" srcId="{F09033B2-24A4-448A-BD0A-EB963BE7944A}" destId="{838A90D4-6423-4EAB-B4D1-B320897330A0}" srcOrd="0" destOrd="0" presId="urn:microsoft.com/office/officeart/2005/8/layout/cycle2"/>
    <dgm:cxn modelId="{4EF5FC35-73C0-447A-957B-73D7DAE89902}" srcId="{807EB0F3-DD68-4F84-89FE-6BCB5588653E}" destId="{5E9CB2F7-7EE5-4CDA-9F6F-D5541666CB55}" srcOrd="2" destOrd="0" parTransId="{0251D239-F988-4006-A2B5-597E369830CB}" sibTransId="{FA325658-C677-4293-89F6-8039E19DCA60}"/>
    <dgm:cxn modelId="{10C4A069-503D-4B28-B628-176B1EBC4D7C}" type="presOf" srcId="{E3156260-9F25-4338-92B0-97D6D4FBFDCB}" destId="{77AC9AA9-4A58-4A03-8E22-4ED630108624}" srcOrd="1" destOrd="0" presId="urn:microsoft.com/office/officeart/2005/8/layout/cycle2"/>
    <dgm:cxn modelId="{7D912255-F544-4AC5-9841-4EA1B658E3F9}" type="presOf" srcId="{FA325658-C677-4293-89F6-8039E19DCA60}" destId="{2EDB7FC6-0F57-4A76-B8AD-03F5860FF4E0}" srcOrd="1" destOrd="0" presId="urn:microsoft.com/office/officeart/2005/8/layout/cycle2"/>
    <dgm:cxn modelId="{FFB2A856-1DC5-4399-9446-62D5BBEE67E8}" srcId="{807EB0F3-DD68-4F84-89FE-6BCB5588653E}" destId="{F09033B2-24A4-448A-BD0A-EB963BE7944A}" srcOrd="0" destOrd="0" parTransId="{502BA2E4-DE7F-4FB6-AC58-AA219233142C}" sibTransId="{85C2E6F6-C699-4E5B-BC2C-FA4FC8ADBCF0}"/>
    <dgm:cxn modelId="{6500708E-8816-4F8F-A7E4-F63BCE3C1A5E}" type="presOf" srcId="{85C2E6F6-C699-4E5B-BC2C-FA4FC8ADBCF0}" destId="{0E2C71DB-1B23-4EDC-8EAF-E64897776F1A}" srcOrd="1" destOrd="0" presId="urn:microsoft.com/office/officeart/2005/8/layout/cycle2"/>
    <dgm:cxn modelId="{D9AAB89F-F565-4D13-83D2-A691BC539031}" type="presOf" srcId="{E3156260-9F25-4338-92B0-97D6D4FBFDCB}" destId="{5BBA65DC-027D-4558-A2CA-0AFBE66E69EF}" srcOrd="0" destOrd="0" presId="urn:microsoft.com/office/officeart/2005/8/layout/cycle2"/>
    <dgm:cxn modelId="{D4BC9BAF-0D4E-45D5-B8F0-DDAE57FF87E7}" srcId="{807EB0F3-DD68-4F84-89FE-6BCB5588653E}" destId="{4113A23B-B123-4B82-92EF-0AFB478CFCA9}" srcOrd="1" destOrd="0" parTransId="{181486A9-7137-4A86-8509-6B372E8EE18B}" sibTransId="{E3156260-9F25-4338-92B0-97D6D4FBFDCB}"/>
    <dgm:cxn modelId="{51E6AEB2-DCB7-4538-94B5-7018075FD02C}" type="presOf" srcId="{4113A23B-B123-4B82-92EF-0AFB478CFCA9}" destId="{9422E358-B610-4227-A813-3D0D2F4672E2}" srcOrd="0" destOrd="0" presId="urn:microsoft.com/office/officeart/2005/8/layout/cycle2"/>
    <dgm:cxn modelId="{483E21C2-75AE-4D30-AE52-8FB58CA42EBB}" type="presOf" srcId="{5E9CB2F7-7EE5-4CDA-9F6F-D5541666CB55}" destId="{B289A13C-5E22-486F-8BCD-7A6422BF7EBD}" srcOrd="0" destOrd="0" presId="urn:microsoft.com/office/officeart/2005/8/layout/cycle2"/>
    <dgm:cxn modelId="{71AD8FC5-EFC1-4539-813C-8B415B969800}" type="presOf" srcId="{85C2E6F6-C699-4E5B-BC2C-FA4FC8ADBCF0}" destId="{D3FFABDE-9E2A-4869-B1C7-F4A6C633CF64}" srcOrd="0" destOrd="0" presId="urn:microsoft.com/office/officeart/2005/8/layout/cycle2"/>
    <dgm:cxn modelId="{29AE71CA-93DC-4F66-BC2C-E7D845872535}" type="presOf" srcId="{FA325658-C677-4293-89F6-8039E19DCA60}" destId="{AE82B83A-DAA2-402E-B0CC-15B375999605}" srcOrd="0" destOrd="0" presId="urn:microsoft.com/office/officeart/2005/8/layout/cycle2"/>
    <dgm:cxn modelId="{877209EB-908C-45A1-B099-8EDEE519A172}" type="presOf" srcId="{807EB0F3-DD68-4F84-89FE-6BCB5588653E}" destId="{9A363B6C-8174-41A5-9DC3-599AC8379E2A}" srcOrd="0" destOrd="0" presId="urn:microsoft.com/office/officeart/2005/8/layout/cycle2"/>
    <dgm:cxn modelId="{BBBF758A-EAF1-408D-B85B-AF145D442B50}" type="presParOf" srcId="{9A363B6C-8174-41A5-9DC3-599AC8379E2A}" destId="{838A90D4-6423-4EAB-B4D1-B320897330A0}" srcOrd="0" destOrd="0" presId="urn:microsoft.com/office/officeart/2005/8/layout/cycle2"/>
    <dgm:cxn modelId="{F52934A3-30F9-480E-8594-C1E536A4F137}" type="presParOf" srcId="{9A363B6C-8174-41A5-9DC3-599AC8379E2A}" destId="{D3FFABDE-9E2A-4869-B1C7-F4A6C633CF64}" srcOrd="1" destOrd="0" presId="urn:microsoft.com/office/officeart/2005/8/layout/cycle2"/>
    <dgm:cxn modelId="{C0BD652E-BA3A-44E1-943C-552520762401}" type="presParOf" srcId="{D3FFABDE-9E2A-4869-B1C7-F4A6C633CF64}" destId="{0E2C71DB-1B23-4EDC-8EAF-E64897776F1A}" srcOrd="0" destOrd="0" presId="urn:microsoft.com/office/officeart/2005/8/layout/cycle2"/>
    <dgm:cxn modelId="{65E3DAB8-1440-4C7D-86ED-1063B3D35A4F}" type="presParOf" srcId="{9A363B6C-8174-41A5-9DC3-599AC8379E2A}" destId="{9422E358-B610-4227-A813-3D0D2F4672E2}" srcOrd="2" destOrd="0" presId="urn:microsoft.com/office/officeart/2005/8/layout/cycle2"/>
    <dgm:cxn modelId="{1E7EC0A4-7C20-4715-A28B-B5E79F582B2E}" type="presParOf" srcId="{9A363B6C-8174-41A5-9DC3-599AC8379E2A}" destId="{5BBA65DC-027D-4558-A2CA-0AFBE66E69EF}" srcOrd="3" destOrd="0" presId="urn:microsoft.com/office/officeart/2005/8/layout/cycle2"/>
    <dgm:cxn modelId="{E6099B82-7AD2-4555-97C8-64017BF0AEE6}" type="presParOf" srcId="{5BBA65DC-027D-4558-A2CA-0AFBE66E69EF}" destId="{77AC9AA9-4A58-4A03-8E22-4ED630108624}" srcOrd="0" destOrd="0" presId="urn:microsoft.com/office/officeart/2005/8/layout/cycle2"/>
    <dgm:cxn modelId="{5467B18D-0A62-4001-A65B-342CA4EB7A54}" type="presParOf" srcId="{9A363B6C-8174-41A5-9DC3-599AC8379E2A}" destId="{B289A13C-5E22-486F-8BCD-7A6422BF7EBD}" srcOrd="4" destOrd="0" presId="urn:microsoft.com/office/officeart/2005/8/layout/cycle2"/>
    <dgm:cxn modelId="{A77BFA12-4CAC-4DBE-A0F4-11BD98B6352F}" type="presParOf" srcId="{9A363B6C-8174-41A5-9DC3-599AC8379E2A}" destId="{AE82B83A-DAA2-402E-B0CC-15B375999605}" srcOrd="5" destOrd="0" presId="urn:microsoft.com/office/officeart/2005/8/layout/cycle2"/>
    <dgm:cxn modelId="{F15F5833-208B-4816-9323-4C6110744F25}" type="presParOf" srcId="{AE82B83A-DAA2-402E-B0CC-15B375999605}" destId="{2EDB7FC6-0F57-4A76-B8AD-03F5860FF4E0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69E893-C60D-4E6E-AA39-CF291B783A3E}">
      <dsp:nvSpPr>
        <dsp:cNvPr id="0" name=""/>
        <dsp:cNvSpPr/>
      </dsp:nvSpPr>
      <dsp:spPr>
        <a:xfrm>
          <a:off x="2890644" y="26634"/>
          <a:ext cx="7298383" cy="2011151"/>
        </a:xfrm>
        <a:prstGeom prst="rect">
          <a:avLst/>
        </a:prstGeom>
        <a:solidFill>
          <a:schemeClr val="accent3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Für die </a:t>
          </a:r>
          <a:r>
            <a:rPr lang="de-DE" sz="2200" b="1" kern="1200" dirty="0">
              <a:solidFill>
                <a:schemeClr val="bg2">
                  <a:lumMod val="10000"/>
                </a:schemeClr>
              </a:solidFill>
              <a:effectLst>
                <a:glow rad="127000">
                  <a:schemeClr val="bg1">
                    <a:lumMod val="6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Stolzen, Anmaßenden und Ausbeuter: </a:t>
          </a:r>
          <a:br>
            <a:rPr lang="de-DE" sz="2200" b="1" kern="1200" dirty="0">
              <a:effectLst>
                <a:glow rad="127000">
                  <a:schemeClr val="bg1">
                    <a:lumMod val="6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de-DE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Strafe und die Verpflichtung, </a:t>
          </a:r>
          <a:br>
            <a:rPr lang="de-DE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de-DE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das </a:t>
          </a:r>
          <a:r>
            <a:rPr lang="de-DE" sz="2200" b="1" kern="1200" dirty="0">
              <a:solidFill>
                <a:srgbClr val="E7E6E6">
                  <a:lumMod val="10000"/>
                </a:srgbClr>
              </a:solidFill>
              <a:effectLst>
                <a:glow rad="127000">
                  <a:prstClr val="white">
                    <a:lumMod val="65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zurückzugeben, </a:t>
          </a:r>
          <a:br>
            <a:rPr lang="de-DE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de-DE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was sie erpresst, haben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
(2. Mose 11,4-5.2)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890644" y="26634"/>
        <a:ext cx="7298383" cy="2011151"/>
      </dsp:txXfrm>
    </dsp:sp>
    <dsp:sp modelId="{2F902D56-F084-473B-8D40-56127DB03315}">
      <dsp:nvSpPr>
        <dsp:cNvPr id="0" name=""/>
        <dsp:cNvSpPr/>
      </dsp:nvSpPr>
      <dsp:spPr>
        <a:xfrm>
          <a:off x="577787" y="6"/>
          <a:ext cx="1991039" cy="2011151"/>
        </a:xfrm>
        <a:prstGeom prst="rect">
          <a:avLst/>
        </a:prstGeom>
        <a:blipFill dpi="0" rotWithShape="1">
          <a:blip xmlns:r="http://schemas.openxmlformats.org/officeDocument/2006/relationships" r:embed="rId1" cstate="screen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E287D22-F8A6-4A2A-BBF3-B35B5DF29E1B}">
      <dsp:nvSpPr>
        <dsp:cNvPr id="0" name=""/>
        <dsp:cNvSpPr/>
      </dsp:nvSpPr>
      <dsp:spPr>
        <a:xfrm>
          <a:off x="585492" y="2343902"/>
          <a:ext cx="6387397" cy="2011151"/>
        </a:xfrm>
        <a:prstGeom prst="rect">
          <a:avLst/>
        </a:prstGeom>
        <a:solidFill>
          <a:srgbClr val="5A6529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Denjenigen, die </a:t>
          </a:r>
          <a:r>
            <a:rPr lang="de-DE" sz="2200" b="1" kern="1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GOTTES Geboten gehorsam </a:t>
          </a:r>
          <a:r>
            <a:rPr lang="de-DE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sind: </a:t>
          </a:r>
          <a:r>
            <a:rPr lang="de-DE" sz="2200" b="1" kern="1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Verschonung</a:t>
          </a:r>
          <a:r>
            <a:rPr lang="de-DE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vor der Strafe und </a:t>
          </a:r>
          <a:r>
            <a:rPr lang="de-DE" sz="2200" b="1" kern="1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Befreiung </a:t>
          </a:r>
          <a:br>
            <a:rPr lang="de-DE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br>
            <a:rPr lang="de-DE" sz="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(2. Mose 11,7-8)</a:t>
          </a:r>
          <a:endParaRPr lang="en" sz="2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85492" y="2343902"/>
        <a:ext cx="6387397" cy="2011151"/>
      </dsp:txXfrm>
    </dsp:sp>
    <dsp:sp modelId="{812ED4EC-9DBE-42DA-B989-86866B0882BC}">
      <dsp:nvSpPr>
        <dsp:cNvPr id="0" name=""/>
        <dsp:cNvSpPr/>
      </dsp:nvSpPr>
      <dsp:spPr>
        <a:xfrm>
          <a:off x="7358028" y="2343902"/>
          <a:ext cx="2830999" cy="2011151"/>
        </a:xfrm>
        <a:prstGeom prst="rect">
          <a:avLst/>
        </a:prstGeom>
        <a:blipFill dpi="0" rotWithShape="1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9A4E41-356A-4A8E-AB0C-4C767E94BF19}">
      <dsp:nvSpPr>
        <dsp:cNvPr id="0" name=""/>
        <dsp:cNvSpPr/>
      </dsp:nvSpPr>
      <dsp:spPr>
        <a:xfrm>
          <a:off x="94134" y="22672"/>
          <a:ext cx="3797647" cy="5427583"/>
        </a:xfrm>
        <a:prstGeom prst="roundRect">
          <a:avLst/>
        </a:prstGeom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50800" prstMaterial="metal">
          <a:bevelT w="88900" h="203200"/>
          <a:bevelB w="165100" h="254000"/>
          <a:contourClr>
            <a:schemeClr val="accent2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DE6C713-986B-435D-AB1A-4DFF29E99343}">
      <dsp:nvSpPr>
        <dsp:cNvPr id="0" name=""/>
        <dsp:cNvSpPr/>
      </dsp:nvSpPr>
      <dsp:spPr>
        <a:xfrm>
          <a:off x="1442134" y="2055106"/>
          <a:ext cx="2968430" cy="2950334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b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/>
        </a:p>
      </dsp:txBody>
      <dsp:txXfrm>
        <a:off x="1442134" y="2055106"/>
        <a:ext cx="2968430" cy="2950334"/>
      </dsp:txXfrm>
    </dsp:sp>
    <dsp:sp modelId="{C9A34EFC-B302-4EE0-95F3-44A0FC5B30AA}">
      <dsp:nvSpPr>
        <dsp:cNvPr id="0" name=""/>
        <dsp:cNvSpPr/>
      </dsp:nvSpPr>
      <dsp:spPr>
        <a:xfrm>
          <a:off x="4285484" y="39044"/>
          <a:ext cx="2474833" cy="1560440"/>
        </a:xfrm>
        <a:prstGeom prst="roundRect">
          <a:avLst/>
        </a:prstGeom>
        <a:blipFill dpi="0" rotWithShape="1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44450" prstMaterial="flat">
          <a:bevelT w="177800" h="254000"/>
          <a:bevelB w="152400"/>
          <a:contourClr>
            <a:schemeClr val="accent2">
              <a:lumMod val="20000"/>
              <a:lumOff val="8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DBAE255-D333-4DC8-80F0-E53F9A72A436}">
      <dsp:nvSpPr>
        <dsp:cNvPr id="0" name=""/>
        <dsp:cNvSpPr/>
      </dsp:nvSpPr>
      <dsp:spPr>
        <a:xfrm>
          <a:off x="7120671" y="164534"/>
          <a:ext cx="3202792" cy="1327650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/>
            <a:t>Am 10. sollten sie </a:t>
          </a:r>
          <a:br>
            <a:rPr lang="de-DE" sz="1800" b="1" kern="1200" dirty="0"/>
          </a:br>
          <a:r>
            <a:rPr lang="de-DE" sz="1800" b="1" kern="1200" dirty="0"/>
            <a:t>für jede Familie oder </a:t>
          </a:r>
          <a:br>
            <a:rPr lang="de-DE" sz="1800" b="1" kern="1200" dirty="0"/>
          </a:br>
          <a:r>
            <a:rPr lang="de-DE" sz="1800" b="1" kern="1200" dirty="0"/>
            <a:t>für mehrere Familien </a:t>
          </a:r>
          <a:br>
            <a:rPr lang="de-DE" sz="1800" b="1" kern="1200" dirty="0"/>
          </a:br>
          <a:r>
            <a:rPr lang="de-DE" sz="1800" b="1" kern="1200" dirty="0"/>
            <a:t>ein FEHLERFREIES LAMM </a:t>
          </a:r>
          <a:br>
            <a:rPr lang="de-DE" sz="1800" b="1" kern="1200" dirty="0"/>
          </a:br>
          <a:r>
            <a:rPr lang="de-DE" sz="1800" b="1" kern="1200" dirty="0"/>
            <a:t>bereit stellen </a:t>
          </a:r>
          <a:br>
            <a:rPr lang="de-DE" sz="1800" b="1" kern="1200" dirty="0"/>
          </a:br>
          <a:r>
            <a:rPr lang="de-DE" sz="1800" b="1" kern="1200" dirty="0"/>
            <a:t>(2. Mose 12,3-5).</a:t>
          </a:r>
          <a:endParaRPr lang="es-ES" sz="1800" kern="1200" dirty="0"/>
        </a:p>
      </dsp:txBody>
      <dsp:txXfrm>
        <a:off x="7120671" y="164534"/>
        <a:ext cx="3202792" cy="1327650"/>
      </dsp:txXfrm>
    </dsp:sp>
    <dsp:sp modelId="{08C638C1-9C43-4A33-BFD4-0D065128A6B7}">
      <dsp:nvSpPr>
        <dsp:cNvPr id="0" name=""/>
        <dsp:cNvSpPr/>
      </dsp:nvSpPr>
      <dsp:spPr>
        <a:xfrm>
          <a:off x="4274677" y="1838462"/>
          <a:ext cx="2496447" cy="1630169"/>
        </a:xfrm>
        <a:prstGeom prst="roundRect">
          <a:avLst/>
        </a:prstGeom>
        <a:blipFill dpi="0" rotWithShape="1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44450" prstMaterial="flat">
          <a:bevelT w="177800" h="254000"/>
          <a:bevelB w="152400"/>
          <a:contourClr>
            <a:schemeClr val="accent3">
              <a:lumMod val="20000"/>
              <a:lumOff val="8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828FD26-6626-4CC1-91CE-BC2C704E6548}">
      <dsp:nvSpPr>
        <dsp:cNvPr id="0" name=""/>
        <dsp:cNvSpPr/>
      </dsp:nvSpPr>
      <dsp:spPr>
        <a:xfrm>
          <a:off x="7094790" y="1938992"/>
          <a:ext cx="3247381" cy="1327650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chemeClr val="accent3">
                  <a:lumMod val="40000"/>
                  <a:lumOff val="60000"/>
                </a:schemeClr>
              </a:solidFill>
            </a:rPr>
            <a:t>Am 14. bei Einbruch </a:t>
          </a:r>
          <a:br>
            <a:rPr lang="de-DE" sz="1800" b="1" kern="1200" dirty="0">
              <a:solidFill>
                <a:schemeClr val="accent3">
                  <a:lumMod val="40000"/>
                  <a:lumOff val="60000"/>
                </a:schemeClr>
              </a:solidFill>
            </a:rPr>
          </a:br>
          <a:r>
            <a:rPr lang="de-DE" sz="1800" b="1" kern="1200" dirty="0">
              <a:solidFill>
                <a:schemeClr val="accent3">
                  <a:lumMod val="40000"/>
                  <a:lumOff val="60000"/>
                </a:schemeClr>
              </a:solidFill>
            </a:rPr>
            <a:t>der Dunkelheit </a:t>
          </a:r>
          <a:br>
            <a:rPr lang="de-DE" sz="1800" b="1" kern="1200" dirty="0">
              <a:solidFill>
                <a:schemeClr val="accent3">
                  <a:lumMod val="40000"/>
                  <a:lumOff val="60000"/>
                </a:schemeClr>
              </a:solidFill>
            </a:rPr>
          </a:br>
          <a:r>
            <a:rPr lang="de-DE" sz="1800" b="1" kern="1200" dirty="0">
              <a:solidFill>
                <a:schemeClr val="accent3">
                  <a:lumMod val="40000"/>
                  <a:lumOff val="60000"/>
                </a:schemeClr>
              </a:solidFill>
            </a:rPr>
            <a:t>sollten sie es OPFERN </a:t>
          </a:r>
          <a:br>
            <a:rPr lang="de-DE" sz="1800" b="1" kern="1200" dirty="0">
              <a:solidFill>
                <a:schemeClr val="accent3">
                  <a:lumMod val="40000"/>
                  <a:lumOff val="60000"/>
                </a:schemeClr>
              </a:solidFill>
            </a:rPr>
          </a:br>
          <a:r>
            <a:rPr lang="de-DE" sz="1800" b="1" kern="1200" dirty="0">
              <a:solidFill>
                <a:schemeClr val="accent3">
                  <a:lumMod val="40000"/>
                  <a:lumOff val="60000"/>
                </a:schemeClr>
              </a:solidFill>
            </a:rPr>
            <a:t>(2. Mose 12,6).</a:t>
          </a:r>
          <a:endParaRPr lang="es-ES" sz="1800" kern="1200" dirty="0">
            <a:solidFill>
              <a:schemeClr val="accent3">
                <a:lumMod val="40000"/>
                <a:lumOff val="60000"/>
              </a:schemeClr>
            </a:solidFill>
          </a:endParaRPr>
        </a:p>
      </dsp:txBody>
      <dsp:txXfrm>
        <a:off x="7094790" y="1938992"/>
        <a:ext cx="3247381" cy="1327650"/>
      </dsp:txXfrm>
    </dsp:sp>
    <dsp:sp modelId="{08B9DFFB-FE92-4999-943C-AC4CD5ACB6B2}">
      <dsp:nvSpPr>
        <dsp:cNvPr id="0" name=""/>
        <dsp:cNvSpPr/>
      </dsp:nvSpPr>
      <dsp:spPr>
        <a:xfrm>
          <a:off x="4253070" y="3707609"/>
          <a:ext cx="2539662" cy="1656655"/>
        </a:xfrm>
        <a:prstGeom prst="roundRect">
          <a:avLst/>
        </a:prstGeom>
        <a:blipFill rotWithShape="1"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44450" prstMaterial="flat">
          <a:bevelT w="177800" h="254000"/>
          <a:bevelB w="152400"/>
          <a:contourClr>
            <a:schemeClr val="accent4">
              <a:lumMod val="20000"/>
              <a:lumOff val="8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94CC68B-BCAE-49AA-B3EF-32829C5E3C82}">
      <dsp:nvSpPr>
        <dsp:cNvPr id="0" name=""/>
        <dsp:cNvSpPr/>
      </dsp:nvSpPr>
      <dsp:spPr>
        <a:xfrm>
          <a:off x="7153353" y="3856206"/>
          <a:ext cx="2763039" cy="1327650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chemeClr val="accent3">
                  <a:lumMod val="60000"/>
                  <a:lumOff val="40000"/>
                </a:schemeClr>
              </a:solidFill>
            </a:rPr>
            <a:t>Sie sollten </a:t>
          </a:r>
          <a:br>
            <a:rPr lang="de-DE" sz="1800" b="1" kern="1200" dirty="0">
              <a:solidFill>
                <a:schemeClr val="accent3">
                  <a:lumMod val="60000"/>
                  <a:lumOff val="40000"/>
                </a:schemeClr>
              </a:solidFill>
            </a:rPr>
          </a:br>
          <a:r>
            <a:rPr lang="de-DE" sz="1800" b="1" kern="1200" dirty="0">
              <a:solidFill>
                <a:schemeClr val="accent3">
                  <a:lumMod val="60000"/>
                  <a:lumOff val="40000"/>
                </a:schemeClr>
              </a:solidFill>
            </a:rPr>
            <a:t>die TÜRPFOSTEN </a:t>
          </a:r>
          <a:br>
            <a:rPr lang="de-DE" sz="1800" b="1" kern="1200" dirty="0">
              <a:solidFill>
                <a:schemeClr val="accent3">
                  <a:lumMod val="60000"/>
                  <a:lumOff val="40000"/>
                </a:schemeClr>
              </a:solidFill>
            </a:rPr>
          </a:br>
          <a:r>
            <a:rPr lang="de-DE" sz="1800" b="1" kern="1200" dirty="0">
              <a:solidFill>
                <a:schemeClr val="accent3">
                  <a:lumMod val="60000"/>
                  <a:lumOff val="40000"/>
                </a:schemeClr>
              </a:solidFill>
            </a:rPr>
            <a:t>und den TÜRSTURZ </a:t>
          </a:r>
          <a:br>
            <a:rPr lang="de-DE" sz="1800" b="1" kern="1200" dirty="0">
              <a:solidFill>
                <a:schemeClr val="accent3">
                  <a:lumMod val="60000"/>
                  <a:lumOff val="40000"/>
                </a:schemeClr>
              </a:solidFill>
            </a:rPr>
          </a:br>
          <a:r>
            <a:rPr lang="de-DE" sz="1800" b="1" kern="1200" dirty="0">
              <a:solidFill>
                <a:schemeClr val="accent3">
                  <a:lumMod val="60000"/>
                  <a:lumOff val="40000"/>
                </a:schemeClr>
              </a:solidFill>
            </a:rPr>
            <a:t>mit dem BLUT BESTREICHEN </a:t>
          </a:r>
          <a:br>
            <a:rPr lang="de-DE" sz="1800" b="1" kern="1200" dirty="0">
              <a:solidFill>
                <a:schemeClr val="accent3">
                  <a:lumMod val="60000"/>
                  <a:lumOff val="40000"/>
                </a:schemeClr>
              </a:solidFill>
            </a:rPr>
          </a:br>
          <a:r>
            <a:rPr lang="de-DE" sz="1800" b="1" kern="1200" dirty="0">
              <a:solidFill>
                <a:schemeClr val="accent3">
                  <a:lumMod val="60000"/>
                  <a:lumOff val="40000"/>
                </a:schemeClr>
              </a:solidFill>
            </a:rPr>
            <a:t>(2. Mose 12,7).</a:t>
          </a:r>
          <a:endParaRPr lang="es-ES" sz="1800" kern="1200" dirty="0">
            <a:solidFill>
              <a:schemeClr val="accent3">
                <a:lumMod val="60000"/>
                <a:lumOff val="40000"/>
              </a:schemeClr>
            </a:solidFill>
          </a:endParaRPr>
        </a:p>
      </dsp:txBody>
      <dsp:txXfrm>
        <a:off x="7153353" y="3856206"/>
        <a:ext cx="2763039" cy="13276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9A4E41-356A-4A8E-AB0C-4C767E94BF19}">
      <dsp:nvSpPr>
        <dsp:cNvPr id="0" name=""/>
        <dsp:cNvSpPr/>
      </dsp:nvSpPr>
      <dsp:spPr>
        <a:xfrm>
          <a:off x="53873" y="-13670"/>
          <a:ext cx="3826267" cy="5468487"/>
        </a:xfrm>
        <a:prstGeom prst="roundRect">
          <a:avLst/>
        </a:prstGeom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50800" prstMaterial="metal">
          <a:bevelT w="88900" h="203200"/>
          <a:bevelB w="165100" h="254000"/>
          <a:contourClr>
            <a:schemeClr val="accent2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DE6C713-986B-435D-AB1A-4DFF29E99343}">
      <dsp:nvSpPr>
        <dsp:cNvPr id="0" name=""/>
        <dsp:cNvSpPr/>
      </dsp:nvSpPr>
      <dsp:spPr>
        <a:xfrm>
          <a:off x="1146607" y="2045502"/>
          <a:ext cx="2990801" cy="2972569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b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/>
        </a:p>
      </dsp:txBody>
      <dsp:txXfrm>
        <a:off x="1146607" y="2045502"/>
        <a:ext cx="2990801" cy="2972569"/>
      </dsp:txXfrm>
    </dsp:sp>
    <dsp:sp modelId="{B3E92D52-37AF-4EE6-B9BF-D79EE3FB9D60}">
      <dsp:nvSpPr>
        <dsp:cNvPr id="0" name=""/>
        <dsp:cNvSpPr/>
      </dsp:nvSpPr>
      <dsp:spPr>
        <a:xfrm>
          <a:off x="4048738" y="341846"/>
          <a:ext cx="2375890" cy="1523053"/>
        </a:xfrm>
        <a:prstGeom prst="roundRect">
          <a:avLst/>
        </a:prstGeom>
        <a:blipFill dpi="0" rotWithShape="1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44450" prstMaterial="flat">
          <a:bevelT w="177800" h="254000"/>
          <a:bevelB w="152400"/>
          <a:contourClr>
            <a:schemeClr val="accent1">
              <a:lumMod val="20000"/>
              <a:lumOff val="8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2FC0452-854D-4FEC-800C-B4E1CD1186FD}">
      <dsp:nvSpPr>
        <dsp:cNvPr id="0" name=""/>
        <dsp:cNvSpPr/>
      </dsp:nvSpPr>
      <dsp:spPr>
        <a:xfrm>
          <a:off x="6642901" y="174166"/>
          <a:ext cx="3082988" cy="1834539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rgbClr val="FFC000"/>
              </a:solidFill>
            </a:rPr>
            <a:t>Sie sollten das FLEISCH </a:t>
          </a:r>
          <a:br>
            <a:rPr lang="de-DE" sz="1800" b="1" kern="1200" dirty="0">
              <a:solidFill>
                <a:srgbClr val="FFC000"/>
              </a:solidFill>
            </a:rPr>
          </a:br>
          <a:r>
            <a:rPr lang="de-DE" sz="1800" b="1" kern="1200" dirty="0">
              <a:solidFill>
                <a:srgbClr val="FFC000"/>
              </a:solidFill>
            </a:rPr>
            <a:t>VOLLSTÄNDIG GEBRATEN ESSEN, </a:t>
          </a:r>
          <a:br>
            <a:rPr lang="de-DE" sz="1800" b="1" kern="1200" dirty="0">
              <a:solidFill>
                <a:srgbClr val="FFC000"/>
              </a:solidFill>
            </a:rPr>
          </a:br>
          <a:r>
            <a:rPr lang="de-DE" sz="1800" b="1" kern="1200" dirty="0">
              <a:solidFill>
                <a:srgbClr val="FFC000"/>
              </a:solidFill>
            </a:rPr>
            <a:t>zusammen mit </a:t>
          </a:r>
          <a:br>
            <a:rPr lang="de-DE" sz="1800" b="1" kern="1200" dirty="0">
              <a:solidFill>
                <a:srgbClr val="FFC000"/>
              </a:solidFill>
            </a:rPr>
          </a:br>
          <a:r>
            <a:rPr lang="de-DE" sz="1800" b="1" kern="1200" dirty="0">
              <a:solidFill>
                <a:srgbClr val="FFC000"/>
              </a:solidFill>
            </a:rPr>
            <a:t>UNGESÄUERTEM BROT </a:t>
          </a:r>
          <a:br>
            <a:rPr lang="de-DE" sz="1800" b="1" kern="1200" dirty="0">
              <a:solidFill>
                <a:srgbClr val="FFC000"/>
              </a:solidFill>
            </a:rPr>
          </a:br>
          <a:r>
            <a:rPr lang="de-DE" sz="1800" b="1" kern="1200" dirty="0">
              <a:solidFill>
                <a:srgbClr val="FFC000"/>
              </a:solidFill>
            </a:rPr>
            <a:t>und BITTEREN KRÄUTERN  </a:t>
          </a:r>
          <a:br>
            <a:rPr lang="de-DE" sz="1800" b="1" kern="1200" dirty="0">
              <a:solidFill>
                <a:srgbClr val="FFC000"/>
              </a:solidFill>
            </a:rPr>
          </a:br>
          <a:r>
            <a:rPr lang="de-DE" sz="1800" b="1" kern="1200" dirty="0">
              <a:solidFill>
                <a:srgbClr val="FFC000"/>
              </a:solidFill>
            </a:rPr>
            <a:t>(2. Mose 12,8-10).</a:t>
          </a:r>
          <a:endParaRPr lang="es-ES" sz="1800" kern="1200" dirty="0">
            <a:solidFill>
              <a:srgbClr val="FFC000"/>
            </a:solidFill>
          </a:endParaRPr>
        </a:p>
      </dsp:txBody>
      <dsp:txXfrm>
        <a:off x="6642901" y="174166"/>
        <a:ext cx="3082988" cy="1834539"/>
      </dsp:txXfrm>
    </dsp:sp>
    <dsp:sp modelId="{E83D44AF-A490-4B2E-91E8-BC18E9D4B227}">
      <dsp:nvSpPr>
        <dsp:cNvPr id="0" name=""/>
        <dsp:cNvSpPr/>
      </dsp:nvSpPr>
      <dsp:spPr>
        <a:xfrm>
          <a:off x="4070418" y="2051881"/>
          <a:ext cx="2332529" cy="1512940"/>
        </a:xfrm>
        <a:prstGeom prst="roundRect">
          <a:avLst/>
        </a:prstGeom>
        <a:blipFill dpi="0" rotWithShape="1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44450" prstMaterial="flat">
          <a:bevelT w="177800" h="254000"/>
          <a:bevelB w="152400"/>
          <a:contourClr>
            <a:schemeClr val="accent5">
              <a:lumMod val="20000"/>
              <a:lumOff val="8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5A9FE38-02A4-48F9-88E4-FA4F1D5C26F2}">
      <dsp:nvSpPr>
        <dsp:cNvPr id="0" name=""/>
        <dsp:cNvSpPr/>
      </dsp:nvSpPr>
      <dsp:spPr>
        <a:xfrm>
          <a:off x="6527631" y="2158201"/>
          <a:ext cx="3443337" cy="1321980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chemeClr val="accent6">
                  <a:lumMod val="40000"/>
                  <a:lumOff val="60000"/>
                </a:schemeClr>
              </a:solidFill>
            </a:rPr>
            <a:t>Während sie es hastig aßen, sollten sie ANGEZOGEN </a:t>
          </a:r>
          <a:br>
            <a:rPr lang="de-DE" sz="1800" b="1" kern="1200" dirty="0">
              <a:solidFill>
                <a:schemeClr val="accent6">
                  <a:lumMod val="40000"/>
                  <a:lumOff val="60000"/>
                </a:schemeClr>
              </a:solidFill>
            </a:rPr>
          </a:br>
          <a:r>
            <a:rPr lang="de-DE" sz="1800" b="1" kern="1200" dirty="0">
              <a:solidFill>
                <a:schemeClr val="accent6">
                  <a:lumMod val="40000"/>
                  <a:lumOff val="60000"/>
                </a:schemeClr>
              </a:solidFill>
            </a:rPr>
            <a:t>und BEREIT ZUM AUFBRUCH </a:t>
          </a:r>
          <a:br>
            <a:rPr lang="de-DE" sz="1800" b="1" kern="1200" dirty="0">
              <a:solidFill>
                <a:schemeClr val="accent6">
                  <a:lumMod val="40000"/>
                  <a:lumOff val="60000"/>
                </a:schemeClr>
              </a:solidFill>
            </a:rPr>
          </a:br>
          <a:r>
            <a:rPr lang="de-DE" sz="1800" b="1" kern="1200" dirty="0">
              <a:solidFill>
                <a:schemeClr val="accent6">
                  <a:lumMod val="40000"/>
                  <a:lumOff val="60000"/>
                </a:schemeClr>
              </a:solidFill>
            </a:rPr>
            <a:t>sein (2. Mose 12,11).</a:t>
          </a:r>
          <a:endParaRPr lang="es-ES" sz="1800" kern="1200" dirty="0">
            <a:solidFill>
              <a:schemeClr val="accent6">
                <a:lumMod val="40000"/>
                <a:lumOff val="60000"/>
              </a:schemeClr>
            </a:solidFill>
          </a:endParaRPr>
        </a:p>
      </dsp:txBody>
      <dsp:txXfrm>
        <a:off x="6527631" y="2158201"/>
        <a:ext cx="3443337" cy="1321980"/>
      </dsp:txXfrm>
    </dsp:sp>
    <dsp:sp modelId="{C3CF8F37-517A-4A65-80C1-0303D535BB07}">
      <dsp:nvSpPr>
        <dsp:cNvPr id="0" name=""/>
        <dsp:cNvSpPr/>
      </dsp:nvSpPr>
      <dsp:spPr>
        <a:xfrm>
          <a:off x="4070418" y="3750600"/>
          <a:ext cx="2332529" cy="1626287"/>
        </a:xfrm>
        <a:prstGeom prst="roundRect">
          <a:avLst/>
        </a:prstGeom>
        <a:blipFill rotWithShape="1"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44450" prstMaterial="flat">
          <a:bevelT w="177800" h="254000"/>
          <a:bevelB w="152400"/>
          <a:contourClr>
            <a:schemeClr val="tx2">
              <a:lumMod val="20000"/>
              <a:lumOff val="8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8470E22-8B1D-4206-AE90-ABFA47C7C29A}">
      <dsp:nvSpPr>
        <dsp:cNvPr id="0" name=""/>
        <dsp:cNvSpPr/>
      </dsp:nvSpPr>
      <dsp:spPr>
        <a:xfrm>
          <a:off x="6533372" y="3867112"/>
          <a:ext cx="3308378" cy="1321980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chemeClr val="accent6">
                  <a:lumMod val="20000"/>
                  <a:lumOff val="80000"/>
                </a:schemeClr>
              </a:solidFill>
            </a:rPr>
            <a:t>Als sie Ägypten verließen, </a:t>
          </a:r>
          <a:br>
            <a:rPr lang="de-DE" sz="1800" b="1" kern="1200" dirty="0">
              <a:solidFill>
                <a:schemeClr val="accent6">
                  <a:lumMod val="20000"/>
                  <a:lumOff val="80000"/>
                </a:schemeClr>
              </a:solidFill>
            </a:rPr>
          </a:br>
          <a:r>
            <a:rPr lang="de-DE" sz="1800" b="1" kern="1200" dirty="0">
              <a:solidFill>
                <a:schemeClr val="accent6">
                  <a:lumMod val="20000"/>
                  <a:lumOff val="80000"/>
                </a:schemeClr>
              </a:solidFill>
            </a:rPr>
            <a:t>sollten sie 7 TAGE LANG </a:t>
          </a:r>
          <a:br>
            <a:rPr lang="de-DE" sz="1800" b="1" kern="1200" dirty="0">
              <a:solidFill>
                <a:schemeClr val="accent6">
                  <a:lumMod val="20000"/>
                  <a:lumOff val="80000"/>
                </a:schemeClr>
              </a:solidFill>
            </a:rPr>
          </a:br>
          <a:r>
            <a:rPr lang="de-DE" sz="1800" b="1" kern="1200" dirty="0">
              <a:solidFill>
                <a:schemeClr val="accent6">
                  <a:lumMod val="20000"/>
                  <a:lumOff val="80000"/>
                </a:schemeClr>
              </a:solidFill>
            </a:rPr>
            <a:t>weiterhin </a:t>
          </a:r>
          <a:br>
            <a:rPr lang="de-DE" sz="1800" b="1" kern="1200" dirty="0">
              <a:solidFill>
                <a:schemeClr val="accent6">
                  <a:lumMod val="20000"/>
                  <a:lumOff val="80000"/>
                </a:schemeClr>
              </a:solidFill>
            </a:rPr>
          </a:br>
          <a:r>
            <a:rPr lang="de-DE" sz="1800" b="1" kern="1200" dirty="0">
              <a:solidFill>
                <a:schemeClr val="accent6">
                  <a:lumMod val="20000"/>
                  <a:lumOff val="80000"/>
                </a:schemeClr>
              </a:solidFill>
            </a:rPr>
            <a:t>UNGESÄUERTES BROT essen  </a:t>
          </a:r>
          <a:br>
            <a:rPr lang="de-DE" sz="1800" b="1" kern="1200" dirty="0">
              <a:solidFill>
                <a:schemeClr val="accent6">
                  <a:lumMod val="20000"/>
                  <a:lumOff val="80000"/>
                </a:schemeClr>
              </a:solidFill>
            </a:rPr>
          </a:br>
          <a:r>
            <a:rPr lang="de-DE" sz="1800" b="1" kern="1200" dirty="0">
              <a:solidFill>
                <a:schemeClr val="accent6">
                  <a:lumMod val="20000"/>
                  <a:lumOff val="80000"/>
                </a:schemeClr>
              </a:solidFill>
            </a:rPr>
            <a:t>(2. Mose 12,15).</a:t>
          </a:r>
          <a:endParaRPr lang="es-ES" sz="1800" kern="1200" dirty="0">
            <a:solidFill>
              <a:schemeClr val="accent6">
                <a:lumMod val="20000"/>
                <a:lumOff val="80000"/>
              </a:schemeClr>
            </a:solidFill>
          </a:endParaRPr>
        </a:p>
      </dsp:txBody>
      <dsp:txXfrm>
        <a:off x="6533372" y="3867112"/>
        <a:ext cx="3308378" cy="132198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8A90D4-6423-4EAB-B4D1-B320897330A0}">
      <dsp:nvSpPr>
        <dsp:cNvPr id="0" name=""/>
        <dsp:cNvSpPr/>
      </dsp:nvSpPr>
      <dsp:spPr>
        <a:xfrm>
          <a:off x="2694246" y="-54557"/>
          <a:ext cx="2438040" cy="2201160"/>
        </a:xfrm>
        <a:prstGeom prst="trapezoid">
          <a:avLst/>
        </a:prstGeom>
        <a:blipFill rotWithShape="0">
          <a:blip xmlns:r="http://schemas.openxmlformats.org/officeDocument/2006/relationships" r:embed="rId1"/>
          <a:srcRect/>
          <a:stretch>
            <a:fillRect l="-20000" r="-20000"/>
          </a:stretch>
        </a:blipFill>
        <a:ln>
          <a:noFill/>
        </a:ln>
        <a:effectLst>
          <a:glow rad="139700">
            <a:schemeClr val="accent2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6500" kern="1200" dirty="0"/>
            <a:t> </a:t>
          </a:r>
        </a:p>
      </dsp:txBody>
      <dsp:txXfrm>
        <a:off x="3061106" y="276659"/>
        <a:ext cx="1704320" cy="1869944"/>
      </dsp:txXfrm>
    </dsp:sp>
    <dsp:sp modelId="{D3FFABDE-9E2A-4869-B1C7-F4A6C633CF64}">
      <dsp:nvSpPr>
        <dsp:cNvPr id="0" name=""/>
        <dsp:cNvSpPr/>
      </dsp:nvSpPr>
      <dsp:spPr>
        <a:xfrm rot="3463848">
          <a:off x="4509765" y="2129285"/>
          <a:ext cx="631704" cy="723304"/>
        </a:xfrm>
        <a:prstGeom prst="flowChartDecisi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000" kern="1200"/>
        </a:p>
      </dsp:txBody>
      <dsp:txXfrm>
        <a:off x="4553931" y="2193826"/>
        <a:ext cx="442193" cy="433982"/>
      </dsp:txXfrm>
    </dsp:sp>
    <dsp:sp modelId="{9422E358-B610-4227-A813-3D0D2F4672E2}">
      <dsp:nvSpPr>
        <dsp:cNvPr id="0" name=""/>
        <dsp:cNvSpPr/>
      </dsp:nvSpPr>
      <dsp:spPr>
        <a:xfrm>
          <a:off x="4601905" y="2891521"/>
          <a:ext cx="2143124" cy="1884364"/>
        </a:xfrm>
        <a:prstGeom prst="roundRect">
          <a:avLst/>
        </a:prstGeom>
        <a:blipFill dpi="0" rotWithShape="0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1219"/>
          </a:stretch>
        </a:blipFill>
        <a:ln>
          <a:noFill/>
        </a:ln>
        <a:effectLst>
          <a:glow rad="101600">
            <a:schemeClr val="accent5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6500" kern="1200" dirty="0"/>
            <a:t> </a:t>
          </a:r>
        </a:p>
      </dsp:txBody>
      <dsp:txXfrm>
        <a:off x="4693892" y="2983508"/>
        <a:ext cx="1959150" cy="1700390"/>
      </dsp:txXfrm>
    </dsp:sp>
    <dsp:sp modelId="{5BBA65DC-027D-4558-A2CA-0AFBE66E69EF}">
      <dsp:nvSpPr>
        <dsp:cNvPr id="0" name=""/>
        <dsp:cNvSpPr/>
      </dsp:nvSpPr>
      <dsp:spPr>
        <a:xfrm rot="10879965">
          <a:off x="3658380" y="3432929"/>
          <a:ext cx="667139" cy="723304"/>
        </a:xfrm>
        <a:prstGeom prst="flowChartDecision">
          <a:avLst/>
        </a:prstGeom>
        <a:solidFill>
          <a:schemeClr val="accent2">
            <a:hueOff val="-5849996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000" kern="1200"/>
        </a:p>
      </dsp:txBody>
      <dsp:txXfrm rot="10800000">
        <a:off x="3858495" y="3579918"/>
        <a:ext cx="466997" cy="433982"/>
      </dsp:txXfrm>
    </dsp:sp>
    <dsp:sp modelId="{B289A13C-5E22-486F-8BCD-7A6422BF7EBD}">
      <dsp:nvSpPr>
        <dsp:cNvPr id="0" name=""/>
        <dsp:cNvSpPr/>
      </dsp:nvSpPr>
      <dsp:spPr>
        <a:xfrm>
          <a:off x="1200993" y="2602189"/>
          <a:ext cx="2143124" cy="2304780"/>
        </a:xfrm>
        <a:prstGeom prst="ellipse">
          <a:avLst/>
        </a:prstGeom>
        <a:blipFill rotWithShape="0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2000" b="-2000"/>
          </a:stretch>
        </a:blipFill>
        <a:ln>
          <a:noFill/>
        </a:ln>
        <a:effectLst>
          <a:glow rad="101600">
            <a:schemeClr val="accent3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6500" kern="1200" dirty="0"/>
            <a:t> </a:t>
          </a:r>
        </a:p>
      </dsp:txBody>
      <dsp:txXfrm>
        <a:off x="1514846" y="2939716"/>
        <a:ext cx="1515418" cy="1629726"/>
      </dsp:txXfrm>
    </dsp:sp>
    <dsp:sp modelId="{AE82B83A-DAA2-402E-B0CC-15B375999605}">
      <dsp:nvSpPr>
        <dsp:cNvPr id="0" name=""/>
        <dsp:cNvSpPr/>
      </dsp:nvSpPr>
      <dsp:spPr>
        <a:xfrm rot="18072325">
          <a:off x="2844987" y="2050325"/>
          <a:ext cx="481701" cy="723304"/>
        </a:xfrm>
        <a:prstGeom prst="flowChartDecision">
          <a:avLst/>
        </a:prstGeom>
        <a:solidFill>
          <a:schemeClr val="accent2">
            <a:hueOff val="-11699993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000" kern="1200"/>
        </a:p>
      </dsp:txBody>
      <dsp:txXfrm>
        <a:off x="2879806" y="2256787"/>
        <a:ext cx="337191" cy="4339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89381D-4F34-4FCF-A48B-9F13B3D93837}" type="datetimeFigureOut">
              <a:rPr lang="es-ES" smtClean="0"/>
              <a:t>01/08/2025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7AC414-95AB-44D3-A5E1-C4611433AF1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8304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AC414-95AB-44D3-A5E1-C4611433AF15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9431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85D4F0-A3D5-F2C7-BA36-16FCB4D146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1AB5F3A4-3922-BA09-C0DC-6BDB21397D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BA2D076C-C647-797D-6B84-46D2BE14EA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98CEF20-F499-1CCA-F23E-B8A4E44B3B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AC414-95AB-44D3-A5E1-C4611433AF15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669920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AC414-95AB-44D3-A5E1-C4611433AF15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860835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3E8B1A-FAB7-2CFB-1AAC-72019288E7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24BE855D-B80A-7B7D-C7AA-80898F9F0E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42DDF4AC-92C2-CDC2-7744-BE2DC927E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8CABFF4-3F42-F776-7A21-AEE687197D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AC414-95AB-44D3-A5E1-C4611433AF15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59369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AC414-95AB-44D3-A5E1-C4611433AF15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717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19DBB9-B61E-C0F6-4D8A-F4C30881BF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A0A7C48-7AB4-9942-51A4-35B8AAE1E4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51C43EB-B0FB-DA3E-81C6-962AB15E2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80AC4-D8D6-4864-AA1A-565CBD5A998D}" type="datetimeFigureOut">
              <a:rPr lang="es-ES" smtClean="0"/>
              <a:t>01/08/2025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BE607DD-C1D0-1D94-EB33-B1A9CD3AB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D926319-B813-E996-BCF9-55C39BAE7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2813C-10E4-42A2-BE49-97B05949D4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739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F18CF1-503D-118A-EB63-75B777835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01EE7F8-DB53-9D14-36F1-B9D91E14B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CAA9491-1EB4-2389-4DEB-D6DED1F3C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80AC4-D8D6-4864-AA1A-565CBD5A998D}" type="datetimeFigureOut">
              <a:rPr lang="es-ES" smtClean="0"/>
              <a:t>01/08/2025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8AD300C-03C6-97C9-AC89-78EB5D7A9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19E826-D0D1-147E-711B-0AA54EECF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2813C-10E4-42A2-BE49-97B05949D4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37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99B28BD-9302-DF4C-1816-462299ABB5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E7437A9-C2AF-FEAE-C1CB-5D9ADC9D0F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E48711-3255-21FA-E09E-AD9DD2FD9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80AC4-D8D6-4864-AA1A-565CBD5A998D}" type="datetimeFigureOut">
              <a:rPr lang="es-ES" smtClean="0"/>
              <a:t>01/08/2025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BDB0AAC-4C6F-B126-D451-E0B099E03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36A2FC6-5E06-9776-3C33-879F4DEEC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2813C-10E4-42A2-BE49-97B05949D4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1794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01/08/2025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796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01/08/2025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838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01/08/2025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867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01/08/2025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788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01/08/2025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417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01/08/2025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414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01/08/2025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000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01/08/2025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220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BD8B63-B6AF-9813-BC98-ACCC5CE51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FBA8607-D859-923E-8958-E5C4DA6E8A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D02F1B1-C123-4503-8F4D-EC46C7C10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80AC4-D8D6-4864-AA1A-565CBD5A998D}" type="datetimeFigureOut">
              <a:rPr lang="es-ES" smtClean="0"/>
              <a:t>01/08/2025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B2FE19F-F032-C275-7819-D8B7460C2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DD50B61-69A2-6578-8801-313B73F4F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2813C-10E4-42A2-BE49-97B05949D4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600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01/08/2025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926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01/08/2025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750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01/08/2025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387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0DCCF4-A469-110D-C3D1-59432C531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A1E2130-6B09-C033-A0EE-72A2DBD94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1712015-6985-15D0-160E-E177E8A5E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80AC4-D8D6-4864-AA1A-565CBD5A998D}" type="datetimeFigureOut">
              <a:rPr lang="es-ES" smtClean="0"/>
              <a:t>01/08/2025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9264F0C-5A42-A245-8C6E-51441F131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2A288A7-0071-10E3-208B-E4073F10C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2813C-10E4-42A2-BE49-97B05949D4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053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8895D3-F2C4-1B62-25BB-584DCEA0E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4CDEAD9-BE61-CB9C-50F8-A6050BE439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9422336-48B1-87F1-8798-080BE9C8A5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C171807-ACFB-A84D-0932-ADC47C55C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80AC4-D8D6-4864-AA1A-565CBD5A998D}" type="datetimeFigureOut">
              <a:rPr lang="es-ES" smtClean="0"/>
              <a:t>01/08/2025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3888757-0F1D-DE45-4571-70A628E85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C483388-93CB-EEC8-3B75-9647C7570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2813C-10E4-42A2-BE49-97B05949D4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652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8C6677-DFBA-E59E-9142-F4E295C60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FF0D924-783C-D765-4E5E-888713D7FD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3BD1D1E-282D-5D0E-D224-92CFC7C6AD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91E6D99-2833-7BC7-12D6-05B8210EFD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D9584CC-F042-6322-E000-1DA92A5821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35C1C42-C5D6-0693-C708-939AF62A8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80AC4-D8D6-4864-AA1A-565CBD5A998D}" type="datetimeFigureOut">
              <a:rPr lang="es-ES" smtClean="0"/>
              <a:t>01/08/2025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4E7E5E1-F6A2-2911-E71F-2B5DD4C89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B400E9F-E1A5-3539-CB3B-FA7B05F82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2813C-10E4-42A2-BE49-97B05949D4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904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BFD8EA-9BD4-516D-458E-5371B1ED0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3A71F19-8026-1249-2636-4ED88984D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80AC4-D8D6-4864-AA1A-565CBD5A998D}" type="datetimeFigureOut">
              <a:rPr lang="es-ES" smtClean="0"/>
              <a:t>01/08/2025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42095ED-B600-6F28-512F-24B1C23FF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C4584D0-5A1F-2E1E-67F6-BC7275A99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2813C-10E4-42A2-BE49-97B05949D4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010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F18E8DE-6BFC-3108-1A15-24B5F2468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80AC4-D8D6-4864-AA1A-565CBD5A998D}" type="datetimeFigureOut">
              <a:rPr lang="es-ES" smtClean="0"/>
              <a:t>01/08/2025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7A2756A-DB57-6A7B-3E8F-A44BC785F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5559C08-5C19-FC12-B818-CE275095D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2813C-10E4-42A2-BE49-97B05949D4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589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5CB407-D8CE-A132-B567-904FE539B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8CB8746-BA61-93DC-9394-9960F46608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AC600D6-5E9B-7BBD-14C7-419DB1CDA6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956BD9A-CDEC-650E-4FDA-901B4D1A7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80AC4-D8D6-4864-AA1A-565CBD5A998D}" type="datetimeFigureOut">
              <a:rPr lang="es-ES" smtClean="0"/>
              <a:t>01/08/2025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5BB3A46-11EB-B5BA-9E1D-245F2BAD1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555FD60-7B3B-2F16-9C0A-10547FEBE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2813C-10E4-42A2-BE49-97B05949D4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852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84A221-D31A-F3A1-E58D-CDBC4327C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CE8BAA5-93E2-94F3-5599-24C30A5114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0DA6C0-963D-9D6C-D8C4-DC596B564B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B043918-AA51-4D67-9073-CA3A54C44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80AC4-D8D6-4864-AA1A-565CBD5A998D}" type="datetimeFigureOut">
              <a:rPr lang="es-ES" smtClean="0"/>
              <a:t>01/08/2025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6B39B78-7133-65FE-07CE-A90EEA50A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148B4FB-E9A7-E79C-AC67-224667883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2813C-10E4-42A2-BE49-97B05949D4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576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2979955-413E-BCE8-5833-458B7A3DD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833D780-CF37-AFB8-B917-4FC3C57B7F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9439F4-EEA0-379A-B230-6FD07B31F6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880AC4-D8D6-4864-AA1A-565CBD5A998D}" type="datetimeFigureOut">
              <a:rPr lang="es-ES" smtClean="0"/>
              <a:t>01/08/2025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F4FE7E4-97F2-2F53-4D29-6D8ADFD356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7D611DA-2543-9EC4-8E0B-0F564B9897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4A2813C-10E4-42A2-BE49-97B05949D4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8042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01/08/2025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1212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31.jpeg"/><Relationship Id="rId7" Type="http://schemas.openxmlformats.org/officeDocument/2006/relationships/diagramColors" Target="../diagrams/colors4.xm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jpeg"/><Relationship Id="rId26" Type="http://schemas.openxmlformats.org/officeDocument/2006/relationships/image" Target="../media/image63.png"/><Relationship Id="rId3" Type="http://schemas.openxmlformats.org/officeDocument/2006/relationships/image" Target="../media/image43.png"/><Relationship Id="rId21" Type="http://schemas.openxmlformats.org/officeDocument/2006/relationships/image" Target="../media/image58.png"/><Relationship Id="rId7" Type="http://schemas.openxmlformats.org/officeDocument/2006/relationships/image" Target="../media/image45.png"/><Relationship Id="rId12" Type="http://schemas.openxmlformats.org/officeDocument/2006/relationships/image" Target="../media/image50.jpeg"/><Relationship Id="rId17" Type="http://schemas.openxmlformats.org/officeDocument/2006/relationships/image" Target="../media/image55.png"/><Relationship Id="rId25" Type="http://schemas.openxmlformats.org/officeDocument/2006/relationships/image" Target="../media/image62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4.jpeg"/><Relationship Id="rId20" Type="http://schemas.microsoft.com/office/2007/relationships/hdphoto" Target="../media/hdphoto7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24" Type="http://schemas.openxmlformats.org/officeDocument/2006/relationships/image" Target="../media/image61.png"/><Relationship Id="rId5" Type="http://schemas.openxmlformats.org/officeDocument/2006/relationships/image" Target="../media/image41.jpeg"/><Relationship Id="rId15" Type="http://schemas.openxmlformats.org/officeDocument/2006/relationships/image" Target="../media/image53.png"/><Relationship Id="rId23" Type="http://schemas.openxmlformats.org/officeDocument/2006/relationships/image" Target="../media/image60.png"/><Relationship Id="rId10" Type="http://schemas.openxmlformats.org/officeDocument/2006/relationships/image" Target="../media/image48.jpeg"/><Relationship Id="rId19" Type="http://schemas.openxmlformats.org/officeDocument/2006/relationships/image" Target="../media/image57.png"/><Relationship Id="rId4" Type="http://schemas.microsoft.com/office/2007/relationships/hdphoto" Target="../media/hdphoto6.wdp"/><Relationship Id="rId9" Type="http://schemas.openxmlformats.org/officeDocument/2006/relationships/image" Target="../media/image47.png"/><Relationship Id="rId14" Type="http://schemas.openxmlformats.org/officeDocument/2006/relationships/image" Target="../media/image52.jpeg"/><Relationship Id="rId22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6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microsoft.com/office/2007/relationships/hdphoto" Target="../media/hdphoto4.wdp"/><Relationship Id="rId9" Type="http://schemas.microsoft.com/office/2007/relationships/diagramDrawing" Target="../diagrams/drawing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95EEBB-8AFF-42C5-AA8E-804847755F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Imagen 8" descr="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867D6A8A-112C-2E66-255E-625FE19EAB5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514" y="1487007"/>
            <a:ext cx="6931364" cy="5198521"/>
          </a:xfrm>
          <a:prstGeom prst="rect">
            <a:avLst/>
          </a:prstGeom>
          <a:ln w="9525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 descr="Imagen que contiene edificio, pequeño, café, hecho de madera&#10;&#10;El contenido generado por IA puede ser incorrecto.">
            <a:extLst>
              <a:ext uri="{FF2B5EF4-FFF2-40B4-BE49-F238E27FC236}">
                <a16:creationId xmlns:a16="http://schemas.microsoft.com/office/drawing/2014/main" id="{66A31FE1-9678-8602-2164-DA6CAB40FFA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438008" y="168974"/>
            <a:ext cx="4623478" cy="6164638"/>
          </a:xfrm>
          <a:prstGeom prst="rect">
            <a:avLst/>
          </a:prstGeom>
          <a:ln w="9525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  <a:softEdge rad="317500"/>
          </a:effectLst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43477" y="1297597"/>
            <a:ext cx="6938373" cy="0"/>
          </a:xfrm>
          <a:prstGeom prst="line">
            <a:avLst/>
          </a:prstGeom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17">
            <a:extLst>
              <a:ext uri="{FF2B5EF4-FFF2-40B4-BE49-F238E27FC236}">
                <a16:creationId xmlns:a16="http://schemas.microsoft.com/office/drawing/2014/main" id="{670A6285-BB51-0473-DD61-3382744C95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43477" y="183172"/>
            <a:ext cx="6938373" cy="0"/>
          </a:xfrm>
          <a:prstGeom prst="line">
            <a:avLst/>
          </a:prstGeom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17">
            <a:extLst>
              <a:ext uri="{FF2B5EF4-FFF2-40B4-BE49-F238E27FC236}">
                <a16:creationId xmlns:a16="http://schemas.microsoft.com/office/drawing/2014/main" id="{1F1B1E0D-57D5-2E32-4871-DDDD3FAC3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54222" y="6450622"/>
            <a:ext cx="4607264" cy="0"/>
          </a:xfrm>
          <a:prstGeom prst="line">
            <a:avLst/>
          </a:prstGeom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17">
            <a:extLst>
              <a:ext uri="{FF2B5EF4-FFF2-40B4-BE49-F238E27FC236}">
                <a16:creationId xmlns:a16="http://schemas.microsoft.com/office/drawing/2014/main" id="{B26F7203-1623-11E5-20C5-D68E036C4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54222" y="6755422"/>
            <a:ext cx="4607264" cy="0"/>
          </a:xfrm>
          <a:prstGeom prst="line">
            <a:avLst/>
          </a:prstGeom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uadroTexto 28">
            <a:extLst>
              <a:ext uri="{FF2B5EF4-FFF2-40B4-BE49-F238E27FC236}">
                <a16:creationId xmlns:a16="http://schemas.microsoft.com/office/drawing/2014/main" id="{75665A90-02CF-54FB-FB7E-182FC1D23E29}"/>
              </a:ext>
            </a:extLst>
          </p:cNvPr>
          <p:cNvSpPr txBox="1"/>
          <p:nvPr/>
        </p:nvSpPr>
        <p:spPr>
          <a:xfrm>
            <a:off x="130514" y="183172"/>
            <a:ext cx="6931364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morning" dir="t"/>
            </a:scene3d>
            <a:sp3d extrusionH="57150" prstMaterial="matte">
              <a:bevelT w="63500" h="12700" prst="angle"/>
              <a:contourClr>
                <a:schemeClr val="bg1"/>
              </a:contourClr>
            </a:sp3d>
          </a:bodyPr>
          <a:lstStyle/>
          <a:p>
            <a:pPr algn="ctr"/>
            <a:r>
              <a:rPr lang="en" sz="6600" b="1" spc="1000" dirty="0">
                <a:ln/>
                <a:solidFill>
                  <a:srgbClr val="FE0000"/>
                </a:solidFill>
                <a:effectLst>
                  <a:reflection blurRad="6350" stA="55000" endA="300" endPos="35000" dir="5400000" sy="-100000" algn="bl" rotWithShape="0"/>
                </a:effectLst>
              </a:rPr>
              <a:t>PASSA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618A67C6-0125-C84D-6F16-F7FFA17BAD16}"/>
              </a:ext>
            </a:extLst>
          </p:cNvPr>
          <p:cNvSpPr txBox="1"/>
          <p:nvPr/>
        </p:nvSpPr>
        <p:spPr>
          <a:xfrm>
            <a:off x="7438008" y="6436746"/>
            <a:ext cx="46234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1600" b="1" dirty="0">
                <a:solidFill>
                  <a:srgbClr val="C1D6E5"/>
                </a:solidFill>
              </a:rPr>
              <a:t>Lektion 5, Sabbat, 2. August 2025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953D5B9-EF33-1E34-5474-998B9F6FBAB7}"/>
              </a:ext>
            </a:extLst>
          </p:cNvPr>
          <p:cNvPic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8_I9INZxMAAAAlAAAAEQAAAA0AAAAAkAAAAEgAAACQAAAASAAAAAAAAAAAAAAAAAAAAAEAAABQAAAAAAAAAAAA4D8AAAAAAADgPwAAAAAAAOA/AAAAAAAA4D8AAAAAAADgPwAAAAAAAOA/AAAAAAAA4D8AAAAAAADgPwAAAAAAAOA/AAAAAAAA4D8CAAAAjAAAAAAAAAAAAAAAFWCC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o6OgKAAAAACgAAAAoAAAAZAAAAGQAAAAAAAAAzMzMAAAAAABQAAAAUAAAAGQAAABkAAAAAAAAAAcAAAA4AAAAAAAAAAAAAAAAAAAA////AAAAAAAAAAAAAAAAAAAAAAAAAAAAAAAAAAAAAABkAAAAZAAAAAAAAAAjAAAABAAAAGQAAAAXAAAAFAAAAAAAAAAAAAAA/38AAP9/AAAAAAAACQAAAAQAAAAAAAE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BVgggX///8BAAAAAAAAAAAAAAAAAAAAAAAAAAAAAAAAAAAAAAAAAAAAAAACf39/AOjo6APMzMwAwMD/AH9/fwAAAAAAAAAAAAAAAAD///8AAAAAACEAAAAYAAAAFAAAAJEGAAA7JgAA+iEAAO0nAAAQAAAAJgAAAAgAAAD//////////zAAAAAUAAAAAAAAAAAA//8AAAEAAAD//wAAAQA="/>
              </a:ext>
            </a:extLst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7000"/>
                    </a14:imgEffect>
                    <a14:imgEffect>
                      <a14:colorTemperature colorTemp="5936"/>
                    </a14:imgEffect>
                    <a14:imgEffect>
                      <a14:saturation sat="108000"/>
                    </a14:imgEffect>
                    <a14:imgEffect>
                      <a14:brightnessContrast bright="-41000" contrast="9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3017038" y="4241118"/>
            <a:ext cx="335648" cy="4597249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31014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6A6933-702E-093C-9B16-7A275A6211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>
            <a:extLst>
              <a:ext uri="{FF2B5EF4-FFF2-40B4-BE49-F238E27FC236}">
                <a16:creationId xmlns:a16="http://schemas.microsoft.com/office/drawing/2014/main" id="{3CD5F1C5-218D-38F7-25DA-B9D6D5DD8DF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298857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17" name="Diagrama 16">
            <a:extLst>
              <a:ext uri="{FF2B5EF4-FFF2-40B4-BE49-F238E27FC236}">
                <a16:creationId xmlns:a16="http://schemas.microsoft.com/office/drawing/2014/main" id="{606C99A7-BA4E-D0A8-0AFB-96E7E5AF16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04987528"/>
              </p:ext>
            </p:extLst>
          </p:nvPr>
        </p:nvGraphicFramePr>
        <p:xfrm>
          <a:off x="4800918" y="1813604"/>
          <a:ext cx="8128000" cy="4931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55293C46-5966-E3BA-0FCA-4A1B28BDE3B7}"/>
              </a:ext>
            </a:extLst>
          </p:cNvPr>
          <p:cNvSpPr txBox="1"/>
          <p:nvPr/>
        </p:nvSpPr>
        <p:spPr>
          <a:xfrm>
            <a:off x="3522688" y="-57150"/>
            <a:ext cx="866931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DAS BLUT UND DER SAUERTEIG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A901057-2001-B5C1-8AF8-DE90AF65F5C8}"/>
              </a:ext>
            </a:extLst>
          </p:cNvPr>
          <p:cNvSpPr txBox="1"/>
          <p:nvPr/>
        </p:nvSpPr>
        <p:spPr>
          <a:xfrm>
            <a:off x="1000124" y="626566"/>
            <a:ext cx="1019175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20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“</a:t>
            </a:r>
            <a:r>
              <a:rPr lang="de-DE" sz="20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Und Mose rief alle Ältesten in Israel zu sich und sprach zu ihnen: ,Macht euch auf </a:t>
            </a:r>
            <a:br>
              <a:rPr lang="de-DE" sz="20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de-DE" sz="20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und nehmt euch Lämmer für eure Familien und schächtet das PASSAH!‘ </a:t>
            </a:r>
            <a:r>
              <a:rPr lang="en" sz="20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” </a:t>
            </a:r>
            <a:r>
              <a:rPr lang="en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(</a:t>
            </a:r>
            <a:r>
              <a:rPr lang="de-DE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2. Mo</a:t>
            </a:r>
            <a:r>
              <a:rPr lang="en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12:21)</a:t>
            </a:r>
            <a:endParaRPr lang="en" sz="1600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8DAA4DB-1406-A54F-B3A2-0A59137FFC28}"/>
              </a:ext>
            </a:extLst>
          </p:cNvPr>
          <p:cNvSpPr txBox="1"/>
          <p:nvPr/>
        </p:nvSpPr>
        <p:spPr>
          <a:xfrm>
            <a:off x="220956" y="1715343"/>
            <a:ext cx="6669701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/>
              <a:t>Sie sollten den </a:t>
            </a:r>
            <a:r>
              <a:rPr lang="de-DE" sz="2000" b="1" u="sng" dirty="0">
                <a:solidFill>
                  <a:srgbClr val="D0CFBD"/>
                </a:solidFill>
              </a:rPr>
              <a:t>SAUERTEIG</a:t>
            </a:r>
            <a:r>
              <a:rPr lang="de-DE" sz="2000" b="1" dirty="0"/>
              <a:t> aus ihren </a:t>
            </a:r>
            <a:r>
              <a:rPr lang="de-DE" sz="2000" b="1" u="sng" dirty="0"/>
              <a:t>Häusern </a:t>
            </a:r>
            <a:r>
              <a:rPr lang="de-DE" sz="2000" b="1" u="sng" dirty="0">
                <a:solidFill>
                  <a:srgbClr val="D0CFBD"/>
                </a:solidFill>
              </a:rPr>
              <a:t>entfernen</a:t>
            </a:r>
            <a:r>
              <a:rPr lang="de-DE" sz="2000" b="1" u="sng" dirty="0"/>
              <a:t> </a:t>
            </a:r>
            <a:r>
              <a:rPr lang="de-DE" sz="2000" b="1" dirty="0"/>
              <a:t>und BROT ohne ihn backen (UNGESÄUERTES BROT). </a:t>
            </a:r>
            <a:br>
              <a:rPr lang="de-DE" sz="2000" b="1" dirty="0"/>
            </a:br>
            <a:r>
              <a:rPr lang="de-DE" sz="2000" b="1" dirty="0"/>
              <a:t>Da die Abreise unmittelbar bevorstand, </a:t>
            </a:r>
            <a:br>
              <a:rPr lang="de-DE" sz="2000" b="1" dirty="0"/>
            </a:br>
            <a:r>
              <a:rPr lang="de-DE" sz="2000" b="1" dirty="0"/>
              <a:t>würden sie in der Anfangsphase keinen Sauerteig haben </a:t>
            </a:r>
            <a:r>
              <a:rPr lang="de-DE" b="1" dirty="0"/>
              <a:t>(2. Mose 12,17–20). </a:t>
            </a:r>
          </a:p>
          <a:p>
            <a:pPr>
              <a:spcBef>
                <a:spcPts val="600"/>
              </a:spcBef>
            </a:pPr>
            <a:r>
              <a:rPr lang="de-DE" sz="2000" b="1" dirty="0"/>
              <a:t>Dieser </a:t>
            </a:r>
            <a:r>
              <a:rPr lang="de-DE" sz="2000" b="1" u="sng" dirty="0"/>
              <a:t>Sauerteig</a:t>
            </a:r>
            <a:r>
              <a:rPr lang="de-DE" sz="2000" b="1" dirty="0"/>
              <a:t> ist ein </a:t>
            </a:r>
            <a:r>
              <a:rPr lang="de-DE" sz="2000" b="1" u="sng" dirty="0"/>
              <a:t>Symbol für die Sünde</a:t>
            </a:r>
            <a:r>
              <a:rPr lang="de-DE" sz="2000" b="1" dirty="0"/>
              <a:t> und </a:t>
            </a:r>
            <a:r>
              <a:rPr lang="de-DE" sz="2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UNGESÄUERTES BROT </a:t>
            </a:r>
            <a:r>
              <a:rPr lang="de-DE" sz="2000" b="1" dirty="0"/>
              <a:t>symbolisiert </a:t>
            </a:r>
            <a:br>
              <a:rPr lang="de-DE" sz="2000" b="1" dirty="0"/>
            </a:br>
            <a:r>
              <a:rPr lang="de-DE" sz="2000" b="1" dirty="0"/>
              <a:t>das </a:t>
            </a:r>
            <a:r>
              <a:rPr lang="de-DE" sz="2200" b="1" spc="300" dirty="0">
                <a:solidFill>
                  <a:srgbClr val="F5A315"/>
                </a:solidFill>
                <a:effectLst>
                  <a:glow rad="38100">
                    <a:schemeClr val="bg1"/>
                  </a:glow>
                </a:effectLst>
              </a:rPr>
              <a:t>NEUE LEBEN IN CHRISTUS JESUS </a:t>
            </a:r>
            <a:br>
              <a:rPr lang="de-DE" sz="2000" b="1" spc="300" dirty="0"/>
            </a:br>
            <a:r>
              <a:rPr lang="de-DE" b="1" dirty="0"/>
              <a:t>(1. Kor. 5,6–8; 2. Kor. 5,17).</a:t>
            </a:r>
            <a:endParaRPr lang="en" sz="20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E8B08B2-A959-698C-7490-A78BE2196D70}"/>
              </a:ext>
            </a:extLst>
          </p:cNvPr>
          <p:cNvSpPr txBox="1"/>
          <p:nvPr/>
        </p:nvSpPr>
        <p:spPr>
          <a:xfrm>
            <a:off x="220956" y="1341315"/>
            <a:ext cx="117927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/>
              <a:t>Am 14. spielten 2 Elemente bei der Zeremonie eine entscheidende Rolle: </a:t>
            </a:r>
            <a:r>
              <a:rPr lang="de-DE" sz="2000" b="1" u="sng" dirty="0">
                <a:solidFill>
                  <a:srgbClr val="C00000"/>
                </a:solidFill>
                <a:effectLst>
                  <a:glow rad="50800">
                    <a:schemeClr val="bg1"/>
                  </a:glow>
                </a:effectLst>
              </a:rPr>
              <a:t>BLUT</a:t>
            </a:r>
            <a:r>
              <a:rPr lang="de-DE" sz="2000" b="1" u="sng" dirty="0"/>
              <a:t> und </a:t>
            </a:r>
            <a:r>
              <a:rPr lang="de-DE" sz="2000" b="1" u="sng" dirty="0">
                <a:solidFill>
                  <a:srgbClr val="D0CFBD"/>
                </a:solidFill>
              </a:rPr>
              <a:t>SAUERTEIG</a:t>
            </a:r>
            <a:endParaRPr lang="en" sz="2000" b="1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036A9E72-842C-5300-FFA8-664F65F5E40D}"/>
              </a:ext>
            </a:extLst>
          </p:cNvPr>
          <p:cNvSpPr txBox="1"/>
          <p:nvPr/>
        </p:nvSpPr>
        <p:spPr>
          <a:xfrm>
            <a:off x="220955" y="4709205"/>
            <a:ext cx="5679101" cy="1969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>
                <a:solidFill>
                  <a:srgbClr val="C00000"/>
                </a:solidFill>
                <a:effectLst>
                  <a:glow rad="50800">
                    <a:schemeClr val="bg1"/>
                  </a:glow>
                </a:effectLst>
              </a:rPr>
              <a:t>BLUT</a:t>
            </a:r>
            <a:r>
              <a:rPr lang="de-DE" sz="2000" b="1" dirty="0"/>
              <a:t> war das Element der </a:t>
            </a:r>
            <a:r>
              <a:rPr lang="de-DE" sz="2000" b="1" dirty="0">
                <a:solidFill>
                  <a:srgbClr val="C00000"/>
                </a:solidFill>
                <a:effectLst>
                  <a:glow rad="50800">
                    <a:schemeClr val="bg1"/>
                  </a:glow>
                </a:effectLst>
              </a:rPr>
              <a:t>ERLÖSUNG.</a:t>
            </a:r>
            <a:r>
              <a:rPr lang="de-DE" sz="2000" b="1" dirty="0"/>
              <a:t> </a:t>
            </a:r>
            <a:br>
              <a:rPr lang="de-DE" sz="2000" b="1" dirty="0"/>
            </a:br>
            <a:r>
              <a:rPr lang="de-DE" sz="2000" b="1" dirty="0"/>
              <a:t>Es stand für das </a:t>
            </a:r>
            <a:r>
              <a:rPr lang="de-DE" sz="2200" b="1" spc="300" dirty="0">
                <a:solidFill>
                  <a:srgbClr val="C00000"/>
                </a:solidFill>
                <a:effectLst>
                  <a:glow rad="50800">
                    <a:schemeClr val="bg1"/>
                  </a:glow>
                </a:effectLst>
              </a:rPr>
              <a:t>BLUT JESU</a:t>
            </a:r>
            <a:r>
              <a:rPr lang="de-DE" sz="2000" b="1" spc="300" dirty="0">
                <a:solidFill>
                  <a:srgbClr val="C00000"/>
                </a:solidFill>
                <a:effectLst>
                  <a:glow rad="50800">
                    <a:schemeClr val="bg1"/>
                  </a:glow>
                </a:effectLst>
              </a:rPr>
              <a:t>,</a:t>
            </a:r>
            <a:r>
              <a:rPr lang="de-DE" sz="2000" b="1" spc="300" dirty="0"/>
              <a:t> </a:t>
            </a:r>
            <a:br>
              <a:rPr lang="de-DE" sz="2000" b="1" dirty="0"/>
            </a:br>
            <a:r>
              <a:rPr lang="de-DE" sz="2000" b="1" dirty="0"/>
              <a:t>das Er am Kreuz vergoss, </a:t>
            </a:r>
            <a:br>
              <a:rPr lang="de-DE" sz="2000" b="1" dirty="0"/>
            </a:br>
            <a:r>
              <a:rPr lang="de-DE" sz="2000" b="1" dirty="0"/>
              <a:t>damit GOTT im </a:t>
            </a:r>
            <a:r>
              <a:rPr lang="de-DE" sz="2000" b="1" u="sng" dirty="0"/>
              <a:t>GERICHT</a:t>
            </a:r>
            <a:r>
              <a:rPr lang="de-DE" sz="2000" b="1" dirty="0"/>
              <a:t> </a:t>
            </a:r>
            <a:br>
              <a:rPr lang="de-DE" sz="2000" b="1" dirty="0"/>
            </a:br>
            <a:r>
              <a:rPr lang="de-DE" sz="2000" b="1" dirty="0"/>
              <a:t>an unserer </a:t>
            </a:r>
            <a:r>
              <a:rPr lang="de-DE" sz="2000" b="1" u="sng" dirty="0"/>
              <a:t>Verdammnis vorübergehen (PASSA) </a:t>
            </a:r>
            <a:br>
              <a:rPr lang="de-DE" sz="2000" b="1" u="sng" dirty="0"/>
            </a:br>
            <a:r>
              <a:rPr lang="de-DE" sz="2000" b="1" u="sng" dirty="0"/>
              <a:t>möge </a:t>
            </a:r>
            <a:r>
              <a:rPr lang="de-DE" b="1" dirty="0"/>
              <a:t>(1. Johannes 1:7 ; 2:1-2).</a:t>
            </a:r>
            <a:endParaRPr lang="en" sz="2000" b="1" dirty="0"/>
          </a:p>
        </p:txBody>
      </p:sp>
      <p:sp>
        <p:nvSpPr>
          <p:cNvPr id="2" name="Scrollen: horizontal 1">
            <a:extLst>
              <a:ext uri="{FF2B5EF4-FFF2-40B4-BE49-F238E27FC236}">
                <a16:creationId xmlns:a16="http://schemas.microsoft.com/office/drawing/2014/main" id="{7514D6B3-BD7E-6308-CCB2-0DE8AA847D4C}"/>
              </a:ext>
            </a:extLst>
          </p:cNvPr>
          <p:cNvSpPr/>
          <p:nvPr/>
        </p:nvSpPr>
        <p:spPr>
          <a:xfrm>
            <a:off x="118462" y="66715"/>
            <a:ext cx="3035866" cy="511629"/>
          </a:xfrm>
          <a:prstGeom prst="horizontalScroll">
            <a:avLst/>
          </a:prstGeom>
          <a:solidFill>
            <a:schemeClr val="bg2"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i="1" dirty="0">
                <a:solidFill>
                  <a:srgbClr val="6C0401"/>
                </a:solidFill>
              </a:rPr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Di, 29. Juli ‘25 – </a:t>
            </a:r>
            <a:r>
              <a:rPr lang="de-DE" sz="2000" b="1" i="1" dirty="0" err="1">
                <a:solidFill>
                  <a:srgbClr val="6C0401"/>
                </a:solidFill>
              </a:rPr>
              <a:t>Pesach</a:t>
            </a:r>
            <a:r>
              <a:rPr lang="de-DE" sz="2000" b="1" i="1" dirty="0">
                <a:solidFill>
                  <a:srgbClr val="6C0401"/>
                </a:solidFill>
              </a:rPr>
              <a:t>	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6697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7" grpId="0">
        <p:bldAsOne/>
      </p:bldGraphic>
      <p:bldP spid="3" grpId="0"/>
      <p:bldP spid="5" grpId="0"/>
      <p:bldP spid="6" grpId="0"/>
      <p:bldP spid="7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6D74D4-12C8-D91B-B783-7F128D4D66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>
            <a:extLst>
              <a:ext uri="{FF2B5EF4-FFF2-40B4-BE49-F238E27FC236}">
                <a16:creationId xmlns:a16="http://schemas.microsoft.com/office/drawing/2014/main" id="{660EB8DF-6A0B-4BF3-911B-CD3C2649636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298857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32983FD-0783-8A1D-FC3D-1059476A2CB9}"/>
              </a:ext>
            </a:extLst>
          </p:cNvPr>
          <p:cNvSpPr txBox="1"/>
          <p:nvPr/>
        </p:nvSpPr>
        <p:spPr>
          <a:xfrm>
            <a:off x="3522688" y="-57150"/>
            <a:ext cx="866931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DAS BLUT UND DER SAUERTEIG</a:t>
            </a:r>
          </a:p>
        </p:txBody>
      </p:sp>
      <p:pic>
        <p:nvPicPr>
          <p:cNvPr id="4" name="Imagen 3" descr="Imagen que contiene edificio, exterior, ladrillo, casa&#10;&#10;El contenido generado por IA puede ser incorrecto.">
            <a:extLst>
              <a:ext uri="{FF2B5EF4-FFF2-40B4-BE49-F238E27FC236}">
                <a16:creationId xmlns:a16="http://schemas.microsoft.com/office/drawing/2014/main" id="{148CFAD0-1E8D-A792-1C82-3DA7D7A93A9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7172" y="1365572"/>
            <a:ext cx="6270171" cy="399519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A7191096-4EEB-ACDD-B8EF-39449172C258}"/>
              </a:ext>
            </a:extLst>
          </p:cNvPr>
          <p:cNvSpPr txBox="1"/>
          <p:nvPr/>
        </p:nvSpPr>
        <p:spPr>
          <a:xfrm>
            <a:off x="2" y="5283180"/>
            <a:ext cx="9187542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400" b="1" dirty="0"/>
              <a:t>Der </a:t>
            </a:r>
            <a:r>
              <a:rPr lang="de-DE" sz="2400" b="1" dirty="0">
                <a:solidFill>
                  <a:srgbClr val="92D050"/>
                </a:solidFill>
              </a:rPr>
              <a:t>YSOP-Zweig, </a:t>
            </a:r>
            <a:br>
              <a:rPr lang="de-DE" sz="2400" b="1" dirty="0"/>
            </a:br>
            <a:r>
              <a:rPr lang="de-DE" sz="2400" b="1" dirty="0"/>
              <a:t>mit dem das </a:t>
            </a:r>
            <a:r>
              <a:rPr lang="de-DE" sz="2400" b="1" dirty="0">
                <a:solidFill>
                  <a:srgbClr val="6C0401"/>
                </a:solidFill>
                <a:effectLst>
                  <a:glow rad="127000">
                    <a:schemeClr val="accent3">
                      <a:lumMod val="20000"/>
                      <a:lumOff val="80000"/>
                    </a:schemeClr>
                  </a:glow>
                </a:effectLst>
              </a:rPr>
              <a:t>BLUT </a:t>
            </a:r>
            <a:r>
              <a:rPr lang="de-DE" sz="2400" b="1" dirty="0"/>
              <a:t>versprengt werden sollte </a:t>
            </a:r>
            <a:br>
              <a:rPr lang="de-DE" sz="2400" b="1" dirty="0"/>
            </a:br>
            <a:r>
              <a:rPr lang="de-DE" sz="2000" b="1" dirty="0"/>
              <a:t>(2. Mose 12,22), </a:t>
            </a:r>
            <a:br>
              <a:rPr lang="de-DE" sz="2000" b="1" dirty="0"/>
            </a:br>
            <a:r>
              <a:rPr lang="de-DE" sz="2400" b="1" dirty="0"/>
              <a:t>ist ein Symbol für die </a:t>
            </a:r>
            <a:r>
              <a:rPr lang="de-DE" sz="2400" b="1" dirty="0">
                <a:solidFill>
                  <a:srgbClr val="92D050"/>
                </a:solidFill>
              </a:rPr>
              <a:t>REINIGUNG VON SÜNDE </a:t>
            </a:r>
            <a:r>
              <a:rPr lang="de-DE" sz="2000" b="1" dirty="0"/>
              <a:t>(Ps. 51,9a):</a:t>
            </a:r>
            <a:endParaRPr lang="en" sz="2400" b="1" dirty="0"/>
          </a:p>
        </p:txBody>
      </p:sp>
      <p:sp>
        <p:nvSpPr>
          <p:cNvPr id="2" name="Scrollen: horizontal 1">
            <a:extLst>
              <a:ext uri="{FF2B5EF4-FFF2-40B4-BE49-F238E27FC236}">
                <a16:creationId xmlns:a16="http://schemas.microsoft.com/office/drawing/2014/main" id="{3F90AB06-DF06-FA5A-F5BD-6AD414CCCC62}"/>
              </a:ext>
            </a:extLst>
          </p:cNvPr>
          <p:cNvSpPr/>
          <p:nvPr/>
        </p:nvSpPr>
        <p:spPr>
          <a:xfrm>
            <a:off x="118462" y="66715"/>
            <a:ext cx="3035866" cy="511629"/>
          </a:xfrm>
          <a:prstGeom prst="horizontalScroll">
            <a:avLst/>
          </a:prstGeom>
          <a:solidFill>
            <a:schemeClr val="bg2"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i="1" dirty="0">
                <a:solidFill>
                  <a:srgbClr val="6C0401"/>
                </a:solidFill>
              </a:rPr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Di, 29. Juli ‘25 – </a:t>
            </a:r>
            <a:r>
              <a:rPr lang="de-DE" sz="2000" b="1" i="1" dirty="0" err="1">
                <a:solidFill>
                  <a:srgbClr val="6C0401"/>
                </a:solidFill>
              </a:rPr>
              <a:t>Pesach</a:t>
            </a:r>
            <a:r>
              <a:rPr lang="de-DE" sz="2000" b="1" i="1" dirty="0">
                <a:solidFill>
                  <a:srgbClr val="6C0401"/>
                </a:solidFill>
              </a:rPr>
              <a:t>	</a:t>
            </a:r>
            <a:endParaRPr lang="de-DE" dirty="0"/>
          </a:p>
        </p:txBody>
      </p:sp>
      <p:sp>
        <p:nvSpPr>
          <p:cNvPr id="8" name="CuadroTexto 4">
            <a:extLst>
              <a:ext uri="{FF2B5EF4-FFF2-40B4-BE49-F238E27FC236}">
                <a16:creationId xmlns:a16="http://schemas.microsoft.com/office/drawing/2014/main" id="{1254E4FF-E703-60B7-9585-FB105A95D930}"/>
              </a:ext>
            </a:extLst>
          </p:cNvPr>
          <p:cNvSpPr txBox="1"/>
          <p:nvPr/>
        </p:nvSpPr>
        <p:spPr>
          <a:xfrm>
            <a:off x="1000124" y="626566"/>
            <a:ext cx="1019175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20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“</a:t>
            </a:r>
            <a:r>
              <a:rPr lang="de-DE" sz="20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Und Mose rief alle Ältesten in Israel zu sich und sprach zu ihnen: ,Macht euch auf </a:t>
            </a:r>
            <a:br>
              <a:rPr lang="de-DE" sz="20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de-DE" sz="20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und nehmt euch Lämmer für eure Familien und schächtet das PASSAH!‘ </a:t>
            </a:r>
            <a:r>
              <a:rPr lang="en" sz="20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” </a:t>
            </a:r>
            <a:r>
              <a:rPr lang="en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(</a:t>
            </a:r>
            <a:r>
              <a:rPr lang="de-DE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2. Mo</a:t>
            </a:r>
            <a:r>
              <a:rPr lang="en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12:21)</a:t>
            </a:r>
            <a:endParaRPr lang="en" sz="1600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9" name="CuadroTexto 12">
            <a:extLst>
              <a:ext uri="{FF2B5EF4-FFF2-40B4-BE49-F238E27FC236}">
                <a16:creationId xmlns:a16="http://schemas.microsoft.com/office/drawing/2014/main" id="{157AFF27-0DE1-C739-461D-50EC4F10C749}"/>
              </a:ext>
            </a:extLst>
          </p:cNvPr>
          <p:cNvSpPr txBox="1"/>
          <p:nvPr/>
        </p:nvSpPr>
        <p:spPr>
          <a:xfrm>
            <a:off x="8240482" y="2305615"/>
            <a:ext cx="286566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3200" b="1" dirty="0">
                <a:solidFill>
                  <a:srgbClr val="92D050"/>
                </a:solidFill>
              </a:rPr>
              <a:t>„</a:t>
            </a:r>
            <a:r>
              <a:rPr lang="de-DE" sz="3200" b="1" dirty="0">
                <a:solidFill>
                  <a:srgbClr val="92D050"/>
                </a:solidFill>
                <a:highlight>
                  <a:srgbClr val="FAE9CE"/>
                </a:highlight>
              </a:rPr>
              <a:t>Entsündige</a:t>
            </a:r>
            <a:r>
              <a:rPr lang="de-DE" sz="3200" b="1" dirty="0">
                <a:solidFill>
                  <a:srgbClr val="92D050"/>
                </a:solidFill>
              </a:rPr>
              <a:t> mich mit </a:t>
            </a:r>
            <a:r>
              <a:rPr lang="de-DE" sz="3200" b="1" dirty="0">
                <a:solidFill>
                  <a:srgbClr val="92D050"/>
                </a:solidFill>
                <a:highlight>
                  <a:srgbClr val="FAE9CE"/>
                </a:highlight>
              </a:rPr>
              <a:t>YSOP,</a:t>
            </a:r>
            <a:r>
              <a:rPr lang="de-DE" sz="3200" b="1" dirty="0">
                <a:solidFill>
                  <a:srgbClr val="92D050"/>
                </a:solidFill>
              </a:rPr>
              <a:t> </a:t>
            </a:r>
            <a:br>
              <a:rPr lang="de-DE" sz="3200" b="1" dirty="0">
                <a:solidFill>
                  <a:srgbClr val="92D050"/>
                </a:solidFill>
              </a:rPr>
            </a:br>
            <a:r>
              <a:rPr lang="de-DE" sz="3200" b="1" dirty="0">
                <a:solidFill>
                  <a:srgbClr val="92D050"/>
                </a:solidFill>
              </a:rPr>
              <a:t>dass ich </a:t>
            </a:r>
            <a:br>
              <a:rPr lang="de-DE" sz="3200" b="1" dirty="0">
                <a:solidFill>
                  <a:srgbClr val="92D050"/>
                </a:solidFill>
              </a:rPr>
            </a:br>
            <a:r>
              <a:rPr lang="de-DE" sz="3200" b="1" dirty="0">
                <a:solidFill>
                  <a:schemeClr val="bg1"/>
                </a:solidFill>
              </a:rPr>
              <a:t>REIN werde;“</a:t>
            </a:r>
            <a:endParaRPr lang="en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95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1B1BA7-BBEA-326A-78B7-D779F12E0F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0E0B3BB9-ED4C-9325-030F-D61B26E1F07B}"/>
              </a:ext>
            </a:extLst>
          </p:cNvPr>
          <p:cNvSpPr/>
          <p:nvPr/>
        </p:nvSpPr>
        <p:spPr>
          <a:xfrm>
            <a:off x="0" y="0"/>
            <a:ext cx="12192000" cy="1158121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2">
            <a:extLst>
              <a:ext uri="{FF2B5EF4-FFF2-40B4-BE49-F238E27FC236}">
                <a16:creationId xmlns:a16="http://schemas.microsoft.com/office/drawing/2014/main" id="{9DCCE667-9ADD-1258-05FF-C31033CE44B1}"/>
              </a:ext>
            </a:extLst>
          </p:cNvPr>
          <p:cNvSpPr txBox="1"/>
          <p:nvPr/>
        </p:nvSpPr>
        <p:spPr>
          <a:xfrm>
            <a:off x="4961965" y="-10337"/>
            <a:ext cx="723003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spc="300" dirty="0">
                <a:ln w="95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6">
                      <a:lumMod val="50000"/>
                    </a:schemeClr>
                  </a:outerShdw>
                </a:effectLst>
              </a:rPr>
              <a:t>ERINNERN UND LEHREN</a:t>
            </a:r>
          </a:p>
        </p:txBody>
      </p:sp>
      <p:sp>
        <p:nvSpPr>
          <p:cNvPr id="9" name="CuadroTexto 4">
            <a:extLst>
              <a:ext uri="{FF2B5EF4-FFF2-40B4-BE49-F238E27FC236}">
                <a16:creationId xmlns:a16="http://schemas.microsoft.com/office/drawing/2014/main" id="{26CA3F8E-89F7-18DE-24BD-18A4EFBD237A}"/>
              </a:ext>
            </a:extLst>
          </p:cNvPr>
          <p:cNvSpPr txBox="1"/>
          <p:nvPr/>
        </p:nvSpPr>
        <p:spPr>
          <a:xfrm>
            <a:off x="585787" y="711479"/>
            <a:ext cx="11020425" cy="677108"/>
          </a:xfrm>
          <a:prstGeom prst="rect">
            <a:avLst/>
          </a:prstGeom>
          <a:solidFill>
            <a:srgbClr val="E0DCF5"/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pPr algn="ctr"/>
            <a:r>
              <a:rPr lang="en" sz="2000" b="1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“</a:t>
            </a:r>
            <a:r>
              <a:rPr lang="de-DE" sz="2000" b="1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Darum sollt ihr dieses Wort ewig halten als ORDNUNG für Dich und deine KINDER.</a:t>
            </a:r>
            <a:r>
              <a:rPr lang="en" sz="2000" b="1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” </a:t>
            </a:r>
            <a:br>
              <a:rPr lang="en" sz="2000" b="1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</a:br>
            <a:r>
              <a:rPr lang="en" b="1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(2. Mo 12:24)</a:t>
            </a:r>
            <a:endParaRPr lang="en" sz="1600" b="1" dirty="0">
              <a:solidFill>
                <a:schemeClr val="accent5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3" name="CuadroTexto 5">
            <a:extLst>
              <a:ext uri="{FF2B5EF4-FFF2-40B4-BE49-F238E27FC236}">
                <a16:creationId xmlns:a16="http://schemas.microsoft.com/office/drawing/2014/main" id="{7348986F-06DB-F4D9-7029-99ED554DB621}"/>
              </a:ext>
            </a:extLst>
          </p:cNvPr>
          <p:cNvSpPr txBox="1"/>
          <p:nvPr/>
        </p:nvSpPr>
        <p:spPr>
          <a:xfrm>
            <a:off x="303768" y="1536342"/>
            <a:ext cx="5642796" cy="2800767"/>
          </a:xfrm>
          <a:prstGeom prst="rect">
            <a:avLst/>
          </a:prstGeom>
          <a:solidFill>
            <a:srgbClr val="C1E686">
              <a:alpha val="86000"/>
            </a:srgb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200" b="1" dirty="0"/>
              <a:t>Noch bevor GOTT </a:t>
            </a:r>
            <a:br>
              <a:rPr lang="de-DE" sz="2200" b="1" dirty="0"/>
            </a:br>
            <a:r>
              <a:rPr lang="de-DE" sz="2200" b="1" dirty="0"/>
              <a:t>die hebräischen Familien </a:t>
            </a:r>
            <a:br>
              <a:rPr lang="de-DE" sz="2200" b="1" dirty="0"/>
            </a:br>
            <a:r>
              <a:rPr lang="de-DE" sz="2200" b="1" dirty="0"/>
              <a:t>aus Ägypten herausführte, </a:t>
            </a:r>
            <a:br>
              <a:rPr lang="de-DE" sz="2200" b="1" dirty="0"/>
            </a:br>
            <a:r>
              <a:rPr lang="de-DE" sz="2200" b="1" dirty="0"/>
              <a:t>lehrte Er sie, </a:t>
            </a:r>
            <a:br>
              <a:rPr lang="de-DE" sz="2200" b="1" dirty="0"/>
            </a:br>
            <a:r>
              <a:rPr lang="de-DE" sz="2200" b="1" u="sng" dirty="0"/>
              <a:t>ihre Geschichte zu bewahren, </a:t>
            </a:r>
            <a:br>
              <a:rPr lang="de-DE" sz="2200" b="1" u="sng" dirty="0"/>
            </a:br>
            <a:r>
              <a:rPr lang="de-DE" sz="2200" b="1" dirty="0"/>
              <a:t>indem sie sie jedes Jahr </a:t>
            </a:r>
            <a:br>
              <a:rPr lang="de-DE" sz="2200" b="1" dirty="0"/>
            </a:br>
            <a:r>
              <a:rPr lang="de-DE" sz="2200" b="1" u="sng" dirty="0"/>
              <a:t>ihren Kindern erzählten </a:t>
            </a:r>
            <a:br>
              <a:rPr lang="de-DE" sz="2200" b="1" dirty="0"/>
            </a:br>
            <a:r>
              <a:rPr lang="de-DE" sz="2200" b="1" dirty="0"/>
              <a:t>(2. Mose 12,24-27).</a:t>
            </a:r>
            <a:endParaRPr lang="en" sz="2200" b="1" dirty="0"/>
          </a:p>
        </p:txBody>
      </p:sp>
      <p:pic>
        <p:nvPicPr>
          <p:cNvPr id="14" name="Imagen 3" descr="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7A700300-260D-7AD3-A63A-05317A1C5E4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14" r="18936" b="19726"/>
          <a:stretch>
            <a:fillRect/>
          </a:stretch>
        </p:blipFill>
        <p:spPr>
          <a:xfrm>
            <a:off x="6096000" y="1382749"/>
            <a:ext cx="5941667" cy="424461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7" name="CuadroTexto 7">
            <a:extLst>
              <a:ext uri="{FF2B5EF4-FFF2-40B4-BE49-F238E27FC236}">
                <a16:creationId xmlns:a16="http://schemas.microsoft.com/office/drawing/2014/main" id="{01406881-FCE4-C901-236C-AB3E58A00584}"/>
              </a:ext>
            </a:extLst>
          </p:cNvPr>
          <p:cNvSpPr txBox="1"/>
          <p:nvPr/>
        </p:nvSpPr>
        <p:spPr>
          <a:xfrm>
            <a:off x="6096000" y="5539202"/>
            <a:ext cx="594166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000" b="1" u="sng" dirty="0"/>
              <a:t>Die Geschichte der Befreiung </a:t>
            </a:r>
            <a:br>
              <a:rPr lang="de-DE" sz="2000" b="1" u="sng" dirty="0"/>
            </a:br>
            <a:r>
              <a:rPr lang="de-DE" sz="2000" b="1" u="sng" dirty="0"/>
              <a:t>musste ausführlich </a:t>
            </a:r>
            <a:br>
              <a:rPr lang="de-DE" sz="2000" b="1" u="sng" dirty="0"/>
            </a:br>
            <a:r>
              <a:rPr lang="de-DE" sz="2000" b="1" u="sng" dirty="0"/>
              <a:t>und in der 1. Person </a:t>
            </a:r>
            <a:br>
              <a:rPr lang="de-DE" sz="2000" b="1" u="sng" dirty="0"/>
            </a:br>
            <a:r>
              <a:rPr lang="de-DE" sz="2000" b="1" u="sng" dirty="0"/>
              <a:t>erzählt werden </a:t>
            </a:r>
            <a:r>
              <a:rPr lang="de-DE" b="1" u="sng" dirty="0"/>
              <a:t>(5. Mose 26,5-9).</a:t>
            </a:r>
            <a:endParaRPr lang="en" sz="2000" b="1" u="sng" dirty="0"/>
          </a:p>
        </p:txBody>
      </p:sp>
      <p:sp>
        <p:nvSpPr>
          <p:cNvPr id="18" name="CuadroTexto 11">
            <a:extLst>
              <a:ext uri="{FF2B5EF4-FFF2-40B4-BE49-F238E27FC236}">
                <a16:creationId xmlns:a16="http://schemas.microsoft.com/office/drawing/2014/main" id="{E3DBDED7-CC92-6F0C-8FE8-53F70956643D}"/>
              </a:ext>
            </a:extLst>
          </p:cNvPr>
          <p:cNvSpPr txBox="1"/>
          <p:nvPr/>
        </p:nvSpPr>
        <p:spPr>
          <a:xfrm>
            <a:off x="386856" y="4456855"/>
            <a:ext cx="5415230" cy="2339102"/>
          </a:xfrm>
          <a:prstGeom prst="rect">
            <a:avLst/>
          </a:prstGeom>
          <a:solidFill>
            <a:srgbClr val="D1EA82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200" b="1" dirty="0"/>
              <a:t>Von da an </a:t>
            </a:r>
            <a:br>
              <a:rPr lang="de-DE" sz="2200" b="1" dirty="0"/>
            </a:br>
            <a:r>
              <a:rPr lang="de-DE" sz="2200" b="1" dirty="0"/>
              <a:t>sollte das PASSAHFEST </a:t>
            </a:r>
            <a:br>
              <a:rPr lang="de-DE" sz="2200" b="1" dirty="0"/>
            </a:br>
            <a:r>
              <a:rPr lang="de-DE" sz="2200" b="1" dirty="0"/>
              <a:t>ein FAMILIENFEST sein. </a:t>
            </a:r>
          </a:p>
          <a:p>
            <a:pPr algn="ctr">
              <a:spcBef>
                <a:spcPts val="600"/>
              </a:spcBef>
            </a:pPr>
            <a:r>
              <a:rPr lang="de-DE" sz="2200" b="1" dirty="0"/>
              <a:t>Eine Gelegenheit für Eltern, </a:t>
            </a:r>
            <a:br>
              <a:rPr lang="de-DE" sz="2200" b="1" dirty="0"/>
            </a:br>
            <a:r>
              <a:rPr lang="de-DE" sz="2200" b="1" dirty="0"/>
              <a:t>ihren Kindern </a:t>
            </a:r>
            <a:br>
              <a:rPr lang="de-DE" sz="2200" b="1" dirty="0"/>
            </a:br>
            <a:r>
              <a:rPr lang="de-DE" sz="2200" b="1" dirty="0"/>
              <a:t>das WISSEN ÜBER GOTT weiterzugeben.</a:t>
            </a:r>
          </a:p>
          <a:p>
            <a:pPr algn="ctr">
              <a:spcBef>
                <a:spcPts val="600"/>
              </a:spcBef>
            </a:pPr>
            <a:endParaRPr lang="en" sz="400" b="1" dirty="0"/>
          </a:p>
        </p:txBody>
      </p:sp>
      <p:sp>
        <p:nvSpPr>
          <p:cNvPr id="19" name="Scrollen: horizontal 18">
            <a:extLst>
              <a:ext uri="{FF2B5EF4-FFF2-40B4-BE49-F238E27FC236}">
                <a16:creationId xmlns:a16="http://schemas.microsoft.com/office/drawing/2014/main" id="{C459489A-6CF4-DF4D-E160-0F1B3FE4CDCE}"/>
              </a:ext>
            </a:extLst>
          </p:cNvPr>
          <p:cNvSpPr/>
          <p:nvPr/>
        </p:nvSpPr>
        <p:spPr>
          <a:xfrm>
            <a:off x="61318" y="50081"/>
            <a:ext cx="4900647" cy="511629"/>
          </a:xfrm>
          <a:prstGeom prst="horizontalScroll">
            <a:avLst/>
          </a:prstGeom>
          <a:solidFill>
            <a:schemeClr val="bg2"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i="1" dirty="0">
                <a:solidFill>
                  <a:srgbClr val="6C0401"/>
                </a:solidFill>
              </a:rPr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Mi, 30. Juli ‘25 – Die Fackel weitergeben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236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3" grpId="0" animBg="1"/>
      <p:bldP spid="17" grpId="0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B53B5D-5545-2E2A-4263-C0E9F34531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8F3377CE-D81C-94F5-2B3D-C425395616C6}"/>
              </a:ext>
            </a:extLst>
          </p:cNvPr>
          <p:cNvSpPr/>
          <p:nvPr/>
        </p:nvSpPr>
        <p:spPr>
          <a:xfrm>
            <a:off x="0" y="0"/>
            <a:ext cx="12192000" cy="1158121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2">
            <a:extLst>
              <a:ext uri="{FF2B5EF4-FFF2-40B4-BE49-F238E27FC236}">
                <a16:creationId xmlns:a16="http://schemas.microsoft.com/office/drawing/2014/main" id="{2785E824-1CC8-F0B9-EC81-AC578F847671}"/>
              </a:ext>
            </a:extLst>
          </p:cNvPr>
          <p:cNvSpPr txBox="1"/>
          <p:nvPr/>
        </p:nvSpPr>
        <p:spPr>
          <a:xfrm>
            <a:off x="4961965" y="-10337"/>
            <a:ext cx="723003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spc="300" dirty="0">
                <a:ln w="95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6">
                      <a:lumMod val="50000"/>
                    </a:schemeClr>
                  </a:outerShdw>
                </a:effectLst>
              </a:rPr>
              <a:t>ERINNERN UND LEHREN</a:t>
            </a:r>
          </a:p>
        </p:txBody>
      </p:sp>
      <p:sp>
        <p:nvSpPr>
          <p:cNvPr id="9" name="CuadroTexto 4">
            <a:extLst>
              <a:ext uri="{FF2B5EF4-FFF2-40B4-BE49-F238E27FC236}">
                <a16:creationId xmlns:a16="http://schemas.microsoft.com/office/drawing/2014/main" id="{A0C448BF-114D-3CDE-1ABE-36EB61E5BBCB}"/>
              </a:ext>
            </a:extLst>
          </p:cNvPr>
          <p:cNvSpPr txBox="1"/>
          <p:nvPr/>
        </p:nvSpPr>
        <p:spPr>
          <a:xfrm>
            <a:off x="585787" y="711479"/>
            <a:ext cx="11020425" cy="677108"/>
          </a:xfrm>
          <a:prstGeom prst="rect">
            <a:avLst/>
          </a:prstGeom>
          <a:solidFill>
            <a:srgbClr val="E0DCF5"/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pPr algn="ctr"/>
            <a:r>
              <a:rPr lang="en" sz="2000" b="1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“</a:t>
            </a:r>
            <a:r>
              <a:rPr lang="de-DE" sz="2000" b="1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Darum sollt ihr dieses Wort ewig halten als ORDNUNG für Dich und deine KINDER.</a:t>
            </a:r>
            <a:r>
              <a:rPr lang="en" sz="2000" b="1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” </a:t>
            </a:r>
            <a:br>
              <a:rPr lang="en" sz="2000" b="1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</a:br>
            <a:r>
              <a:rPr lang="en" b="1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(2. Mo 12:24)</a:t>
            </a:r>
            <a:endParaRPr lang="en" sz="1600" b="1" dirty="0">
              <a:solidFill>
                <a:schemeClr val="accent5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5" name="CuadroTexto 6">
            <a:extLst>
              <a:ext uri="{FF2B5EF4-FFF2-40B4-BE49-F238E27FC236}">
                <a16:creationId xmlns:a16="http://schemas.microsoft.com/office/drawing/2014/main" id="{2A6A0A68-D42C-33E5-BDA5-24523298BFA1}"/>
              </a:ext>
            </a:extLst>
          </p:cNvPr>
          <p:cNvSpPr txBox="1"/>
          <p:nvPr/>
        </p:nvSpPr>
        <p:spPr>
          <a:xfrm>
            <a:off x="0" y="4826210"/>
            <a:ext cx="12192000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200" b="1" dirty="0"/>
              <a:t>Daraus können wir eine ganz </a:t>
            </a:r>
            <a:r>
              <a:rPr lang="de-DE" sz="2200" b="1" u="sng" dirty="0">
                <a:solidFill>
                  <a:schemeClr val="accent5">
                    <a:lumMod val="75000"/>
                  </a:schemeClr>
                </a:solidFill>
                <a:highlight>
                  <a:srgbClr val="FAE9CE"/>
                </a:highlight>
              </a:rPr>
              <a:t>BESONDERE LEHRE </a:t>
            </a:r>
            <a:r>
              <a:rPr lang="de-DE" sz="2200" b="1" dirty="0"/>
              <a:t>ziehen. </a:t>
            </a:r>
            <a:br>
              <a:rPr lang="de-DE" sz="2200" b="1" dirty="0"/>
            </a:br>
            <a:r>
              <a:rPr lang="de-DE" sz="2200" b="1" dirty="0"/>
              <a:t>Wir müssen </a:t>
            </a:r>
            <a:r>
              <a:rPr lang="de-DE" sz="2200" b="1" spc="300" dirty="0">
                <a:ln w="95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6">
                      <a:lumMod val="50000"/>
                    </a:schemeClr>
                  </a:outerShdw>
                </a:effectLst>
              </a:rPr>
              <a:t>UNSEREN GLAUBEN </a:t>
            </a:r>
            <a:r>
              <a:rPr lang="de-DE" sz="2200" b="1" dirty="0"/>
              <a:t>an </a:t>
            </a:r>
            <a:r>
              <a:rPr lang="de-DE" sz="2200" b="1" spc="300" dirty="0">
                <a:ln w="95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6">
                      <a:lumMod val="50000"/>
                    </a:schemeClr>
                  </a:outerShdw>
                </a:effectLst>
              </a:rPr>
              <a:t>unsere KINDER WEITERGEBEN</a:t>
            </a:r>
            <a:r>
              <a:rPr lang="de-DE" sz="2200" b="1" dirty="0"/>
              <a:t>. </a:t>
            </a:r>
            <a:br>
              <a:rPr lang="de-DE" sz="2200" b="1" dirty="0"/>
            </a:br>
            <a:r>
              <a:rPr lang="de-DE" sz="2200" b="1" dirty="0"/>
              <a:t>Wir müssen ihnen </a:t>
            </a:r>
            <a:r>
              <a:rPr lang="de-DE" sz="2200" b="1" u="sng" dirty="0"/>
              <a:t>erzählen, was GOTT getan hat</a:t>
            </a:r>
            <a:r>
              <a:rPr lang="de-DE" sz="2200" b="1" dirty="0"/>
              <a:t>, […] </a:t>
            </a:r>
            <a:r>
              <a:rPr lang="de-DE" sz="2200" b="1" u="sng" dirty="0"/>
              <a:t>auch in unserem EIGENEN LEBEN. </a:t>
            </a:r>
          </a:p>
          <a:p>
            <a:pPr algn="ctr">
              <a:spcBef>
                <a:spcPts val="600"/>
              </a:spcBef>
            </a:pPr>
            <a:r>
              <a:rPr lang="de-DE" sz="2200" b="1" dirty="0"/>
              <a:t>Wir müssen uns </a:t>
            </a:r>
            <a:r>
              <a:rPr lang="de-DE" sz="2200" b="1" spc="300" dirty="0">
                <a:ln w="95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6">
                      <a:lumMod val="50000"/>
                    </a:schemeClr>
                  </a:outerShdw>
                </a:effectLst>
              </a:rPr>
              <a:t>vor  GOTTES Forderungen verneigen </a:t>
            </a:r>
            <a:br>
              <a:rPr lang="de-DE" sz="2200" b="1" dirty="0"/>
            </a:br>
            <a:r>
              <a:rPr lang="de-DE" sz="2200" b="1" dirty="0"/>
              <a:t>und </a:t>
            </a:r>
            <a:r>
              <a:rPr lang="de-DE" sz="2200" b="1" spc="300" dirty="0">
                <a:ln w="95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6">
                      <a:lumMod val="50000"/>
                    </a:schemeClr>
                  </a:outerShdw>
                </a:effectLst>
              </a:rPr>
              <a:t>GOTT anbeten </a:t>
            </a:r>
            <a:r>
              <a:rPr lang="de-DE" sz="2200" b="1" dirty="0"/>
              <a:t>(2. Mose 12,27).</a:t>
            </a:r>
            <a:endParaRPr lang="en" sz="2200" b="1" dirty="0"/>
          </a:p>
        </p:txBody>
      </p:sp>
      <p:pic>
        <p:nvPicPr>
          <p:cNvPr id="16" name="Imagen 8" descr="Un grupo de personas sentadas frente a una mesa con una computadora&#10;&#10;El contenido generado por IA puede ser incorrecto.">
            <a:extLst>
              <a:ext uri="{FF2B5EF4-FFF2-40B4-BE49-F238E27FC236}">
                <a16:creationId xmlns:a16="http://schemas.microsoft.com/office/drawing/2014/main" id="{59D7FD5F-49D1-B88B-30FC-D2D52B8D560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61092" y="1388587"/>
            <a:ext cx="7469815" cy="363481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9" name="Scrollen: horizontal 18">
            <a:extLst>
              <a:ext uri="{FF2B5EF4-FFF2-40B4-BE49-F238E27FC236}">
                <a16:creationId xmlns:a16="http://schemas.microsoft.com/office/drawing/2014/main" id="{AAA08A15-5018-F47C-09DF-7769287BF590}"/>
              </a:ext>
            </a:extLst>
          </p:cNvPr>
          <p:cNvSpPr/>
          <p:nvPr/>
        </p:nvSpPr>
        <p:spPr>
          <a:xfrm>
            <a:off x="61318" y="50081"/>
            <a:ext cx="4900647" cy="511629"/>
          </a:xfrm>
          <a:prstGeom prst="horizontalScroll">
            <a:avLst/>
          </a:prstGeom>
          <a:solidFill>
            <a:schemeClr val="bg2"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i="1" dirty="0">
                <a:solidFill>
                  <a:srgbClr val="6C0401"/>
                </a:solidFill>
              </a:rPr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Mi, 30. Juli ‘25 – Die Fackel weitergeben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2713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grayscl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8178CD3-73B4-1943-EDBC-64A7599E51AD}"/>
              </a:ext>
            </a:extLst>
          </p:cNvPr>
          <p:cNvSpPr txBox="1"/>
          <p:nvPr/>
        </p:nvSpPr>
        <p:spPr>
          <a:xfrm>
            <a:off x="5078841" y="0"/>
            <a:ext cx="711315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spc="50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DIE 10. PLAGE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4B45B36-01A1-773C-758C-65E0ADAFE0C6}"/>
              </a:ext>
            </a:extLst>
          </p:cNvPr>
          <p:cNvSpPr txBox="1"/>
          <p:nvPr/>
        </p:nvSpPr>
        <p:spPr>
          <a:xfrm>
            <a:off x="131949" y="1691461"/>
            <a:ext cx="5964051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Der Pharao hatte zu Beginn angeordnet, </a:t>
            </a:r>
            <a:br>
              <a:rPr lang="de-DE" sz="20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</a:br>
            <a:r>
              <a:rPr lang="de-DE" sz="20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alle HEBRÄISCHEN JUNGEN </a:t>
            </a:r>
            <a:br>
              <a:rPr lang="de-DE" sz="20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</a:br>
            <a:r>
              <a:rPr lang="de-DE" sz="20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OHNE AUSNAHME zu TÖTEN (2. Mose 1,22). </a:t>
            </a:r>
          </a:p>
          <a:p>
            <a:pPr>
              <a:spcBef>
                <a:spcPts val="600"/>
              </a:spcBef>
            </a:pPr>
            <a:r>
              <a:rPr lang="de-DE" sz="20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GOTT bestimmte jedoch, </a:t>
            </a:r>
            <a:br>
              <a:rPr lang="de-DE" sz="20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</a:br>
            <a:r>
              <a:rPr lang="de-DE" sz="20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dass nur die ERSTGEBORENEN sterben sollten </a:t>
            </a:r>
            <a:br>
              <a:rPr lang="de-DE" sz="20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</a:br>
            <a:r>
              <a:rPr lang="de-DE" sz="20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(2. Mose 12,29). I</a:t>
            </a:r>
          </a:p>
          <a:p>
            <a:pPr>
              <a:spcBef>
                <a:spcPts val="600"/>
              </a:spcBef>
            </a:pPr>
            <a:r>
              <a:rPr lang="de-DE" sz="20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In jedem Haus, in dem das BLUT DES LAMMES </a:t>
            </a:r>
            <a:br>
              <a:rPr lang="de-DE" sz="20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</a:br>
            <a:r>
              <a:rPr lang="de-DE" sz="20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nicht an die Türpfosten gestrichen worden war, </a:t>
            </a:r>
            <a:br>
              <a:rPr lang="de-DE" sz="20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</a:br>
            <a:r>
              <a:rPr lang="de-DE" sz="20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starb mindestens ein Mensch (2. Mose 12,30).</a:t>
            </a:r>
            <a:endParaRPr lang="en" sz="2000" b="1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Imagen 3" descr="Imagen que contiene tabla, hombre, frente, grande&#10;&#10;El contenido generado por IA puede ser incorrecto.">
            <a:extLst>
              <a:ext uri="{FF2B5EF4-FFF2-40B4-BE49-F238E27FC236}">
                <a16:creationId xmlns:a16="http://schemas.microsoft.com/office/drawing/2014/main" id="{9231FAAB-C32B-6A6D-B3F8-AA759075AC0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2737" y="1288375"/>
            <a:ext cx="6525103" cy="4893827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84860B9-2BAE-3D58-6514-5197E2BFE40D}"/>
              </a:ext>
            </a:extLst>
          </p:cNvPr>
          <p:cNvSpPr txBox="1"/>
          <p:nvPr/>
        </p:nvSpPr>
        <p:spPr>
          <a:xfrm>
            <a:off x="5590469" y="5520482"/>
            <a:ext cx="711069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0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KEIN ÄGYPTISCHER GÖTZE </a:t>
            </a:r>
            <a:br>
              <a:rPr lang="de-DE" sz="20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</a:br>
            <a:r>
              <a:rPr lang="de-DE" sz="20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erhob seine Hand, um zu helfen </a:t>
            </a:r>
            <a:br>
              <a:rPr lang="de-DE" sz="20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</a:br>
            <a:r>
              <a:rPr lang="de-DE" sz="20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und auch der Pharao konnte nichts tun, </a:t>
            </a:r>
            <a:br>
              <a:rPr lang="de-DE" sz="20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</a:br>
            <a:r>
              <a:rPr lang="de-DE" sz="20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um die Katastrophe abzuwenden.</a:t>
            </a:r>
            <a:endParaRPr lang="en" sz="20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01D5EBF-37BC-BDA2-DD6A-5D9639AF333A}"/>
              </a:ext>
            </a:extLst>
          </p:cNvPr>
          <p:cNvSpPr txBox="1"/>
          <p:nvPr/>
        </p:nvSpPr>
        <p:spPr>
          <a:xfrm>
            <a:off x="296836" y="4841259"/>
            <a:ext cx="446370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000" b="1" u="sng" dirty="0">
                <a:solidFill>
                  <a:srgbClr val="D0CFBD"/>
                </a:solidFill>
              </a:rPr>
              <a:t>Das Gericht GOTTES </a:t>
            </a:r>
            <a:br>
              <a:rPr lang="de-DE" sz="2000" b="1" u="sng" dirty="0">
                <a:solidFill>
                  <a:srgbClr val="D0CFBD"/>
                </a:solidFill>
              </a:rPr>
            </a:br>
            <a:r>
              <a:rPr lang="de-DE" sz="2000" b="1" u="sng" dirty="0">
                <a:solidFill>
                  <a:srgbClr val="D0CFBD"/>
                </a:solidFill>
              </a:rPr>
              <a:t>traf mit voller Wucht </a:t>
            </a:r>
            <a:br>
              <a:rPr lang="de-DE" sz="2000" b="1" u="sng" dirty="0">
                <a:solidFill>
                  <a:srgbClr val="D0CFBD"/>
                </a:solidFill>
              </a:rPr>
            </a:br>
            <a:r>
              <a:rPr lang="de-DE" sz="2000" b="1" u="sng" dirty="0">
                <a:solidFill>
                  <a:srgbClr val="D0CFBD"/>
                </a:solidFill>
              </a:rPr>
              <a:t>die  </a:t>
            </a:r>
            <a:r>
              <a:rPr lang="de-DE" sz="2000" b="1" i="1" u="sng" dirty="0">
                <a:solidFill>
                  <a:srgbClr val="D0CFBD"/>
                </a:solidFill>
              </a:rPr>
              <a:t>ägyptischen Götzen, </a:t>
            </a:r>
            <a:br>
              <a:rPr lang="de-DE" sz="2000" b="1" i="1" u="sng" dirty="0">
                <a:solidFill>
                  <a:srgbClr val="D0CFBD"/>
                </a:solidFill>
              </a:rPr>
            </a:br>
            <a:r>
              <a:rPr lang="de-DE" sz="2000" b="1" u="sng" dirty="0">
                <a:solidFill>
                  <a:srgbClr val="D0CFBD"/>
                </a:solidFill>
              </a:rPr>
              <a:t>deren </a:t>
            </a:r>
            <a:r>
              <a:rPr lang="de-DE" sz="2000" b="1" i="1" u="sng" dirty="0">
                <a:solidFill>
                  <a:srgbClr val="D0CFBD"/>
                </a:solidFill>
              </a:rPr>
              <a:t>Vertreter</a:t>
            </a:r>
            <a:r>
              <a:rPr lang="de-DE" sz="2000" b="1" u="sng" dirty="0">
                <a:solidFill>
                  <a:srgbClr val="D0CFBD"/>
                </a:solidFill>
              </a:rPr>
              <a:t> der </a:t>
            </a:r>
            <a:r>
              <a:rPr lang="de-DE" sz="2000" b="1" i="1" u="sng" dirty="0">
                <a:solidFill>
                  <a:srgbClr val="D0CFBD"/>
                </a:solidFill>
              </a:rPr>
              <a:t>PHARAO</a:t>
            </a:r>
            <a:r>
              <a:rPr lang="de-DE" sz="2000" b="1" u="sng" dirty="0">
                <a:solidFill>
                  <a:srgbClr val="D0CFBD"/>
                </a:solidFill>
              </a:rPr>
              <a:t> war</a:t>
            </a:r>
            <a:r>
              <a:rPr lang="de-DE" sz="2000" b="1" dirty="0">
                <a:solidFill>
                  <a:srgbClr val="D0CFBD"/>
                </a:solidFill>
              </a:rPr>
              <a:t> </a:t>
            </a:r>
            <a:br>
              <a:rPr lang="de-DE" sz="2000" b="1" dirty="0">
                <a:solidFill>
                  <a:srgbClr val="D0CFBD"/>
                </a:solidFill>
              </a:rPr>
            </a:br>
            <a:r>
              <a:rPr lang="de-DE" b="1" dirty="0">
                <a:solidFill>
                  <a:srgbClr val="D0CFBD"/>
                </a:solidFill>
              </a:rPr>
              <a:t>(2. Mose 12,12).</a:t>
            </a:r>
            <a:endParaRPr lang="en" sz="2000" b="1" dirty="0">
              <a:solidFill>
                <a:srgbClr val="D0CFBD"/>
              </a:solidFill>
            </a:endParaRPr>
          </a:p>
        </p:txBody>
      </p:sp>
      <p:sp>
        <p:nvSpPr>
          <p:cNvPr id="2" name="Scrollen: horizontal 1">
            <a:extLst>
              <a:ext uri="{FF2B5EF4-FFF2-40B4-BE49-F238E27FC236}">
                <a16:creationId xmlns:a16="http://schemas.microsoft.com/office/drawing/2014/main" id="{BF2D8F5A-56B3-A303-EF8A-F5139AE7A9D6}"/>
              </a:ext>
            </a:extLst>
          </p:cNvPr>
          <p:cNvSpPr/>
          <p:nvPr/>
        </p:nvSpPr>
        <p:spPr>
          <a:xfrm>
            <a:off x="131949" y="79058"/>
            <a:ext cx="4946892" cy="511629"/>
          </a:xfrm>
          <a:prstGeom prst="horizontalScroll">
            <a:avLst/>
          </a:prstGeom>
          <a:solidFill>
            <a:schemeClr val="bg2"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i="1" dirty="0">
                <a:solidFill>
                  <a:srgbClr val="6C0401"/>
                </a:solidFill>
              </a:rPr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Do, 31. Juli ‘25 – Das göttliche Gericht</a:t>
            </a:r>
            <a:endParaRPr lang="de-DE" sz="2000" dirty="0"/>
          </a:p>
        </p:txBody>
      </p:sp>
      <p:sp>
        <p:nvSpPr>
          <p:cNvPr id="9" name="CuadroTexto 4">
            <a:extLst>
              <a:ext uri="{FF2B5EF4-FFF2-40B4-BE49-F238E27FC236}">
                <a16:creationId xmlns:a16="http://schemas.microsoft.com/office/drawing/2014/main" id="{B49ADB74-BD57-D1B6-64A6-DD912F70262F}"/>
              </a:ext>
            </a:extLst>
          </p:cNvPr>
          <p:cNvSpPr txBox="1"/>
          <p:nvPr/>
        </p:nvSpPr>
        <p:spPr>
          <a:xfrm>
            <a:off x="800100" y="675798"/>
            <a:ext cx="10591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20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“</a:t>
            </a:r>
            <a:r>
              <a:rPr lang="de-DE" sz="20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Und es geschah um Mitternacht, da erschlug der HERR alle Erstgeburt im Land Ägypten </a:t>
            </a:r>
            <a:br>
              <a:rPr lang="de-DE" sz="20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de-DE" sz="20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vom Erstgeborenen Pharaos, der auf seinem Thron saß, </a:t>
            </a:r>
            <a:br>
              <a:rPr lang="de-DE" sz="20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de-DE" sz="20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bis zum Erstgeborenen des Gefangenen im Kerker, auch alle Erstgeburt des Viehs.</a:t>
            </a:r>
            <a:r>
              <a:rPr lang="en" sz="20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” </a:t>
            </a:r>
            <a:r>
              <a:rPr lang="en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(2. Mo 12:29)</a:t>
            </a:r>
            <a:endParaRPr lang="es-ES" sz="2000" b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87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11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grayscl/>
          </a:blip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FDCA0C-0D0E-9BDE-37B9-AFA0CDF2F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B9790F9-A884-8BEA-86CF-C236140D2094}"/>
              </a:ext>
            </a:extLst>
          </p:cNvPr>
          <p:cNvSpPr txBox="1"/>
          <p:nvPr/>
        </p:nvSpPr>
        <p:spPr>
          <a:xfrm>
            <a:off x="5078841" y="0"/>
            <a:ext cx="711315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spc="50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DIE 10. PLAGE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40025DD-5B1A-2792-B3BD-ABFDF7D1A3D3}"/>
              </a:ext>
            </a:extLst>
          </p:cNvPr>
          <p:cNvSpPr txBox="1"/>
          <p:nvPr/>
        </p:nvSpPr>
        <p:spPr>
          <a:xfrm>
            <a:off x="800100" y="675798"/>
            <a:ext cx="10591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20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“</a:t>
            </a:r>
            <a:r>
              <a:rPr lang="de-DE" sz="20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Und es geschah um Mitternacht, da erschlug der HERR alle Erstgeburt im Land Ägypten </a:t>
            </a:r>
            <a:br>
              <a:rPr lang="de-DE" sz="20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de-DE" sz="20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vom Erstgeborenen Pharaos, der auf seinem Thron saß, </a:t>
            </a:r>
            <a:br>
              <a:rPr lang="de-DE" sz="20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de-DE" sz="20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bis zum Erstgeborenen des Gefangenen im Kerker, auch alle Erstgeburt des Viehs.</a:t>
            </a:r>
            <a:r>
              <a:rPr lang="en" sz="20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” </a:t>
            </a:r>
            <a:r>
              <a:rPr lang="en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(2. Mo 12:29)</a:t>
            </a:r>
            <a:endParaRPr lang="es-ES" sz="2000" b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E613BB9-44F5-17EB-B2AE-B17C805F092C}"/>
              </a:ext>
            </a:extLst>
          </p:cNvPr>
          <p:cNvSpPr txBox="1"/>
          <p:nvPr/>
        </p:nvSpPr>
        <p:spPr>
          <a:xfrm>
            <a:off x="7528817" y="2339343"/>
            <a:ext cx="475913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4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Wie beim Pharao </a:t>
            </a:r>
            <a:br>
              <a:rPr lang="de-DE" sz="24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</a:br>
            <a:r>
              <a:rPr lang="de-DE" sz="24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kann </a:t>
            </a:r>
            <a:r>
              <a:rPr lang="de-DE" sz="2400" b="1" u="sng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unsere Sünde </a:t>
            </a:r>
            <a:br>
              <a:rPr lang="de-DE" sz="24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</a:br>
            <a:r>
              <a:rPr lang="de-DE" sz="24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NEGATIVE AUSWIRKUNGEN </a:t>
            </a:r>
            <a:br>
              <a:rPr lang="de-DE" sz="24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</a:br>
            <a:r>
              <a:rPr lang="de-DE" sz="2400" b="1" u="sng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auf andere </a:t>
            </a:r>
            <a:r>
              <a:rPr lang="de-DE" sz="24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haben. </a:t>
            </a:r>
            <a:endParaRPr lang="en" sz="2400" b="1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2" name="Imagen 11" descr="Grupo de personas posando delante de una montaña&#10;&#10;El contenido generado por IA puede ser incorrecto.">
            <a:extLst>
              <a:ext uri="{FF2B5EF4-FFF2-40B4-BE49-F238E27FC236}">
                <a16:creationId xmlns:a16="http://schemas.microsoft.com/office/drawing/2014/main" id="{92BBA2BE-DB6D-97ED-9D1A-1CF80FB960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1949" y="1776572"/>
            <a:ext cx="7632728" cy="495915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Scrollen: horizontal 1">
            <a:extLst>
              <a:ext uri="{FF2B5EF4-FFF2-40B4-BE49-F238E27FC236}">
                <a16:creationId xmlns:a16="http://schemas.microsoft.com/office/drawing/2014/main" id="{0C1A7DEA-D0AA-9CE6-E87E-A560AC8E742A}"/>
              </a:ext>
            </a:extLst>
          </p:cNvPr>
          <p:cNvSpPr/>
          <p:nvPr/>
        </p:nvSpPr>
        <p:spPr>
          <a:xfrm>
            <a:off x="131949" y="79058"/>
            <a:ext cx="4946892" cy="511629"/>
          </a:xfrm>
          <a:prstGeom prst="horizontalScroll">
            <a:avLst/>
          </a:prstGeom>
          <a:solidFill>
            <a:schemeClr val="bg2"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i="1" dirty="0">
                <a:solidFill>
                  <a:srgbClr val="6C0401"/>
                </a:solidFill>
              </a:rPr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Do, 31. Juli ‘25 – Das göttliche Gericht</a:t>
            </a:r>
            <a:endParaRPr lang="de-DE" sz="2000" dirty="0"/>
          </a:p>
        </p:txBody>
      </p:sp>
      <p:sp>
        <p:nvSpPr>
          <p:cNvPr id="8" name="CuadroTexto 9">
            <a:extLst>
              <a:ext uri="{FF2B5EF4-FFF2-40B4-BE49-F238E27FC236}">
                <a16:creationId xmlns:a16="http://schemas.microsoft.com/office/drawing/2014/main" id="{B7684826-6212-B9DD-8F32-D9B63DFFD8D4}"/>
              </a:ext>
            </a:extLst>
          </p:cNvPr>
          <p:cNvSpPr txBox="1"/>
          <p:nvPr/>
        </p:nvSpPr>
        <p:spPr>
          <a:xfrm>
            <a:off x="7528817" y="4366320"/>
            <a:ext cx="475913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800" b="1" dirty="0">
                <a:solidFill>
                  <a:srgbClr val="D1EA82"/>
                </a:solidFill>
              </a:rPr>
              <a:t>ABER WIE BEI MOSE </a:t>
            </a:r>
            <a:br>
              <a:rPr lang="de-DE" sz="2800" b="1" dirty="0">
                <a:solidFill>
                  <a:srgbClr val="D1EA82"/>
                </a:solidFill>
              </a:rPr>
            </a:br>
            <a:r>
              <a:rPr lang="de-DE" sz="2800" b="1" dirty="0">
                <a:solidFill>
                  <a:srgbClr val="D1EA82"/>
                </a:solidFill>
              </a:rPr>
              <a:t>KANN </a:t>
            </a:r>
            <a:r>
              <a:rPr lang="de-DE" sz="2800" b="1" u="sng" dirty="0">
                <a:solidFill>
                  <a:srgbClr val="D1EA82"/>
                </a:solidFill>
              </a:rPr>
              <a:t>UNSERE </a:t>
            </a:r>
            <a:r>
              <a:rPr lang="de-DE" sz="2800" b="1" u="sng" dirty="0">
                <a:solidFill>
                  <a:srgbClr val="FFFF00"/>
                </a:solidFill>
              </a:rPr>
              <a:t>TREUE </a:t>
            </a:r>
            <a:br>
              <a:rPr lang="de-DE" sz="2800" b="1" dirty="0">
                <a:solidFill>
                  <a:srgbClr val="FFFF00"/>
                </a:solidFill>
              </a:rPr>
            </a:br>
            <a:r>
              <a:rPr lang="de-DE" sz="2800" b="1" dirty="0">
                <a:solidFill>
                  <a:srgbClr val="D1EA82"/>
                </a:solidFill>
              </a:rPr>
              <a:t>UND </a:t>
            </a:r>
            <a:r>
              <a:rPr lang="de-DE" sz="2800" b="1" u="sng" dirty="0">
                <a:solidFill>
                  <a:srgbClr val="FFFF00"/>
                </a:solidFill>
              </a:rPr>
              <a:t>STANDHAFTIGKEIT </a:t>
            </a:r>
            <a:br>
              <a:rPr lang="de-DE" sz="2800" b="1" u="sng" dirty="0">
                <a:solidFill>
                  <a:srgbClr val="FFFF00"/>
                </a:solidFill>
              </a:rPr>
            </a:br>
            <a:r>
              <a:rPr lang="de-DE" sz="2800" b="1" u="sng" dirty="0">
                <a:solidFill>
                  <a:srgbClr val="6C0401"/>
                </a:solidFill>
                <a:highlight>
                  <a:srgbClr val="FAE9CE"/>
                </a:highlight>
              </a:rPr>
              <a:t>VIELE RETTEN.</a:t>
            </a:r>
            <a:endParaRPr lang="en" sz="2800" b="1" u="sng" dirty="0">
              <a:solidFill>
                <a:srgbClr val="6C0401"/>
              </a:solidFill>
              <a:highlight>
                <a:srgbClr val="FAE9CE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74620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E5A882-E3A4-65C9-4A4F-0FDF6ED7FA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ángulo 12">
            <a:extLst>
              <a:ext uri="{FF2B5EF4-FFF2-40B4-BE49-F238E27FC236}">
                <a16:creationId xmlns:a16="http://schemas.microsoft.com/office/drawing/2014/main" id="{2C0A8E78-E865-5CCF-BB16-6A7A66461B2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-100000"/>
                      </a14:imgEffect>
                      <a14:imgEffect>
                        <a14:colorTemperature colorTemp="3591"/>
                      </a14:imgEffect>
                      <a14:imgEffect>
                        <a14:saturation sat="320000"/>
                      </a14:imgEffect>
                      <a14:imgEffect>
                        <a14:brightnessContrast bright="40000" contrast="-19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3588A00-DB73-99D6-D8F6-A2009757819A}"/>
              </a:ext>
            </a:extLst>
          </p:cNvPr>
          <p:cNvSpPr txBox="1"/>
          <p:nvPr/>
        </p:nvSpPr>
        <p:spPr>
          <a:xfrm>
            <a:off x="2589178" y="32363"/>
            <a:ext cx="7013643" cy="769441"/>
          </a:xfrm>
          <a:prstGeom prst="rect">
            <a:avLst/>
          </a:prstGeom>
          <a:solidFill>
            <a:schemeClr val="bg2">
              <a:lumMod val="50000"/>
            </a:schemeClr>
          </a:solidFill>
          <a:effectLst>
            <a:softEdge rad="165100"/>
          </a:effectLst>
        </p:spPr>
        <p:txBody>
          <a:bodyPr wrap="square">
            <a:spAutoFit/>
          </a:bodyPr>
          <a:lstStyle/>
          <a:p>
            <a:pPr algn="ctr"/>
            <a:r>
              <a:rPr lang="en" sz="4400" b="1" spc="50" dirty="0">
                <a:ln w="0"/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94495">
                      <a:schemeClr val="tx1">
                        <a:lumMod val="95000"/>
                        <a:lumOff val="5000"/>
                      </a:schemeClr>
                    </a:gs>
                    <a:gs pos="60000">
                      <a:schemeClr val="accent3">
                        <a:lumMod val="75000"/>
                      </a:schemeClr>
                    </a:gs>
                  </a:gsLst>
                  <a:lin ang="5400000" scaled="1"/>
                </a:gra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DIE 10 PLAGEN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0AC6A17-5F52-0CE2-9600-E5F4147B8591}"/>
              </a:ext>
            </a:extLst>
          </p:cNvPr>
          <p:cNvSpPr txBox="1"/>
          <p:nvPr/>
        </p:nvSpPr>
        <p:spPr>
          <a:xfrm>
            <a:off x="800100" y="675798"/>
            <a:ext cx="10591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20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“</a:t>
            </a:r>
            <a:r>
              <a:rPr lang="de-DE" sz="20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Denn Ich will […] </a:t>
            </a:r>
            <a:r>
              <a:rPr lang="de-DE" sz="2000" b="1" u="sng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Strafgericht halten über alle Götter der Ägypter. </a:t>
            </a:r>
            <a:br>
              <a:rPr lang="de-DE" sz="20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de-DE" sz="2000" b="1" u="sng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ICH BIN der HERR.</a:t>
            </a:r>
            <a:r>
              <a:rPr lang="en" sz="2000" b="1" u="sng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” </a:t>
            </a:r>
            <a:br>
              <a:rPr lang="en" sz="2000" b="1" u="sng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en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(2. Mose 12:29)</a:t>
            </a:r>
            <a:endParaRPr lang="es-ES" b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pic>
        <p:nvPicPr>
          <p:cNvPr id="4" name="Imagen 3" descr="Imagen que contiene tabla, hombre, frente, grande&#10;&#10;El contenido generado por IA puede ser incorrecto.">
            <a:extLst>
              <a:ext uri="{FF2B5EF4-FFF2-40B4-BE49-F238E27FC236}">
                <a16:creationId xmlns:a16="http://schemas.microsoft.com/office/drawing/2014/main" id="{39123F45-DC3A-B511-592B-BBDA0B89952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4817" y="3948393"/>
            <a:ext cx="2891446" cy="216858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3702480A-37F3-6B83-FDC8-585EB1F333F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61331"/>
          <a:stretch>
            <a:fillRect/>
          </a:stretch>
        </p:blipFill>
        <p:spPr>
          <a:xfrm>
            <a:off x="0" y="1704976"/>
            <a:ext cx="1971711" cy="1916975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59AECEDA-270B-F71D-05C9-14F385265F8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6498" b="10786"/>
          <a:stretch>
            <a:fillRect/>
          </a:stretch>
        </p:blipFill>
        <p:spPr>
          <a:xfrm rot="3355905">
            <a:off x="322232" y="1784911"/>
            <a:ext cx="962863" cy="98168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4E11D3DB-7D10-8315-59D1-F18286E14E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3726" y="1646367"/>
            <a:ext cx="2555483" cy="178263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2E9A7C96-1F7B-CD02-3E05-C7C31843D6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6747267">
            <a:off x="2734641" y="1688985"/>
            <a:ext cx="684274" cy="130079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4" name="Imagen 14">
            <a:extLst>
              <a:ext uri="{FF2B5EF4-FFF2-40B4-BE49-F238E27FC236}">
                <a16:creationId xmlns:a16="http://schemas.microsoft.com/office/drawing/2014/main" id="{81316570-0332-ADDF-E59C-DEC0FBA3CC5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39209" y="1797741"/>
            <a:ext cx="2648206" cy="176105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1980DD50-F145-0034-3012-D26B42F8F8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3232922">
            <a:off x="6079701" y="1906556"/>
            <a:ext cx="790685" cy="172426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8" name="Imagen 8">
            <a:extLst>
              <a:ext uri="{FF2B5EF4-FFF2-40B4-BE49-F238E27FC236}">
                <a16:creationId xmlns:a16="http://schemas.microsoft.com/office/drawing/2014/main" id="{4471469A-1041-E845-BCAB-D1FFC9058EC7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8581" y="1694132"/>
            <a:ext cx="2555483" cy="192782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56DC9B5A-98E9-FD71-D3C6-FD5CB9F9582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2379092">
            <a:off x="7805131" y="2438106"/>
            <a:ext cx="1298664" cy="123225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2" name="Imagen 8">
            <a:extLst>
              <a:ext uri="{FF2B5EF4-FFF2-40B4-BE49-F238E27FC236}">
                <a16:creationId xmlns:a16="http://schemas.microsoft.com/office/drawing/2014/main" id="{18355EA6-51AE-7E0D-3CBA-2E8B50895156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942" r="32998" b="1"/>
          <a:stretch>
            <a:fillRect/>
          </a:stretch>
        </p:blipFill>
        <p:spPr>
          <a:xfrm>
            <a:off x="9872473" y="1682916"/>
            <a:ext cx="2420124" cy="199070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2E8DC4BD-CF37-322A-0CAC-322D3E9188F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6317248">
            <a:off x="10810038" y="1876913"/>
            <a:ext cx="809926" cy="161985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7" name="Imagen 8">
            <a:extLst>
              <a:ext uri="{FF2B5EF4-FFF2-40B4-BE49-F238E27FC236}">
                <a16:creationId xmlns:a16="http://schemas.microsoft.com/office/drawing/2014/main" id="{7D61103D-8766-09D9-59D2-F4CB62C16FC0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8871"/>
          <a:stretch>
            <a:fillRect/>
          </a:stretch>
        </p:blipFill>
        <p:spPr>
          <a:xfrm>
            <a:off x="115472" y="4108755"/>
            <a:ext cx="2073252" cy="192782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9119A544-A042-5473-A92A-BD3C0546367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4843412" flipH="1">
            <a:off x="921794" y="4906193"/>
            <a:ext cx="661338" cy="122247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4" name="Imagen 6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ADD8B68C-9730-95B2-4A39-49A9EC50E880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3252" y="3948393"/>
            <a:ext cx="1872967" cy="233472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2D9CEFE0-44CF-9A29-448B-01395B15B6D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569" b="97080" l="2381" r="97619">
                        <a14:foregroundMark x1="2976" y1="85401" x2="2976" y2="85401"/>
                        <a14:foregroundMark x1="4167" y1="97080" x2="4167" y2="97080"/>
                        <a14:foregroundMark x1="95238" y1="96350" x2="95238" y2="96350"/>
                        <a14:foregroundMark x1="97024" y1="92701" x2="97024" y2="92701"/>
                        <a14:foregroundMark x1="97619" y1="97080" x2="97619" y2="97080"/>
                        <a14:foregroundMark x1="71429" y1="40876" x2="71429" y2="408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473938" flipV="1">
            <a:off x="2027824" y="5291769"/>
            <a:ext cx="907465" cy="740016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F2B372DC-1829-0BFB-DC44-A98C8863F66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10064738">
            <a:off x="2245067" y="4438423"/>
            <a:ext cx="671478" cy="131897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D76379A9-9874-97F2-C563-79D72B5C0FA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152481" y="4108755"/>
            <a:ext cx="2620126" cy="216858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5" name="Grafik 54">
            <a:extLst>
              <a:ext uri="{FF2B5EF4-FFF2-40B4-BE49-F238E27FC236}">
                <a16:creationId xmlns:a16="http://schemas.microsoft.com/office/drawing/2014/main" id="{B7C5EA07-E9E2-4F10-AA82-6925336215A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6740682">
            <a:off x="4988347" y="4766142"/>
            <a:ext cx="723941" cy="156219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8" name="Grafik 57">
            <a:extLst>
              <a:ext uri="{FF2B5EF4-FFF2-40B4-BE49-F238E27FC236}">
                <a16:creationId xmlns:a16="http://schemas.microsoft.com/office/drawing/2014/main" id="{CD993099-C695-A8BD-AE41-880BEC8A8B3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 flipH="1">
            <a:off x="6830721" y="4031177"/>
            <a:ext cx="2216170" cy="231667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1" name="Grafik 60">
            <a:extLst>
              <a:ext uri="{FF2B5EF4-FFF2-40B4-BE49-F238E27FC236}">
                <a16:creationId xmlns:a16="http://schemas.microsoft.com/office/drawing/2014/main" id="{009599AB-6E21-592C-5AC3-CCF98B49311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 rot="14465537" flipH="1">
            <a:off x="7336453" y="5151714"/>
            <a:ext cx="768464" cy="120119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2" name="Imagen 7" descr="Forma&#10;&#10;El contenido generado por IA puede ser incorrecto.">
            <a:extLst>
              <a:ext uri="{FF2B5EF4-FFF2-40B4-BE49-F238E27FC236}">
                <a16:creationId xmlns:a16="http://schemas.microsoft.com/office/drawing/2014/main" id="{8E4B5F32-BB9E-E8A6-A750-297897B3C206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9616835">
            <a:off x="8581426" y="5065869"/>
            <a:ext cx="3911605" cy="9972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  <a:softEdge rad="317500"/>
          </a:effectLst>
        </p:spPr>
      </p:pic>
      <p:sp>
        <p:nvSpPr>
          <p:cNvPr id="63" name="Textfeld 62">
            <a:extLst>
              <a:ext uri="{FF2B5EF4-FFF2-40B4-BE49-F238E27FC236}">
                <a16:creationId xmlns:a16="http://schemas.microsoft.com/office/drawing/2014/main" id="{D4D34192-4AA5-99BC-DE15-C23D7FAD3F7F}"/>
              </a:ext>
            </a:extLst>
          </p:cNvPr>
          <p:cNvSpPr txBox="1"/>
          <p:nvPr/>
        </p:nvSpPr>
        <p:spPr>
          <a:xfrm>
            <a:off x="60587" y="3029916"/>
            <a:ext cx="1816301" cy="830997"/>
          </a:xfrm>
          <a:prstGeom prst="rect">
            <a:avLst/>
          </a:prstGeom>
          <a:solidFill>
            <a:srgbClr val="750D08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D0CFBD"/>
                </a:solidFill>
              </a:rPr>
              <a:t>1. Leichenblut dem Lebens-Götzen „Fluss“ </a:t>
            </a:r>
          </a:p>
        </p:txBody>
      </p:sp>
      <p:sp>
        <p:nvSpPr>
          <p:cNvPr id="64" name="Textfeld 63">
            <a:extLst>
              <a:ext uri="{FF2B5EF4-FFF2-40B4-BE49-F238E27FC236}">
                <a16:creationId xmlns:a16="http://schemas.microsoft.com/office/drawing/2014/main" id="{4905DC83-28C6-CEB5-7383-B391AD48EE44}"/>
              </a:ext>
            </a:extLst>
          </p:cNvPr>
          <p:cNvSpPr txBox="1"/>
          <p:nvPr/>
        </p:nvSpPr>
        <p:spPr>
          <a:xfrm>
            <a:off x="2112739" y="3201772"/>
            <a:ext cx="2061545" cy="830997"/>
          </a:xfrm>
          <a:prstGeom prst="rect">
            <a:avLst/>
          </a:prstGeom>
          <a:solidFill>
            <a:srgbClr val="750D08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D0CFBD"/>
                </a:solidFill>
              </a:rPr>
              <a:t>2. Froschplage dem Frosch-Götzen für Vermehrung</a:t>
            </a:r>
          </a:p>
        </p:txBody>
      </p:sp>
      <p:sp>
        <p:nvSpPr>
          <p:cNvPr id="65" name="Textfeld 64">
            <a:extLst>
              <a:ext uri="{FF2B5EF4-FFF2-40B4-BE49-F238E27FC236}">
                <a16:creationId xmlns:a16="http://schemas.microsoft.com/office/drawing/2014/main" id="{E029982A-B7AA-3F62-B87D-A42209A35C7A}"/>
              </a:ext>
            </a:extLst>
          </p:cNvPr>
          <p:cNvSpPr txBox="1"/>
          <p:nvPr/>
        </p:nvSpPr>
        <p:spPr>
          <a:xfrm>
            <a:off x="4432371" y="3381234"/>
            <a:ext cx="2262013" cy="584775"/>
          </a:xfrm>
          <a:prstGeom prst="rect">
            <a:avLst/>
          </a:prstGeom>
          <a:solidFill>
            <a:srgbClr val="750D08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D0CFBD"/>
                </a:solidFill>
              </a:rPr>
              <a:t>3. Läuseplage dem staubigen Erd- Götzen</a:t>
            </a:r>
          </a:p>
        </p:txBody>
      </p:sp>
      <p:sp>
        <p:nvSpPr>
          <p:cNvPr id="67" name="Textfeld 66">
            <a:extLst>
              <a:ext uri="{FF2B5EF4-FFF2-40B4-BE49-F238E27FC236}">
                <a16:creationId xmlns:a16="http://schemas.microsoft.com/office/drawing/2014/main" id="{53EB5254-628C-64B9-66EF-57AA7F5D58CE}"/>
              </a:ext>
            </a:extLst>
          </p:cNvPr>
          <p:cNvSpPr txBox="1"/>
          <p:nvPr/>
        </p:nvSpPr>
        <p:spPr>
          <a:xfrm>
            <a:off x="6957743" y="3459223"/>
            <a:ext cx="2116501" cy="584775"/>
          </a:xfrm>
          <a:prstGeom prst="rect">
            <a:avLst/>
          </a:prstGeom>
          <a:solidFill>
            <a:srgbClr val="750D08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D0CFBD"/>
                </a:solidFill>
              </a:rPr>
              <a:t>4. Stechmücken dem Sumpf-Götzen</a:t>
            </a:r>
          </a:p>
        </p:txBody>
      </p:sp>
      <p:sp>
        <p:nvSpPr>
          <p:cNvPr id="68" name="Textfeld 67">
            <a:extLst>
              <a:ext uri="{FF2B5EF4-FFF2-40B4-BE49-F238E27FC236}">
                <a16:creationId xmlns:a16="http://schemas.microsoft.com/office/drawing/2014/main" id="{53C3D395-C21C-E55A-C42B-D7B0C2AE9968}"/>
              </a:ext>
            </a:extLst>
          </p:cNvPr>
          <p:cNvSpPr txBox="1"/>
          <p:nvPr/>
        </p:nvSpPr>
        <p:spPr>
          <a:xfrm>
            <a:off x="9207988" y="3495468"/>
            <a:ext cx="2096066" cy="584775"/>
          </a:xfrm>
          <a:prstGeom prst="rect">
            <a:avLst/>
          </a:prstGeom>
          <a:solidFill>
            <a:srgbClr val="750D08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D0CFBD"/>
                </a:solidFill>
              </a:rPr>
              <a:t>5. </a:t>
            </a:r>
            <a:r>
              <a:rPr lang="de-DE" sz="1600" b="1" dirty="0" err="1">
                <a:solidFill>
                  <a:srgbClr val="D0CFBD"/>
                </a:solidFill>
              </a:rPr>
              <a:t>Viehpest</a:t>
            </a:r>
            <a:r>
              <a:rPr lang="de-DE" sz="1600" b="1" dirty="0">
                <a:solidFill>
                  <a:srgbClr val="D0CFBD"/>
                </a:solidFill>
              </a:rPr>
              <a:t> dem Schöpfungs-Götzen</a:t>
            </a:r>
          </a:p>
        </p:txBody>
      </p:sp>
      <p:sp>
        <p:nvSpPr>
          <p:cNvPr id="69" name="Textfeld 68">
            <a:extLst>
              <a:ext uri="{FF2B5EF4-FFF2-40B4-BE49-F238E27FC236}">
                <a16:creationId xmlns:a16="http://schemas.microsoft.com/office/drawing/2014/main" id="{6F764F54-86B6-6483-477A-5FDE9C065D4E}"/>
              </a:ext>
            </a:extLst>
          </p:cNvPr>
          <p:cNvSpPr txBox="1"/>
          <p:nvPr/>
        </p:nvSpPr>
        <p:spPr>
          <a:xfrm>
            <a:off x="115472" y="6116978"/>
            <a:ext cx="1913527" cy="584775"/>
          </a:xfrm>
          <a:prstGeom prst="rect">
            <a:avLst/>
          </a:prstGeom>
          <a:solidFill>
            <a:srgbClr val="750D08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D0CFBD"/>
                </a:solidFill>
              </a:rPr>
              <a:t>6. Geschwüre dem Heilkunst-Götzen</a:t>
            </a:r>
          </a:p>
        </p:txBody>
      </p:sp>
      <p:sp>
        <p:nvSpPr>
          <p:cNvPr id="70" name="Textfeld 69">
            <a:extLst>
              <a:ext uri="{FF2B5EF4-FFF2-40B4-BE49-F238E27FC236}">
                <a16:creationId xmlns:a16="http://schemas.microsoft.com/office/drawing/2014/main" id="{F1781F99-B10B-296B-8BFD-CB0A86979647}"/>
              </a:ext>
            </a:extLst>
          </p:cNvPr>
          <p:cNvSpPr txBox="1"/>
          <p:nvPr/>
        </p:nvSpPr>
        <p:spPr>
          <a:xfrm>
            <a:off x="2188724" y="5994640"/>
            <a:ext cx="1913527" cy="830997"/>
          </a:xfrm>
          <a:prstGeom prst="rect">
            <a:avLst/>
          </a:prstGeom>
          <a:solidFill>
            <a:srgbClr val="750D08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D0CFBD"/>
                </a:solidFill>
              </a:rPr>
              <a:t>7. Hagelorkan den Himmels-u. Sturm-Götzen</a:t>
            </a:r>
          </a:p>
        </p:txBody>
      </p:sp>
      <p:sp>
        <p:nvSpPr>
          <p:cNvPr id="71" name="Textfeld 70">
            <a:extLst>
              <a:ext uri="{FF2B5EF4-FFF2-40B4-BE49-F238E27FC236}">
                <a16:creationId xmlns:a16="http://schemas.microsoft.com/office/drawing/2014/main" id="{FE5A871E-4707-778F-6098-40DB984BED25}"/>
              </a:ext>
            </a:extLst>
          </p:cNvPr>
          <p:cNvSpPr txBox="1"/>
          <p:nvPr/>
        </p:nvSpPr>
        <p:spPr>
          <a:xfrm>
            <a:off x="4322296" y="6158290"/>
            <a:ext cx="2282348" cy="584775"/>
          </a:xfrm>
          <a:prstGeom prst="rect">
            <a:avLst/>
          </a:prstGeom>
          <a:solidFill>
            <a:srgbClr val="750D08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D0CFBD"/>
                </a:solidFill>
              </a:rPr>
              <a:t>8. Heuschreckenplage dem Ernte-Götzen</a:t>
            </a:r>
          </a:p>
        </p:txBody>
      </p:sp>
      <p:sp>
        <p:nvSpPr>
          <p:cNvPr id="72" name="Textfeld 71">
            <a:extLst>
              <a:ext uri="{FF2B5EF4-FFF2-40B4-BE49-F238E27FC236}">
                <a16:creationId xmlns:a16="http://schemas.microsoft.com/office/drawing/2014/main" id="{F3ECC696-88E6-A1A0-EA97-4BE057904E4D}"/>
              </a:ext>
            </a:extLst>
          </p:cNvPr>
          <p:cNvSpPr txBox="1"/>
          <p:nvPr/>
        </p:nvSpPr>
        <p:spPr>
          <a:xfrm>
            <a:off x="6752656" y="6172304"/>
            <a:ext cx="2282348" cy="584775"/>
          </a:xfrm>
          <a:prstGeom prst="rect">
            <a:avLst/>
          </a:prstGeom>
          <a:solidFill>
            <a:srgbClr val="750D08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D0CFBD"/>
                </a:solidFill>
              </a:rPr>
              <a:t>9. Finsternis-Plage dem Sonnen-Götzen</a:t>
            </a:r>
          </a:p>
        </p:txBody>
      </p:sp>
      <p:sp>
        <p:nvSpPr>
          <p:cNvPr id="73" name="Textfeld 72">
            <a:extLst>
              <a:ext uri="{FF2B5EF4-FFF2-40B4-BE49-F238E27FC236}">
                <a16:creationId xmlns:a16="http://schemas.microsoft.com/office/drawing/2014/main" id="{2B171339-2C5E-ACF1-7E6E-1245797CB7D1}"/>
              </a:ext>
            </a:extLst>
          </p:cNvPr>
          <p:cNvSpPr txBox="1"/>
          <p:nvPr/>
        </p:nvSpPr>
        <p:spPr>
          <a:xfrm>
            <a:off x="9902378" y="5517429"/>
            <a:ext cx="2282348" cy="1323439"/>
          </a:xfrm>
          <a:prstGeom prst="rect">
            <a:avLst/>
          </a:prstGeom>
          <a:solidFill>
            <a:srgbClr val="750D08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D0CFBD"/>
                </a:solidFill>
              </a:rPr>
              <a:t>10. Tod aller </a:t>
            </a:r>
            <a:r>
              <a:rPr lang="de-DE" sz="1600" b="1" dirty="0" err="1">
                <a:solidFill>
                  <a:srgbClr val="D0CFBD"/>
                </a:solidFill>
              </a:rPr>
              <a:t>männl</a:t>
            </a:r>
            <a:r>
              <a:rPr lang="de-DE" sz="1600" b="1" dirty="0">
                <a:solidFill>
                  <a:srgbClr val="D0CFBD"/>
                </a:solidFill>
              </a:rPr>
              <a:t>. </a:t>
            </a:r>
            <a:r>
              <a:rPr lang="de-DE" sz="1600" b="1" dirty="0" err="1">
                <a:solidFill>
                  <a:srgbClr val="D0CFBD"/>
                </a:solidFill>
              </a:rPr>
              <a:t>ägypt</a:t>
            </a:r>
            <a:r>
              <a:rPr lang="de-DE" sz="1600" b="1" dirty="0">
                <a:solidFill>
                  <a:srgbClr val="D0CFBD"/>
                </a:solidFill>
              </a:rPr>
              <a:t>. Erstgeburt </a:t>
            </a:r>
            <a:br>
              <a:rPr lang="de-DE" sz="1600" b="1" dirty="0">
                <a:solidFill>
                  <a:srgbClr val="D0CFBD"/>
                </a:solidFill>
              </a:rPr>
            </a:br>
            <a:r>
              <a:rPr lang="de-DE" sz="1600" b="1" dirty="0">
                <a:solidFill>
                  <a:srgbClr val="D0CFBD"/>
                </a:solidFill>
              </a:rPr>
              <a:t>für den Tod </a:t>
            </a:r>
            <a:br>
              <a:rPr lang="de-DE" sz="1600" b="1" dirty="0">
                <a:solidFill>
                  <a:srgbClr val="D0CFBD"/>
                </a:solidFill>
              </a:rPr>
            </a:br>
            <a:r>
              <a:rPr lang="de-DE" sz="1600" b="1" dirty="0">
                <a:solidFill>
                  <a:srgbClr val="D0CFBD"/>
                </a:solidFill>
              </a:rPr>
              <a:t>an den israelitischen </a:t>
            </a:r>
            <a:r>
              <a:rPr lang="de-DE" sz="1600" b="1" dirty="0" err="1">
                <a:solidFill>
                  <a:srgbClr val="D0CFBD"/>
                </a:solidFill>
              </a:rPr>
              <a:t>männl</a:t>
            </a:r>
            <a:r>
              <a:rPr lang="de-DE" sz="1600" b="1" dirty="0">
                <a:solidFill>
                  <a:srgbClr val="D0CFBD"/>
                </a:solidFill>
              </a:rPr>
              <a:t>. Neugeborenen</a:t>
            </a:r>
          </a:p>
        </p:txBody>
      </p:sp>
    </p:spTree>
    <p:extLst>
      <p:ext uri="{BB962C8B-B14F-4D97-AF65-F5344CB8AC3E}">
        <p14:creationId xmlns:p14="http://schemas.microsoft.com/office/powerpoint/2010/main" val="407769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80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85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9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0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3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3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3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3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3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3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3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4" grpId="0" animBg="1"/>
      <p:bldP spid="65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4000">
              <a:srgbClr val="5F374A"/>
            </a:gs>
            <a:gs pos="79000">
              <a:srgbClr val="156082"/>
            </a:gs>
            <a:gs pos="95000">
              <a:schemeClr val="tx1">
                <a:lumMod val="95000"/>
                <a:lumOff val="5000"/>
              </a:schemeClr>
            </a:gs>
            <a:gs pos="31000">
              <a:srgbClr val="D55454"/>
            </a:gs>
            <a:gs pos="21000">
              <a:srgbClr val="E9A7A7"/>
            </a:gs>
            <a:gs pos="46000">
              <a:srgbClr val="AC4A51"/>
            </a:gs>
            <a:gs pos="15000">
              <a:srgbClr val="E08282"/>
            </a:gs>
            <a:gs pos="9000">
              <a:srgbClr val="D75D5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0C51ACB-4107-457D-2759-44A07F26F37B}"/>
              </a:ext>
            </a:extLst>
          </p:cNvPr>
          <p:cNvSpPr txBox="1"/>
          <p:nvPr/>
        </p:nvSpPr>
        <p:spPr>
          <a:xfrm>
            <a:off x="449093" y="53609"/>
            <a:ext cx="11389469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" sz="4000" b="1" dirty="0">
                <a:solidFill>
                  <a:schemeClr val="bg1"/>
                </a:solidFill>
                <a:latin typeface="Constantia" panose="02030602050306030303" pitchFamily="18" charset="0"/>
              </a:rPr>
              <a:t>“</a:t>
            </a:r>
            <a:r>
              <a:rPr lang="de-DE" sz="4000" b="1" dirty="0">
                <a:solidFill>
                  <a:schemeClr val="bg1"/>
                </a:solidFill>
                <a:latin typeface="Constantia" panose="02030602050306030303" pitchFamily="18" charset="0"/>
              </a:rPr>
              <a:t>Sie (die Israeliten) </a:t>
            </a:r>
            <a:br>
              <a:rPr lang="de-DE" sz="4000" b="1" dirty="0">
                <a:solidFill>
                  <a:schemeClr val="bg1"/>
                </a:solidFill>
                <a:latin typeface="Constantia" panose="02030602050306030303" pitchFamily="18" charset="0"/>
              </a:rPr>
            </a:br>
            <a:r>
              <a:rPr lang="de-DE" sz="4000" b="1" dirty="0">
                <a:solidFill>
                  <a:schemeClr val="bg1"/>
                </a:solidFill>
                <a:latin typeface="Constantia" panose="02030602050306030303" pitchFamily="18" charset="0"/>
              </a:rPr>
              <a:t>mussten </a:t>
            </a:r>
            <a:r>
              <a:rPr lang="de-DE" sz="4400" b="1" dirty="0">
                <a:solidFill>
                  <a:schemeClr val="accent4"/>
                </a:solidFill>
                <a:latin typeface="Constantia" panose="02030602050306030303" pitchFamily="18" charset="0"/>
              </a:rPr>
              <a:t>SICH</a:t>
            </a:r>
            <a:r>
              <a:rPr lang="de-DE" sz="4000" b="1" dirty="0">
                <a:solidFill>
                  <a:schemeClr val="accent4"/>
                </a:solidFill>
                <a:latin typeface="Constantia" panose="02030602050306030303" pitchFamily="18" charset="0"/>
              </a:rPr>
              <a:t> </a:t>
            </a:r>
            <a:br>
              <a:rPr lang="de-DE" sz="4000" b="1" dirty="0">
                <a:solidFill>
                  <a:schemeClr val="bg1"/>
                </a:solidFill>
                <a:latin typeface="Constantia" panose="02030602050306030303" pitchFamily="18" charset="0"/>
              </a:rPr>
            </a:br>
            <a:r>
              <a:rPr lang="de-DE" sz="4000" b="1" dirty="0">
                <a:solidFill>
                  <a:schemeClr val="bg1"/>
                </a:solidFill>
                <a:latin typeface="Constantia" panose="02030602050306030303" pitchFamily="18" charset="0"/>
              </a:rPr>
              <a:t>und ihre </a:t>
            </a:r>
            <a:r>
              <a:rPr lang="de-DE" sz="4400" b="1" dirty="0">
                <a:solidFill>
                  <a:schemeClr val="accent4"/>
                </a:solidFill>
                <a:latin typeface="Constantia" panose="02030602050306030303" pitchFamily="18" charset="0"/>
              </a:rPr>
              <a:t>KINDER</a:t>
            </a:r>
            <a:r>
              <a:rPr lang="de-DE" sz="4000" b="1" dirty="0">
                <a:solidFill>
                  <a:schemeClr val="bg1"/>
                </a:solidFill>
                <a:latin typeface="Constantia" panose="02030602050306030303" pitchFamily="18" charset="0"/>
              </a:rPr>
              <a:t> </a:t>
            </a:r>
            <a:br>
              <a:rPr lang="de-DE" sz="4000" b="1" dirty="0">
                <a:solidFill>
                  <a:schemeClr val="bg1"/>
                </a:solidFill>
                <a:latin typeface="Constantia" panose="02030602050306030303" pitchFamily="18" charset="0"/>
              </a:rPr>
            </a:br>
            <a:r>
              <a:rPr lang="de-DE" sz="4000" b="1" u="sng" dirty="0">
                <a:solidFill>
                  <a:schemeClr val="bg1"/>
                </a:solidFill>
                <a:latin typeface="Constantia" panose="02030602050306030303" pitchFamily="18" charset="0"/>
              </a:rPr>
              <a:t>von den </a:t>
            </a:r>
            <a:r>
              <a:rPr lang="de-DE" sz="4000" b="1" u="sng" dirty="0">
                <a:gradFill flip="none" rotWithShape="1">
                  <a:gsLst>
                    <a:gs pos="50000">
                      <a:srgbClr val="5F374A"/>
                    </a:gs>
                    <a:gs pos="79000">
                      <a:srgbClr val="156082"/>
                    </a:gs>
                    <a:gs pos="6000">
                      <a:schemeClr val="bg1"/>
                    </a:gs>
                    <a:gs pos="97391">
                      <a:schemeClr val="tx1">
                        <a:lumMod val="95000"/>
                        <a:lumOff val="5000"/>
                      </a:schemeClr>
                    </a:gs>
                    <a:gs pos="19000">
                      <a:srgbClr val="E9A7A7"/>
                    </a:gs>
                    <a:gs pos="33000">
                      <a:srgbClr val="C00000"/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  <a:highlight>
                  <a:srgbClr val="C0C0C0"/>
                </a:highlight>
                <a:latin typeface="Constantia" panose="02030602050306030303" pitchFamily="18" charset="0"/>
              </a:rPr>
              <a:t>Ägyptern  TRENNEN</a:t>
            </a:r>
            <a:br>
              <a:rPr lang="de-DE" sz="4000" b="1" dirty="0">
                <a:solidFill>
                  <a:schemeClr val="bg1"/>
                </a:solidFill>
                <a:latin typeface="Constantia" panose="02030602050306030303" pitchFamily="18" charset="0"/>
              </a:rPr>
            </a:br>
            <a:r>
              <a:rPr lang="de-DE" sz="1200" b="1" dirty="0">
                <a:solidFill>
                  <a:schemeClr val="bg1"/>
                </a:solidFill>
                <a:latin typeface="Constantia" panose="02030602050306030303" pitchFamily="18" charset="0"/>
              </a:rPr>
              <a:t> </a:t>
            </a:r>
            <a:br>
              <a:rPr lang="de-DE" sz="4000" b="1" dirty="0">
                <a:solidFill>
                  <a:schemeClr val="bg1"/>
                </a:solidFill>
                <a:latin typeface="Constantia" panose="02030602050306030303" pitchFamily="18" charset="0"/>
              </a:rPr>
            </a:br>
            <a:r>
              <a:rPr lang="de-DE" sz="4000" b="1" dirty="0">
                <a:solidFill>
                  <a:schemeClr val="bg1"/>
                </a:solidFill>
                <a:latin typeface="Constantia" panose="02030602050306030303" pitchFamily="18" charset="0"/>
              </a:rPr>
              <a:t>und sie </a:t>
            </a:r>
            <a:r>
              <a:rPr lang="de-DE" sz="4000" b="1" dirty="0">
                <a:solidFill>
                  <a:schemeClr val="accent4"/>
                </a:solidFill>
                <a:latin typeface="Constantia" panose="02030602050306030303" pitchFamily="18" charset="0"/>
              </a:rPr>
              <a:t>in ihren EIGENEN HÄUSERN VERSAMMELN, </a:t>
            </a:r>
            <a:br>
              <a:rPr lang="de-DE" sz="4000" b="1" dirty="0">
                <a:solidFill>
                  <a:schemeClr val="bg1"/>
                </a:solidFill>
                <a:latin typeface="Constantia" panose="02030602050306030303" pitchFamily="18" charset="0"/>
              </a:rPr>
            </a:br>
            <a:r>
              <a:rPr lang="de-DE" sz="4000" b="1" dirty="0">
                <a:solidFill>
                  <a:schemeClr val="bg1"/>
                </a:solidFill>
                <a:latin typeface="Constantia" panose="02030602050306030303" pitchFamily="18" charset="0"/>
              </a:rPr>
              <a:t>denn wenn irgendwelche Israeliten </a:t>
            </a:r>
            <a:br>
              <a:rPr lang="de-DE" sz="4000" b="1" dirty="0">
                <a:solidFill>
                  <a:schemeClr val="bg1"/>
                </a:solidFill>
                <a:latin typeface="Constantia" panose="02030602050306030303" pitchFamily="18" charset="0"/>
              </a:rPr>
            </a:br>
            <a:r>
              <a:rPr lang="de-DE" sz="4000" b="1" dirty="0">
                <a:solidFill>
                  <a:schemeClr val="bg1"/>
                </a:solidFill>
                <a:latin typeface="Constantia" panose="02030602050306030303" pitchFamily="18" charset="0"/>
              </a:rPr>
              <a:t>in den Häusern der Ägypter gefunden würden, </a:t>
            </a:r>
            <a:br>
              <a:rPr lang="de-DE" sz="4000" b="1" dirty="0">
                <a:solidFill>
                  <a:schemeClr val="bg1"/>
                </a:solidFill>
                <a:latin typeface="Constantia" panose="02030602050306030303" pitchFamily="18" charset="0"/>
              </a:rPr>
            </a:br>
            <a:r>
              <a:rPr lang="de-DE" sz="4000" b="1" dirty="0">
                <a:solidFill>
                  <a:schemeClr val="bg1"/>
                </a:solidFill>
                <a:latin typeface="Constantia" panose="02030602050306030303" pitchFamily="18" charset="0"/>
              </a:rPr>
              <a:t>würden sie durch </a:t>
            </a:r>
            <a:br>
              <a:rPr lang="de-DE" sz="4000" b="1" dirty="0">
                <a:solidFill>
                  <a:schemeClr val="bg1"/>
                </a:solidFill>
                <a:latin typeface="Constantia" panose="02030602050306030303" pitchFamily="18" charset="0"/>
              </a:rPr>
            </a:br>
            <a:r>
              <a:rPr lang="de-DE" sz="4000" b="1" dirty="0">
                <a:solidFill>
                  <a:schemeClr val="bg1"/>
                </a:solidFill>
                <a:latin typeface="Constantia" panose="02030602050306030303" pitchFamily="18" charset="0"/>
              </a:rPr>
              <a:t>die Hand des TODESENGELS umkommen...“ </a:t>
            </a:r>
          </a:p>
        </p:txBody>
      </p:sp>
    </p:spTree>
    <p:extLst>
      <p:ext uri="{BB962C8B-B14F-4D97-AF65-F5344CB8AC3E}">
        <p14:creationId xmlns:p14="http://schemas.microsoft.com/office/powerpoint/2010/main" val="309477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E65959-9957-0317-6FE2-25131C904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3" descr="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9D944771-5676-7CB9-5778-131D738A14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14" r="18936" b="19726"/>
          <a:stretch>
            <a:fillRect/>
          </a:stretch>
        </p:blipFill>
        <p:spPr>
          <a:xfrm>
            <a:off x="1324948" y="-13878"/>
            <a:ext cx="9647854" cy="6892237"/>
          </a:xfrm>
          <a:prstGeom prst="rect">
            <a:avLst/>
          </a:prstGeom>
          <a:effectLst>
            <a:glow rad="1905000">
              <a:srgbClr val="F5A315">
                <a:alpha val="66000"/>
              </a:srgbClr>
            </a:glow>
            <a:softEdge rad="215900"/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9CE0558-B416-58E5-53C2-8E445A8869A0}"/>
              </a:ext>
            </a:extLst>
          </p:cNvPr>
          <p:cNvSpPr txBox="1"/>
          <p:nvPr/>
        </p:nvSpPr>
        <p:spPr>
          <a:xfrm>
            <a:off x="802531" y="341720"/>
            <a:ext cx="11389469" cy="5339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endParaRPr lang="de-DE" sz="1600" b="1" dirty="0">
              <a:solidFill>
                <a:schemeClr val="bg1"/>
              </a:solidFill>
              <a:latin typeface="Constantia" panose="02030602050306030303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de-DE" sz="3200" b="1" dirty="0">
                <a:solidFill>
                  <a:schemeClr val="bg1"/>
                </a:solidFill>
                <a:latin typeface="Constantia" panose="02030602050306030303" pitchFamily="18" charset="0"/>
              </a:rPr>
              <a:t>„…Sie (Israeliten) wurden auch angewiesen, </a:t>
            </a:r>
            <a:br>
              <a:rPr lang="de-DE" sz="3200" b="1" dirty="0">
                <a:solidFill>
                  <a:schemeClr val="bg1"/>
                </a:solidFill>
                <a:latin typeface="Constantia" panose="02030602050306030303" pitchFamily="18" charset="0"/>
              </a:rPr>
            </a:br>
            <a:r>
              <a:rPr lang="de-DE" sz="3200" b="1" dirty="0">
                <a:solidFill>
                  <a:schemeClr val="bg1"/>
                </a:solidFill>
                <a:latin typeface="Constantia" panose="02030602050306030303" pitchFamily="18" charset="0"/>
              </a:rPr>
              <a:t>das </a:t>
            </a:r>
            <a:r>
              <a:rPr lang="de-DE" sz="3200" b="1" dirty="0">
                <a:solidFill>
                  <a:srgbClr val="FF0000"/>
                </a:solidFill>
                <a:latin typeface="Constantia" panose="02030602050306030303" pitchFamily="18" charset="0"/>
              </a:rPr>
              <a:t>PASSAFEST </a:t>
            </a:r>
            <a:br>
              <a:rPr lang="de-DE" sz="3200" b="1" dirty="0">
                <a:solidFill>
                  <a:srgbClr val="FF0000"/>
                </a:solidFill>
                <a:latin typeface="Constantia" panose="02030602050306030303" pitchFamily="18" charset="0"/>
              </a:rPr>
            </a:br>
            <a:r>
              <a:rPr lang="de-DE" sz="3200" b="1" dirty="0">
                <a:solidFill>
                  <a:schemeClr val="bg1"/>
                </a:solidFill>
                <a:latin typeface="Constantia" panose="02030602050306030303" pitchFamily="18" charset="0"/>
              </a:rPr>
              <a:t>als VERORDNUNG zu feiern, </a:t>
            </a:r>
            <a:br>
              <a:rPr lang="de-DE" sz="3200" b="1" dirty="0">
                <a:solidFill>
                  <a:schemeClr val="bg1"/>
                </a:solidFill>
                <a:latin typeface="Constantia" panose="02030602050306030303" pitchFamily="18" charset="0"/>
              </a:rPr>
            </a:br>
            <a:r>
              <a:rPr lang="de-DE" sz="3200" b="1" dirty="0">
                <a:solidFill>
                  <a:schemeClr val="bg1"/>
                </a:solidFill>
                <a:latin typeface="Constantia" panose="02030602050306030303" pitchFamily="18" charset="0"/>
              </a:rPr>
              <a:t>damit sie, </a:t>
            </a:r>
            <a:br>
              <a:rPr lang="de-DE" sz="3200" b="1" dirty="0">
                <a:solidFill>
                  <a:schemeClr val="bg1"/>
                </a:solidFill>
                <a:latin typeface="Constantia" panose="02030602050306030303" pitchFamily="18" charset="0"/>
              </a:rPr>
            </a:br>
            <a:r>
              <a:rPr lang="de-DE" sz="3200" b="1" dirty="0">
                <a:solidFill>
                  <a:schemeClr val="bg1"/>
                </a:solidFill>
                <a:latin typeface="Constantia" panose="02030602050306030303" pitchFamily="18" charset="0"/>
              </a:rPr>
              <a:t>wenn ihre Kinder </a:t>
            </a:r>
            <a:br>
              <a:rPr lang="de-DE" sz="3200" b="1" dirty="0">
                <a:solidFill>
                  <a:schemeClr val="bg1"/>
                </a:solidFill>
                <a:latin typeface="Constantia" panose="02030602050306030303" pitchFamily="18" charset="0"/>
              </a:rPr>
            </a:br>
            <a:r>
              <a:rPr lang="de-DE" sz="3200" b="1" u="sng" dirty="0">
                <a:solidFill>
                  <a:srgbClr val="FFFF00"/>
                </a:solidFill>
                <a:effectLst>
                  <a:glow rad="127000">
                    <a:schemeClr val="bg2">
                      <a:lumMod val="50000"/>
                    </a:schemeClr>
                  </a:glow>
                </a:effectLst>
                <a:latin typeface="Constantia" panose="02030602050306030303" pitchFamily="18" charset="0"/>
              </a:rPr>
              <a:t>nach der BEDEUTUNG dieses FESTES fragen, </a:t>
            </a:r>
            <a:br>
              <a:rPr lang="de-DE" sz="3200" b="1" u="sng" dirty="0">
                <a:solidFill>
                  <a:srgbClr val="FFFF00"/>
                </a:solidFill>
                <a:effectLst>
                  <a:glow rad="127000">
                    <a:schemeClr val="bg2">
                      <a:lumMod val="50000"/>
                    </a:schemeClr>
                  </a:glow>
                </a:effectLst>
                <a:latin typeface="Constantia" panose="02030602050306030303" pitchFamily="18" charset="0"/>
              </a:rPr>
            </a:br>
            <a:r>
              <a:rPr lang="de-DE" sz="3200" b="1" u="sng" dirty="0">
                <a:solidFill>
                  <a:srgbClr val="FFFF00"/>
                </a:solidFill>
                <a:effectLst>
                  <a:glow rad="127000">
                    <a:schemeClr val="bg2">
                      <a:lumMod val="50000"/>
                    </a:schemeClr>
                  </a:glow>
                </a:effectLst>
                <a:latin typeface="Constantia" panose="02030602050306030303" pitchFamily="18" charset="0"/>
              </a:rPr>
              <a:t>ihnen von ihrer </a:t>
            </a:r>
            <a:br>
              <a:rPr lang="de-DE" sz="3200" b="1" u="sng" dirty="0">
                <a:solidFill>
                  <a:srgbClr val="FFFF00"/>
                </a:solidFill>
                <a:effectLst>
                  <a:glow rad="127000">
                    <a:schemeClr val="bg2">
                      <a:lumMod val="50000"/>
                    </a:schemeClr>
                  </a:glow>
                </a:effectLst>
                <a:latin typeface="Constantia" panose="02030602050306030303" pitchFamily="18" charset="0"/>
              </a:rPr>
            </a:br>
            <a:r>
              <a:rPr lang="de-DE" sz="3200" b="1" u="sng" dirty="0">
                <a:solidFill>
                  <a:srgbClr val="FFFF00"/>
                </a:solidFill>
                <a:effectLst>
                  <a:glow rad="127000">
                    <a:schemeClr val="bg2">
                      <a:lumMod val="50000"/>
                    </a:schemeClr>
                  </a:glow>
                </a:effectLst>
                <a:latin typeface="Constantia" panose="02030602050306030303" pitchFamily="18" charset="0"/>
              </a:rPr>
              <a:t>WUNDERSAMEN RETTUNG </a:t>
            </a:r>
            <a:br>
              <a:rPr lang="de-DE" sz="3200" b="1" u="sng" dirty="0">
                <a:solidFill>
                  <a:schemeClr val="bg1"/>
                </a:solidFill>
                <a:latin typeface="Constantia" panose="02030602050306030303" pitchFamily="18" charset="0"/>
              </a:rPr>
            </a:br>
            <a:r>
              <a:rPr lang="de-DE" sz="3200" b="1" u="sng" dirty="0">
                <a:solidFill>
                  <a:srgbClr val="FFFF00"/>
                </a:solidFill>
                <a:effectLst>
                  <a:glow rad="127000">
                    <a:schemeClr val="bg2">
                      <a:lumMod val="50000"/>
                    </a:schemeClr>
                  </a:glow>
                </a:effectLst>
                <a:latin typeface="Constantia" panose="02030602050306030303" pitchFamily="18" charset="0"/>
              </a:rPr>
              <a:t>in Ägypten </a:t>
            </a:r>
            <a:br>
              <a:rPr lang="de-DE" sz="3200" b="1" u="sng" dirty="0">
                <a:solidFill>
                  <a:srgbClr val="FFFF00"/>
                </a:solidFill>
                <a:effectLst>
                  <a:glow rad="127000">
                    <a:schemeClr val="bg2">
                      <a:lumMod val="50000"/>
                    </a:schemeClr>
                  </a:glow>
                </a:effectLst>
                <a:latin typeface="Constantia" panose="02030602050306030303" pitchFamily="18" charset="0"/>
              </a:rPr>
            </a:br>
            <a:r>
              <a:rPr lang="de-DE" sz="3200" b="1" u="sng" dirty="0">
                <a:solidFill>
                  <a:srgbClr val="FFFF00"/>
                </a:solidFill>
                <a:effectLst>
                  <a:glow rad="127000">
                    <a:schemeClr val="bg2">
                      <a:lumMod val="50000"/>
                    </a:schemeClr>
                  </a:glow>
                </a:effectLst>
                <a:latin typeface="Constantia" panose="02030602050306030303" pitchFamily="18" charset="0"/>
              </a:rPr>
              <a:t>erzählen könnten...“ </a:t>
            </a:r>
          </a:p>
        </p:txBody>
      </p:sp>
    </p:spTree>
    <p:extLst>
      <p:ext uri="{BB962C8B-B14F-4D97-AF65-F5344CB8AC3E}">
        <p14:creationId xmlns:p14="http://schemas.microsoft.com/office/powerpoint/2010/main" val="101844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317EF9-27E7-4A21-415B-97BC1F0009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4" descr="Imagen que contiene comida, puesto, perro, gato&#10;&#10;El contenido generado por IA puede ser incorrecto.">
            <a:extLst>
              <a:ext uri="{FF2B5EF4-FFF2-40B4-BE49-F238E27FC236}">
                <a16:creationId xmlns:a16="http://schemas.microsoft.com/office/drawing/2014/main" id="{07ECE7B9-5286-9368-53D9-577A73D43C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640" y="80875"/>
            <a:ext cx="10368388" cy="6696250"/>
          </a:xfrm>
          <a:prstGeom prst="rect">
            <a:avLst/>
          </a:prstGeom>
          <a:ln>
            <a:noFill/>
          </a:ln>
          <a:effectLst>
            <a:glow rad="1473200">
              <a:srgbClr val="F5A315">
                <a:alpha val="52000"/>
              </a:srgbClr>
            </a:glo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B604308-1A80-27D9-2B14-D93DB235F194}"/>
              </a:ext>
            </a:extLst>
          </p:cNvPr>
          <p:cNvSpPr txBox="1"/>
          <p:nvPr/>
        </p:nvSpPr>
        <p:spPr>
          <a:xfrm>
            <a:off x="3825550" y="189735"/>
            <a:ext cx="7567477" cy="4216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</a:pPr>
            <a:r>
              <a:rPr lang="de-DE" sz="2800" b="1" dirty="0">
                <a:solidFill>
                  <a:schemeClr val="bg1"/>
                </a:solidFill>
                <a:latin typeface="Constantia" panose="02030602050306030303" pitchFamily="18" charset="0"/>
              </a:rPr>
              <a:t>Als der </a:t>
            </a:r>
            <a:r>
              <a:rPr lang="de-DE" sz="28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Constantia" panose="02030602050306030303" pitchFamily="18" charset="0"/>
              </a:rPr>
              <a:t>TODESENGEL</a:t>
            </a:r>
            <a:r>
              <a:rPr lang="de-DE" sz="2800" b="1" dirty="0">
                <a:solidFill>
                  <a:schemeClr val="bg1"/>
                </a:solidFill>
                <a:latin typeface="Constantia" panose="02030602050306030303" pitchFamily="18" charset="0"/>
              </a:rPr>
              <a:t> in der Nacht ausging, </a:t>
            </a:r>
            <a:br>
              <a:rPr lang="de-DE" sz="2800" b="1" dirty="0">
                <a:solidFill>
                  <a:schemeClr val="bg1"/>
                </a:solidFill>
                <a:latin typeface="Constantia" panose="02030602050306030303" pitchFamily="18" charset="0"/>
              </a:rPr>
            </a:br>
            <a:r>
              <a:rPr lang="de-DE" sz="2800" b="1" dirty="0">
                <a:solidFill>
                  <a:schemeClr val="bg1"/>
                </a:solidFill>
                <a:latin typeface="Constantia" panose="02030602050306030303" pitchFamily="18" charset="0"/>
              </a:rPr>
              <a:t>um die Erstgeborenen </a:t>
            </a:r>
            <a:br>
              <a:rPr lang="de-DE" sz="2800" b="1" dirty="0">
                <a:solidFill>
                  <a:schemeClr val="bg1"/>
                </a:solidFill>
                <a:latin typeface="Constantia" panose="02030602050306030303" pitchFamily="18" charset="0"/>
              </a:rPr>
            </a:br>
            <a:r>
              <a:rPr lang="de-DE" sz="2800" b="1" dirty="0">
                <a:solidFill>
                  <a:schemeClr val="bg1"/>
                </a:solidFill>
                <a:latin typeface="Constantia" panose="02030602050306030303" pitchFamily="18" charset="0"/>
              </a:rPr>
              <a:t>der Menschen </a:t>
            </a:r>
            <a:br>
              <a:rPr lang="de-DE" sz="2800" b="1" dirty="0">
                <a:solidFill>
                  <a:schemeClr val="bg1"/>
                </a:solidFill>
                <a:latin typeface="Constantia" panose="02030602050306030303" pitchFamily="18" charset="0"/>
              </a:rPr>
            </a:br>
            <a:r>
              <a:rPr lang="de-DE" sz="2800" b="1" dirty="0">
                <a:solidFill>
                  <a:schemeClr val="bg1"/>
                </a:solidFill>
                <a:latin typeface="Constantia" panose="02030602050306030303" pitchFamily="18" charset="0"/>
              </a:rPr>
              <a:t>und Tiere </a:t>
            </a:r>
            <a:br>
              <a:rPr lang="de-DE" sz="2800" b="1" dirty="0">
                <a:solidFill>
                  <a:schemeClr val="bg1"/>
                </a:solidFill>
                <a:latin typeface="Constantia" panose="02030602050306030303" pitchFamily="18" charset="0"/>
              </a:rPr>
            </a:br>
            <a:r>
              <a:rPr lang="de-DE" sz="2800" b="1" dirty="0">
                <a:solidFill>
                  <a:schemeClr val="bg1"/>
                </a:solidFill>
                <a:latin typeface="Constantia" panose="02030602050306030303" pitchFamily="18" charset="0"/>
              </a:rPr>
              <a:t>zu töten, </a:t>
            </a:r>
            <a:br>
              <a:rPr lang="de-DE" sz="2800" b="1" dirty="0">
                <a:solidFill>
                  <a:schemeClr val="bg1"/>
                </a:solidFill>
                <a:latin typeface="Constantia" panose="02030602050306030303" pitchFamily="18" charset="0"/>
              </a:rPr>
            </a:br>
            <a:r>
              <a:rPr lang="de-DE" sz="3200" b="1" u="sng" dirty="0">
                <a:solidFill>
                  <a:schemeClr val="accent3">
                    <a:lumMod val="75000"/>
                  </a:schemeClr>
                </a:solidFill>
                <a:effectLst>
                  <a:glow rad="127000">
                    <a:schemeClr val="bg2">
                      <a:alpha val="80000"/>
                    </a:schemeClr>
                  </a:glow>
                </a:effectLst>
                <a:latin typeface="Constantia" panose="02030602050306030303" pitchFamily="18" charset="0"/>
              </a:rPr>
              <a:t>ging Er </a:t>
            </a:r>
            <a:br>
              <a:rPr lang="de-DE" sz="3200" b="1" u="sng" dirty="0">
                <a:solidFill>
                  <a:schemeClr val="accent3">
                    <a:lumMod val="75000"/>
                  </a:schemeClr>
                </a:solidFill>
                <a:effectLst>
                  <a:glow rad="127000">
                    <a:schemeClr val="bg2">
                      <a:alpha val="80000"/>
                    </a:schemeClr>
                  </a:glow>
                </a:effectLst>
                <a:latin typeface="Constantia" panose="02030602050306030303" pitchFamily="18" charset="0"/>
              </a:rPr>
            </a:br>
            <a:r>
              <a:rPr lang="de-DE" sz="3200" b="1" u="sng" dirty="0">
                <a:solidFill>
                  <a:schemeClr val="accent3">
                    <a:lumMod val="75000"/>
                  </a:schemeClr>
                </a:solidFill>
                <a:effectLst>
                  <a:glow rad="127000">
                    <a:schemeClr val="bg2">
                      <a:alpha val="80000"/>
                    </a:schemeClr>
                  </a:glow>
                </a:effectLst>
                <a:latin typeface="Constantia" panose="02030602050306030303" pitchFamily="18" charset="0"/>
              </a:rPr>
              <a:t>an ihren (israelitischen) </a:t>
            </a:r>
            <a:br>
              <a:rPr lang="de-DE" sz="3200" b="1" u="sng" dirty="0">
                <a:solidFill>
                  <a:schemeClr val="accent3">
                    <a:lumMod val="75000"/>
                  </a:schemeClr>
                </a:solidFill>
                <a:effectLst>
                  <a:glow rad="127000">
                    <a:schemeClr val="bg2">
                      <a:alpha val="80000"/>
                    </a:schemeClr>
                  </a:glow>
                </a:effectLst>
                <a:latin typeface="Constantia" panose="02030602050306030303" pitchFamily="18" charset="0"/>
              </a:rPr>
            </a:br>
            <a:r>
              <a:rPr lang="de-DE" sz="3200" b="1" u="sng" dirty="0">
                <a:solidFill>
                  <a:schemeClr val="accent3">
                    <a:lumMod val="75000"/>
                  </a:schemeClr>
                </a:solidFill>
                <a:effectLst>
                  <a:glow rad="127000">
                    <a:schemeClr val="bg2">
                      <a:alpha val="80000"/>
                    </a:schemeClr>
                  </a:glow>
                </a:effectLst>
                <a:latin typeface="Constantia" panose="02030602050306030303" pitchFamily="18" charset="0"/>
              </a:rPr>
              <a:t>Häusern </a:t>
            </a:r>
            <a:br>
              <a:rPr lang="de-DE" sz="3200" b="1" u="sng" dirty="0">
                <a:solidFill>
                  <a:schemeClr val="accent3">
                    <a:lumMod val="75000"/>
                  </a:schemeClr>
                </a:solidFill>
                <a:effectLst>
                  <a:glow rad="127000">
                    <a:schemeClr val="bg2">
                      <a:alpha val="80000"/>
                    </a:schemeClr>
                  </a:glow>
                </a:effectLst>
                <a:latin typeface="Constantia" panose="02030602050306030303" pitchFamily="18" charset="0"/>
              </a:rPr>
            </a:br>
            <a:r>
              <a:rPr lang="de-DE" sz="3200" b="1" u="sng" dirty="0">
                <a:solidFill>
                  <a:schemeClr val="accent3">
                    <a:lumMod val="75000"/>
                  </a:schemeClr>
                </a:solidFill>
                <a:effectLst>
                  <a:glow rad="127000">
                    <a:schemeClr val="bg2">
                      <a:alpha val="80000"/>
                    </a:schemeClr>
                  </a:glow>
                </a:effectLst>
                <a:latin typeface="Constantia" panose="02030602050306030303" pitchFamily="18" charset="0"/>
              </a:rPr>
              <a:t>vorüber</a:t>
            </a:r>
            <a:endParaRPr lang="en" sz="3200" b="1" u="sng" dirty="0">
              <a:solidFill>
                <a:schemeClr val="accent3">
                  <a:lumMod val="75000"/>
                </a:schemeClr>
              </a:solidFill>
              <a:effectLst>
                <a:glow rad="127000">
                  <a:schemeClr val="bg2">
                    <a:alpha val="80000"/>
                  </a:schemeClr>
                </a:glow>
              </a:effectLst>
              <a:latin typeface="Constantia" panose="02030602050306030303" pitchFamily="18" charset="0"/>
            </a:endParaRPr>
          </a:p>
        </p:txBody>
      </p:sp>
      <p:sp>
        <p:nvSpPr>
          <p:cNvPr id="6" name="CuadroTexto 2">
            <a:extLst>
              <a:ext uri="{FF2B5EF4-FFF2-40B4-BE49-F238E27FC236}">
                <a16:creationId xmlns:a16="http://schemas.microsoft.com/office/drawing/2014/main" id="{6D3BE54A-D5D5-8626-B70F-60D6645C6577}"/>
              </a:ext>
            </a:extLst>
          </p:cNvPr>
          <p:cNvSpPr txBox="1"/>
          <p:nvPr/>
        </p:nvSpPr>
        <p:spPr>
          <a:xfrm>
            <a:off x="1046406" y="5038493"/>
            <a:ext cx="1012095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3200" b="1" dirty="0">
                <a:solidFill>
                  <a:schemeClr val="bg1"/>
                </a:solidFill>
                <a:latin typeface="Constantia" panose="02030602050306030303" pitchFamily="18" charset="0"/>
              </a:rPr>
              <a:t>…und </a:t>
            </a:r>
            <a:r>
              <a:rPr lang="de-DE" sz="32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Constantia" panose="02030602050306030303" pitchFamily="18" charset="0"/>
              </a:rPr>
              <a:t>KEINER</a:t>
            </a:r>
            <a:r>
              <a:rPr lang="de-DE" sz="3200" b="1" u="sng" dirty="0">
                <a:solidFill>
                  <a:schemeClr val="bg1"/>
                </a:solidFill>
                <a:latin typeface="Constantia" panose="02030602050306030303" pitchFamily="18" charset="0"/>
              </a:rPr>
              <a:t> der Hebräer, </a:t>
            </a:r>
            <a:br>
              <a:rPr lang="de-DE" sz="3200" b="1" u="sng" dirty="0">
                <a:solidFill>
                  <a:schemeClr val="bg1"/>
                </a:solidFill>
                <a:latin typeface="Constantia" panose="02030602050306030303" pitchFamily="18" charset="0"/>
              </a:rPr>
            </a:br>
            <a:r>
              <a:rPr lang="de-DE" sz="3200" b="1" dirty="0">
                <a:solidFill>
                  <a:schemeClr val="bg1"/>
                </a:solidFill>
                <a:latin typeface="Constantia" panose="02030602050306030303" pitchFamily="18" charset="0"/>
              </a:rPr>
              <a:t>die das </a:t>
            </a:r>
            <a:r>
              <a:rPr lang="de-DE" sz="3200" b="1" u="sng" dirty="0">
                <a:solidFill>
                  <a:schemeClr val="accent3">
                    <a:lumMod val="75000"/>
                  </a:schemeClr>
                </a:solidFill>
                <a:effectLst>
                  <a:glow rad="127000">
                    <a:schemeClr val="bg2">
                      <a:alpha val="80000"/>
                    </a:schemeClr>
                  </a:glow>
                </a:effectLst>
                <a:latin typeface="Constantia" panose="02030602050306030303" pitchFamily="18" charset="0"/>
              </a:rPr>
              <a:t>ZEICHEN des BLUTES </a:t>
            </a:r>
            <a:r>
              <a:rPr lang="de-DE" sz="3200" b="1" u="sng" dirty="0">
                <a:solidFill>
                  <a:schemeClr val="accent3">
                    <a:lumMod val="75000"/>
                  </a:schemeClr>
                </a:solidFill>
                <a:latin typeface="Constantia" panose="02030602050306030303" pitchFamily="18" charset="0"/>
              </a:rPr>
              <a:t>an </a:t>
            </a:r>
            <a:r>
              <a:rPr lang="de-DE" sz="3200" b="1" u="sng" dirty="0">
                <a:solidFill>
                  <a:schemeClr val="accent3">
                    <a:lumMod val="75000"/>
                  </a:schemeClr>
                </a:solidFill>
                <a:effectLst>
                  <a:glow rad="127000">
                    <a:schemeClr val="bg2">
                      <a:alpha val="80000"/>
                    </a:schemeClr>
                  </a:glow>
                </a:effectLst>
                <a:latin typeface="Constantia" panose="02030602050306030303" pitchFamily="18" charset="0"/>
              </a:rPr>
              <a:t>ihren</a:t>
            </a:r>
            <a:r>
              <a:rPr lang="de-DE" sz="3200" b="1" u="sng" dirty="0">
                <a:solidFill>
                  <a:schemeClr val="accent3">
                    <a:lumMod val="75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de-DE" sz="3200" b="1" u="sng" dirty="0">
                <a:solidFill>
                  <a:schemeClr val="accent3">
                    <a:lumMod val="75000"/>
                  </a:schemeClr>
                </a:solidFill>
                <a:effectLst>
                  <a:glow rad="127000">
                    <a:schemeClr val="bg2">
                      <a:alpha val="80000"/>
                    </a:schemeClr>
                  </a:glow>
                </a:effectLst>
                <a:latin typeface="Constantia" panose="02030602050306030303" pitchFamily="18" charset="0"/>
              </a:rPr>
              <a:t>Türpfosten </a:t>
            </a:r>
            <a:r>
              <a:rPr lang="de-DE" sz="3200" b="1" dirty="0">
                <a:solidFill>
                  <a:schemeClr val="bg1"/>
                </a:solidFill>
                <a:latin typeface="Constantia" panose="02030602050306030303" pitchFamily="18" charset="0"/>
              </a:rPr>
              <a:t>hatten, </a:t>
            </a:r>
            <a:r>
              <a:rPr lang="de-DE" sz="3200" b="1" u="sng" dirty="0">
                <a:solidFill>
                  <a:schemeClr val="bg1"/>
                </a:solidFill>
                <a:latin typeface="Constantia" panose="02030602050306030303" pitchFamily="18" charset="0"/>
              </a:rPr>
              <a:t>wurde GETÖTET. </a:t>
            </a:r>
            <a:endParaRPr lang="en" sz="3200" b="1" u="sng" dirty="0">
              <a:solidFill>
                <a:schemeClr val="bg1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003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rgbClr val="C0000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n 2" descr="Imagen que contiene edificio, interior, vivo, cuarto&#10;&#10;El contenido generado por IA puede ser incorrecto.">
            <a:extLst>
              <a:ext uri="{FF2B5EF4-FFF2-40B4-BE49-F238E27FC236}">
                <a16:creationId xmlns:a16="http://schemas.microsoft.com/office/drawing/2014/main" id="{1B169773-1FFA-D433-E908-A2B10097B1E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6" b="1225"/>
          <a:stretch>
            <a:fillRect/>
          </a:stretch>
        </p:blipFill>
        <p:spPr>
          <a:xfrm>
            <a:off x="279143" y="299509"/>
            <a:ext cx="5221625" cy="625898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24091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rgbClr val="C00000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91C4DB1A-2887-473C-695E-D0124E02580A}"/>
              </a:ext>
            </a:extLst>
          </p:cNvPr>
          <p:cNvSpPr txBox="1"/>
          <p:nvPr/>
        </p:nvSpPr>
        <p:spPr>
          <a:xfrm>
            <a:off x="5779912" y="60026"/>
            <a:ext cx="6412088" cy="677108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kumimoji="0" lang="es-ES" sz="33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rgbClr val="156082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Candara" panose="020E0502030303020204" pitchFamily="34" charset="0"/>
              </a:rPr>
              <a:t>“</a:t>
            </a:r>
            <a:r>
              <a:rPr lang="de-DE" sz="3300" b="1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rgbClr val="156082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andara" panose="020E0502030303020204" pitchFamily="34" charset="0"/>
              </a:rPr>
              <a:t>Und wenn eure Kinder </a:t>
            </a:r>
            <a:br>
              <a:rPr lang="de-DE" sz="3300" b="1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rgbClr val="156082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andara" panose="020E0502030303020204" pitchFamily="34" charset="0"/>
              </a:rPr>
            </a:br>
            <a:r>
              <a:rPr lang="de-DE" sz="3300" b="1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rgbClr val="156082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andara" panose="020E0502030303020204" pitchFamily="34" charset="0"/>
              </a:rPr>
              <a:t>zu euch sagen werden: </a:t>
            </a:r>
            <a:br>
              <a:rPr lang="de-DE" sz="3300" b="1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rgbClr val="156082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andara" panose="020E0502030303020204" pitchFamily="34" charset="0"/>
              </a:rPr>
            </a:br>
            <a:r>
              <a:rPr lang="de-DE" sz="3300" b="1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rgbClr val="156082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andara" panose="020E0502030303020204" pitchFamily="34" charset="0"/>
              </a:rPr>
              <a:t>,Was habt ihr da für einen Brauch?‘</a:t>
            </a:r>
            <a:br>
              <a:rPr lang="de-DE" sz="3300" b="1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rgbClr val="156082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andara" panose="020E0502030303020204" pitchFamily="34" charset="0"/>
              </a:rPr>
            </a:br>
            <a:r>
              <a:rPr lang="de-DE" sz="3300" b="1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rgbClr val="156082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andara" panose="020E0502030303020204" pitchFamily="34" charset="0"/>
              </a:rPr>
              <a:t>sollt ihr sagen: </a:t>
            </a:r>
            <a:br>
              <a:rPr lang="de-DE" sz="3300" b="1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rgbClr val="156082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andara" panose="020E0502030303020204" pitchFamily="34" charset="0"/>
              </a:rPr>
            </a:br>
            <a:r>
              <a:rPr lang="de-DE" sz="3300" b="1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rgbClr val="156082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andara" panose="020E0502030303020204" pitchFamily="34" charset="0"/>
              </a:rPr>
              <a:t>,Es ist das PASSAOPFER </a:t>
            </a:r>
            <a:br>
              <a:rPr lang="de-DE" sz="3300" b="1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rgbClr val="156082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andara" panose="020E0502030303020204" pitchFamily="34" charset="0"/>
              </a:rPr>
            </a:br>
            <a:r>
              <a:rPr lang="de-DE" sz="3300" b="1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rgbClr val="156082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andara" panose="020E0502030303020204" pitchFamily="34" charset="0"/>
              </a:rPr>
              <a:t>des HERRN, </a:t>
            </a:r>
            <a:br>
              <a:rPr lang="de-DE" sz="3300" b="1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rgbClr val="156082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andara" panose="020E0502030303020204" pitchFamily="34" charset="0"/>
              </a:rPr>
            </a:br>
            <a:r>
              <a:rPr lang="de-DE" sz="3300" b="1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rgbClr val="156082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andara" panose="020E0502030303020204" pitchFamily="34" charset="0"/>
              </a:rPr>
              <a:t>Der an den Israeliten vorüberging </a:t>
            </a:r>
            <a:br>
              <a:rPr lang="de-DE" sz="3300" b="1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rgbClr val="156082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andara" panose="020E0502030303020204" pitchFamily="34" charset="0"/>
              </a:rPr>
            </a:br>
            <a:r>
              <a:rPr lang="de-DE" sz="3300" b="1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rgbClr val="156082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andara" panose="020E0502030303020204" pitchFamily="34" charset="0"/>
              </a:rPr>
              <a:t>in Ägypten, </a:t>
            </a:r>
            <a:br>
              <a:rPr lang="de-DE" sz="3300" b="1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rgbClr val="156082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andara" panose="020E0502030303020204" pitchFamily="34" charset="0"/>
              </a:rPr>
            </a:br>
            <a:r>
              <a:rPr lang="de-DE" sz="3300" b="1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rgbClr val="156082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andara" panose="020E0502030303020204" pitchFamily="34" charset="0"/>
              </a:rPr>
              <a:t>als ER die Ägypter schlug </a:t>
            </a:r>
            <a:br>
              <a:rPr lang="de-DE" sz="3300" b="1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rgbClr val="156082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andara" panose="020E0502030303020204" pitchFamily="34" charset="0"/>
              </a:rPr>
            </a:br>
            <a:r>
              <a:rPr lang="de-DE" sz="3300" b="1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rgbClr val="156082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andara" panose="020E0502030303020204" pitchFamily="34" charset="0"/>
              </a:rPr>
              <a:t>und unsere Häuser errettete. </a:t>
            </a:r>
          </a:p>
          <a:p>
            <a:pPr lvl="0" algn="ctr">
              <a:defRPr/>
            </a:pPr>
            <a:r>
              <a:rPr lang="de-DE" sz="3300" b="1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rgbClr val="156082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andara" panose="020E0502030303020204" pitchFamily="34" charset="0"/>
              </a:rPr>
              <a:t>Da neigte sich das Volk </a:t>
            </a:r>
            <a:br>
              <a:rPr lang="de-DE" sz="3300" b="1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rgbClr val="156082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andara" panose="020E0502030303020204" pitchFamily="34" charset="0"/>
              </a:rPr>
            </a:br>
            <a:r>
              <a:rPr lang="de-DE" sz="3300" b="1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rgbClr val="156082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latin typeface="Candara" panose="020E0502030303020204" pitchFamily="34" charset="0"/>
              </a:rPr>
              <a:t>und betete an.</a:t>
            </a:r>
            <a:r>
              <a:rPr kumimoji="0" lang="es-ES" sz="33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rgbClr val="156082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Candara" panose="020E0502030303020204" pitchFamily="34" charset="0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rgbClr val="156082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Candara" panose="020E0502030303020204" pitchFamily="34" charset="0"/>
              </a:rPr>
              <a:t>2. Mose 12:26,27</a:t>
            </a:r>
          </a:p>
        </p:txBody>
      </p:sp>
    </p:spTree>
    <p:extLst>
      <p:ext uri="{BB962C8B-B14F-4D97-AF65-F5344CB8AC3E}">
        <p14:creationId xmlns:p14="http://schemas.microsoft.com/office/powerpoint/2010/main" val="28620287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4000">
              <a:srgbClr val="5F374A"/>
            </a:gs>
            <a:gs pos="79000">
              <a:srgbClr val="156082"/>
            </a:gs>
            <a:gs pos="95000">
              <a:schemeClr val="tx1">
                <a:lumMod val="95000"/>
                <a:lumOff val="5000"/>
              </a:schemeClr>
            </a:gs>
            <a:gs pos="31000">
              <a:srgbClr val="D55454"/>
            </a:gs>
            <a:gs pos="21000">
              <a:srgbClr val="E9A7A7"/>
            </a:gs>
            <a:gs pos="46000">
              <a:srgbClr val="AC4A51"/>
            </a:gs>
            <a:gs pos="15000">
              <a:srgbClr val="E08282"/>
            </a:gs>
            <a:gs pos="9000">
              <a:srgbClr val="D75D5D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CEBAE0-6435-A763-A472-43A750E7BD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2">
            <a:extLst>
              <a:ext uri="{FF2B5EF4-FFF2-40B4-BE49-F238E27FC236}">
                <a16:creationId xmlns:a16="http://schemas.microsoft.com/office/drawing/2014/main" id="{24B028A5-4428-3614-044B-1280F5EC40D7}"/>
              </a:ext>
            </a:extLst>
          </p:cNvPr>
          <p:cNvSpPr txBox="1"/>
          <p:nvPr/>
        </p:nvSpPr>
        <p:spPr>
          <a:xfrm>
            <a:off x="1269651" y="3239165"/>
            <a:ext cx="10741270" cy="3616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3200" b="1" dirty="0">
                <a:solidFill>
                  <a:schemeClr val="bg1">
                    <a:lumMod val="75000"/>
                  </a:schemeClr>
                </a:solidFill>
                <a:latin typeface="Constantia" panose="02030602050306030303" pitchFamily="18" charset="0"/>
              </a:rPr>
              <a:t>Sie waren </a:t>
            </a:r>
            <a:r>
              <a:rPr lang="de-DE" sz="32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Constantia" panose="02030602050306030303" pitchFamily="18" charset="0"/>
              </a:rPr>
              <a:t>ÜBERZEUGT,</a:t>
            </a:r>
            <a:r>
              <a:rPr lang="de-DE" sz="3200" b="1" dirty="0">
                <a:solidFill>
                  <a:schemeClr val="bg1">
                    <a:lumMod val="75000"/>
                  </a:schemeClr>
                </a:solidFill>
                <a:latin typeface="Constantia" panose="02030602050306030303" pitchFamily="18" charset="0"/>
              </a:rPr>
              <a:t> dass </a:t>
            </a:r>
            <a:r>
              <a:rPr lang="de-DE" sz="3200" b="1" u="sng" dirty="0">
                <a:solidFill>
                  <a:schemeClr val="bg1">
                    <a:lumMod val="75000"/>
                  </a:schemeClr>
                </a:solidFill>
                <a:latin typeface="Constantia" panose="02030602050306030303" pitchFamily="18" charset="0"/>
              </a:rPr>
              <a:t>ihre Götter, </a:t>
            </a:r>
            <a:br>
              <a:rPr lang="de-DE" sz="3200" b="1" dirty="0">
                <a:solidFill>
                  <a:schemeClr val="bg1">
                    <a:lumMod val="75000"/>
                  </a:schemeClr>
                </a:solidFill>
                <a:latin typeface="Constantia" panose="02030602050306030303" pitchFamily="18" charset="0"/>
              </a:rPr>
            </a:br>
            <a:r>
              <a:rPr lang="de-DE" sz="3200" b="1" dirty="0">
                <a:solidFill>
                  <a:schemeClr val="bg1">
                    <a:lumMod val="75000"/>
                  </a:schemeClr>
                </a:solidFill>
                <a:latin typeface="Constantia" panose="02030602050306030303" pitchFamily="18" charset="0"/>
              </a:rPr>
              <a:t>die sie verehrt hatten, </a:t>
            </a:r>
            <a:br>
              <a:rPr lang="de-DE" sz="3200" b="1" dirty="0">
                <a:solidFill>
                  <a:schemeClr val="bg1">
                    <a:lumMod val="75000"/>
                  </a:schemeClr>
                </a:solidFill>
                <a:latin typeface="Constantia" panose="02030602050306030303" pitchFamily="18" charset="0"/>
              </a:rPr>
            </a:br>
            <a:r>
              <a:rPr lang="de-DE" sz="3200" b="1" u="sng" dirty="0">
                <a:solidFill>
                  <a:schemeClr val="bg1">
                    <a:lumMod val="75000"/>
                  </a:schemeClr>
                </a:solidFill>
                <a:latin typeface="Constantia" panose="02030602050306030303" pitchFamily="18" charset="0"/>
              </a:rPr>
              <a:t>ohne Wissen waren </a:t>
            </a:r>
            <a:r>
              <a:rPr lang="de-DE" sz="3200" b="1" dirty="0">
                <a:solidFill>
                  <a:schemeClr val="bg1">
                    <a:lumMod val="75000"/>
                  </a:schemeClr>
                </a:solidFill>
                <a:latin typeface="Constantia" panose="02030602050306030303" pitchFamily="18" charset="0"/>
              </a:rPr>
              <a:t>und </a:t>
            </a:r>
            <a:r>
              <a:rPr lang="de-DE" sz="3200" b="1" u="sng" dirty="0">
                <a:solidFill>
                  <a:schemeClr val="bg1">
                    <a:lumMod val="75000"/>
                  </a:schemeClr>
                </a:solidFill>
                <a:latin typeface="Constantia" panose="02030602050306030303" pitchFamily="18" charset="0"/>
              </a:rPr>
              <a:t>keine Macht hatten, </a:t>
            </a:r>
            <a:br>
              <a:rPr lang="de-DE" sz="3200" b="1" dirty="0">
                <a:solidFill>
                  <a:schemeClr val="bg1">
                    <a:lumMod val="75000"/>
                  </a:schemeClr>
                </a:solidFill>
                <a:latin typeface="Constantia" panose="02030602050306030303" pitchFamily="18" charset="0"/>
              </a:rPr>
            </a:br>
            <a:r>
              <a:rPr lang="de-DE" sz="3200" b="1" u="sng" dirty="0">
                <a:solidFill>
                  <a:schemeClr val="bg1">
                    <a:lumMod val="75000"/>
                  </a:schemeClr>
                </a:solidFill>
                <a:latin typeface="Constantia" panose="02030602050306030303" pitchFamily="18" charset="0"/>
              </a:rPr>
              <a:t>zu retten </a:t>
            </a:r>
            <a:r>
              <a:rPr lang="de-DE" sz="3200" b="1" dirty="0">
                <a:solidFill>
                  <a:schemeClr val="bg1">
                    <a:lumMod val="75000"/>
                  </a:schemeClr>
                </a:solidFill>
                <a:latin typeface="Constantia" panose="02030602050306030303" pitchFamily="18" charset="0"/>
              </a:rPr>
              <a:t>oder </a:t>
            </a:r>
            <a:r>
              <a:rPr lang="de-DE" sz="3200" b="1" u="sng" dirty="0">
                <a:solidFill>
                  <a:schemeClr val="bg1">
                    <a:lumMod val="75000"/>
                  </a:schemeClr>
                </a:solidFill>
                <a:latin typeface="Constantia" panose="02030602050306030303" pitchFamily="18" charset="0"/>
              </a:rPr>
              <a:t>zu vernichten. </a:t>
            </a:r>
          </a:p>
          <a:p>
            <a:pPr algn="ctr">
              <a:spcBef>
                <a:spcPts val="600"/>
              </a:spcBef>
            </a:pPr>
            <a:r>
              <a:rPr lang="de-DE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nstantia" panose="02030602050306030303" pitchFamily="18" charset="0"/>
              </a:rPr>
              <a:t>Die ISRAELITEN </a:t>
            </a:r>
            <a:br>
              <a:rPr lang="de-DE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nstantia" panose="02030602050306030303" pitchFamily="18" charset="0"/>
              </a:rPr>
            </a:br>
            <a:r>
              <a:rPr lang="de-DE" sz="3200" b="1" u="sng" dirty="0">
                <a:solidFill>
                  <a:schemeClr val="accent4">
                    <a:lumMod val="60000"/>
                    <a:lumOff val="40000"/>
                  </a:schemeClr>
                </a:solidFill>
                <a:latin typeface="Constantia" panose="02030602050306030303" pitchFamily="18" charset="0"/>
              </a:rPr>
              <a:t>nahmen die gläubigen Ägypter </a:t>
            </a:r>
            <a:br>
              <a:rPr lang="de-DE" sz="3200" b="1" u="sng" dirty="0">
                <a:solidFill>
                  <a:schemeClr val="accent4">
                    <a:lumMod val="60000"/>
                    <a:lumOff val="40000"/>
                  </a:schemeClr>
                </a:solidFill>
                <a:latin typeface="Constantia" panose="02030602050306030303" pitchFamily="18" charset="0"/>
              </a:rPr>
            </a:br>
            <a:r>
              <a:rPr lang="de-DE" sz="3200" b="1" u="sng" dirty="0">
                <a:solidFill>
                  <a:schemeClr val="accent4">
                    <a:lumMod val="60000"/>
                    <a:lumOff val="40000"/>
                  </a:schemeClr>
                </a:solidFill>
                <a:latin typeface="Constantia" panose="02030602050306030303" pitchFamily="18" charset="0"/>
              </a:rPr>
              <a:t>in ihren Häusern auf.</a:t>
            </a:r>
            <a:r>
              <a:rPr lang="en" sz="3200" b="1" u="sng" dirty="0">
                <a:solidFill>
                  <a:schemeClr val="accent4">
                    <a:lumMod val="60000"/>
                    <a:lumOff val="40000"/>
                  </a:schemeClr>
                </a:solidFill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2">
            <a:extLst>
              <a:ext uri="{FF2B5EF4-FFF2-40B4-BE49-F238E27FC236}">
                <a16:creationId xmlns:a16="http://schemas.microsoft.com/office/drawing/2014/main" id="{36E1644A-A712-3E39-A9DF-0E81734E8C27}"/>
              </a:ext>
            </a:extLst>
          </p:cNvPr>
          <p:cNvSpPr txBox="1"/>
          <p:nvPr/>
        </p:nvSpPr>
        <p:spPr>
          <a:xfrm>
            <a:off x="1269651" y="192177"/>
            <a:ext cx="1074127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</a:pPr>
            <a:r>
              <a:rPr lang="de-DE" sz="32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Constantia" panose="02030602050306030303" pitchFamily="18" charset="0"/>
              </a:rPr>
              <a:t>Sie [einige Ägypter] baten darum, </a:t>
            </a:r>
            <a:br>
              <a:rPr lang="de-DE" sz="3200" b="1" dirty="0">
                <a:solidFill>
                  <a:schemeClr val="bg2"/>
                </a:solidFill>
                <a:latin typeface="Constantia" panose="02030602050306030303" pitchFamily="18" charset="0"/>
              </a:rPr>
            </a:br>
            <a:r>
              <a:rPr lang="de-DE" sz="3200" b="1" dirty="0">
                <a:solidFill>
                  <a:schemeClr val="bg2"/>
                </a:solidFill>
                <a:latin typeface="Constantia" panose="02030602050306030303" pitchFamily="18" charset="0"/>
              </a:rPr>
              <a:t>in dieser schrecklichen Nacht, </a:t>
            </a:r>
            <a:br>
              <a:rPr lang="de-DE" sz="3200" b="1" dirty="0">
                <a:solidFill>
                  <a:schemeClr val="bg2"/>
                </a:solidFill>
                <a:latin typeface="Constantia" panose="02030602050306030303" pitchFamily="18" charset="0"/>
              </a:rPr>
            </a:br>
            <a:r>
              <a:rPr lang="de-DE" sz="3200" b="1" dirty="0">
                <a:solidFill>
                  <a:schemeClr val="bg2"/>
                </a:solidFill>
                <a:latin typeface="Constantia" panose="02030602050306030303" pitchFamily="18" charset="0"/>
              </a:rPr>
              <a:t>in der der ENGEL GOTTES </a:t>
            </a:r>
            <a:br>
              <a:rPr lang="de-DE" sz="3200" b="1" dirty="0">
                <a:solidFill>
                  <a:schemeClr val="bg2"/>
                </a:solidFill>
                <a:latin typeface="Constantia" panose="02030602050306030303" pitchFamily="18" charset="0"/>
              </a:rPr>
            </a:br>
            <a:r>
              <a:rPr lang="de-DE" sz="3200" b="1" dirty="0">
                <a:solidFill>
                  <a:schemeClr val="bg2"/>
                </a:solidFill>
                <a:latin typeface="Constantia" panose="02030602050306030303" pitchFamily="18" charset="0"/>
              </a:rPr>
              <a:t>die Erstgeborenen der Ägypter töten sollte, </a:t>
            </a:r>
            <a:br>
              <a:rPr lang="de-DE" sz="3200" b="1" dirty="0">
                <a:solidFill>
                  <a:schemeClr val="bg2"/>
                </a:solidFill>
                <a:latin typeface="Constantia" panose="02030602050306030303" pitchFamily="18" charset="0"/>
              </a:rPr>
            </a:br>
            <a:r>
              <a:rPr lang="de-DE" sz="32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Constantia" panose="02030602050306030303" pitchFamily="18" charset="0"/>
              </a:rPr>
              <a:t>mit ihren Familien in die Häuser der Israeliten </a:t>
            </a:r>
            <a:br>
              <a:rPr lang="de-DE" sz="32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Constantia" panose="02030602050306030303" pitchFamily="18" charset="0"/>
              </a:rPr>
            </a:br>
            <a:r>
              <a:rPr lang="de-DE" sz="32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Constantia" panose="02030602050306030303" pitchFamily="18" charset="0"/>
              </a:rPr>
              <a:t>kommen zu dürfen.</a:t>
            </a:r>
            <a:endParaRPr lang="en" sz="3600" b="1" u="sng" dirty="0">
              <a:solidFill>
                <a:schemeClr val="accent4">
                  <a:lumMod val="40000"/>
                  <a:lumOff val="60000"/>
                </a:schemeClr>
              </a:solidFill>
              <a:latin typeface="Constantia" panose="02030602050306030303" pitchFamily="18" charset="0"/>
            </a:endParaRPr>
          </a:p>
        </p:txBody>
      </p:sp>
      <p:sp>
        <p:nvSpPr>
          <p:cNvPr id="6" name="CuadroTexto 3">
            <a:extLst>
              <a:ext uri="{FF2B5EF4-FFF2-40B4-BE49-F238E27FC236}">
                <a16:creationId xmlns:a16="http://schemas.microsoft.com/office/drawing/2014/main" id="{7EB5DD23-50A6-3C69-3698-AE9DC8B5B568}"/>
              </a:ext>
            </a:extLst>
          </p:cNvPr>
          <p:cNvSpPr txBox="1"/>
          <p:nvPr/>
        </p:nvSpPr>
        <p:spPr>
          <a:xfrm rot="16200000">
            <a:off x="-2759758" y="3133014"/>
            <a:ext cx="6251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E. G. White, Spiritual Gifts (Geistliche Gaben), Bd. 3, S. 223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1683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612EC0A-ACC8-8F1D-0FE8-A9E2000439D1}"/>
              </a:ext>
            </a:extLst>
          </p:cNvPr>
          <p:cNvSpPr txBox="1"/>
          <p:nvPr/>
        </p:nvSpPr>
        <p:spPr>
          <a:xfrm>
            <a:off x="255933" y="138734"/>
            <a:ext cx="83811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2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10. Plage traf jede Familie in Ägypten, die sich weigerte, </a:t>
            </a:r>
            <a:br>
              <a:rPr lang="de-DE" sz="22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2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GOTTES Anweisungen zu befolgen. Sie kam nicht plötzlich, </a:t>
            </a:r>
            <a:br>
              <a:rPr lang="de-DE" sz="22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2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sondern wurde viele Tage im Voraus angekündigt.</a:t>
            </a:r>
            <a:endParaRPr lang="en" sz="2200" b="1" dirty="0">
              <a:solidFill>
                <a:schemeClr val="bg1"/>
              </a:solidFill>
              <a:effectLst>
                <a:glow rad="101600">
                  <a:srgbClr val="7203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n 4" descr="Imagen que contiene comida, puesto, perro, gato&#10;&#10;El contenido generado por IA puede ser incorrecto.">
            <a:extLst>
              <a:ext uri="{FF2B5EF4-FFF2-40B4-BE49-F238E27FC236}">
                <a16:creationId xmlns:a16="http://schemas.microsoft.com/office/drawing/2014/main" id="{0FC880C5-2A6A-F3A2-D70A-7453FC7243E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543" y="3269974"/>
            <a:ext cx="5340840" cy="3449292"/>
          </a:xfrm>
          <a:prstGeom prst="rect">
            <a:avLst/>
          </a:prstGeom>
          <a:ln>
            <a:noFill/>
          </a:ln>
          <a:effectLst>
            <a:glow rad="177800">
              <a:schemeClr val="accent6">
                <a:lumMod val="60000"/>
                <a:lumOff val="40000"/>
                <a:alpha val="52000"/>
              </a:schemeClr>
            </a:glow>
          </a:effectLst>
        </p:spPr>
      </p:pic>
      <p:pic>
        <p:nvPicPr>
          <p:cNvPr id="7" name="Imagen 6" descr="Imagen que contiene persona, parado, viendo, frente&#10;&#10;El contenido generado por IA puede ser incorrecto.">
            <a:extLst>
              <a:ext uri="{FF2B5EF4-FFF2-40B4-BE49-F238E27FC236}">
                <a16:creationId xmlns:a16="http://schemas.microsoft.com/office/drawing/2014/main" id="{9F913641-D6B2-436F-22B4-BCA45AA25C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46435" y="138734"/>
            <a:ext cx="3281238" cy="3449292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B4C48597-75E2-514A-5502-B0324F6618CA}"/>
              </a:ext>
            </a:extLst>
          </p:cNvPr>
          <p:cNvSpPr txBox="1"/>
          <p:nvPr/>
        </p:nvSpPr>
        <p:spPr>
          <a:xfrm>
            <a:off x="5715282" y="3171807"/>
            <a:ext cx="5931673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2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Nur das Lamm </a:t>
            </a:r>
            <a:br>
              <a:rPr lang="de-DE" sz="22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2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 zum Tode verurteilt. </a:t>
            </a:r>
            <a:br>
              <a:rPr lang="de-DE" sz="22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2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Nur es sollte sterben. </a:t>
            </a:r>
            <a:br>
              <a:rPr lang="de-DE" sz="22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2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Nur sein Blut würde den TODESENGEL</a:t>
            </a:r>
            <a:br>
              <a:rPr lang="de-DE" sz="22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2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vorbeigehen lassen. </a:t>
            </a:r>
          </a:p>
          <a:p>
            <a:pPr>
              <a:spcBef>
                <a:spcPts val="600"/>
              </a:spcBef>
            </a:pPr>
            <a:r>
              <a:rPr lang="de-DE" sz="22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Warum? </a:t>
            </a:r>
          </a:p>
          <a:p>
            <a:pPr>
              <a:spcBef>
                <a:spcPts val="600"/>
              </a:spcBef>
            </a:pPr>
            <a:r>
              <a:rPr lang="de-DE" sz="2200" b="1" dirty="0">
                <a:solidFill>
                  <a:srgbClr val="FFC000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Weil NUR CHRISTUS RETTET. </a:t>
            </a:r>
            <a:br>
              <a:rPr lang="de-DE" sz="22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2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 dies sollte </a:t>
            </a:r>
            <a:r>
              <a:rPr lang="de-DE" sz="2200" b="1" dirty="0">
                <a:solidFill>
                  <a:srgbClr val="FFC000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von Generation zu Generation </a:t>
            </a:r>
            <a:r>
              <a:rPr lang="de-DE" sz="22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weitergegeben werden </a:t>
            </a:r>
            <a:br>
              <a:rPr lang="de-DE" sz="22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2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... </a:t>
            </a:r>
            <a:r>
              <a:rPr lang="de-DE" sz="2400" b="1" dirty="0">
                <a:solidFill>
                  <a:srgbClr val="FFC000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bis </a:t>
            </a:r>
            <a:r>
              <a:rPr lang="de-DE" sz="2800" b="1" dirty="0">
                <a:solidFill>
                  <a:srgbClr val="FFC000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</a:t>
            </a:r>
            <a:r>
              <a:rPr lang="de-DE" sz="2400" b="1" dirty="0">
                <a:solidFill>
                  <a:srgbClr val="FFC000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kommt.</a:t>
            </a:r>
            <a:endParaRPr lang="en" sz="2200" b="1" dirty="0">
              <a:solidFill>
                <a:srgbClr val="FFC000"/>
              </a:solidFill>
              <a:effectLst>
                <a:glow rad="101600">
                  <a:srgbClr val="7203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E09F86E-B37C-9B90-F1EB-A0E70DC991A1}"/>
              </a:ext>
            </a:extLst>
          </p:cNvPr>
          <p:cNvSpPr txBox="1"/>
          <p:nvPr/>
        </p:nvSpPr>
        <p:spPr>
          <a:xfrm>
            <a:off x="800218" y="1355548"/>
            <a:ext cx="783688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2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 war in Wirklichkeit eine PRÜFUNG DES GLAUBENS. </a:t>
            </a:r>
            <a:br>
              <a:rPr lang="de-DE" sz="22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2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NIEMAND musste in dieser Nacht sterben. </a:t>
            </a:r>
            <a:br>
              <a:rPr lang="de-DE" sz="22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200" b="1" u="sng" dirty="0">
                <a:solidFill>
                  <a:srgbClr val="FFC000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JEDER</a:t>
            </a:r>
            <a:r>
              <a:rPr lang="de-DE" sz="22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hatte die Möglichkeit, </a:t>
            </a:r>
            <a:br>
              <a:rPr lang="de-DE" sz="22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200" b="1" u="sng" dirty="0">
                <a:solidFill>
                  <a:srgbClr val="FFC000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 Leben seines Erstgeborenen zu retten.</a:t>
            </a:r>
            <a:endParaRPr lang="en" sz="2200" b="1" u="sng" dirty="0">
              <a:solidFill>
                <a:srgbClr val="FFC000"/>
              </a:solidFill>
              <a:effectLst>
                <a:glow rad="101600">
                  <a:srgbClr val="7203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1067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D67EE4-D139-2E28-64FE-6C568D264C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B37275C-A13B-6E43-C0EA-2A411DE507EE}"/>
              </a:ext>
            </a:extLst>
          </p:cNvPr>
          <p:cNvSpPr txBox="1"/>
          <p:nvPr/>
        </p:nvSpPr>
        <p:spPr>
          <a:xfrm>
            <a:off x="1121466" y="964395"/>
            <a:ext cx="746736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en" sz="2400" b="1" dirty="0">
                <a:solidFill>
                  <a:srgbClr val="CDECF7"/>
                </a:solidFill>
                <a:effectLst>
                  <a:outerShdw blurRad="38100" dist="63500" dir="2700000" algn="tl">
                    <a:srgbClr val="286AB3"/>
                  </a:outerShdw>
                </a:effectLst>
              </a:rPr>
              <a:t>Die Warnung (2. Mose 11)</a:t>
            </a:r>
            <a:br>
              <a:rPr lang="en" sz="2400" b="1" dirty="0">
                <a:solidFill>
                  <a:srgbClr val="CDECF7"/>
                </a:solidFill>
                <a:effectLst>
                  <a:outerShdw blurRad="38100" dist="63500" dir="2700000" algn="tl">
                    <a:srgbClr val="286AB3"/>
                  </a:outerShdw>
                </a:effectLst>
              </a:rPr>
            </a:br>
            <a:endParaRPr lang="en" sz="2400" b="1" dirty="0">
              <a:solidFill>
                <a:srgbClr val="CDECF7"/>
              </a:solidFill>
              <a:effectLst>
                <a:outerShdw blurRad="38100" dist="63500" dir="2700000" algn="tl">
                  <a:srgbClr val="286AB3"/>
                </a:outerShdw>
              </a:effectLst>
            </a:endParaRPr>
          </a:p>
          <a:p>
            <a:pPr>
              <a:spcBef>
                <a:spcPts val="1800"/>
              </a:spcBef>
            </a:pPr>
            <a:r>
              <a:rPr lang="en" sz="2400" b="1" dirty="0">
                <a:solidFill>
                  <a:srgbClr val="FFF4C5"/>
                </a:solidFill>
                <a:effectLst>
                  <a:outerShdw blurRad="38100" dist="63500" dir="2700000" algn="tl">
                    <a:srgbClr val="6C580E"/>
                  </a:outerShdw>
                </a:effectLst>
              </a:rPr>
              <a:t>Die Vorbereitung (</a:t>
            </a:r>
            <a:r>
              <a:rPr lang="de-DE" sz="2400" b="1" dirty="0">
                <a:solidFill>
                  <a:srgbClr val="FFF4C5"/>
                </a:solidFill>
                <a:effectLst>
                  <a:outerShdw blurRad="38100" dist="63500" dir="2700000" algn="tl">
                    <a:srgbClr val="6C580E"/>
                  </a:outerShdw>
                </a:effectLst>
              </a:rPr>
              <a:t>2. Mose </a:t>
            </a:r>
            <a:r>
              <a:rPr lang="en" sz="2400" b="1" dirty="0">
                <a:solidFill>
                  <a:srgbClr val="FFF4C5"/>
                </a:solidFill>
                <a:effectLst>
                  <a:outerShdw blurRad="38100" dist="63500" dir="2700000" algn="tl">
                    <a:srgbClr val="6C580E"/>
                  </a:outerShdw>
                </a:effectLst>
              </a:rPr>
              <a:t>12:1-16)</a:t>
            </a:r>
            <a:br>
              <a:rPr lang="en" sz="2400" b="1" dirty="0">
                <a:solidFill>
                  <a:srgbClr val="FFF4C5"/>
                </a:solidFill>
                <a:effectLst>
                  <a:outerShdw blurRad="38100" dist="63500" dir="2700000" algn="tl">
                    <a:srgbClr val="6C580E"/>
                  </a:outerShdw>
                </a:effectLst>
              </a:rPr>
            </a:br>
            <a:endParaRPr lang="en" sz="2400" b="1" dirty="0">
              <a:solidFill>
                <a:srgbClr val="FFF4C5"/>
              </a:solidFill>
              <a:effectLst>
                <a:outerShdw blurRad="38100" dist="63500" dir="2700000" algn="tl">
                  <a:srgbClr val="6C580E"/>
                </a:outerShdw>
              </a:effectLst>
            </a:endParaRPr>
          </a:p>
          <a:p>
            <a:pPr>
              <a:spcBef>
                <a:spcPts val="1800"/>
              </a:spcBef>
            </a:pPr>
            <a:r>
              <a:rPr lang="en" sz="2400" b="1" dirty="0">
                <a:solidFill>
                  <a:srgbClr val="FFD1FF"/>
                </a:solidFill>
                <a:effectLst>
                  <a:outerShdw blurRad="38100" dist="63500" dir="2700000" algn="tl">
                    <a:srgbClr val="751167"/>
                  </a:outerShdw>
                </a:effectLst>
              </a:rPr>
              <a:t>Das Blut und der Sauerteig (</a:t>
            </a:r>
            <a:r>
              <a:rPr lang="de-DE" sz="2400" b="1" dirty="0">
                <a:solidFill>
                  <a:srgbClr val="FFD1FF"/>
                </a:solidFill>
                <a:effectLst>
                  <a:outerShdw blurRad="38100" dist="63500" dir="2700000" algn="tl">
                    <a:srgbClr val="751167"/>
                  </a:outerShdw>
                </a:effectLst>
              </a:rPr>
              <a:t>2. Mose </a:t>
            </a:r>
            <a:r>
              <a:rPr lang="en" sz="2400" b="1" dirty="0">
                <a:solidFill>
                  <a:srgbClr val="FFD1FF"/>
                </a:solidFill>
                <a:effectLst>
                  <a:outerShdw blurRad="38100" dist="63500" dir="2700000" algn="tl">
                    <a:srgbClr val="751167"/>
                  </a:outerShdw>
                </a:effectLst>
              </a:rPr>
              <a:t>12:17-23)</a:t>
            </a:r>
            <a:br>
              <a:rPr lang="en" sz="2400" b="1" dirty="0">
                <a:solidFill>
                  <a:srgbClr val="FFD1FF"/>
                </a:solidFill>
                <a:effectLst>
                  <a:outerShdw blurRad="38100" dist="63500" dir="2700000" algn="tl">
                    <a:srgbClr val="751167"/>
                  </a:outerShdw>
                </a:effectLst>
              </a:rPr>
            </a:br>
            <a:endParaRPr lang="en" sz="2400" b="1" dirty="0">
              <a:solidFill>
                <a:srgbClr val="FFD1FF"/>
              </a:solidFill>
              <a:effectLst>
                <a:outerShdw blurRad="38100" dist="63500" dir="2700000" algn="tl">
                  <a:srgbClr val="751167"/>
                </a:outerShdw>
              </a:effectLst>
            </a:endParaRPr>
          </a:p>
          <a:p>
            <a:pPr>
              <a:spcBef>
                <a:spcPts val="1800"/>
              </a:spcBef>
            </a:pPr>
            <a:r>
              <a:rPr lang="en" sz="2400" b="1" dirty="0">
                <a:solidFill>
                  <a:srgbClr val="CDFBD7"/>
                </a:solidFill>
                <a:effectLst>
                  <a:outerShdw blurRad="38100" dist="63500" dir="2700000" algn="tl">
                    <a:srgbClr val="0E792E"/>
                  </a:outerShdw>
                </a:effectLst>
              </a:rPr>
              <a:t>Erinnern und Lehren (</a:t>
            </a:r>
            <a:r>
              <a:rPr lang="de-DE" sz="2400" b="1" dirty="0">
                <a:solidFill>
                  <a:srgbClr val="CDFBD7"/>
                </a:solidFill>
                <a:effectLst>
                  <a:outerShdw blurRad="38100" dist="63500" dir="2700000" algn="tl">
                    <a:srgbClr val="0E792E"/>
                  </a:outerShdw>
                </a:effectLst>
              </a:rPr>
              <a:t>2. Mose 2. Mose </a:t>
            </a:r>
            <a:r>
              <a:rPr lang="en" sz="2400" b="1" dirty="0">
                <a:solidFill>
                  <a:srgbClr val="CDFBD7"/>
                </a:solidFill>
                <a:effectLst>
                  <a:outerShdw blurRad="38100" dist="63500" dir="2700000" algn="tl">
                    <a:srgbClr val="0E792E"/>
                  </a:outerShdw>
                </a:effectLst>
              </a:rPr>
              <a:t>12:24-28)</a:t>
            </a:r>
            <a:br>
              <a:rPr lang="en" sz="2400" b="1" dirty="0">
                <a:solidFill>
                  <a:srgbClr val="CDFBD7"/>
                </a:solidFill>
                <a:effectLst>
                  <a:outerShdw blurRad="38100" dist="63500" dir="2700000" algn="tl">
                    <a:srgbClr val="0E792E"/>
                  </a:outerShdw>
                </a:effectLst>
              </a:rPr>
            </a:br>
            <a:endParaRPr lang="en" sz="2400" b="1" dirty="0">
              <a:solidFill>
                <a:srgbClr val="CDFBD7"/>
              </a:solidFill>
              <a:effectLst>
                <a:outerShdw blurRad="38100" dist="63500" dir="2700000" algn="tl">
                  <a:srgbClr val="0E792E"/>
                </a:outerShdw>
              </a:effectLst>
            </a:endParaRPr>
          </a:p>
          <a:p>
            <a:pPr>
              <a:spcBef>
                <a:spcPts val="1800"/>
              </a:spcBef>
            </a:pPr>
            <a:r>
              <a:rPr lang="en" sz="2400" b="1" dirty="0">
                <a:solidFill>
                  <a:srgbClr val="F6D1FF"/>
                </a:solidFill>
                <a:effectLst>
                  <a:outerShdw blurRad="38100" dist="63500" dir="2700000" algn="tl">
                    <a:srgbClr val="891CA8"/>
                  </a:outerShdw>
                </a:effectLst>
              </a:rPr>
              <a:t>Die 10 Plage (</a:t>
            </a:r>
            <a:r>
              <a:rPr lang="de-DE" sz="2400" b="1" dirty="0">
                <a:solidFill>
                  <a:srgbClr val="F6D1FF"/>
                </a:solidFill>
                <a:effectLst>
                  <a:outerShdw blurRad="38100" dist="63500" dir="2700000" algn="tl">
                    <a:srgbClr val="891CA8"/>
                  </a:outerShdw>
                </a:effectLst>
              </a:rPr>
              <a:t>2. Mose </a:t>
            </a:r>
            <a:r>
              <a:rPr lang="en" sz="2400" b="1" dirty="0">
                <a:solidFill>
                  <a:srgbClr val="F6D1FF"/>
                </a:solidFill>
                <a:effectLst>
                  <a:outerShdw blurRad="38100" dist="63500" dir="2700000" algn="tl">
                    <a:srgbClr val="891CA8"/>
                  </a:outerShdw>
                </a:effectLst>
              </a:rPr>
              <a:t>12:29-30)</a:t>
            </a:r>
            <a:br>
              <a:rPr lang="en" sz="2400" b="1" dirty="0">
                <a:solidFill>
                  <a:srgbClr val="F6D1FF"/>
                </a:solidFill>
                <a:effectLst>
                  <a:outerShdw blurRad="38100" dist="63500" dir="2700000" algn="tl">
                    <a:srgbClr val="891CA8"/>
                  </a:outerShdw>
                </a:effectLst>
              </a:rPr>
            </a:br>
            <a:endParaRPr lang="en" sz="2400" b="1" dirty="0">
              <a:solidFill>
                <a:srgbClr val="F6D1FF"/>
              </a:solidFill>
              <a:effectLst>
                <a:outerShdw blurRad="38100" dist="63500" dir="2700000" algn="tl">
                  <a:srgbClr val="891CA8"/>
                </a:outerShdw>
              </a:effectLst>
            </a:endParaRPr>
          </a:p>
        </p:txBody>
      </p:sp>
      <p:pic>
        <p:nvPicPr>
          <p:cNvPr id="9" name="Imagen 8" descr="Icono&#10;&#10;El contenido generado por IA puede ser incorrecto.">
            <a:extLst>
              <a:ext uri="{FF2B5EF4-FFF2-40B4-BE49-F238E27FC236}">
                <a16:creationId xmlns:a16="http://schemas.microsoft.com/office/drawing/2014/main" id="{CB8DB763-37CD-46B9-0BC1-E36C409123B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28360" y="4819190"/>
            <a:ext cx="294931" cy="41332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 descr="Icono&#10;&#10;El contenido generado por IA puede ser incorrecto.">
            <a:extLst>
              <a:ext uri="{FF2B5EF4-FFF2-40B4-BE49-F238E27FC236}">
                <a16:creationId xmlns:a16="http://schemas.microsoft.com/office/drawing/2014/main" id="{892958BC-1519-8FF0-D746-4245B56FA30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28360" y="2884088"/>
            <a:ext cx="294931" cy="41332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 descr="Icono&#10;&#10;El contenido generado por IA puede ser incorrecto.">
            <a:extLst>
              <a:ext uri="{FF2B5EF4-FFF2-40B4-BE49-F238E27FC236}">
                <a16:creationId xmlns:a16="http://schemas.microsoft.com/office/drawing/2014/main" id="{2F79126A-5D5F-831C-7641-5D7A38FDDE2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28360" y="1919519"/>
            <a:ext cx="294931" cy="41332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 descr="Icono&#10;&#10;El contenido generado por IA puede ser incorrecto.">
            <a:extLst>
              <a:ext uri="{FF2B5EF4-FFF2-40B4-BE49-F238E27FC236}">
                <a16:creationId xmlns:a16="http://schemas.microsoft.com/office/drawing/2014/main" id="{BE07E453-0DA1-139F-8B85-0635D22BE32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28360" y="3847179"/>
            <a:ext cx="294931" cy="41332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 descr="Icono&#10;&#10;El contenido generado por IA puede ser incorrecto.">
            <a:extLst>
              <a:ext uri="{FF2B5EF4-FFF2-40B4-BE49-F238E27FC236}">
                <a16:creationId xmlns:a16="http://schemas.microsoft.com/office/drawing/2014/main" id="{AB19F5D5-BAE4-6E29-7DC4-7D80C033851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28360" y="962993"/>
            <a:ext cx="294931" cy="41332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4" name="Scrollen: horizontal 3">
            <a:extLst>
              <a:ext uri="{FF2B5EF4-FFF2-40B4-BE49-F238E27FC236}">
                <a16:creationId xmlns:a16="http://schemas.microsoft.com/office/drawing/2014/main" id="{F673F4A4-75E6-F7D6-7EF7-AE012F6CC128}"/>
              </a:ext>
            </a:extLst>
          </p:cNvPr>
          <p:cNvSpPr/>
          <p:nvPr/>
        </p:nvSpPr>
        <p:spPr>
          <a:xfrm>
            <a:off x="1611085" y="1450654"/>
            <a:ext cx="4371043" cy="511629"/>
          </a:xfrm>
          <a:prstGeom prst="horizontalScroll">
            <a:avLst/>
          </a:prstGeom>
          <a:solidFill>
            <a:schemeClr val="bg2"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So, 27. Juli ‘25 – Eine weitere Plage</a:t>
            </a:r>
            <a:endParaRPr lang="de-DE" b="1" dirty="0"/>
          </a:p>
        </p:txBody>
      </p:sp>
      <p:sp>
        <p:nvSpPr>
          <p:cNvPr id="8" name="Scrollen: horizontal 7">
            <a:extLst>
              <a:ext uri="{FF2B5EF4-FFF2-40B4-BE49-F238E27FC236}">
                <a16:creationId xmlns:a16="http://schemas.microsoft.com/office/drawing/2014/main" id="{17C655F9-B21D-00C7-79D7-B47909857167}"/>
              </a:ext>
            </a:extLst>
          </p:cNvPr>
          <p:cNvSpPr/>
          <p:nvPr/>
        </p:nvSpPr>
        <p:spPr>
          <a:xfrm>
            <a:off x="1611085" y="2389132"/>
            <a:ext cx="3035866" cy="511629"/>
          </a:xfrm>
          <a:prstGeom prst="horizontalScroll">
            <a:avLst/>
          </a:prstGeom>
          <a:solidFill>
            <a:schemeClr val="bg2"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i="1" dirty="0">
                <a:solidFill>
                  <a:srgbClr val="6C0401"/>
                </a:solidFill>
              </a:rPr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Mo, 28. Juli ‘25 – PASSA</a:t>
            </a:r>
            <a:endParaRPr lang="de-DE" dirty="0"/>
          </a:p>
        </p:txBody>
      </p:sp>
      <p:sp>
        <p:nvSpPr>
          <p:cNvPr id="12" name="Scrollen: horizontal 11">
            <a:extLst>
              <a:ext uri="{FF2B5EF4-FFF2-40B4-BE49-F238E27FC236}">
                <a16:creationId xmlns:a16="http://schemas.microsoft.com/office/drawing/2014/main" id="{BA669208-AF21-C694-897C-58FF6323B5D2}"/>
              </a:ext>
            </a:extLst>
          </p:cNvPr>
          <p:cNvSpPr/>
          <p:nvPr/>
        </p:nvSpPr>
        <p:spPr>
          <a:xfrm>
            <a:off x="1611085" y="3333888"/>
            <a:ext cx="3035866" cy="511629"/>
          </a:xfrm>
          <a:prstGeom prst="horizontalScroll">
            <a:avLst/>
          </a:prstGeom>
          <a:solidFill>
            <a:schemeClr val="bg2"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i="1" dirty="0">
                <a:solidFill>
                  <a:srgbClr val="6C0401"/>
                </a:solidFill>
              </a:rPr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Di, 29. Juli ‘25 – </a:t>
            </a:r>
            <a:r>
              <a:rPr lang="de-DE" sz="2000" b="1" i="1" dirty="0" err="1">
                <a:solidFill>
                  <a:srgbClr val="6C0401"/>
                </a:solidFill>
              </a:rPr>
              <a:t>Pesach</a:t>
            </a:r>
            <a:r>
              <a:rPr lang="de-DE" sz="2000" b="1" i="1" dirty="0">
                <a:solidFill>
                  <a:srgbClr val="6C0401"/>
                </a:solidFill>
              </a:rPr>
              <a:t>	</a:t>
            </a:r>
            <a:endParaRPr lang="de-DE" dirty="0"/>
          </a:p>
        </p:txBody>
      </p:sp>
      <p:sp>
        <p:nvSpPr>
          <p:cNvPr id="14" name="Scrollen: horizontal 13">
            <a:extLst>
              <a:ext uri="{FF2B5EF4-FFF2-40B4-BE49-F238E27FC236}">
                <a16:creationId xmlns:a16="http://schemas.microsoft.com/office/drawing/2014/main" id="{18B682FB-AA4E-5E9E-ECD3-37497034808B}"/>
              </a:ext>
            </a:extLst>
          </p:cNvPr>
          <p:cNvSpPr/>
          <p:nvPr/>
        </p:nvSpPr>
        <p:spPr>
          <a:xfrm>
            <a:off x="1589313" y="4305024"/>
            <a:ext cx="5084803" cy="511629"/>
          </a:xfrm>
          <a:prstGeom prst="horizontalScroll">
            <a:avLst/>
          </a:prstGeom>
          <a:solidFill>
            <a:schemeClr val="bg2"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i="1" dirty="0">
                <a:solidFill>
                  <a:srgbClr val="6C0401"/>
                </a:solidFill>
              </a:rPr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Mi, 30. Juli ‘25 – Die Fackel weitergeben</a:t>
            </a:r>
            <a:endParaRPr lang="de-DE" dirty="0"/>
          </a:p>
        </p:txBody>
      </p:sp>
      <p:sp>
        <p:nvSpPr>
          <p:cNvPr id="16" name="Scrollen: horizontal 15">
            <a:extLst>
              <a:ext uri="{FF2B5EF4-FFF2-40B4-BE49-F238E27FC236}">
                <a16:creationId xmlns:a16="http://schemas.microsoft.com/office/drawing/2014/main" id="{3718DC98-B0C8-F580-0B2B-FE490AF12B1E}"/>
              </a:ext>
            </a:extLst>
          </p:cNvPr>
          <p:cNvSpPr/>
          <p:nvPr/>
        </p:nvSpPr>
        <p:spPr>
          <a:xfrm>
            <a:off x="1611086" y="5282429"/>
            <a:ext cx="4946892" cy="511629"/>
          </a:xfrm>
          <a:prstGeom prst="horizontalScroll">
            <a:avLst/>
          </a:prstGeom>
          <a:solidFill>
            <a:schemeClr val="bg2"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i="1" dirty="0">
                <a:solidFill>
                  <a:srgbClr val="6C0401"/>
                </a:solidFill>
              </a:rPr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Do, 31. Juli ‘25 – Das göttliche Gericht</a:t>
            </a:r>
            <a:endParaRPr lang="de-DE" sz="2000" dirty="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0E8F1FC0-E33E-4C0B-B054-DBA3E650F1C6}"/>
              </a:ext>
            </a:extLst>
          </p:cNvPr>
          <p:cNvSpPr/>
          <p:nvPr/>
        </p:nvSpPr>
        <p:spPr>
          <a:xfrm>
            <a:off x="6198217" y="419355"/>
            <a:ext cx="614107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de-DE" sz="7200" b="1" i="1" spc="1000" dirty="0">
                <a:ln>
                  <a:solidFill>
                    <a:schemeClr val="accent3">
                      <a:lumMod val="50000"/>
                    </a:schemeClr>
                  </a:solidFill>
                </a:ln>
                <a:blipFill>
                  <a:blip r:embed="rId8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Ü B      E R</a:t>
            </a:r>
            <a:endParaRPr lang="de-DE" sz="7200" b="1" i="1" cap="none" spc="1000" dirty="0">
              <a:ln>
                <a:solidFill>
                  <a:schemeClr val="accent3">
                    <a:lumMod val="50000"/>
                  </a:schemeClr>
                </a:solidFill>
              </a:ln>
              <a:blipFill>
                <a:blip r:embed="rId8"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D92AA87E-4CF8-41DB-1D1A-D73FB54921FD}"/>
              </a:ext>
            </a:extLst>
          </p:cNvPr>
          <p:cNvSpPr/>
          <p:nvPr/>
        </p:nvSpPr>
        <p:spPr>
          <a:xfrm rot="5400000">
            <a:off x="6946945" y="2108132"/>
            <a:ext cx="491627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de-DE" sz="7200" b="1" spc="700" dirty="0">
                <a:ln>
                  <a:solidFill>
                    <a:schemeClr val="accent3">
                      <a:lumMod val="50000"/>
                    </a:schemeClr>
                  </a:solidFill>
                </a:ln>
                <a:blipFill>
                  <a:blip r:embed="rId9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b</a:t>
            </a:r>
            <a:r>
              <a:rPr lang="de-DE" sz="7200" b="1" cap="none" spc="700" dirty="0">
                <a:ln>
                  <a:solidFill>
                    <a:schemeClr val="accent3">
                      <a:lumMod val="50000"/>
                    </a:schemeClr>
                  </a:solidFill>
                </a:ln>
                <a:blipFill>
                  <a:blip r:embed="rId9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lick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AA48475-73B4-4B4F-5DF8-BF2277932D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578" y="159500"/>
            <a:ext cx="2342326" cy="156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41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 uiExpand="1" build="p" animBg="1"/>
      <p:bldP spid="8" grpId="0" uiExpand="1" build="p" animBg="1"/>
      <p:bldP spid="12" grpId="0" uiExpand="1" build="p" animBg="1"/>
      <p:bldP spid="14" grpId="0" uiExpand="1" build="p" animBg="1"/>
      <p:bldP spid="16" grpId="0" uiExpand="1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53AF43-BCCC-F781-911E-25D10C7066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0DC6D95-2B9A-57FB-8FE7-F6B6FB87BCB6}"/>
              </a:ext>
            </a:extLst>
          </p:cNvPr>
          <p:cNvSpPr txBox="1"/>
          <p:nvPr/>
        </p:nvSpPr>
        <p:spPr>
          <a:xfrm>
            <a:off x="4303058" y="-77823"/>
            <a:ext cx="7888941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hilly" dir="t"/>
            </a:scene3d>
            <a:sp3d extrusionH="57150" contourW="31750">
              <a:bevelT w="38100" h="38100"/>
              <a:contourClr>
                <a:schemeClr val="accent6">
                  <a:lumMod val="50000"/>
                </a:schemeClr>
              </a:contourClr>
            </a:sp3d>
          </a:bodyPr>
          <a:lstStyle/>
          <a:p>
            <a:pPr algn="ctr"/>
            <a:r>
              <a:rPr lang="en" sz="5400" b="1" spc="600" dirty="0">
                <a:ln w="22225">
                  <a:noFill/>
                  <a:prstDash val="solid"/>
                </a:ln>
                <a:solidFill>
                  <a:schemeClr val="accent6"/>
                </a:solidFill>
              </a:rPr>
              <a:t>DIE WARNUNG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64AFC88-7F96-2CB7-AA11-1B51C8AEB181}"/>
              </a:ext>
            </a:extLst>
          </p:cNvPr>
          <p:cNvSpPr txBox="1"/>
          <p:nvPr/>
        </p:nvSpPr>
        <p:spPr>
          <a:xfrm>
            <a:off x="0" y="695660"/>
            <a:ext cx="1219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750D08"/>
                </a:highlight>
                <a:latin typeface="Candara" panose="020E0502030303020204" pitchFamily="34" charset="0"/>
              </a:rPr>
              <a:t>“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750D08"/>
                </a:highlight>
                <a:latin typeface="Candara" panose="020E0502030303020204" pitchFamily="34" charset="0"/>
              </a:rPr>
              <a:t>Und der HERR sprach zu Mose: Eine Plage noch will ich über den Pharao und Ägypten kommen lassen. </a:t>
            </a:r>
            <a:b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750D08"/>
                </a:highlight>
                <a:latin typeface="Candara" panose="020E0502030303020204" pitchFamily="34" charset="0"/>
              </a:rPr>
            </a:b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750D08"/>
                </a:highlight>
                <a:latin typeface="Candara" panose="020E0502030303020204" pitchFamily="34" charset="0"/>
              </a:rPr>
              <a:t>Dann wird Er euch von hier wegziehen lassen und nicht nur das, </a:t>
            </a:r>
            <a:b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750D08"/>
                </a:highlight>
                <a:latin typeface="Candara" panose="020E0502030303020204" pitchFamily="34" charset="0"/>
              </a:rPr>
            </a:b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750D08"/>
                </a:highlight>
                <a:latin typeface="Candara" panose="020E0502030303020204" pitchFamily="34" charset="0"/>
              </a:rPr>
              <a:t>sondern er wird euch von hier sogar vertreiben</a:t>
            </a:r>
            <a:r>
              <a:rPr lang="e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750D08"/>
                </a:highlight>
                <a:latin typeface="Candara" panose="020E0502030303020204" pitchFamily="34" charset="0"/>
              </a:rPr>
              <a:t>.’” </a:t>
            </a:r>
            <a:r>
              <a:rPr lang="e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750D08"/>
                </a:highlight>
                <a:latin typeface="Candara" panose="020E0502030303020204" pitchFamily="34" charset="0"/>
              </a:rPr>
              <a:t>(2. Mo 11:1)</a:t>
            </a:r>
            <a:endParaRPr lang="en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750D08"/>
              </a:highlight>
              <a:latin typeface="Candara" panose="020E0502030303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4019098-EDB3-3BCA-168B-74E1553EA1E7}"/>
              </a:ext>
            </a:extLst>
          </p:cNvPr>
          <p:cNvSpPr txBox="1"/>
          <p:nvPr/>
        </p:nvSpPr>
        <p:spPr>
          <a:xfrm>
            <a:off x="2863850" y="1618990"/>
            <a:ext cx="91662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200" b="1" dirty="0"/>
              <a:t>Nach 3 Tagen Finsternis wurde der Pharao zornig auf Moses </a:t>
            </a:r>
            <a:br>
              <a:rPr lang="de-DE" sz="2200" b="1" dirty="0"/>
            </a:br>
            <a:r>
              <a:rPr lang="de-DE" sz="2200" b="1" dirty="0"/>
              <a:t>und verbot ihm bei Todesstrafe, nochmals im Palast zu erscheinen </a:t>
            </a:r>
            <a:br>
              <a:rPr lang="de-DE" sz="2200" b="1" dirty="0"/>
            </a:br>
            <a:r>
              <a:rPr lang="de-DE" sz="2000" b="1" dirty="0"/>
              <a:t>(2. Mose 10,28).</a:t>
            </a:r>
            <a:endParaRPr lang="en" sz="2200" b="1" dirty="0"/>
          </a:p>
        </p:txBody>
      </p:sp>
      <p:pic>
        <p:nvPicPr>
          <p:cNvPr id="4" name="Imagen 3" descr="Un grupo de personas en un escenario&#10;&#10;El contenido generado por IA puede ser incorrecto.">
            <a:extLst>
              <a:ext uri="{FF2B5EF4-FFF2-40B4-BE49-F238E27FC236}">
                <a16:creationId xmlns:a16="http://schemas.microsoft.com/office/drawing/2014/main" id="{E0B60749-CD25-C20F-D236-C4949A29760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1670" y="3103013"/>
            <a:ext cx="3746048" cy="384920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9" name="Imagen 8" descr="Imagen que contiene Diagrama&#10;&#10;El contenido generado por IA puede ser incorrecto.">
            <a:extLst>
              <a:ext uri="{FF2B5EF4-FFF2-40B4-BE49-F238E27FC236}">
                <a16:creationId xmlns:a16="http://schemas.microsoft.com/office/drawing/2014/main" id="{749AC812-DA45-6A0E-B4E6-728B5FCAC63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09965"/>
            <a:ext cx="2938160" cy="220362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24CE7AE8-E79C-E7BC-1E9A-37EC666AC367}"/>
              </a:ext>
            </a:extLst>
          </p:cNvPr>
          <p:cNvSpPr txBox="1"/>
          <p:nvPr/>
        </p:nvSpPr>
        <p:spPr>
          <a:xfrm>
            <a:off x="3114228" y="4859398"/>
            <a:ext cx="845729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400" b="1" dirty="0"/>
              <a:t>Nun war es Moses, </a:t>
            </a:r>
            <a:br>
              <a:rPr lang="de-DE" sz="2400" b="1" dirty="0"/>
            </a:br>
            <a:r>
              <a:rPr lang="de-DE" sz="2400" b="1" dirty="0"/>
              <a:t>der wütend aus der Gegenwart Pharaos ging, entsetzt </a:t>
            </a:r>
            <a:br>
              <a:rPr lang="de-DE" sz="2400" b="1" dirty="0"/>
            </a:br>
            <a:r>
              <a:rPr lang="de-DE" sz="2400" b="1" dirty="0"/>
              <a:t>über dessen Sturheit und die Folgen seiner Entscheidung. </a:t>
            </a:r>
            <a:br>
              <a:rPr lang="de-DE" sz="2400" b="1" dirty="0"/>
            </a:br>
            <a:r>
              <a:rPr lang="de-DE" sz="2400" b="1" dirty="0"/>
              <a:t>Trotz ihres Respekts vor Moses weigerten sich viele Ägypter, </a:t>
            </a:r>
            <a:br>
              <a:rPr lang="de-DE" sz="2400" b="1" dirty="0"/>
            </a:br>
            <a:r>
              <a:rPr lang="de-DE" sz="2400" b="1" dirty="0"/>
              <a:t>die Warnung zu beachten </a:t>
            </a:r>
            <a:r>
              <a:rPr lang="de-DE" sz="2000" b="1" dirty="0"/>
              <a:t>(2. Mose 11,3).</a:t>
            </a:r>
            <a:endParaRPr lang="en" sz="2400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D40536C-E542-7F37-689D-E66762BD4DE4}"/>
              </a:ext>
            </a:extLst>
          </p:cNvPr>
          <p:cNvSpPr txBox="1"/>
          <p:nvPr/>
        </p:nvSpPr>
        <p:spPr>
          <a:xfrm>
            <a:off x="4524726" y="2273016"/>
            <a:ext cx="7445604" cy="2754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400" b="1" dirty="0"/>
              <a:t>Aber Moses </a:t>
            </a:r>
            <a:br>
              <a:rPr lang="de-DE" sz="2400" b="1" dirty="0"/>
            </a:br>
            <a:r>
              <a:rPr lang="de-DE" sz="2400" b="1" dirty="0"/>
              <a:t>konnte diesem Befehl nicht gehorchen, </a:t>
            </a:r>
            <a:br>
              <a:rPr lang="de-DE" sz="2400" b="1" dirty="0"/>
            </a:br>
            <a:r>
              <a:rPr lang="de-DE" sz="2400" b="1" dirty="0"/>
              <a:t>denn das Leben des erstgeborenen Sohnes Pharaos stand auf dem Spiel. </a:t>
            </a:r>
          </a:p>
          <a:p>
            <a:pPr algn="ctr">
              <a:spcBef>
                <a:spcPts val="600"/>
              </a:spcBef>
            </a:pPr>
            <a:r>
              <a:rPr lang="de-DE" sz="2400" b="1" dirty="0"/>
              <a:t>In seiner Rolle als „GOTT“ Pharaos </a:t>
            </a:r>
            <a:r>
              <a:rPr lang="de-DE" sz="2000" b="1" dirty="0"/>
              <a:t>(2. Mose 7,1) </a:t>
            </a:r>
            <a:r>
              <a:rPr lang="de-DE" sz="2400" b="1" dirty="0"/>
              <a:t>musste er ihn vor dem warnen, </a:t>
            </a:r>
            <a:br>
              <a:rPr lang="de-DE" sz="2400" b="1" dirty="0"/>
            </a:br>
            <a:r>
              <a:rPr lang="de-DE" sz="2400" b="1" dirty="0"/>
              <a:t>was den König erwartete </a:t>
            </a:r>
            <a:r>
              <a:rPr lang="de-DE" sz="2000" b="1" dirty="0"/>
              <a:t>(Amos 3,7).</a:t>
            </a:r>
            <a:endParaRPr lang="en" sz="2400" b="1" dirty="0"/>
          </a:p>
        </p:txBody>
      </p:sp>
      <p:sp>
        <p:nvSpPr>
          <p:cNvPr id="7" name="Scrollen: horizontal 6">
            <a:extLst>
              <a:ext uri="{FF2B5EF4-FFF2-40B4-BE49-F238E27FC236}">
                <a16:creationId xmlns:a16="http://schemas.microsoft.com/office/drawing/2014/main" id="{FD6B2C3B-F7C0-F074-4BCD-82AF93C3712D}"/>
              </a:ext>
            </a:extLst>
          </p:cNvPr>
          <p:cNvSpPr/>
          <p:nvPr/>
        </p:nvSpPr>
        <p:spPr>
          <a:xfrm>
            <a:off x="81241" y="59610"/>
            <a:ext cx="4371043" cy="511629"/>
          </a:xfrm>
          <a:prstGeom prst="horizontalScroll">
            <a:avLst/>
          </a:prstGeom>
          <a:solidFill>
            <a:schemeClr val="bg2"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So, 27. Juli ‘25 – Eine weitere Plage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93294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60A094-A2C8-521E-8D33-BCB2C65E0F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938790F-B3B8-3031-86A6-B342F1466255}"/>
              </a:ext>
            </a:extLst>
          </p:cNvPr>
          <p:cNvSpPr txBox="1"/>
          <p:nvPr/>
        </p:nvSpPr>
        <p:spPr>
          <a:xfrm>
            <a:off x="4303058" y="-77823"/>
            <a:ext cx="7888941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hilly" dir="t"/>
            </a:scene3d>
            <a:sp3d extrusionH="57150" contourW="31750">
              <a:bevelT w="38100" h="38100"/>
              <a:contourClr>
                <a:schemeClr val="accent6">
                  <a:lumMod val="50000"/>
                </a:schemeClr>
              </a:contourClr>
            </a:sp3d>
          </a:bodyPr>
          <a:lstStyle/>
          <a:p>
            <a:pPr algn="ctr"/>
            <a:r>
              <a:rPr lang="en" sz="5400" b="1" spc="600" dirty="0">
                <a:ln w="22225">
                  <a:noFill/>
                  <a:prstDash val="solid"/>
                </a:ln>
                <a:solidFill>
                  <a:schemeClr val="accent6"/>
                </a:solidFill>
              </a:rPr>
              <a:t>DIE WARNUNG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98627229-BAD3-350E-0D2B-24782A0503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01520714"/>
              </p:ext>
            </p:extLst>
          </p:nvPr>
        </p:nvGraphicFramePr>
        <p:xfrm>
          <a:off x="740234" y="2338435"/>
          <a:ext cx="10189028" cy="43559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4" name="CuadroTexto 13">
            <a:extLst>
              <a:ext uri="{FF2B5EF4-FFF2-40B4-BE49-F238E27FC236}">
                <a16:creationId xmlns:a16="http://schemas.microsoft.com/office/drawing/2014/main" id="{AB39239A-656C-C770-7E49-3C91C28E848C}"/>
              </a:ext>
            </a:extLst>
          </p:cNvPr>
          <p:cNvSpPr txBox="1"/>
          <p:nvPr/>
        </p:nvSpPr>
        <p:spPr>
          <a:xfrm>
            <a:off x="0" y="1746142"/>
            <a:ext cx="121919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400" b="1" dirty="0"/>
              <a:t>Die Zeit für das Strafgericht GOTTES ist gekommen (2. Mose 12,12):</a:t>
            </a:r>
            <a:endParaRPr lang="en" sz="2400" b="1" dirty="0"/>
          </a:p>
        </p:txBody>
      </p:sp>
      <p:sp>
        <p:nvSpPr>
          <p:cNvPr id="7" name="Scrollen: horizontal 6">
            <a:extLst>
              <a:ext uri="{FF2B5EF4-FFF2-40B4-BE49-F238E27FC236}">
                <a16:creationId xmlns:a16="http://schemas.microsoft.com/office/drawing/2014/main" id="{7646D253-D985-F1F4-2D65-A38E349DE118}"/>
              </a:ext>
            </a:extLst>
          </p:cNvPr>
          <p:cNvSpPr/>
          <p:nvPr/>
        </p:nvSpPr>
        <p:spPr>
          <a:xfrm>
            <a:off x="81241" y="59610"/>
            <a:ext cx="4371043" cy="511629"/>
          </a:xfrm>
          <a:prstGeom prst="horizontalScroll">
            <a:avLst/>
          </a:prstGeom>
          <a:solidFill>
            <a:schemeClr val="bg2"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So, 27. Juli ‘25 – Eine weitere Plage</a:t>
            </a:r>
            <a:endParaRPr lang="de-DE" b="1" dirty="0"/>
          </a:p>
        </p:txBody>
      </p:sp>
      <p:sp>
        <p:nvSpPr>
          <p:cNvPr id="11" name="CuadroTexto 4">
            <a:extLst>
              <a:ext uri="{FF2B5EF4-FFF2-40B4-BE49-F238E27FC236}">
                <a16:creationId xmlns:a16="http://schemas.microsoft.com/office/drawing/2014/main" id="{40E886E7-825E-7E8D-A7BA-F6DF1528AB97}"/>
              </a:ext>
            </a:extLst>
          </p:cNvPr>
          <p:cNvSpPr txBox="1"/>
          <p:nvPr/>
        </p:nvSpPr>
        <p:spPr>
          <a:xfrm>
            <a:off x="0" y="695660"/>
            <a:ext cx="1219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750D08"/>
                </a:highlight>
                <a:latin typeface="Candara" panose="020E0502030303020204" pitchFamily="34" charset="0"/>
              </a:rPr>
              <a:t>“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750D08"/>
                </a:highlight>
                <a:latin typeface="Candara" panose="020E0502030303020204" pitchFamily="34" charset="0"/>
              </a:rPr>
              <a:t>Und der HERR sprach zu Mose: Eine Plage noch will ich über den Pharao und Ägypten kommen lassen. </a:t>
            </a:r>
            <a:b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750D08"/>
                </a:highlight>
                <a:latin typeface="Candara" panose="020E0502030303020204" pitchFamily="34" charset="0"/>
              </a:rPr>
            </a:b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750D08"/>
                </a:highlight>
                <a:latin typeface="Candara" panose="020E0502030303020204" pitchFamily="34" charset="0"/>
              </a:rPr>
              <a:t>Dann wird Er euch von hier wegziehen lassen und nicht nur das, </a:t>
            </a:r>
            <a:b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750D08"/>
                </a:highlight>
                <a:latin typeface="Candara" panose="020E0502030303020204" pitchFamily="34" charset="0"/>
              </a:rPr>
            </a:b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750D08"/>
                </a:highlight>
                <a:latin typeface="Candara" panose="020E0502030303020204" pitchFamily="34" charset="0"/>
              </a:rPr>
              <a:t>sondern er wird euch von hier sogar vertreiben</a:t>
            </a:r>
            <a:r>
              <a:rPr lang="e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750D08"/>
                </a:highlight>
                <a:latin typeface="Candara" panose="020E0502030303020204" pitchFamily="34" charset="0"/>
              </a:rPr>
              <a:t>.’” </a:t>
            </a:r>
            <a:r>
              <a:rPr lang="e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750D08"/>
                </a:highlight>
                <a:latin typeface="Candara" panose="020E0502030303020204" pitchFamily="34" charset="0"/>
              </a:rPr>
              <a:t>(2. Mo 11:1)</a:t>
            </a:r>
            <a:endParaRPr lang="en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750D08"/>
              </a:highlight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787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F902D56-F084-473B-8D40-56127DB033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graphicEl>
                                              <a:dgm id="{2F902D56-F084-473B-8D40-56127DB033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graphicEl>
                                              <a:dgm id="{2F902D56-F084-473B-8D40-56127DB033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graphicEl>
                                              <a:dgm id="{2F902D56-F084-473B-8D40-56127DB033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graphicEl>
                                              <a:dgm id="{2F902D56-F084-473B-8D40-56127DB033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graphicEl>
                                              <a:dgm id="{2F902D56-F084-473B-8D40-56127DB033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569E893-C60D-4E6E-AA39-CF291B783A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graphicEl>
                                              <a:dgm id="{A569E893-C60D-4E6E-AA39-CF291B783A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graphicEl>
                                              <a:dgm id="{A569E893-C60D-4E6E-AA39-CF291B783A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graphicEl>
                                              <a:dgm id="{A569E893-C60D-4E6E-AA39-CF291B783A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graphicEl>
                                              <a:dgm id="{A569E893-C60D-4E6E-AA39-CF291B783A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graphicEl>
                                              <a:dgm id="{A569E893-C60D-4E6E-AA39-CF291B783A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12ED4EC-9DBE-42DA-B989-86866B0882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graphicEl>
                                              <a:dgm id="{812ED4EC-9DBE-42DA-B989-86866B0882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graphicEl>
                                              <a:dgm id="{812ED4EC-9DBE-42DA-B989-86866B0882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graphicEl>
                                              <a:dgm id="{812ED4EC-9DBE-42DA-B989-86866B0882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graphicEl>
                                              <a:dgm id="{812ED4EC-9DBE-42DA-B989-86866B0882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graphicEl>
                                              <a:dgm id="{812ED4EC-9DBE-42DA-B989-86866B0882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E287D22-F8A6-4A2A-BBF3-B35B5DF29E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graphicEl>
                                              <a:dgm id="{8E287D22-F8A6-4A2A-BBF3-B35B5DF29E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graphicEl>
                                              <a:dgm id="{8E287D22-F8A6-4A2A-BBF3-B35B5DF29E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graphicEl>
                                              <a:dgm id="{8E287D22-F8A6-4A2A-BBF3-B35B5DF29E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8E287D22-F8A6-4A2A-BBF3-B35B5DF29E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graphicEl>
                                              <a:dgm id="{8E287D22-F8A6-4A2A-BBF3-B35B5DF29E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/>
        </p:bldSub>
      </p:bldGraphic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4000">
              <a:srgbClr val="5F374A">
                <a:lumMod val="96000"/>
                <a:lumOff val="4000"/>
              </a:srgbClr>
            </a:gs>
            <a:gs pos="79000">
              <a:srgbClr val="156082"/>
            </a:gs>
            <a:gs pos="95000">
              <a:schemeClr val="tx1">
                <a:lumMod val="95000"/>
                <a:lumOff val="5000"/>
              </a:schemeClr>
            </a:gs>
            <a:gs pos="31000">
              <a:srgbClr val="D55454"/>
            </a:gs>
            <a:gs pos="21000">
              <a:srgbClr val="E9A7A7"/>
            </a:gs>
            <a:gs pos="46000">
              <a:srgbClr val="AC4A51"/>
            </a:gs>
            <a:gs pos="15000">
              <a:srgbClr val="E08282"/>
            </a:gs>
            <a:gs pos="9000">
              <a:srgbClr val="D75D5D"/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8C39CA-3856-52A0-E549-FAB714BF4A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0CF53777-05E5-74D9-AF3F-F2715EE60CD9}"/>
              </a:ext>
            </a:extLst>
          </p:cNvPr>
          <p:cNvSpPr/>
          <p:nvPr/>
        </p:nvSpPr>
        <p:spPr>
          <a:xfrm>
            <a:off x="0" y="0"/>
            <a:ext cx="12191999" cy="1284803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2">
            <a:extLst>
              <a:ext uri="{FF2B5EF4-FFF2-40B4-BE49-F238E27FC236}">
                <a16:creationId xmlns:a16="http://schemas.microsoft.com/office/drawing/2014/main" id="{454F3C6E-01BA-54CB-5A37-012119A7A8C4}"/>
              </a:ext>
            </a:extLst>
          </p:cNvPr>
          <p:cNvSpPr txBox="1"/>
          <p:nvPr/>
        </p:nvSpPr>
        <p:spPr>
          <a:xfrm>
            <a:off x="3590924" y="-29184"/>
            <a:ext cx="86010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DIE VORBEREITUNG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8E3159F-3C5B-2CD1-9E28-132F1D114A7E}"/>
              </a:ext>
            </a:extLst>
          </p:cNvPr>
          <p:cNvSpPr txBox="1"/>
          <p:nvPr/>
        </p:nvSpPr>
        <p:spPr>
          <a:xfrm>
            <a:off x="-1" y="554490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sz="2000" b="1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“</a:t>
            </a:r>
            <a:r>
              <a:rPr lang="de-DE" sz="2000" b="1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Redet zu der ganzen Gemeinde ISRAELS und sprecht: </a:t>
            </a:r>
            <a:br>
              <a:rPr lang="de-DE" sz="2000" b="1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</a:br>
            <a:r>
              <a:rPr lang="de-DE" sz="2000" b="1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,Am 10. Tag dieses Monats nehme sich jeder Hausvater ein LAMM, EIN LAMM für jeden Haushalt‘;</a:t>
            </a:r>
            <a:r>
              <a:rPr lang="en" sz="2000" b="1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” </a:t>
            </a:r>
            <a:r>
              <a:rPr lang="en" b="1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(</a:t>
            </a:r>
            <a:r>
              <a:rPr lang="de-DE" b="1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2. Mo</a:t>
            </a:r>
            <a:r>
              <a:rPr lang="en" b="1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 12:3)</a:t>
            </a:r>
            <a:endParaRPr lang="en" sz="1600" b="1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7F865FD-EE50-821F-E0B8-EC23F143F4EF}"/>
              </a:ext>
            </a:extLst>
          </p:cNvPr>
          <p:cNvSpPr txBox="1"/>
          <p:nvPr/>
        </p:nvSpPr>
        <p:spPr>
          <a:xfrm>
            <a:off x="173626" y="1545379"/>
            <a:ext cx="118447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800" b="1" dirty="0"/>
              <a:t>GOTT erklärte ihnen ausführlich, was sie tun mussten, </a:t>
            </a:r>
            <a:br>
              <a:rPr lang="de-DE" sz="2800" b="1" dirty="0"/>
            </a:br>
            <a:r>
              <a:rPr lang="de-DE" sz="2800" b="1" dirty="0"/>
              <a:t>damit der TODESENGEL „vorübergehen“  (= Pessach, Passahfest) kann  und die Erstgeborenen nicht sterben mussten:</a:t>
            </a:r>
            <a:endParaRPr lang="en" sz="2800" b="1" dirty="0"/>
          </a:p>
        </p:txBody>
      </p:sp>
      <p:pic>
        <p:nvPicPr>
          <p:cNvPr id="11" name="Imagen 10" descr="Un dibujo de un edificio&#10;&#10;El contenido generado por IA puede ser incorrecto.">
            <a:extLst>
              <a:ext uri="{FF2B5EF4-FFF2-40B4-BE49-F238E27FC236}">
                <a16:creationId xmlns:a16="http://schemas.microsoft.com/office/drawing/2014/main" id="{7884334D-B0C6-7D2F-0F63-8D96D9D150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7714" y="3200398"/>
            <a:ext cx="6243631" cy="3307806"/>
          </a:xfrm>
          <a:prstGeom prst="rect">
            <a:avLst/>
          </a:prstGeom>
        </p:spPr>
      </p:pic>
      <p:sp>
        <p:nvSpPr>
          <p:cNvPr id="7" name="Scrollen: horizontal 6">
            <a:extLst>
              <a:ext uri="{FF2B5EF4-FFF2-40B4-BE49-F238E27FC236}">
                <a16:creationId xmlns:a16="http://schemas.microsoft.com/office/drawing/2014/main" id="{18C05CF0-65C4-0658-4271-C5DC59A9D29C}"/>
              </a:ext>
            </a:extLst>
          </p:cNvPr>
          <p:cNvSpPr/>
          <p:nvPr/>
        </p:nvSpPr>
        <p:spPr>
          <a:xfrm>
            <a:off x="81242" y="59610"/>
            <a:ext cx="3428440" cy="511629"/>
          </a:xfrm>
          <a:prstGeom prst="horizontalScroll">
            <a:avLst/>
          </a:prstGeom>
          <a:solidFill>
            <a:schemeClr val="bg2"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Mo, 28. Juli ‘25 – PASSA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130309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4000">
              <a:srgbClr val="5F374A">
                <a:lumMod val="96000"/>
                <a:lumOff val="4000"/>
              </a:srgbClr>
            </a:gs>
            <a:gs pos="79000">
              <a:srgbClr val="156082"/>
            </a:gs>
            <a:gs pos="95000">
              <a:schemeClr val="tx1">
                <a:lumMod val="95000"/>
                <a:lumOff val="5000"/>
              </a:schemeClr>
            </a:gs>
            <a:gs pos="31000">
              <a:srgbClr val="D55454"/>
            </a:gs>
            <a:gs pos="21000">
              <a:srgbClr val="E9A7A7"/>
            </a:gs>
            <a:gs pos="46000">
              <a:srgbClr val="AC4A51"/>
            </a:gs>
            <a:gs pos="15000">
              <a:srgbClr val="E08282"/>
            </a:gs>
            <a:gs pos="9000">
              <a:srgbClr val="D75D5D"/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1933AA-3911-5AFF-FC10-6D1D343E2D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80E37FBB-D4A6-DA7F-B363-435BCFF7C5F9}"/>
              </a:ext>
            </a:extLst>
          </p:cNvPr>
          <p:cNvSpPr/>
          <p:nvPr/>
        </p:nvSpPr>
        <p:spPr>
          <a:xfrm>
            <a:off x="0" y="0"/>
            <a:ext cx="12191999" cy="1284803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2">
            <a:extLst>
              <a:ext uri="{FF2B5EF4-FFF2-40B4-BE49-F238E27FC236}">
                <a16:creationId xmlns:a16="http://schemas.microsoft.com/office/drawing/2014/main" id="{3809F746-0892-AA68-286A-DFEDDEB9BFA7}"/>
              </a:ext>
            </a:extLst>
          </p:cNvPr>
          <p:cNvSpPr txBox="1"/>
          <p:nvPr/>
        </p:nvSpPr>
        <p:spPr>
          <a:xfrm>
            <a:off x="3590924" y="-29184"/>
            <a:ext cx="86010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DIE VORBEREITUNG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91F175D-65C7-EF80-80B8-56B3FF965DFD}"/>
              </a:ext>
            </a:extLst>
          </p:cNvPr>
          <p:cNvSpPr txBox="1"/>
          <p:nvPr/>
        </p:nvSpPr>
        <p:spPr>
          <a:xfrm>
            <a:off x="-1" y="554490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sz="2000" b="1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“</a:t>
            </a:r>
            <a:r>
              <a:rPr lang="de-DE" sz="2000" b="1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Redet zu der ganzen Gemeinde Israels und sprecht: Am 10. Tag dieses Monats nehme sich jeder Hausvater ein Lamm, ein Lamm für jeden Haushalt;</a:t>
            </a:r>
            <a:r>
              <a:rPr lang="en" sz="2000" b="1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” (</a:t>
            </a:r>
            <a:r>
              <a:rPr lang="de-DE" sz="2000" b="1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2. Mo</a:t>
            </a:r>
            <a:r>
              <a:rPr lang="en" sz="2000" b="1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 12:3)</a:t>
            </a:r>
            <a:endParaRPr lang="en" sz="1600" b="1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graphicFrame>
        <p:nvGraphicFramePr>
          <p:cNvPr id="4" name="Diagrama 1">
            <a:extLst>
              <a:ext uri="{FF2B5EF4-FFF2-40B4-BE49-F238E27FC236}">
                <a16:creationId xmlns:a16="http://schemas.microsoft.com/office/drawing/2014/main" id="{5A6AF0D6-0BAF-52A5-788A-3AB69A9DFF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95083569"/>
              </p:ext>
            </p:extLst>
          </p:nvPr>
        </p:nvGraphicFramePr>
        <p:xfrm>
          <a:off x="64571" y="1407744"/>
          <a:ext cx="10342172" cy="5450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Scrollen: horizontal 6">
            <a:extLst>
              <a:ext uri="{FF2B5EF4-FFF2-40B4-BE49-F238E27FC236}">
                <a16:creationId xmlns:a16="http://schemas.microsoft.com/office/drawing/2014/main" id="{C027BD7F-1F38-A020-4FDD-B080CCF07E42}"/>
              </a:ext>
            </a:extLst>
          </p:cNvPr>
          <p:cNvSpPr/>
          <p:nvPr/>
        </p:nvSpPr>
        <p:spPr>
          <a:xfrm>
            <a:off x="81242" y="59610"/>
            <a:ext cx="3428440" cy="511629"/>
          </a:xfrm>
          <a:prstGeom prst="horizontalScroll">
            <a:avLst/>
          </a:prstGeom>
          <a:solidFill>
            <a:schemeClr val="bg2"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Mo, 28. Juli ‘25 – PASSA</a:t>
            </a:r>
            <a:endParaRPr lang="de-DE" b="1" dirty="0"/>
          </a:p>
        </p:txBody>
      </p:sp>
      <p:sp>
        <p:nvSpPr>
          <p:cNvPr id="3" name="CuadroTexto 7">
            <a:extLst>
              <a:ext uri="{FF2B5EF4-FFF2-40B4-BE49-F238E27FC236}">
                <a16:creationId xmlns:a16="http://schemas.microsoft.com/office/drawing/2014/main" id="{822A7E9E-5636-BC94-2BD1-87B3DD0DA572}"/>
              </a:ext>
            </a:extLst>
          </p:cNvPr>
          <p:cNvSpPr txBox="1"/>
          <p:nvPr/>
        </p:nvSpPr>
        <p:spPr>
          <a:xfrm>
            <a:off x="9991998" y="1549258"/>
            <a:ext cx="2678230" cy="4139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400" b="1" dirty="0"/>
              <a:t>GOTT </a:t>
            </a:r>
            <a:br>
              <a:rPr lang="de-DE" sz="2400" b="1" dirty="0"/>
            </a:br>
            <a:r>
              <a:rPr lang="de-DE" sz="2400" b="1" dirty="0"/>
              <a:t>bereitete </a:t>
            </a:r>
            <a:br>
              <a:rPr lang="de-DE" sz="2400" b="1" dirty="0"/>
            </a:br>
            <a:r>
              <a:rPr lang="de-DE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Sein Volk </a:t>
            </a:r>
            <a:br>
              <a:rPr lang="de-DE" sz="2400" b="1" dirty="0"/>
            </a:br>
            <a:r>
              <a:rPr lang="de-DE" sz="2400" b="1" dirty="0"/>
              <a:t>darauf vor, </a:t>
            </a:r>
            <a:br>
              <a:rPr lang="de-DE" sz="2400" b="1" dirty="0"/>
            </a:br>
            <a:r>
              <a:rPr lang="de-DE" sz="2400" b="1" dirty="0"/>
              <a:t>Seine Gnade </a:t>
            </a:r>
            <a:br>
              <a:rPr lang="de-DE" sz="2400" b="1" dirty="0"/>
            </a:br>
            <a:r>
              <a:rPr lang="de-DE" sz="2400" b="1" dirty="0"/>
              <a:t>zu </a:t>
            </a:r>
            <a:r>
              <a:rPr lang="de-DE" sz="24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verstehen, </a:t>
            </a:r>
            <a:br>
              <a:rPr lang="de-DE" sz="2400" b="1" dirty="0"/>
            </a:br>
            <a:r>
              <a:rPr lang="de-DE" sz="2400" b="1" dirty="0"/>
              <a:t>Ihn </a:t>
            </a:r>
            <a:r>
              <a:rPr lang="de-DE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anzubeten</a:t>
            </a:r>
            <a:r>
              <a:rPr lang="de-DE" sz="2400" b="1" dirty="0"/>
              <a:t>  und </a:t>
            </a:r>
            <a:br>
              <a:rPr lang="de-DE" sz="2400" b="1" dirty="0"/>
            </a:br>
            <a:r>
              <a:rPr lang="de-DE" sz="2400" b="1" dirty="0"/>
              <a:t>zu </a:t>
            </a:r>
            <a:r>
              <a:rPr lang="de-DE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gehorchen</a:t>
            </a:r>
            <a:r>
              <a:rPr lang="de-DE" sz="2400" b="1" dirty="0"/>
              <a:t> </a:t>
            </a:r>
            <a:br>
              <a:rPr lang="de-DE" sz="2400" b="1" dirty="0"/>
            </a:br>
            <a:endParaRPr lang="de-DE" sz="2400" b="1" dirty="0"/>
          </a:p>
          <a:p>
            <a:pPr>
              <a:spcBef>
                <a:spcPts val="600"/>
              </a:spcBef>
            </a:pPr>
            <a:r>
              <a:rPr lang="de-DE" b="1" dirty="0"/>
              <a:t>(2. Mose 12,27b).</a:t>
            </a:r>
            <a:endParaRPr lang="en" sz="2400" b="1" dirty="0"/>
          </a:p>
        </p:txBody>
      </p:sp>
    </p:spTree>
    <p:extLst>
      <p:ext uri="{BB962C8B-B14F-4D97-AF65-F5344CB8AC3E}">
        <p14:creationId xmlns:p14="http://schemas.microsoft.com/office/powerpoint/2010/main" val="264336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DE6C713-986B-435D-AB1A-4DFF29E993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BDE6C713-986B-435D-AB1A-4DFF29E993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D9A4E41-356A-4A8E-AB0C-4C767E94BF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>
                                            <p:graphicEl>
                                              <a:dgm id="{BD9A4E41-356A-4A8E-AB0C-4C767E94BF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9A34EFC-B302-4EE0-95F3-44A0FC5B30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graphicEl>
                                              <a:dgm id="{C9A34EFC-B302-4EE0-95F3-44A0FC5B30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graphicEl>
                                              <a:dgm id="{C9A34EFC-B302-4EE0-95F3-44A0FC5B30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graphicEl>
                                              <a:dgm id="{C9A34EFC-B302-4EE0-95F3-44A0FC5B30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DBAE255-D333-4DC8-80F0-E53F9A72A4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>
                                            <p:graphicEl>
                                              <a:dgm id="{CDBAE255-D333-4DC8-80F0-E53F9A72A4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8C638C1-9C43-4A33-BFD4-0D065128A6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graphicEl>
                                              <a:dgm id="{08C638C1-9C43-4A33-BFD4-0D065128A6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graphicEl>
                                              <a:dgm id="{08C638C1-9C43-4A33-BFD4-0D065128A6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graphicEl>
                                              <a:dgm id="{08C638C1-9C43-4A33-BFD4-0D065128A6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828FD26-6626-4CC1-91CE-BC2C704E65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">
                                            <p:graphicEl>
                                              <a:dgm id="{D828FD26-6626-4CC1-91CE-BC2C704E65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8B9DFFB-FE92-4999-943C-AC4CD5ACB6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graphicEl>
                                              <a:dgm id="{08B9DFFB-FE92-4999-943C-AC4CD5ACB6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graphicEl>
                                              <a:dgm id="{08B9DFFB-FE92-4999-943C-AC4CD5ACB6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graphicEl>
                                              <a:dgm id="{08B9DFFB-FE92-4999-943C-AC4CD5ACB6B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94CC68B-BCAE-49AA-B3EF-32829C5E3C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">
                                            <p:graphicEl>
                                              <a:dgm id="{F94CC68B-BCAE-49AA-B3EF-32829C5E3C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4000">
              <a:srgbClr val="5F374A">
                <a:lumMod val="96000"/>
                <a:lumOff val="4000"/>
              </a:srgbClr>
            </a:gs>
            <a:gs pos="79000">
              <a:srgbClr val="156082"/>
            </a:gs>
            <a:gs pos="95000">
              <a:schemeClr val="tx1">
                <a:lumMod val="95000"/>
                <a:lumOff val="5000"/>
              </a:schemeClr>
            </a:gs>
            <a:gs pos="31000">
              <a:srgbClr val="D55454"/>
            </a:gs>
            <a:gs pos="21000">
              <a:srgbClr val="E9A7A7"/>
            </a:gs>
            <a:gs pos="46000">
              <a:srgbClr val="AC4A51"/>
            </a:gs>
            <a:gs pos="15000">
              <a:srgbClr val="E08282"/>
            </a:gs>
            <a:gs pos="9000">
              <a:srgbClr val="D75D5D"/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C3BF59-5DA5-39B1-8D25-4EC6AD26EF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A113AA02-5F05-CEB5-68FB-5EAE4521179E}"/>
              </a:ext>
            </a:extLst>
          </p:cNvPr>
          <p:cNvSpPr/>
          <p:nvPr/>
        </p:nvSpPr>
        <p:spPr>
          <a:xfrm>
            <a:off x="0" y="0"/>
            <a:ext cx="12191999" cy="1284803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2">
            <a:extLst>
              <a:ext uri="{FF2B5EF4-FFF2-40B4-BE49-F238E27FC236}">
                <a16:creationId xmlns:a16="http://schemas.microsoft.com/office/drawing/2014/main" id="{EB48C150-CD9F-0653-4464-0DBCF62CAED8}"/>
              </a:ext>
            </a:extLst>
          </p:cNvPr>
          <p:cNvSpPr txBox="1"/>
          <p:nvPr/>
        </p:nvSpPr>
        <p:spPr>
          <a:xfrm>
            <a:off x="3590924" y="-29184"/>
            <a:ext cx="86010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DIE VORBEREITUNG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9F3BAE7-1AFE-E14E-5F9B-10090085F0BC}"/>
              </a:ext>
            </a:extLst>
          </p:cNvPr>
          <p:cNvSpPr txBox="1"/>
          <p:nvPr/>
        </p:nvSpPr>
        <p:spPr>
          <a:xfrm>
            <a:off x="-1" y="554490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sz="2000" b="1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“</a:t>
            </a:r>
            <a:r>
              <a:rPr lang="de-DE" sz="2000" b="1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Redet zu der ganzen Gemeinde Israels und sprecht: Am 10. Tag dieses Monats nehme sich jeder Hausvater ein Lamm, ein Lamm für jeden Haushalt;</a:t>
            </a:r>
            <a:r>
              <a:rPr lang="en" sz="2000" b="1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” (</a:t>
            </a:r>
            <a:r>
              <a:rPr lang="de-DE" sz="2000" b="1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2. Mo</a:t>
            </a:r>
            <a:r>
              <a:rPr lang="en" sz="2000" b="1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 12:3)</a:t>
            </a:r>
            <a:endParaRPr lang="en" sz="1600" b="1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graphicFrame>
        <p:nvGraphicFramePr>
          <p:cNvPr id="4" name="Diagrama 1">
            <a:extLst>
              <a:ext uri="{FF2B5EF4-FFF2-40B4-BE49-F238E27FC236}">
                <a16:creationId xmlns:a16="http://schemas.microsoft.com/office/drawing/2014/main" id="{5A8734CF-9B66-A69B-7621-F6907671B9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92871902"/>
              </p:ext>
            </p:extLst>
          </p:nvPr>
        </p:nvGraphicFramePr>
        <p:xfrm>
          <a:off x="-44287" y="1407744"/>
          <a:ext cx="9970969" cy="5450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775C608B-4810-6400-9ABD-9180D26AC12F}"/>
              </a:ext>
            </a:extLst>
          </p:cNvPr>
          <p:cNvSpPr txBox="1"/>
          <p:nvPr/>
        </p:nvSpPr>
        <p:spPr>
          <a:xfrm>
            <a:off x="9926682" y="1581915"/>
            <a:ext cx="2678230" cy="4139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400" b="1" dirty="0"/>
              <a:t>GOTT </a:t>
            </a:r>
            <a:br>
              <a:rPr lang="de-DE" sz="2400" b="1" dirty="0"/>
            </a:br>
            <a:r>
              <a:rPr lang="de-DE" sz="2400" b="1" dirty="0"/>
              <a:t>bereitete </a:t>
            </a:r>
            <a:br>
              <a:rPr lang="de-DE" sz="2400" b="1" dirty="0"/>
            </a:br>
            <a:r>
              <a:rPr lang="de-DE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Sein Volk </a:t>
            </a:r>
            <a:br>
              <a:rPr lang="de-DE" sz="2400" b="1" dirty="0"/>
            </a:br>
            <a:r>
              <a:rPr lang="de-DE" sz="2400" b="1" dirty="0"/>
              <a:t>darauf vor, </a:t>
            </a:r>
            <a:br>
              <a:rPr lang="de-DE" sz="2400" b="1" dirty="0"/>
            </a:br>
            <a:r>
              <a:rPr lang="de-DE" sz="2400" b="1" dirty="0"/>
              <a:t>Seine Gnade </a:t>
            </a:r>
            <a:br>
              <a:rPr lang="de-DE" sz="2400" b="1" dirty="0"/>
            </a:br>
            <a:r>
              <a:rPr lang="de-DE" sz="2400" b="1" dirty="0"/>
              <a:t>zu </a:t>
            </a:r>
            <a:r>
              <a:rPr lang="de-DE" sz="24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verstehen, </a:t>
            </a:r>
            <a:br>
              <a:rPr lang="de-DE" sz="2400" b="1" dirty="0"/>
            </a:br>
            <a:r>
              <a:rPr lang="de-DE" sz="2400" b="1" dirty="0"/>
              <a:t>Ihn </a:t>
            </a:r>
            <a:r>
              <a:rPr lang="de-DE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anzubeten</a:t>
            </a:r>
            <a:r>
              <a:rPr lang="de-DE" sz="2400" b="1" dirty="0"/>
              <a:t>  und </a:t>
            </a:r>
            <a:br>
              <a:rPr lang="de-DE" sz="2400" b="1" dirty="0"/>
            </a:br>
            <a:r>
              <a:rPr lang="de-DE" sz="2400" b="1" dirty="0"/>
              <a:t>zu </a:t>
            </a:r>
            <a:r>
              <a:rPr lang="de-DE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gehorchen</a:t>
            </a:r>
            <a:r>
              <a:rPr lang="de-DE" sz="2400" b="1" dirty="0"/>
              <a:t> </a:t>
            </a:r>
            <a:br>
              <a:rPr lang="de-DE" sz="2400" b="1" dirty="0"/>
            </a:br>
            <a:endParaRPr lang="de-DE" sz="2400" b="1" dirty="0"/>
          </a:p>
          <a:p>
            <a:pPr>
              <a:spcBef>
                <a:spcPts val="600"/>
              </a:spcBef>
            </a:pPr>
            <a:r>
              <a:rPr lang="de-DE" b="1" dirty="0"/>
              <a:t>(2. Mose 12,27b).</a:t>
            </a:r>
            <a:endParaRPr lang="en" sz="2400" b="1" dirty="0"/>
          </a:p>
        </p:txBody>
      </p:sp>
      <p:sp>
        <p:nvSpPr>
          <p:cNvPr id="7" name="Scrollen: horizontal 6">
            <a:extLst>
              <a:ext uri="{FF2B5EF4-FFF2-40B4-BE49-F238E27FC236}">
                <a16:creationId xmlns:a16="http://schemas.microsoft.com/office/drawing/2014/main" id="{91DCCA70-589D-510B-6281-471489037F1E}"/>
              </a:ext>
            </a:extLst>
          </p:cNvPr>
          <p:cNvSpPr/>
          <p:nvPr/>
        </p:nvSpPr>
        <p:spPr>
          <a:xfrm>
            <a:off x="81242" y="59610"/>
            <a:ext cx="3428440" cy="511629"/>
          </a:xfrm>
          <a:prstGeom prst="horizontalScroll">
            <a:avLst/>
          </a:prstGeom>
          <a:solidFill>
            <a:schemeClr val="bg2"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Mo, 28. Juli ‘25 – PASSA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249975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D9A4E41-356A-4A8E-AB0C-4C767E94BF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BD9A4E41-356A-4A8E-AB0C-4C767E94BF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3E92D52-37AF-4EE6-B9BF-D79EE3FB9D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graphicEl>
                                              <a:dgm id="{B3E92D52-37AF-4EE6-B9BF-D79EE3FB9D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graphicEl>
                                              <a:dgm id="{B3E92D52-37AF-4EE6-B9BF-D79EE3FB9D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B3E92D52-37AF-4EE6-B9BF-D79EE3FB9D6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2FC0452-854D-4FEC-800C-B4E1CD1186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dgm id="{72FC0452-854D-4FEC-800C-B4E1CD1186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83D44AF-A490-4B2E-91E8-BC18E9D4B2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graphicEl>
                                              <a:dgm id="{E83D44AF-A490-4B2E-91E8-BC18E9D4B2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graphicEl>
                                              <a:dgm id="{E83D44AF-A490-4B2E-91E8-BC18E9D4B2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graphicEl>
                                              <a:dgm id="{E83D44AF-A490-4B2E-91E8-BC18E9D4B2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5A9FE38-02A4-48F9-88E4-FA4F1D5C26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>
                                            <p:graphicEl>
                                              <a:dgm id="{35A9FE38-02A4-48F9-88E4-FA4F1D5C26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3CF8F37-517A-4A65-80C1-0303D535BB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>
                                            <p:graphicEl>
                                              <a:dgm id="{C3CF8F37-517A-4A65-80C1-0303D535BB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>
                                            <p:graphicEl>
                                              <a:dgm id="{C3CF8F37-517A-4A65-80C1-0303D535BB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graphicEl>
                                              <a:dgm id="{C3CF8F37-517A-4A65-80C1-0303D535BB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8470E22-8B1D-4206-AE90-ABFA47C7C2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">
                                            <p:graphicEl>
                                              <a:dgm id="{B8470E22-8B1D-4206-AE90-ABFA47C7C2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  <p:bldP spid="8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5">
      <a:dk1>
        <a:sysClr val="windowText" lastClr="000000"/>
      </a:dk1>
      <a:lt1>
        <a:sysClr val="window" lastClr="FFFFFF"/>
      </a:lt1>
      <a:dk2>
        <a:srgbClr val="003399"/>
      </a:dk2>
      <a:lt2>
        <a:srgbClr val="E7E6E6"/>
      </a:lt2>
      <a:accent1>
        <a:srgbClr val="CC00CC"/>
      </a:accent1>
      <a:accent2>
        <a:srgbClr val="0099CC"/>
      </a:accent2>
      <a:accent3>
        <a:srgbClr val="CC0000"/>
      </a:accent3>
      <a:accent4>
        <a:srgbClr val="FFFF66"/>
      </a:accent4>
      <a:accent5>
        <a:srgbClr val="339933"/>
      </a:accent5>
      <a:accent6>
        <a:srgbClr val="CC990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2183</Words>
  <Application>Microsoft Office PowerPoint</Application>
  <PresentationFormat>Panorámica</PresentationFormat>
  <Paragraphs>121</Paragraphs>
  <Slides>20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20</vt:i4>
      </vt:variant>
    </vt:vector>
  </HeadingPairs>
  <TitlesOfParts>
    <vt:vector size="27" baseType="lpstr">
      <vt:lpstr>Candara</vt:lpstr>
      <vt:lpstr>Constantia</vt:lpstr>
      <vt:lpstr>Arial</vt:lpstr>
      <vt:lpstr>Aptos Display</vt:lpstr>
      <vt:lpstr>Aptos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133</cp:revision>
  <dcterms:created xsi:type="dcterms:W3CDTF">2025-07-05T15:06:32Z</dcterms:created>
  <dcterms:modified xsi:type="dcterms:W3CDTF">2025-08-01T16:58:18Z</dcterms:modified>
</cp:coreProperties>
</file>