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6" r:id="rId3"/>
    <p:sldId id="293" r:id="rId4"/>
    <p:sldId id="297" r:id="rId5"/>
    <p:sldId id="264" r:id="rId6"/>
    <p:sldId id="258" r:id="rId7"/>
    <p:sldId id="299" r:id="rId8"/>
    <p:sldId id="260" r:id="rId9"/>
    <p:sldId id="261" r:id="rId10"/>
    <p:sldId id="262" r:id="rId11"/>
    <p:sldId id="263" r:id="rId12"/>
    <p:sldId id="294"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1A7C"/>
    <a:srgbClr val="7A007A"/>
    <a:srgbClr val="005400"/>
    <a:srgbClr val="F5403C"/>
    <a:srgbClr val="9B4039"/>
    <a:srgbClr val="008EC0"/>
    <a:srgbClr val="5DD5FF"/>
    <a:srgbClr val="EA3D39"/>
    <a:srgbClr val="785048"/>
    <a:srgbClr val="9D87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2A380-C8F0-4005-B931-D1B5DB6D39AA}" type="doc">
      <dgm:prSet loTypeId="urn:microsoft.com/office/officeart/2005/8/layout/process4" loCatId="process" qsTypeId="urn:microsoft.com/office/officeart/2005/8/quickstyle/3d2" qsCatId="3D" csTypeId="urn:microsoft.com/office/officeart/2005/8/colors/colorful1" csCatId="colorful" phldr="1"/>
      <dgm:spPr/>
      <dgm:t>
        <a:bodyPr/>
        <a:lstStyle/>
        <a:p>
          <a:endParaRPr lang="es-ES"/>
        </a:p>
      </dgm:t>
    </dgm:pt>
    <dgm:pt modelId="{3CF4B080-8F78-4052-BB8A-339B78DD9DD0}">
      <dgm:prSet custT="1"/>
      <dgm:spPr>
        <a:solidFill>
          <a:srgbClr val="009999"/>
        </a:solidFill>
      </dgm:spPr>
      <dgm:t>
        <a:bodyPr lIns="180000"/>
        <a:lstStyle/>
        <a:p>
          <a:r>
            <a:rPr lang="de-DE" sz="2000" b="1" dirty="0">
              <a:effectLst>
                <a:outerShdw blurRad="38100" dist="38100" dir="2700000" algn="tl">
                  <a:srgbClr val="000000">
                    <a:alpha val="43137"/>
                  </a:srgbClr>
                </a:outerShdw>
              </a:effectLst>
            </a:rPr>
            <a:t>Gesäubertes Wasser (2. Mose 15:22-27</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91C0EE08-D1E4-4841-9DF7-7CD60289F568}" type="parTrans" cxnId="{6D43B684-9B1B-4262-82BA-30959E4DA90A}">
      <dgm:prSet/>
      <dgm:spPr/>
      <dgm:t>
        <a:bodyPr/>
        <a:lstStyle/>
        <a:p>
          <a:endParaRPr lang="es-ES" sz="2000">
            <a:effectLst>
              <a:outerShdw blurRad="38100" dist="38100" dir="2700000" algn="tl">
                <a:srgbClr val="000000">
                  <a:alpha val="43137"/>
                </a:srgbClr>
              </a:outerShdw>
            </a:effectLst>
          </a:endParaRPr>
        </a:p>
      </dgm:t>
    </dgm:pt>
    <dgm:pt modelId="{514F272D-20DF-4595-AA27-4BD1FD0B9DB0}" type="sibTrans" cxnId="{6D43B684-9B1B-4262-82BA-30959E4DA90A}">
      <dgm:prSet/>
      <dgm:spPr>
        <a:solidFill>
          <a:srgbClr val="7FFFFD"/>
        </a:solidFill>
      </dgm:spPr>
      <dgm:t>
        <a:bodyPr/>
        <a:lstStyle/>
        <a:p>
          <a:endParaRPr lang="es-ES" sz="2000">
            <a:effectLst>
              <a:outerShdw blurRad="38100" dist="38100" dir="2700000" algn="tl">
                <a:srgbClr val="000000">
                  <a:alpha val="43137"/>
                </a:srgbClr>
              </a:outerShdw>
            </a:effectLst>
          </a:endParaRPr>
        </a:p>
      </dgm:t>
    </dgm:pt>
    <dgm:pt modelId="{FD556642-FD75-493E-AF8B-0DFFB9B56AC1}">
      <dgm:prSet custT="1"/>
      <dgm:spPr>
        <a:solidFill>
          <a:srgbClr val="A46200"/>
        </a:solidFill>
      </dgm:spPr>
      <dgm:t>
        <a:bodyPr lIns="180000"/>
        <a:lstStyle/>
        <a:p>
          <a:r>
            <a:rPr lang="de-DE" sz="2000" b="1" dirty="0">
              <a:effectLst>
                <a:outerShdw blurRad="38100" dist="38100" dir="2700000" algn="tl">
                  <a:srgbClr val="000000">
                    <a:alpha val="43137"/>
                  </a:srgbClr>
                </a:outerShdw>
              </a:effectLst>
            </a:rPr>
            <a:t>Brot vom Himmel (2. Mose 16:1-36</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B9D2D5D9-5C36-4280-8362-3325E5233C9C}" type="parTrans" cxnId="{A57B6689-25C6-4D8E-A925-AB94BE24CFAB}">
      <dgm:prSet/>
      <dgm:spPr/>
      <dgm:t>
        <a:bodyPr/>
        <a:lstStyle/>
        <a:p>
          <a:endParaRPr lang="es-ES" sz="2000">
            <a:effectLst>
              <a:outerShdw blurRad="38100" dist="38100" dir="2700000" algn="tl">
                <a:srgbClr val="000000">
                  <a:alpha val="43137"/>
                </a:srgbClr>
              </a:outerShdw>
            </a:effectLst>
          </a:endParaRPr>
        </a:p>
      </dgm:t>
    </dgm:pt>
    <dgm:pt modelId="{7B9A2E44-4674-4A71-9D1B-4D67D6D5BDD3}" type="sibTrans" cxnId="{A57B6689-25C6-4D8E-A925-AB94BE24CFAB}">
      <dgm:prSet/>
      <dgm:spPr>
        <a:solidFill>
          <a:srgbClr val="FED394"/>
        </a:solidFill>
      </dgm:spPr>
      <dgm:t>
        <a:bodyPr/>
        <a:lstStyle/>
        <a:p>
          <a:endParaRPr lang="es-ES" sz="2000">
            <a:effectLst>
              <a:outerShdw blurRad="38100" dist="38100" dir="2700000" algn="tl">
                <a:srgbClr val="000000">
                  <a:alpha val="43137"/>
                </a:srgbClr>
              </a:outerShdw>
            </a:effectLst>
          </a:endParaRPr>
        </a:p>
      </dgm:t>
    </dgm:pt>
    <dgm:pt modelId="{FA1B90E9-7424-4075-883A-065367368CFC}">
      <dgm:prSet custT="1"/>
      <dgm:spPr>
        <a:solidFill>
          <a:srgbClr val="007AD6"/>
        </a:solidFill>
      </dgm:spPr>
      <dgm:t>
        <a:bodyPr lIns="180000"/>
        <a:lstStyle/>
        <a:p>
          <a:r>
            <a:rPr lang="de-DE" sz="2000" b="1" dirty="0">
              <a:effectLst>
                <a:outerShdw blurRad="38100" dist="38100" dir="2700000" algn="tl">
                  <a:srgbClr val="000000">
                    <a:alpha val="43137"/>
                  </a:srgbClr>
                </a:outerShdw>
              </a:effectLst>
            </a:rPr>
            <a:t>Der Fels vom Berg Horeb (2. Mose 17:1-7</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93F3E05B-66EF-44BE-939D-4B02A724778A}" type="parTrans" cxnId="{DF6D97B3-A119-4FB1-ACBD-76113521BCF8}">
      <dgm:prSet/>
      <dgm:spPr/>
      <dgm:t>
        <a:bodyPr/>
        <a:lstStyle/>
        <a:p>
          <a:endParaRPr lang="es-ES" sz="2000">
            <a:effectLst>
              <a:outerShdw blurRad="38100" dist="38100" dir="2700000" algn="tl">
                <a:srgbClr val="000000">
                  <a:alpha val="43137"/>
                </a:srgbClr>
              </a:outerShdw>
            </a:effectLst>
          </a:endParaRPr>
        </a:p>
      </dgm:t>
    </dgm:pt>
    <dgm:pt modelId="{1CFE775D-3FAB-4C41-9B93-0C5323918E32}" type="sibTrans" cxnId="{DF6D97B3-A119-4FB1-ACBD-76113521BCF8}">
      <dgm:prSet/>
      <dgm:spPr>
        <a:solidFill>
          <a:srgbClr val="94D1FE"/>
        </a:solidFill>
      </dgm:spPr>
      <dgm:t>
        <a:bodyPr/>
        <a:lstStyle/>
        <a:p>
          <a:endParaRPr lang="es-ES" sz="2000">
            <a:effectLst>
              <a:outerShdw blurRad="38100" dist="38100" dir="2700000" algn="tl">
                <a:srgbClr val="000000">
                  <a:alpha val="43137"/>
                </a:srgbClr>
              </a:outerShdw>
            </a:effectLst>
          </a:endParaRPr>
        </a:p>
      </dgm:t>
    </dgm:pt>
    <dgm:pt modelId="{81787015-09D3-4D5E-AF0E-DAC88C7D7052}">
      <dgm:prSet custT="1"/>
      <dgm:spPr>
        <a:solidFill>
          <a:schemeClr val="accent1">
            <a:lumMod val="50000"/>
          </a:schemeClr>
        </a:solidFill>
      </dgm:spPr>
      <dgm:t>
        <a:bodyPr lIns="180000"/>
        <a:lstStyle/>
        <a:p>
          <a:r>
            <a:rPr lang="de-DE" sz="2000" b="1" dirty="0">
              <a:effectLst>
                <a:outerShdw blurRad="38100" dist="38100" dir="2700000" algn="tl">
                  <a:srgbClr val="000000">
                    <a:alpha val="43137"/>
                  </a:srgbClr>
                </a:outerShdw>
              </a:effectLst>
            </a:rPr>
            <a:t>Die erhobenen Hände (2. Mose 17:8-16</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1A0FC29D-345F-4FE0-A20E-17B2AF99A20C}" type="parTrans" cxnId="{2F005D18-11FC-464E-822B-B234B1BC0162}">
      <dgm:prSet/>
      <dgm:spPr/>
      <dgm:t>
        <a:bodyPr/>
        <a:lstStyle/>
        <a:p>
          <a:endParaRPr lang="es-ES" sz="2000">
            <a:effectLst>
              <a:outerShdw blurRad="38100" dist="38100" dir="2700000" algn="tl">
                <a:srgbClr val="000000">
                  <a:alpha val="43137"/>
                </a:srgbClr>
              </a:outerShdw>
            </a:effectLst>
          </a:endParaRPr>
        </a:p>
      </dgm:t>
    </dgm:pt>
    <dgm:pt modelId="{F1AE459E-45B1-400F-896F-A7521227B4B3}" type="sibTrans" cxnId="{2F005D18-11FC-464E-822B-B234B1BC0162}">
      <dgm:prSet/>
      <dgm:spPr>
        <a:solidFill>
          <a:srgbClr val="FEA8FE"/>
        </a:solidFill>
      </dgm:spPr>
      <dgm:t>
        <a:bodyPr/>
        <a:lstStyle/>
        <a:p>
          <a:endParaRPr lang="es-ES" sz="2000">
            <a:effectLst>
              <a:outerShdw blurRad="38100" dist="38100" dir="2700000" algn="tl">
                <a:srgbClr val="000000">
                  <a:alpha val="43137"/>
                </a:srgbClr>
              </a:outerShdw>
            </a:effectLst>
          </a:endParaRPr>
        </a:p>
      </dgm:t>
    </dgm:pt>
    <dgm:pt modelId="{82375FE6-A5DD-4931-99DA-84A24DA441EE}">
      <dgm:prSet custT="1"/>
      <dgm:spPr>
        <a:solidFill>
          <a:schemeClr val="accent4">
            <a:lumMod val="75000"/>
          </a:schemeClr>
        </a:solidFill>
      </dgm:spPr>
      <dgm:t>
        <a:bodyPr lIns="180000"/>
        <a:lstStyle/>
        <a:p>
          <a:r>
            <a:rPr lang="de-DE" sz="2000" b="1" dirty="0">
              <a:effectLst>
                <a:outerShdw blurRad="38100" dist="38100" dir="2700000" algn="tl">
                  <a:srgbClr val="000000">
                    <a:alpha val="43137"/>
                  </a:srgbClr>
                </a:outerShdw>
              </a:effectLst>
            </a:rPr>
            <a:t>Guter Rat (2. Mose 18:1-27</a:t>
          </a:r>
          <a:r>
            <a:rPr lang="es-E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17DCBE49-8272-42C5-909F-E6D964572391}" type="par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CE73A2D0-FDFB-4B30-BF04-1230BB534FE1}" type="sib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769DEA91-D17C-41FD-9949-8CD98E44FFB9}">
      <dgm:prSet custT="1"/>
      <dgm:spPr>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spcFirstLastPara="0" vert="horz" wrap="square" lIns="180000" tIns="142240" rIns="142240" bIns="142240" numCol="1" spcCol="1270" anchor="ctr" anchorCtr="0"/>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Das Brot und das Wasser des Lebens: JESUS</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0DB69344-1551-48E3-8FBD-DC70D7354CDA}" type="par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B418B17F-DE86-4ABB-8A6A-8A07536F6176}" type="sib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E60D80C5-4A31-4270-9D91-2CB8DD30B17F}" type="pres">
      <dgm:prSet presAssocID="{E2C2A380-C8F0-4005-B931-D1B5DB6D39AA}" presName="Name0" presStyleCnt="0">
        <dgm:presLayoutVars>
          <dgm:dir/>
          <dgm:animLvl val="lvl"/>
          <dgm:resizeHandles val="exact"/>
        </dgm:presLayoutVars>
      </dgm:prSet>
      <dgm:spPr/>
    </dgm:pt>
    <dgm:pt modelId="{CC07CE03-640A-4ADE-9E0B-311E1CFF8D6C}" type="pres">
      <dgm:prSet presAssocID="{769DEA91-D17C-41FD-9949-8CD98E44FFB9}" presName="boxAndChildren" presStyleCnt="0"/>
      <dgm:spPr/>
    </dgm:pt>
    <dgm:pt modelId="{FBE61225-A24C-4821-B840-22C44418829A}" type="pres">
      <dgm:prSet presAssocID="{769DEA91-D17C-41FD-9949-8CD98E44FFB9}" presName="parentTextBox" presStyleLbl="node1" presStyleIdx="0" presStyleCnt="6"/>
      <dgm:spPr>
        <a:xfrm>
          <a:off x="0" y="2603988"/>
          <a:ext cx="7058026" cy="341772"/>
        </a:xfrm>
        <a:prstGeom prst="rect">
          <a:avLst/>
        </a:prstGeom>
      </dgm:spPr>
    </dgm:pt>
    <dgm:pt modelId="{4014B0A8-4B2D-46A9-9E5D-12C6DCC2C144}" type="pres">
      <dgm:prSet presAssocID="{CE73A2D0-FDFB-4B30-BF04-1230BB534FE1}" presName="sp" presStyleCnt="0"/>
      <dgm:spPr/>
    </dgm:pt>
    <dgm:pt modelId="{EA9BFC26-A771-49B9-9703-F992CC08BFD8}" type="pres">
      <dgm:prSet presAssocID="{82375FE6-A5DD-4931-99DA-84A24DA441EE}" presName="arrowAndChildren" presStyleCnt="0"/>
      <dgm:spPr/>
    </dgm:pt>
    <dgm:pt modelId="{7C9082F3-BE23-4F93-A295-2A6D144D84E3}" type="pres">
      <dgm:prSet presAssocID="{82375FE6-A5DD-4931-99DA-84A24DA441EE}" presName="parentTextArrow" presStyleLbl="node1" presStyleIdx="1" presStyleCnt="6"/>
      <dgm:spPr/>
    </dgm:pt>
    <dgm:pt modelId="{10858B3A-4CAC-438D-B70A-2C3FA514FD7A}" type="pres">
      <dgm:prSet presAssocID="{F1AE459E-45B1-400F-896F-A7521227B4B3}" presName="sp" presStyleCnt="0"/>
      <dgm:spPr/>
    </dgm:pt>
    <dgm:pt modelId="{FA6BCDBA-24F5-4963-8BB2-40BB273BDA07}" type="pres">
      <dgm:prSet presAssocID="{81787015-09D3-4D5E-AF0E-DAC88C7D7052}" presName="arrowAndChildren" presStyleCnt="0"/>
      <dgm:spPr/>
    </dgm:pt>
    <dgm:pt modelId="{F62D5662-4FB1-4590-AEB8-78074FF878B1}" type="pres">
      <dgm:prSet presAssocID="{81787015-09D3-4D5E-AF0E-DAC88C7D7052}" presName="parentTextArrow" presStyleLbl="node1" presStyleIdx="2" presStyleCnt="6"/>
      <dgm:spPr/>
    </dgm:pt>
    <dgm:pt modelId="{70DA921B-9E17-4F41-AEDE-FB00B8373A51}" type="pres">
      <dgm:prSet presAssocID="{1CFE775D-3FAB-4C41-9B93-0C5323918E32}" presName="sp" presStyleCnt="0"/>
      <dgm:spPr/>
    </dgm:pt>
    <dgm:pt modelId="{A557BA17-814A-450B-BD04-A70C012384FD}" type="pres">
      <dgm:prSet presAssocID="{FA1B90E9-7424-4075-883A-065367368CFC}" presName="arrowAndChildren" presStyleCnt="0"/>
      <dgm:spPr/>
    </dgm:pt>
    <dgm:pt modelId="{03A1FB19-05EE-46FF-9BFC-E6C83ADBD938}" type="pres">
      <dgm:prSet presAssocID="{FA1B90E9-7424-4075-883A-065367368CFC}" presName="parentTextArrow" presStyleLbl="node1" presStyleIdx="3" presStyleCnt="6"/>
      <dgm:spPr/>
    </dgm:pt>
    <dgm:pt modelId="{FCC82065-AB12-4C5F-8427-3FC7DF34EA52}" type="pres">
      <dgm:prSet presAssocID="{7B9A2E44-4674-4A71-9D1B-4D67D6D5BDD3}" presName="sp" presStyleCnt="0"/>
      <dgm:spPr/>
    </dgm:pt>
    <dgm:pt modelId="{52AB3584-4855-4F8B-8F30-6F34057A7632}" type="pres">
      <dgm:prSet presAssocID="{FD556642-FD75-493E-AF8B-0DFFB9B56AC1}" presName="arrowAndChildren" presStyleCnt="0"/>
      <dgm:spPr/>
    </dgm:pt>
    <dgm:pt modelId="{09A4EDD2-FE5F-4F77-9BC7-36DCBF3BCFB8}" type="pres">
      <dgm:prSet presAssocID="{FD556642-FD75-493E-AF8B-0DFFB9B56AC1}" presName="parentTextArrow" presStyleLbl="node1" presStyleIdx="4" presStyleCnt="6"/>
      <dgm:spPr/>
    </dgm:pt>
    <dgm:pt modelId="{8560FB32-0D34-41EE-A84F-E29BF7C74967}" type="pres">
      <dgm:prSet presAssocID="{514F272D-20DF-4595-AA27-4BD1FD0B9DB0}" presName="sp" presStyleCnt="0"/>
      <dgm:spPr/>
    </dgm:pt>
    <dgm:pt modelId="{867CB290-3EA6-4E1D-A67B-6F51AC65C39C}" type="pres">
      <dgm:prSet presAssocID="{3CF4B080-8F78-4052-BB8A-339B78DD9DD0}" presName="arrowAndChildren" presStyleCnt="0"/>
      <dgm:spPr/>
    </dgm:pt>
    <dgm:pt modelId="{0C2FDEF2-A415-4317-BF49-2F0A87F2FE5A}" type="pres">
      <dgm:prSet presAssocID="{3CF4B080-8F78-4052-BB8A-339B78DD9DD0}" presName="parentTextArrow" presStyleLbl="node1" presStyleIdx="5" presStyleCnt="6"/>
      <dgm:spPr/>
    </dgm:pt>
  </dgm:ptLst>
  <dgm:cxnLst>
    <dgm:cxn modelId="{06D45706-748F-45BE-B005-9B67BD4CE022}" srcId="{E2C2A380-C8F0-4005-B931-D1B5DB6D39AA}" destId="{82375FE6-A5DD-4931-99DA-84A24DA441EE}" srcOrd="4" destOrd="0" parTransId="{17DCBE49-8272-42C5-909F-E6D964572391}" sibTransId="{CE73A2D0-FDFB-4B30-BF04-1230BB534FE1}"/>
    <dgm:cxn modelId="{2F005D18-11FC-464E-822B-B234B1BC0162}" srcId="{E2C2A380-C8F0-4005-B931-D1B5DB6D39AA}" destId="{81787015-09D3-4D5E-AF0E-DAC88C7D7052}" srcOrd="3" destOrd="0" parTransId="{1A0FC29D-345F-4FE0-A20E-17B2AF99A20C}" sibTransId="{F1AE459E-45B1-400F-896F-A7521227B4B3}"/>
    <dgm:cxn modelId="{43388A2F-2FFE-4FE6-A4C5-33449727DD02}" type="presOf" srcId="{82375FE6-A5DD-4931-99DA-84A24DA441EE}" destId="{7C9082F3-BE23-4F93-A295-2A6D144D84E3}" srcOrd="0" destOrd="0" presId="urn:microsoft.com/office/officeart/2005/8/layout/process4"/>
    <dgm:cxn modelId="{2AE46644-4BA9-4508-8CE7-0AD00916B5E0}" type="presOf" srcId="{81787015-09D3-4D5E-AF0E-DAC88C7D7052}" destId="{F62D5662-4FB1-4590-AEB8-78074FF878B1}" srcOrd="0" destOrd="0" presId="urn:microsoft.com/office/officeart/2005/8/layout/process4"/>
    <dgm:cxn modelId="{F6C5CB46-AD4E-4616-98D0-93002328E296}" type="presOf" srcId="{E2C2A380-C8F0-4005-B931-D1B5DB6D39AA}" destId="{E60D80C5-4A31-4270-9D91-2CB8DD30B17F}" srcOrd="0" destOrd="0" presId="urn:microsoft.com/office/officeart/2005/8/layout/process4"/>
    <dgm:cxn modelId="{6D43B684-9B1B-4262-82BA-30959E4DA90A}" srcId="{E2C2A380-C8F0-4005-B931-D1B5DB6D39AA}" destId="{3CF4B080-8F78-4052-BB8A-339B78DD9DD0}" srcOrd="0" destOrd="0" parTransId="{91C0EE08-D1E4-4841-9DF7-7CD60289F568}" sibTransId="{514F272D-20DF-4595-AA27-4BD1FD0B9DB0}"/>
    <dgm:cxn modelId="{A57B6689-25C6-4D8E-A925-AB94BE24CFAB}" srcId="{E2C2A380-C8F0-4005-B931-D1B5DB6D39AA}" destId="{FD556642-FD75-493E-AF8B-0DFFB9B56AC1}" srcOrd="1" destOrd="0" parTransId="{B9D2D5D9-5C36-4280-8362-3325E5233C9C}" sibTransId="{7B9A2E44-4674-4A71-9D1B-4D67D6D5BDD3}"/>
    <dgm:cxn modelId="{0CA300A6-8DA9-4E47-B0A4-6786217B24B2}" type="presOf" srcId="{769DEA91-D17C-41FD-9949-8CD98E44FFB9}" destId="{FBE61225-A24C-4821-B840-22C44418829A}" srcOrd="0" destOrd="0" presId="urn:microsoft.com/office/officeart/2005/8/layout/process4"/>
    <dgm:cxn modelId="{DF6D97B3-A119-4FB1-ACBD-76113521BCF8}" srcId="{E2C2A380-C8F0-4005-B931-D1B5DB6D39AA}" destId="{FA1B90E9-7424-4075-883A-065367368CFC}" srcOrd="2" destOrd="0" parTransId="{93F3E05B-66EF-44BE-939D-4B02A724778A}" sibTransId="{1CFE775D-3FAB-4C41-9B93-0C5323918E32}"/>
    <dgm:cxn modelId="{B08B62DB-99C3-45B2-AF32-5C65CC6EB6F2}" type="presOf" srcId="{FD556642-FD75-493E-AF8B-0DFFB9B56AC1}" destId="{09A4EDD2-FE5F-4F77-9BC7-36DCBF3BCFB8}" srcOrd="0" destOrd="0" presId="urn:microsoft.com/office/officeart/2005/8/layout/process4"/>
    <dgm:cxn modelId="{1CD16FED-86A9-44E9-BED5-FF96B44A9F17}" type="presOf" srcId="{FA1B90E9-7424-4075-883A-065367368CFC}" destId="{03A1FB19-05EE-46FF-9BFC-E6C83ADBD938}" srcOrd="0" destOrd="0" presId="urn:microsoft.com/office/officeart/2005/8/layout/process4"/>
    <dgm:cxn modelId="{1BFBBAF1-97E1-41D9-8A77-DC052ADE3A86}" srcId="{E2C2A380-C8F0-4005-B931-D1B5DB6D39AA}" destId="{769DEA91-D17C-41FD-9949-8CD98E44FFB9}" srcOrd="5" destOrd="0" parTransId="{0DB69344-1551-48E3-8FBD-DC70D7354CDA}" sibTransId="{B418B17F-DE86-4ABB-8A6A-8A07536F6176}"/>
    <dgm:cxn modelId="{1C9BFAF5-EB10-4D49-ADE0-1AB36278EBE6}" type="presOf" srcId="{3CF4B080-8F78-4052-BB8A-339B78DD9DD0}" destId="{0C2FDEF2-A415-4317-BF49-2F0A87F2FE5A}" srcOrd="0" destOrd="0" presId="urn:microsoft.com/office/officeart/2005/8/layout/process4"/>
    <dgm:cxn modelId="{0BB530A6-0C54-4AB7-8DCB-9B21304415C8}" type="presParOf" srcId="{E60D80C5-4A31-4270-9D91-2CB8DD30B17F}" destId="{CC07CE03-640A-4ADE-9E0B-311E1CFF8D6C}" srcOrd="0" destOrd="0" presId="urn:microsoft.com/office/officeart/2005/8/layout/process4"/>
    <dgm:cxn modelId="{EA05B39D-8FD2-46CF-BA2A-868A45A9220A}" type="presParOf" srcId="{CC07CE03-640A-4ADE-9E0B-311E1CFF8D6C}" destId="{FBE61225-A24C-4821-B840-22C44418829A}" srcOrd="0" destOrd="0" presId="urn:microsoft.com/office/officeart/2005/8/layout/process4"/>
    <dgm:cxn modelId="{1B93E667-6859-43BF-A70C-59BF7BED5B7D}" type="presParOf" srcId="{E60D80C5-4A31-4270-9D91-2CB8DD30B17F}" destId="{4014B0A8-4B2D-46A9-9E5D-12C6DCC2C144}" srcOrd="1" destOrd="0" presId="urn:microsoft.com/office/officeart/2005/8/layout/process4"/>
    <dgm:cxn modelId="{53081659-A39B-467A-9073-0B7F3527BB0A}" type="presParOf" srcId="{E60D80C5-4A31-4270-9D91-2CB8DD30B17F}" destId="{EA9BFC26-A771-49B9-9703-F992CC08BFD8}" srcOrd="2" destOrd="0" presId="urn:microsoft.com/office/officeart/2005/8/layout/process4"/>
    <dgm:cxn modelId="{EB3F30CD-9B0D-4C83-89E1-7070D2943E74}" type="presParOf" srcId="{EA9BFC26-A771-49B9-9703-F992CC08BFD8}" destId="{7C9082F3-BE23-4F93-A295-2A6D144D84E3}" srcOrd="0" destOrd="0" presId="urn:microsoft.com/office/officeart/2005/8/layout/process4"/>
    <dgm:cxn modelId="{0B341F01-7142-4C3A-9AAE-6A8F01B6E396}" type="presParOf" srcId="{E60D80C5-4A31-4270-9D91-2CB8DD30B17F}" destId="{10858B3A-4CAC-438D-B70A-2C3FA514FD7A}" srcOrd="3" destOrd="0" presId="urn:microsoft.com/office/officeart/2005/8/layout/process4"/>
    <dgm:cxn modelId="{534328E8-3D1B-4C15-BEC4-E4022B50F290}" type="presParOf" srcId="{E60D80C5-4A31-4270-9D91-2CB8DD30B17F}" destId="{FA6BCDBA-24F5-4963-8BB2-40BB273BDA07}" srcOrd="4" destOrd="0" presId="urn:microsoft.com/office/officeart/2005/8/layout/process4"/>
    <dgm:cxn modelId="{D53EEB0D-5058-4351-8221-C168BE303E3D}" type="presParOf" srcId="{FA6BCDBA-24F5-4963-8BB2-40BB273BDA07}" destId="{F62D5662-4FB1-4590-AEB8-78074FF878B1}" srcOrd="0" destOrd="0" presId="urn:microsoft.com/office/officeart/2005/8/layout/process4"/>
    <dgm:cxn modelId="{9F624F52-3800-4DC9-8B3A-56B587DCB6D6}" type="presParOf" srcId="{E60D80C5-4A31-4270-9D91-2CB8DD30B17F}" destId="{70DA921B-9E17-4F41-AEDE-FB00B8373A51}" srcOrd="5" destOrd="0" presId="urn:microsoft.com/office/officeart/2005/8/layout/process4"/>
    <dgm:cxn modelId="{06E6AA0D-4851-4B09-878B-57447995591A}" type="presParOf" srcId="{E60D80C5-4A31-4270-9D91-2CB8DD30B17F}" destId="{A557BA17-814A-450B-BD04-A70C012384FD}" srcOrd="6" destOrd="0" presId="urn:microsoft.com/office/officeart/2005/8/layout/process4"/>
    <dgm:cxn modelId="{0062C42C-5F3F-4160-B570-3C45783BAF1E}" type="presParOf" srcId="{A557BA17-814A-450B-BD04-A70C012384FD}" destId="{03A1FB19-05EE-46FF-9BFC-E6C83ADBD938}" srcOrd="0" destOrd="0" presId="urn:microsoft.com/office/officeart/2005/8/layout/process4"/>
    <dgm:cxn modelId="{AFD90F14-082B-4680-A3A3-EFC912013C3E}" type="presParOf" srcId="{E60D80C5-4A31-4270-9D91-2CB8DD30B17F}" destId="{FCC82065-AB12-4C5F-8427-3FC7DF34EA52}" srcOrd="7" destOrd="0" presId="urn:microsoft.com/office/officeart/2005/8/layout/process4"/>
    <dgm:cxn modelId="{BC485BA6-81E8-4376-B3DE-91F045F43826}" type="presParOf" srcId="{E60D80C5-4A31-4270-9D91-2CB8DD30B17F}" destId="{52AB3584-4855-4F8B-8F30-6F34057A7632}" srcOrd="8" destOrd="0" presId="urn:microsoft.com/office/officeart/2005/8/layout/process4"/>
    <dgm:cxn modelId="{E6D34353-E943-4D4B-871C-1D356D81E5A7}" type="presParOf" srcId="{52AB3584-4855-4F8B-8F30-6F34057A7632}" destId="{09A4EDD2-FE5F-4F77-9BC7-36DCBF3BCFB8}" srcOrd="0" destOrd="0" presId="urn:microsoft.com/office/officeart/2005/8/layout/process4"/>
    <dgm:cxn modelId="{09384109-4DDC-4712-A635-504E686F33D7}" type="presParOf" srcId="{E60D80C5-4A31-4270-9D91-2CB8DD30B17F}" destId="{8560FB32-0D34-41EE-A84F-E29BF7C74967}" srcOrd="9" destOrd="0" presId="urn:microsoft.com/office/officeart/2005/8/layout/process4"/>
    <dgm:cxn modelId="{A2C79D1D-31C1-4914-95AF-529CF8CDF5D0}" type="presParOf" srcId="{E60D80C5-4A31-4270-9D91-2CB8DD30B17F}" destId="{867CB290-3EA6-4E1D-A67B-6F51AC65C39C}" srcOrd="10" destOrd="0" presId="urn:microsoft.com/office/officeart/2005/8/layout/process4"/>
    <dgm:cxn modelId="{DB36A852-DFBA-4061-ABD1-BA44A86D8117}" type="presParOf" srcId="{867CB290-3EA6-4E1D-A67B-6F51AC65C39C}" destId="{0C2FDEF2-A415-4317-BF49-2F0A87F2FE5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064B4-23DB-44D6-B299-ACFD3C65B1E7}" type="doc">
      <dgm:prSet loTypeId="urn:microsoft.com/office/officeart/2008/layout/CaptionedPictures" loCatId="picture" qsTypeId="urn:microsoft.com/office/officeart/2005/8/quickstyle/3d3" qsCatId="3D" csTypeId="urn:microsoft.com/office/officeart/2005/8/colors/accent1_2" csCatId="accent1" phldr="1"/>
      <dgm:spPr/>
      <dgm:t>
        <a:bodyPr/>
        <a:lstStyle/>
        <a:p>
          <a:endParaRPr lang="es-ES"/>
        </a:p>
      </dgm:t>
    </dgm:pt>
    <dgm:pt modelId="{56B5248C-9A9E-4EFC-851D-A7D9D2C62D81}">
      <dgm:prSet custT="1"/>
      <dgm:spPr/>
      <dgm:t>
        <a:bodyPr/>
        <a:lstStyle/>
        <a:p>
          <a:r>
            <a:rPr lang="de-DE" sz="1800" b="1" dirty="0"/>
            <a:t>Als die Sonne aufging, schmolz es </a:t>
          </a:r>
          <a:r>
            <a:rPr lang="de-DE" sz="1400" b="1" dirty="0"/>
            <a:t>(2. Mo 16,21)</a:t>
          </a:r>
          <a:endParaRPr lang="es-ES" sz="1800" b="1" dirty="0"/>
        </a:p>
      </dgm:t>
    </dgm:pt>
    <dgm:pt modelId="{6C216B33-D242-40A4-89EE-75B18464F512}" type="parTrans" cxnId="{28B50A7C-4FFF-497B-99BC-AFF873AD4C3A}">
      <dgm:prSet/>
      <dgm:spPr/>
      <dgm:t>
        <a:bodyPr/>
        <a:lstStyle/>
        <a:p>
          <a:endParaRPr lang="es-ES" sz="1800"/>
        </a:p>
      </dgm:t>
    </dgm:pt>
    <dgm:pt modelId="{08155469-1D81-4B43-95D6-CF50C098B3C1}" type="sibTrans" cxnId="{28B50A7C-4FFF-497B-99BC-AFF873AD4C3A}">
      <dgm:prSet/>
      <dgm:spPr/>
      <dgm:t>
        <a:bodyPr/>
        <a:lstStyle/>
        <a:p>
          <a:endParaRPr lang="es-ES" sz="1800"/>
        </a:p>
      </dgm:t>
    </dgm:pt>
    <dgm:pt modelId="{E8EC5807-58F8-485F-9029-C081D4FF156D}">
      <dgm:prSet custT="1"/>
      <dgm:spPr/>
      <dgm:t>
        <a:bodyPr/>
        <a:lstStyle/>
        <a:p>
          <a:r>
            <a:rPr lang="de-DE" sz="1800" b="1" dirty="0"/>
            <a:t>Fünf Tage lang fiel die gleiche Menge</a:t>
          </a:r>
          <a:br>
            <a:rPr lang="de-DE" sz="1800" b="1" dirty="0"/>
          </a:br>
          <a:r>
            <a:rPr lang="de-DE" sz="1400" b="1" dirty="0"/>
            <a:t>(2. Mo 16,16)</a:t>
          </a:r>
          <a:endParaRPr lang="es-ES" sz="1800" b="1" dirty="0"/>
        </a:p>
      </dgm:t>
    </dgm:pt>
    <dgm:pt modelId="{34507EA8-92FF-45B3-98D7-388668749411}" type="parTrans" cxnId="{C7DEA47A-8517-47AB-B21D-13281B9B4053}">
      <dgm:prSet/>
      <dgm:spPr/>
      <dgm:t>
        <a:bodyPr/>
        <a:lstStyle/>
        <a:p>
          <a:endParaRPr lang="es-ES" sz="1800"/>
        </a:p>
      </dgm:t>
    </dgm:pt>
    <dgm:pt modelId="{AD342DAA-1168-44A8-856A-39F1317C645F}" type="sibTrans" cxnId="{C7DEA47A-8517-47AB-B21D-13281B9B4053}">
      <dgm:prSet/>
      <dgm:spPr/>
      <dgm:t>
        <a:bodyPr/>
        <a:lstStyle/>
        <a:p>
          <a:endParaRPr lang="es-ES" sz="1800"/>
        </a:p>
      </dgm:t>
    </dgm:pt>
    <dgm:pt modelId="{2836067A-2829-49A4-A92A-875327F3928F}">
      <dgm:prSet custT="1"/>
      <dgm:spPr/>
      <dgm:t>
        <a:bodyPr/>
        <a:lstStyle/>
        <a:p>
          <a:r>
            <a:rPr lang="de-DE" sz="1800" b="1" dirty="0"/>
            <a:t>Aber am 6. Tag fiel doppelt so viel davon </a:t>
          </a:r>
          <a:r>
            <a:rPr lang="de-DE" sz="1400" b="1" dirty="0"/>
            <a:t>(2. Mo 16:22)</a:t>
          </a:r>
          <a:endParaRPr lang="es-ES" sz="1800" b="1" dirty="0"/>
        </a:p>
      </dgm:t>
    </dgm:pt>
    <dgm:pt modelId="{7F121DDD-DB9C-449B-9E50-6D3D6F8DB5FD}" type="parTrans" cxnId="{6E53BC6A-0E26-4DCA-8EC0-F7721C9F2654}">
      <dgm:prSet/>
      <dgm:spPr/>
      <dgm:t>
        <a:bodyPr/>
        <a:lstStyle/>
        <a:p>
          <a:endParaRPr lang="es-ES" sz="1800"/>
        </a:p>
      </dgm:t>
    </dgm:pt>
    <dgm:pt modelId="{926CDD41-DBD8-4308-9399-D96B0496AAD5}" type="sibTrans" cxnId="{6E53BC6A-0E26-4DCA-8EC0-F7721C9F2654}">
      <dgm:prSet/>
      <dgm:spPr/>
      <dgm:t>
        <a:bodyPr/>
        <a:lstStyle/>
        <a:p>
          <a:endParaRPr lang="es-ES" sz="1800"/>
        </a:p>
      </dgm:t>
    </dgm:pt>
    <dgm:pt modelId="{70092954-9F0A-44B1-975E-2C20F305B58D}">
      <dgm:prSet custT="1"/>
      <dgm:spPr/>
      <dgm:t>
        <a:bodyPr/>
        <a:lstStyle/>
        <a:p>
          <a:r>
            <a:rPr lang="de-DE" sz="1800" b="1" dirty="0"/>
            <a:t>Am Sabbat fiel nichts</a:t>
          </a:r>
          <a:br>
            <a:rPr lang="de-DE" sz="1800" b="1" dirty="0"/>
          </a:br>
          <a:r>
            <a:rPr lang="de-DE" sz="1400" b="1" dirty="0"/>
            <a:t>(2. Mo 16,26)</a:t>
          </a:r>
          <a:endParaRPr lang="es-ES" sz="1800" b="1" dirty="0"/>
        </a:p>
      </dgm:t>
    </dgm:pt>
    <dgm:pt modelId="{65F545D0-4FBF-4B30-911F-95FA4565FB0F}" type="parTrans" cxnId="{EEE9B6D6-53DD-4712-86EA-6C50062ED42C}">
      <dgm:prSet/>
      <dgm:spPr/>
      <dgm:t>
        <a:bodyPr/>
        <a:lstStyle/>
        <a:p>
          <a:endParaRPr lang="es-ES" sz="1800"/>
        </a:p>
      </dgm:t>
    </dgm:pt>
    <dgm:pt modelId="{51CD2F8D-3AA8-489D-9597-ADC8FC840AA5}" type="sibTrans" cxnId="{EEE9B6D6-53DD-4712-86EA-6C50062ED42C}">
      <dgm:prSet/>
      <dgm:spPr/>
      <dgm:t>
        <a:bodyPr/>
        <a:lstStyle/>
        <a:p>
          <a:endParaRPr lang="es-ES" sz="1800"/>
        </a:p>
      </dgm:t>
    </dgm:pt>
    <dgm:pt modelId="{E069F2C2-5C9C-40E6-AD44-48D4442DF930}">
      <dgm:prSet custT="1"/>
      <dgm:spPr/>
      <dgm:t>
        <a:bodyPr/>
        <a:lstStyle/>
        <a:p>
          <a:r>
            <a:rPr lang="de-DE" sz="1600" b="1" dirty="0"/>
            <a:t>Von einem Tag auf den anderen war es voller Würmer</a:t>
          </a:r>
          <a:br>
            <a:rPr lang="de-DE" sz="1600" b="1" dirty="0"/>
          </a:br>
          <a:r>
            <a:rPr lang="de-DE" sz="1200" b="1" dirty="0"/>
            <a:t>(2. Mo 16,20)</a:t>
          </a:r>
          <a:endParaRPr lang="es-ES" sz="1600" b="1" dirty="0"/>
        </a:p>
      </dgm:t>
    </dgm:pt>
    <dgm:pt modelId="{15FBF73B-5B76-47FF-A993-B828ADC484AE}" type="parTrans" cxnId="{D00C5280-4462-4D82-9DC6-08FF593F0130}">
      <dgm:prSet/>
      <dgm:spPr/>
      <dgm:t>
        <a:bodyPr/>
        <a:lstStyle/>
        <a:p>
          <a:endParaRPr lang="es-ES" sz="1800"/>
        </a:p>
      </dgm:t>
    </dgm:pt>
    <dgm:pt modelId="{1DF084C0-3CC2-4775-8798-9313F24472DC}" type="sibTrans" cxnId="{D00C5280-4462-4D82-9DC6-08FF593F0130}">
      <dgm:prSet/>
      <dgm:spPr/>
      <dgm:t>
        <a:bodyPr/>
        <a:lstStyle/>
        <a:p>
          <a:endParaRPr lang="es-ES" sz="1800"/>
        </a:p>
      </dgm:t>
    </dgm:pt>
    <dgm:pt modelId="{31B9E851-6CFD-492F-B0D9-86C70597B672}">
      <dgm:prSet custT="1"/>
      <dgm:spPr/>
      <dgm:t>
        <a:bodyPr/>
        <a:lstStyle/>
        <a:p>
          <a:r>
            <a:rPr lang="de-DE" sz="1800" b="1" dirty="0"/>
            <a:t>Von Freitag auf Sabbat verdarb es nicht </a:t>
          </a:r>
          <a:r>
            <a:rPr lang="de-DE" sz="1400" b="1" dirty="0"/>
            <a:t>(2. Mo 16:23-24)</a:t>
          </a:r>
          <a:endParaRPr lang="es-ES" sz="1800" b="1" dirty="0"/>
        </a:p>
      </dgm:t>
    </dgm:pt>
    <dgm:pt modelId="{DBA09E39-1C72-4111-8C51-FE5FE03AA238}" type="parTrans" cxnId="{224188FF-DA26-401E-A1DD-C6F934520F5F}">
      <dgm:prSet/>
      <dgm:spPr/>
      <dgm:t>
        <a:bodyPr/>
        <a:lstStyle/>
        <a:p>
          <a:endParaRPr lang="es-ES" sz="1800"/>
        </a:p>
      </dgm:t>
    </dgm:pt>
    <dgm:pt modelId="{4C13BC8D-F8FF-44D8-A508-A39E5789EAE4}" type="sibTrans" cxnId="{224188FF-DA26-401E-A1DD-C6F934520F5F}">
      <dgm:prSet/>
      <dgm:spPr/>
      <dgm:t>
        <a:bodyPr/>
        <a:lstStyle/>
        <a:p>
          <a:endParaRPr lang="es-ES" sz="1800"/>
        </a:p>
      </dgm:t>
    </dgm:pt>
    <dgm:pt modelId="{7E179C4D-7A78-4751-B82D-D32E8EE259AE}" type="pres">
      <dgm:prSet presAssocID="{108064B4-23DB-44D6-B299-ACFD3C65B1E7}" presName="Name0" presStyleCnt="0">
        <dgm:presLayoutVars>
          <dgm:chMax/>
          <dgm:chPref/>
          <dgm:dir/>
        </dgm:presLayoutVars>
      </dgm:prSet>
      <dgm:spPr/>
    </dgm:pt>
    <dgm:pt modelId="{04F48081-43D1-447F-A7CF-56EA6AC7B4C9}" type="pres">
      <dgm:prSet presAssocID="{56B5248C-9A9E-4EFC-851D-A7D9D2C62D81}" presName="composite" presStyleCnt="0">
        <dgm:presLayoutVars>
          <dgm:chMax val="1"/>
          <dgm:chPref val="1"/>
        </dgm:presLayoutVars>
      </dgm:prSet>
      <dgm:spPr/>
    </dgm:pt>
    <dgm:pt modelId="{22AE23DC-79BE-45F9-8A1D-C92D577BBB99}" type="pres">
      <dgm:prSet presAssocID="{56B5248C-9A9E-4EFC-851D-A7D9D2C62D81}" presName="Accent" presStyleLbl="trAlignAcc1" presStyleIdx="0" presStyleCnt="6">
        <dgm:presLayoutVars>
          <dgm:chMax val="0"/>
          <dgm:chPref val="0"/>
        </dgm:presLayoutVars>
      </dgm:prSet>
      <dgm:spPr>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dgm:spPr>
    </dgm:pt>
    <dgm:pt modelId="{81198823-CF85-4ED1-B09C-89E3A7D21569}" type="pres">
      <dgm:prSet presAssocID="{56B5248C-9A9E-4EFC-851D-A7D9D2C62D81}" presName="Image" presStyleLbl="alignImgPlace1" presStyleIdx="0" presStyleCnt="6" custLinFactNeighborY="-2556">
        <dgm:presLayoutVars>
          <dgm:chMax val="0"/>
          <dgm:chPref val="0"/>
        </dgm:presLayoutVars>
      </dgm:prSet>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DA01930C-F0B6-460A-82E7-A71A8382BE14}" type="pres">
      <dgm:prSet presAssocID="{56B5248C-9A9E-4EFC-851D-A7D9D2C62D81}" presName="ChildComposite" presStyleCnt="0"/>
      <dgm:spPr/>
    </dgm:pt>
    <dgm:pt modelId="{DB1AC592-79BD-4BA8-B448-EE308A19B739}" type="pres">
      <dgm:prSet presAssocID="{56B5248C-9A9E-4EFC-851D-A7D9D2C62D81}" presName="Child" presStyleLbl="node1" presStyleIdx="0" presStyleCnt="0">
        <dgm:presLayoutVars>
          <dgm:chMax val="0"/>
          <dgm:chPref val="0"/>
          <dgm:bulletEnabled val="1"/>
        </dgm:presLayoutVars>
      </dgm:prSet>
      <dgm:spPr/>
    </dgm:pt>
    <dgm:pt modelId="{01EC3DBC-8F25-46A3-9BBC-A19356225752}" type="pres">
      <dgm:prSet presAssocID="{56B5248C-9A9E-4EFC-851D-A7D9D2C62D81}" presName="Parent" presStyleLbl="revTx" presStyleIdx="0" presStyleCnt="6" custScaleX="114470" custLinFactNeighborX="2080" custLinFactNeighborY="6152">
        <dgm:presLayoutVars>
          <dgm:chMax val="1"/>
          <dgm:chPref val="0"/>
          <dgm:bulletEnabled val="1"/>
        </dgm:presLayoutVars>
      </dgm:prSet>
      <dgm:spPr/>
    </dgm:pt>
    <dgm:pt modelId="{4542E6B1-B378-43F9-98FC-4AC6AFFE361D}" type="pres">
      <dgm:prSet presAssocID="{08155469-1D81-4B43-95D6-CF50C098B3C1}" presName="sibTrans" presStyleCnt="0"/>
      <dgm:spPr/>
    </dgm:pt>
    <dgm:pt modelId="{982BAF05-D89F-49F7-B886-9DD1EC5FC1B0}" type="pres">
      <dgm:prSet presAssocID="{E8EC5807-58F8-485F-9029-C081D4FF156D}" presName="composite" presStyleCnt="0">
        <dgm:presLayoutVars>
          <dgm:chMax val="1"/>
          <dgm:chPref val="1"/>
        </dgm:presLayoutVars>
      </dgm:prSet>
      <dgm:spPr/>
    </dgm:pt>
    <dgm:pt modelId="{3AFC8898-54C6-4D7A-9045-E8D2F769CCE8}" type="pres">
      <dgm:prSet presAssocID="{E8EC5807-58F8-485F-9029-C081D4FF156D}" presName="Accent" presStyleLbl="trAlignAcc1" presStyleIdx="1" presStyleCnt="6" custScaleX="111243">
        <dgm:presLayoutVars>
          <dgm:chMax val="0"/>
          <dgm:chPref val="0"/>
        </dgm:presLayoutVars>
      </dgm:prSet>
      <dgm:spPr>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dgm:spPr>
    </dgm:pt>
    <dgm:pt modelId="{9CFC6A43-375E-47EC-B8B7-92B292F0B6F2}" type="pres">
      <dgm:prSet presAssocID="{E8EC5807-58F8-485F-9029-C081D4FF156D}" presName="Image" presStyleLbl="alignImgPlace1" presStyleIdx="1" presStyleCnt="6" custLinFactNeighborY="-2556">
        <dgm:presLayoutVars>
          <dgm:chMax val="0"/>
          <dgm:chPref val="0"/>
        </dgm:presLayoutVars>
      </dgm:prSet>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23BD5C54-C305-4099-B7AE-570BCADFDBBA}" type="pres">
      <dgm:prSet presAssocID="{E8EC5807-58F8-485F-9029-C081D4FF156D}" presName="ChildComposite" presStyleCnt="0"/>
      <dgm:spPr/>
    </dgm:pt>
    <dgm:pt modelId="{03832EC5-FA84-4F3F-9355-D2A08CC527D5}" type="pres">
      <dgm:prSet presAssocID="{E8EC5807-58F8-485F-9029-C081D4FF156D}" presName="Child" presStyleLbl="node1" presStyleIdx="0" presStyleCnt="0">
        <dgm:presLayoutVars>
          <dgm:chMax val="0"/>
          <dgm:chPref val="0"/>
          <dgm:bulletEnabled val="1"/>
        </dgm:presLayoutVars>
      </dgm:prSet>
      <dgm:spPr/>
    </dgm:pt>
    <dgm:pt modelId="{74A73C11-29D4-4646-89D3-CC909D7FD8EA}" type="pres">
      <dgm:prSet presAssocID="{E8EC5807-58F8-485F-9029-C081D4FF156D}" presName="Parent" presStyleLbl="revTx" presStyleIdx="1" presStyleCnt="6" custScaleX="128928" custLinFactNeighborY="6152">
        <dgm:presLayoutVars>
          <dgm:chMax val="1"/>
          <dgm:chPref val="0"/>
          <dgm:bulletEnabled val="1"/>
        </dgm:presLayoutVars>
      </dgm:prSet>
      <dgm:spPr/>
    </dgm:pt>
    <dgm:pt modelId="{2255DDD7-97FE-4DC1-9682-969ABE2FF76D}" type="pres">
      <dgm:prSet presAssocID="{AD342DAA-1168-44A8-856A-39F1317C645F}" presName="sibTrans" presStyleCnt="0"/>
      <dgm:spPr/>
    </dgm:pt>
    <dgm:pt modelId="{B1D65440-7E82-4B71-9339-52F2871CA3E4}" type="pres">
      <dgm:prSet presAssocID="{2836067A-2829-49A4-A92A-875327F3928F}" presName="composite" presStyleCnt="0">
        <dgm:presLayoutVars>
          <dgm:chMax val="1"/>
          <dgm:chPref val="1"/>
        </dgm:presLayoutVars>
      </dgm:prSet>
      <dgm:spPr/>
    </dgm:pt>
    <dgm:pt modelId="{31450C52-4752-4349-976E-250B8A68E6E7}" type="pres">
      <dgm:prSet presAssocID="{2836067A-2829-49A4-A92A-875327F3928F}" presName="Accent" presStyleLbl="trAlignAcc1" presStyleIdx="2" presStyleCnt="6">
        <dgm:presLayoutVars>
          <dgm:chMax val="0"/>
          <dgm:chPref val="0"/>
        </dgm:presLayoutVars>
      </dgm:prSet>
      <dgm:spPr>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dgm:spPr>
    </dgm:pt>
    <dgm:pt modelId="{3E94C50E-A886-445A-B918-8126D85934E9}" type="pres">
      <dgm:prSet presAssocID="{2836067A-2829-49A4-A92A-875327F3928F}" presName="Image" presStyleLbl="alignImgPlace1" presStyleIdx="2" presStyleCnt="6" custLinFactNeighborY="-2556">
        <dgm:presLayoutVars>
          <dgm:chMax val="0"/>
          <dgm:chPref val="0"/>
        </dgm:presLayoutVars>
      </dgm:prSet>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EAC7481-B1C3-44FB-8C0D-6FC4D07C9F3F}" type="pres">
      <dgm:prSet presAssocID="{2836067A-2829-49A4-A92A-875327F3928F}" presName="ChildComposite" presStyleCnt="0"/>
      <dgm:spPr/>
    </dgm:pt>
    <dgm:pt modelId="{2C3B41DF-72F9-4DF2-8D9A-09C75F50A242}" type="pres">
      <dgm:prSet presAssocID="{2836067A-2829-49A4-A92A-875327F3928F}" presName="Child" presStyleLbl="node1" presStyleIdx="0" presStyleCnt="0">
        <dgm:presLayoutVars>
          <dgm:chMax val="0"/>
          <dgm:chPref val="0"/>
          <dgm:bulletEnabled val="1"/>
        </dgm:presLayoutVars>
      </dgm:prSet>
      <dgm:spPr/>
    </dgm:pt>
    <dgm:pt modelId="{11B53F70-0B95-4F80-B93B-A448E8CCC627}" type="pres">
      <dgm:prSet presAssocID="{2836067A-2829-49A4-A92A-875327F3928F}" presName="Parent" presStyleLbl="revTx" presStyleIdx="2" presStyleCnt="6" custScaleX="112649" custLinFactNeighborX="1560" custLinFactNeighborY="6152">
        <dgm:presLayoutVars>
          <dgm:chMax val="1"/>
          <dgm:chPref val="0"/>
          <dgm:bulletEnabled val="1"/>
        </dgm:presLayoutVars>
      </dgm:prSet>
      <dgm:spPr/>
    </dgm:pt>
    <dgm:pt modelId="{E7D7DD3B-4843-4553-B6AA-3B46C4EBF790}" type="pres">
      <dgm:prSet presAssocID="{926CDD41-DBD8-4308-9399-D96B0496AAD5}" presName="sibTrans" presStyleCnt="0"/>
      <dgm:spPr/>
    </dgm:pt>
    <dgm:pt modelId="{BBA85002-B40D-438A-B22F-28491211B262}" type="pres">
      <dgm:prSet presAssocID="{70092954-9F0A-44B1-975E-2C20F305B58D}" presName="composite" presStyleCnt="0">
        <dgm:presLayoutVars>
          <dgm:chMax val="1"/>
          <dgm:chPref val="1"/>
        </dgm:presLayoutVars>
      </dgm:prSet>
      <dgm:spPr/>
    </dgm:pt>
    <dgm:pt modelId="{98FC0FB8-8F53-4199-9E3B-CCDE9A1B73C9}" type="pres">
      <dgm:prSet presAssocID="{70092954-9F0A-44B1-975E-2C20F305B58D}" presName="Accent" presStyleLbl="trAlignAcc1" presStyleIdx="3" presStyleCnt="6">
        <dgm:presLayoutVars>
          <dgm:chMax val="0"/>
          <dgm:chPref val="0"/>
        </dgm:presLayoutVars>
      </dgm:prSet>
      <dgm:spPr>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dgm:spPr>
    </dgm:pt>
    <dgm:pt modelId="{66E9358D-0828-488E-9582-DA843CCC7E24}" type="pres">
      <dgm:prSet presAssocID="{70092954-9F0A-44B1-975E-2C20F305B58D}" presName="Image" presStyleLbl="alignImgPlace1" presStyleIdx="3" presStyleCnt="6" custLinFactNeighborY="-2556">
        <dgm:presLayoutVars>
          <dgm:chMax val="0"/>
          <dgm:chPref val="0"/>
        </dgm:presLayoutVars>
      </dgm:prSet>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BDA95BA7-0859-4CF9-A1FC-7B4F24615B05}" type="pres">
      <dgm:prSet presAssocID="{70092954-9F0A-44B1-975E-2C20F305B58D}" presName="ChildComposite" presStyleCnt="0"/>
      <dgm:spPr/>
    </dgm:pt>
    <dgm:pt modelId="{F1643922-AE26-4817-8D07-B56DFB77A405}" type="pres">
      <dgm:prSet presAssocID="{70092954-9F0A-44B1-975E-2C20F305B58D}" presName="Child" presStyleLbl="node1" presStyleIdx="0" presStyleCnt="0">
        <dgm:presLayoutVars>
          <dgm:chMax val="0"/>
          <dgm:chPref val="0"/>
          <dgm:bulletEnabled val="1"/>
        </dgm:presLayoutVars>
      </dgm:prSet>
      <dgm:spPr/>
    </dgm:pt>
    <dgm:pt modelId="{CEBCBCE7-27DF-4D65-9F16-61DC36C72157}" type="pres">
      <dgm:prSet presAssocID="{70092954-9F0A-44B1-975E-2C20F305B58D}" presName="Parent" presStyleLbl="revTx" presStyleIdx="3" presStyleCnt="6" custLinFactNeighborY="6152">
        <dgm:presLayoutVars>
          <dgm:chMax val="1"/>
          <dgm:chPref val="0"/>
          <dgm:bulletEnabled val="1"/>
        </dgm:presLayoutVars>
      </dgm:prSet>
      <dgm:spPr/>
    </dgm:pt>
    <dgm:pt modelId="{72BE60E1-57D1-4976-9877-30C357C35B03}" type="pres">
      <dgm:prSet presAssocID="{51CD2F8D-3AA8-489D-9597-ADC8FC840AA5}" presName="sibTrans" presStyleCnt="0"/>
      <dgm:spPr/>
    </dgm:pt>
    <dgm:pt modelId="{08A9927F-AE86-4A3A-8717-83DF1A15F941}" type="pres">
      <dgm:prSet presAssocID="{E069F2C2-5C9C-40E6-AD44-48D4442DF930}" presName="composite" presStyleCnt="0">
        <dgm:presLayoutVars>
          <dgm:chMax val="1"/>
          <dgm:chPref val="1"/>
        </dgm:presLayoutVars>
      </dgm:prSet>
      <dgm:spPr/>
    </dgm:pt>
    <dgm:pt modelId="{66DA79FB-539D-4658-9909-FEEDDB7EC834}" type="pres">
      <dgm:prSet presAssocID="{E069F2C2-5C9C-40E6-AD44-48D4442DF930}" presName="Accent" presStyleLbl="trAlignAcc1" presStyleIdx="4" presStyleCnt="6">
        <dgm:presLayoutVars>
          <dgm:chMax val="0"/>
          <dgm:chPref val="0"/>
        </dgm:presLayoutVars>
      </dgm:prSet>
      <dgm:spPr>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dgm:spPr>
    </dgm:pt>
    <dgm:pt modelId="{CEDCC1B7-1DA8-4FF4-B628-AF544988E87A}" type="pres">
      <dgm:prSet presAssocID="{E069F2C2-5C9C-40E6-AD44-48D4442DF930}" presName="Image" presStyleLbl="alignImgPlace1" presStyleIdx="4" presStyleCnt="6" custLinFactNeighborY="-2556">
        <dgm:presLayoutVars>
          <dgm:chMax val="0"/>
          <dgm:chPref val="0"/>
        </dgm:presLayoutVars>
      </dgm:prSet>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C95C707F-6075-4714-8320-C1FAEAE64C67}" type="pres">
      <dgm:prSet presAssocID="{E069F2C2-5C9C-40E6-AD44-48D4442DF930}" presName="ChildComposite" presStyleCnt="0"/>
      <dgm:spPr/>
    </dgm:pt>
    <dgm:pt modelId="{235FEEEB-E74E-4D28-954C-6C1B0647574D}" type="pres">
      <dgm:prSet presAssocID="{E069F2C2-5C9C-40E6-AD44-48D4442DF930}" presName="Child" presStyleLbl="node1" presStyleIdx="0" presStyleCnt="0">
        <dgm:presLayoutVars>
          <dgm:chMax val="0"/>
          <dgm:chPref val="0"/>
          <dgm:bulletEnabled val="1"/>
        </dgm:presLayoutVars>
      </dgm:prSet>
      <dgm:spPr/>
    </dgm:pt>
    <dgm:pt modelId="{3050A990-44F6-4D76-86C5-7B0F6C17A27B}" type="pres">
      <dgm:prSet presAssocID="{E069F2C2-5C9C-40E6-AD44-48D4442DF930}" presName="Parent" presStyleLbl="revTx" presStyleIdx="4" presStyleCnt="6" custScaleX="112908" custLinFactNeighborY="6152">
        <dgm:presLayoutVars>
          <dgm:chMax val="1"/>
          <dgm:chPref val="0"/>
          <dgm:bulletEnabled val="1"/>
        </dgm:presLayoutVars>
      </dgm:prSet>
      <dgm:spPr/>
    </dgm:pt>
    <dgm:pt modelId="{51A5386B-3107-4E5E-8E84-7784DC4F5798}" type="pres">
      <dgm:prSet presAssocID="{1DF084C0-3CC2-4775-8798-9313F24472DC}" presName="sibTrans" presStyleCnt="0"/>
      <dgm:spPr/>
    </dgm:pt>
    <dgm:pt modelId="{86868631-1177-4B44-8638-BB4345385A5A}" type="pres">
      <dgm:prSet presAssocID="{31B9E851-6CFD-492F-B0D9-86C70597B672}" presName="composite" presStyleCnt="0">
        <dgm:presLayoutVars>
          <dgm:chMax val="1"/>
          <dgm:chPref val="1"/>
        </dgm:presLayoutVars>
      </dgm:prSet>
      <dgm:spPr/>
    </dgm:pt>
    <dgm:pt modelId="{8799F4C3-4AC8-4534-830E-6A19BB4909A6}" type="pres">
      <dgm:prSet presAssocID="{31B9E851-6CFD-492F-B0D9-86C70597B672}" presName="Accent" presStyleLbl="trAlignAcc1" presStyleIdx="5" presStyleCnt="6" custScaleX="125256">
        <dgm:presLayoutVars>
          <dgm:chMax val="0"/>
          <dgm:chPref val="0"/>
        </dgm:presLayoutVars>
      </dgm:prSet>
      <dgm:spPr>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dgm:spPr>
    </dgm:pt>
    <dgm:pt modelId="{C705C158-7D8E-40F5-A429-A97F9DF54B04}" type="pres">
      <dgm:prSet presAssocID="{31B9E851-6CFD-492F-B0D9-86C70597B672}" presName="Image" presStyleLbl="alignImgPlace1" presStyleIdx="5" presStyleCnt="6" custLinFactNeighborY="-2556">
        <dgm:presLayoutVars>
          <dgm:chMax val="0"/>
          <dgm:chPref val="0"/>
        </dgm:presLayoutVars>
      </dgm:prSet>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85503E84-9D4D-422F-A11E-2D92B568A4EF}" type="pres">
      <dgm:prSet presAssocID="{31B9E851-6CFD-492F-B0D9-86C70597B672}" presName="ChildComposite" presStyleCnt="0"/>
      <dgm:spPr/>
    </dgm:pt>
    <dgm:pt modelId="{F9D733FD-0E26-4B6C-8E41-E245F907C5ED}" type="pres">
      <dgm:prSet presAssocID="{31B9E851-6CFD-492F-B0D9-86C70597B672}" presName="Child" presStyleLbl="node1" presStyleIdx="0" presStyleCnt="0">
        <dgm:presLayoutVars>
          <dgm:chMax val="0"/>
          <dgm:chPref val="0"/>
          <dgm:bulletEnabled val="1"/>
        </dgm:presLayoutVars>
      </dgm:prSet>
      <dgm:spPr/>
    </dgm:pt>
    <dgm:pt modelId="{F05048E5-3625-4F58-AD62-78AA6180DBBE}" type="pres">
      <dgm:prSet presAssocID="{31B9E851-6CFD-492F-B0D9-86C70597B672}" presName="Parent" presStyleLbl="revTx" presStyleIdx="5" presStyleCnt="6" custScaleX="132753" custLinFactNeighborY="6152">
        <dgm:presLayoutVars>
          <dgm:chMax val="1"/>
          <dgm:chPref val="0"/>
          <dgm:bulletEnabled val="1"/>
        </dgm:presLayoutVars>
      </dgm:prSet>
      <dgm:spPr/>
    </dgm:pt>
  </dgm:ptLst>
  <dgm:cxnLst>
    <dgm:cxn modelId="{B9CD1437-DECE-4CAE-9E47-B7D731946D98}" type="presOf" srcId="{70092954-9F0A-44B1-975E-2C20F305B58D}" destId="{CEBCBCE7-27DF-4D65-9F16-61DC36C72157}" srcOrd="0" destOrd="0" presId="urn:microsoft.com/office/officeart/2008/layout/CaptionedPictures"/>
    <dgm:cxn modelId="{6E53BC6A-0E26-4DCA-8EC0-F7721C9F2654}" srcId="{108064B4-23DB-44D6-B299-ACFD3C65B1E7}" destId="{2836067A-2829-49A4-A92A-875327F3928F}" srcOrd="2" destOrd="0" parTransId="{7F121DDD-DB9C-449B-9E50-6D3D6F8DB5FD}" sibTransId="{926CDD41-DBD8-4308-9399-D96B0496AAD5}"/>
    <dgm:cxn modelId="{B127CF4B-9AFC-4E7A-B25F-C61CD947AA4F}" type="presOf" srcId="{108064B4-23DB-44D6-B299-ACFD3C65B1E7}" destId="{7E179C4D-7A78-4751-B82D-D32E8EE259AE}" srcOrd="0" destOrd="0" presId="urn:microsoft.com/office/officeart/2008/layout/CaptionedPictures"/>
    <dgm:cxn modelId="{C7DEA47A-8517-47AB-B21D-13281B9B4053}" srcId="{108064B4-23DB-44D6-B299-ACFD3C65B1E7}" destId="{E8EC5807-58F8-485F-9029-C081D4FF156D}" srcOrd="1" destOrd="0" parTransId="{34507EA8-92FF-45B3-98D7-388668749411}" sibTransId="{AD342DAA-1168-44A8-856A-39F1317C645F}"/>
    <dgm:cxn modelId="{00C1D35A-FD11-4864-8021-F7F6B75FB326}" type="presOf" srcId="{31B9E851-6CFD-492F-B0D9-86C70597B672}" destId="{F05048E5-3625-4F58-AD62-78AA6180DBBE}" srcOrd="0" destOrd="0" presId="urn:microsoft.com/office/officeart/2008/layout/CaptionedPictures"/>
    <dgm:cxn modelId="{28B50A7C-4FFF-497B-99BC-AFF873AD4C3A}" srcId="{108064B4-23DB-44D6-B299-ACFD3C65B1E7}" destId="{56B5248C-9A9E-4EFC-851D-A7D9D2C62D81}" srcOrd="0" destOrd="0" parTransId="{6C216B33-D242-40A4-89EE-75B18464F512}" sibTransId="{08155469-1D81-4B43-95D6-CF50C098B3C1}"/>
    <dgm:cxn modelId="{D00C5280-4462-4D82-9DC6-08FF593F0130}" srcId="{108064B4-23DB-44D6-B299-ACFD3C65B1E7}" destId="{E069F2C2-5C9C-40E6-AD44-48D4442DF930}" srcOrd="4" destOrd="0" parTransId="{15FBF73B-5B76-47FF-A993-B828ADC484AE}" sibTransId="{1DF084C0-3CC2-4775-8798-9313F24472DC}"/>
    <dgm:cxn modelId="{81707A92-46B8-43F1-8691-C2ACC4191994}" type="presOf" srcId="{E8EC5807-58F8-485F-9029-C081D4FF156D}" destId="{74A73C11-29D4-4646-89D3-CC909D7FD8EA}" srcOrd="0" destOrd="0" presId="urn:microsoft.com/office/officeart/2008/layout/CaptionedPictures"/>
    <dgm:cxn modelId="{C3EBF6D4-6AE9-45AF-BFFC-9374CC98E82A}" type="presOf" srcId="{56B5248C-9A9E-4EFC-851D-A7D9D2C62D81}" destId="{01EC3DBC-8F25-46A3-9BBC-A19356225752}" srcOrd="0" destOrd="0" presId="urn:microsoft.com/office/officeart/2008/layout/CaptionedPictures"/>
    <dgm:cxn modelId="{EEE9B6D6-53DD-4712-86EA-6C50062ED42C}" srcId="{108064B4-23DB-44D6-B299-ACFD3C65B1E7}" destId="{70092954-9F0A-44B1-975E-2C20F305B58D}" srcOrd="3" destOrd="0" parTransId="{65F545D0-4FBF-4B30-911F-95FA4565FB0F}" sibTransId="{51CD2F8D-3AA8-489D-9597-ADC8FC840AA5}"/>
    <dgm:cxn modelId="{16F7E7D6-68A7-45D9-92D6-2D0B8A3C9EE8}" type="presOf" srcId="{2836067A-2829-49A4-A92A-875327F3928F}" destId="{11B53F70-0B95-4F80-B93B-A448E8CCC627}" srcOrd="0" destOrd="0" presId="urn:microsoft.com/office/officeart/2008/layout/CaptionedPictures"/>
    <dgm:cxn modelId="{DBF4B1D8-4C59-42A8-8CAC-12E94CAB9399}" type="presOf" srcId="{E069F2C2-5C9C-40E6-AD44-48D4442DF930}" destId="{3050A990-44F6-4D76-86C5-7B0F6C17A27B}" srcOrd="0" destOrd="0" presId="urn:microsoft.com/office/officeart/2008/layout/CaptionedPictures"/>
    <dgm:cxn modelId="{224188FF-DA26-401E-A1DD-C6F934520F5F}" srcId="{108064B4-23DB-44D6-B299-ACFD3C65B1E7}" destId="{31B9E851-6CFD-492F-B0D9-86C70597B672}" srcOrd="5" destOrd="0" parTransId="{DBA09E39-1C72-4111-8C51-FE5FE03AA238}" sibTransId="{4C13BC8D-F8FF-44D8-A508-A39E5789EAE4}"/>
    <dgm:cxn modelId="{4707826A-3E97-47B4-849B-568FAA35E90B}" type="presParOf" srcId="{7E179C4D-7A78-4751-B82D-D32E8EE259AE}" destId="{04F48081-43D1-447F-A7CF-56EA6AC7B4C9}" srcOrd="0" destOrd="0" presId="urn:microsoft.com/office/officeart/2008/layout/CaptionedPictures"/>
    <dgm:cxn modelId="{47BAE55E-CE4A-4BC0-8EE6-F7E82567433F}" type="presParOf" srcId="{04F48081-43D1-447F-A7CF-56EA6AC7B4C9}" destId="{22AE23DC-79BE-45F9-8A1D-C92D577BBB99}" srcOrd="0" destOrd="0" presId="urn:microsoft.com/office/officeart/2008/layout/CaptionedPictures"/>
    <dgm:cxn modelId="{2DC907D9-C9A5-4957-97B0-A938DF054FBA}" type="presParOf" srcId="{04F48081-43D1-447F-A7CF-56EA6AC7B4C9}" destId="{81198823-CF85-4ED1-B09C-89E3A7D21569}" srcOrd="1" destOrd="0" presId="urn:microsoft.com/office/officeart/2008/layout/CaptionedPictures"/>
    <dgm:cxn modelId="{E72FB077-D8E5-4E0C-8779-89F77AA6D487}" type="presParOf" srcId="{04F48081-43D1-447F-A7CF-56EA6AC7B4C9}" destId="{DA01930C-F0B6-460A-82E7-A71A8382BE14}" srcOrd="2" destOrd="0" presId="urn:microsoft.com/office/officeart/2008/layout/CaptionedPictures"/>
    <dgm:cxn modelId="{1AB9318A-1522-474A-8541-ACFC11954667}" type="presParOf" srcId="{DA01930C-F0B6-460A-82E7-A71A8382BE14}" destId="{DB1AC592-79BD-4BA8-B448-EE308A19B739}" srcOrd="0" destOrd="0" presId="urn:microsoft.com/office/officeart/2008/layout/CaptionedPictures"/>
    <dgm:cxn modelId="{D27111AA-CBE8-4D17-B6B6-B09DCD833DDB}" type="presParOf" srcId="{DA01930C-F0B6-460A-82E7-A71A8382BE14}" destId="{01EC3DBC-8F25-46A3-9BBC-A19356225752}" srcOrd="1" destOrd="0" presId="urn:microsoft.com/office/officeart/2008/layout/CaptionedPictures"/>
    <dgm:cxn modelId="{9A75935B-70BF-4CCE-BD24-FFCB6C426F48}" type="presParOf" srcId="{7E179C4D-7A78-4751-B82D-D32E8EE259AE}" destId="{4542E6B1-B378-43F9-98FC-4AC6AFFE361D}" srcOrd="1" destOrd="0" presId="urn:microsoft.com/office/officeart/2008/layout/CaptionedPictures"/>
    <dgm:cxn modelId="{AFDEEA3C-4C4E-454A-B6DA-0F878CC6B28A}" type="presParOf" srcId="{7E179C4D-7A78-4751-B82D-D32E8EE259AE}" destId="{982BAF05-D89F-49F7-B886-9DD1EC5FC1B0}" srcOrd="2" destOrd="0" presId="urn:microsoft.com/office/officeart/2008/layout/CaptionedPictures"/>
    <dgm:cxn modelId="{96C45917-940E-4DDE-BF46-CEEDE8D109A4}" type="presParOf" srcId="{982BAF05-D89F-49F7-B886-9DD1EC5FC1B0}" destId="{3AFC8898-54C6-4D7A-9045-E8D2F769CCE8}" srcOrd="0" destOrd="0" presId="urn:microsoft.com/office/officeart/2008/layout/CaptionedPictures"/>
    <dgm:cxn modelId="{D70F7ECC-6933-4EB8-9409-2C367F4D2004}" type="presParOf" srcId="{982BAF05-D89F-49F7-B886-9DD1EC5FC1B0}" destId="{9CFC6A43-375E-47EC-B8B7-92B292F0B6F2}" srcOrd="1" destOrd="0" presId="urn:microsoft.com/office/officeart/2008/layout/CaptionedPictures"/>
    <dgm:cxn modelId="{F00A8A3B-6CF9-494A-AC87-6AB154EBD8FB}" type="presParOf" srcId="{982BAF05-D89F-49F7-B886-9DD1EC5FC1B0}" destId="{23BD5C54-C305-4099-B7AE-570BCADFDBBA}" srcOrd="2" destOrd="0" presId="urn:microsoft.com/office/officeart/2008/layout/CaptionedPictures"/>
    <dgm:cxn modelId="{95585E0B-5CC6-4039-9AED-E36B4D5A7887}" type="presParOf" srcId="{23BD5C54-C305-4099-B7AE-570BCADFDBBA}" destId="{03832EC5-FA84-4F3F-9355-D2A08CC527D5}" srcOrd="0" destOrd="0" presId="urn:microsoft.com/office/officeart/2008/layout/CaptionedPictures"/>
    <dgm:cxn modelId="{E75A7039-8A78-4B69-BE30-40DE3BC7D70D}" type="presParOf" srcId="{23BD5C54-C305-4099-B7AE-570BCADFDBBA}" destId="{74A73C11-29D4-4646-89D3-CC909D7FD8EA}" srcOrd="1" destOrd="0" presId="urn:microsoft.com/office/officeart/2008/layout/CaptionedPictures"/>
    <dgm:cxn modelId="{AA7B709F-2417-4B14-A281-0D9CC73B6ADC}" type="presParOf" srcId="{7E179C4D-7A78-4751-B82D-D32E8EE259AE}" destId="{2255DDD7-97FE-4DC1-9682-969ABE2FF76D}" srcOrd="3" destOrd="0" presId="urn:microsoft.com/office/officeart/2008/layout/CaptionedPictures"/>
    <dgm:cxn modelId="{431B4A5A-51B2-43F5-9399-322CAA13FB92}" type="presParOf" srcId="{7E179C4D-7A78-4751-B82D-D32E8EE259AE}" destId="{B1D65440-7E82-4B71-9339-52F2871CA3E4}" srcOrd="4" destOrd="0" presId="urn:microsoft.com/office/officeart/2008/layout/CaptionedPictures"/>
    <dgm:cxn modelId="{F76710E6-9B35-449E-B463-662CD0A060A6}" type="presParOf" srcId="{B1D65440-7E82-4B71-9339-52F2871CA3E4}" destId="{31450C52-4752-4349-976E-250B8A68E6E7}" srcOrd="0" destOrd="0" presId="urn:microsoft.com/office/officeart/2008/layout/CaptionedPictures"/>
    <dgm:cxn modelId="{7CA26F28-3507-442D-9F05-FA7BA44AFE83}" type="presParOf" srcId="{B1D65440-7E82-4B71-9339-52F2871CA3E4}" destId="{3E94C50E-A886-445A-B918-8126D85934E9}" srcOrd="1" destOrd="0" presId="urn:microsoft.com/office/officeart/2008/layout/CaptionedPictures"/>
    <dgm:cxn modelId="{5D9A7575-ED2A-416C-A6CD-DE03B3741A76}" type="presParOf" srcId="{B1D65440-7E82-4B71-9339-52F2871CA3E4}" destId="{1EAC7481-B1C3-44FB-8C0D-6FC4D07C9F3F}" srcOrd="2" destOrd="0" presId="urn:microsoft.com/office/officeart/2008/layout/CaptionedPictures"/>
    <dgm:cxn modelId="{689E61FF-1C73-4757-9C59-F7E81C7E91A3}" type="presParOf" srcId="{1EAC7481-B1C3-44FB-8C0D-6FC4D07C9F3F}" destId="{2C3B41DF-72F9-4DF2-8D9A-09C75F50A242}" srcOrd="0" destOrd="0" presId="urn:microsoft.com/office/officeart/2008/layout/CaptionedPictures"/>
    <dgm:cxn modelId="{0DD1589C-108C-42FF-B74D-1D580E8DD95A}" type="presParOf" srcId="{1EAC7481-B1C3-44FB-8C0D-6FC4D07C9F3F}" destId="{11B53F70-0B95-4F80-B93B-A448E8CCC627}" srcOrd="1" destOrd="0" presId="urn:microsoft.com/office/officeart/2008/layout/CaptionedPictures"/>
    <dgm:cxn modelId="{77D2E67F-AF17-4F3C-AACC-D95A8825C262}" type="presParOf" srcId="{7E179C4D-7A78-4751-B82D-D32E8EE259AE}" destId="{E7D7DD3B-4843-4553-B6AA-3B46C4EBF790}" srcOrd="5" destOrd="0" presId="urn:microsoft.com/office/officeart/2008/layout/CaptionedPictures"/>
    <dgm:cxn modelId="{C73D3B65-70E0-43DF-B847-29396809E936}" type="presParOf" srcId="{7E179C4D-7A78-4751-B82D-D32E8EE259AE}" destId="{BBA85002-B40D-438A-B22F-28491211B262}" srcOrd="6" destOrd="0" presId="urn:microsoft.com/office/officeart/2008/layout/CaptionedPictures"/>
    <dgm:cxn modelId="{910B75BB-C9EF-4DC6-B41E-87885CD27266}" type="presParOf" srcId="{BBA85002-B40D-438A-B22F-28491211B262}" destId="{98FC0FB8-8F53-4199-9E3B-CCDE9A1B73C9}" srcOrd="0" destOrd="0" presId="urn:microsoft.com/office/officeart/2008/layout/CaptionedPictures"/>
    <dgm:cxn modelId="{CC020A00-D649-4BFB-9C9B-DEFE42AB4186}" type="presParOf" srcId="{BBA85002-B40D-438A-B22F-28491211B262}" destId="{66E9358D-0828-488E-9582-DA843CCC7E24}" srcOrd="1" destOrd="0" presId="urn:microsoft.com/office/officeart/2008/layout/CaptionedPictures"/>
    <dgm:cxn modelId="{4965F062-8003-464C-B586-074F891D379E}" type="presParOf" srcId="{BBA85002-B40D-438A-B22F-28491211B262}" destId="{BDA95BA7-0859-4CF9-A1FC-7B4F24615B05}" srcOrd="2" destOrd="0" presId="urn:microsoft.com/office/officeart/2008/layout/CaptionedPictures"/>
    <dgm:cxn modelId="{65D2DB12-795E-4C38-B5A2-A9724C157720}" type="presParOf" srcId="{BDA95BA7-0859-4CF9-A1FC-7B4F24615B05}" destId="{F1643922-AE26-4817-8D07-B56DFB77A405}" srcOrd="0" destOrd="0" presId="urn:microsoft.com/office/officeart/2008/layout/CaptionedPictures"/>
    <dgm:cxn modelId="{3BB9514B-40F7-47FE-9C03-235EBF1B1346}" type="presParOf" srcId="{BDA95BA7-0859-4CF9-A1FC-7B4F24615B05}" destId="{CEBCBCE7-27DF-4D65-9F16-61DC36C72157}" srcOrd="1" destOrd="0" presId="urn:microsoft.com/office/officeart/2008/layout/CaptionedPictures"/>
    <dgm:cxn modelId="{9DB88659-244C-4C2B-A46D-64477556DD1E}" type="presParOf" srcId="{7E179C4D-7A78-4751-B82D-D32E8EE259AE}" destId="{72BE60E1-57D1-4976-9877-30C357C35B03}" srcOrd="7" destOrd="0" presId="urn:microsoft.com/office/officeart/2008/layout/CaptionedPictures"/>
    <dgm:cxn modelId="{4ABFD873-1A57-4329-9054-9C4F5931EE8F}" type="presParOf" srcId="{7E179C4D-7A78-4751-B82D-D32E8EE259AE}" destId="{08A9927F-AE86-4A3A-8717-83DF1A15F941}" srcOrd="8" destOrd="0" presId="urn:microsoft.com/office/officeart/2008/layout/CaptionedPictures"/>
    <dgm:cxn modelId="{51ED5413-589A-4720-8486-AF6DFC3F05D4}" type="presParOf" srcId="{08A9927F-AE86-4A3A-8717-83DF1A15F941}" destId="{66DA79FB-539D-4658-9909-FEEDDB7EC834}" srcOrd="0" destOrd="0" presId="urn:microsoft.com/office/officeart/2008/layout/CaptionedPictures"/>
    <dgm:cxn modelId="{6A38ABB3-2771-4672-95B4-5AD2846776D4}" type="presParOf" srcId="{08A9927F-AE86-4A3A-8717-83DF1A15F941}" destId="{CEDCC1B7-1DA8-4FF4-B628-AF544988E87A}" srcOrd="1" destOrd="0" presId="urn:microsoft.com/office/officeart/2008/layout/CaptionedPictures"/>
    <dgm:cxn modelId="{878C5190-2673-44BB-AD4A-EAC1FCDA413D}" type="presParOf" srcId="{08A9927F-AE86-4A3A-8717-83DF1A15F941}" destId="{C95C707F-6075-4714-8320-C1FAEAE64C67}" srcOrd="2" destOrd="0" presId="urn:microsoft.com/office/officeart/2008/layout/CaptionedPictures"/>
    <dgm:cxn modelId="{2CA618D9-1B2A-4F35-B658-B4764A6CD044}" type="presParOf" srcId="{C95C707F-6075-4714-8320-C1FAEAE64C67}" destId="{235FEEEB-E74E-4D28-954C-6C1B0647574D}" srcOrd="0" destOrd="0" presId="urn:microsoft.com/office/officeart/2008/layout/CaptionedPictures"/>
    <dgm:cxn modelId="{CBE72C08-E92F-4544-B721-C5EE25627CC6}" type="presParOf" srcId="{C95C707F-6075-4714-8320-C1FAEAE64C67}" destId="{3050A990-44F6-4D76-86C5-7B0F6C17A27B}" srcOrd="1" destOrd="0" presId="urn:microsoft.com/office/officeart/2008/layout/CaptionedPictures"/>
    <dgm:cxn modelId="{5B398897-4A18-4DE4-A9B9-F30DDAC223A0}" type="presParOf" srcId="{7E179C4D-7A78-4751-B82D-D32E8EE259AE}" destId="{51A5386B-3107-4E5E-8E84-7784DC4F5798}" srcOrd="9" destOrd="0" presId="urn:microsoft.com/office/officeart/2008/layout/CaptionedPictures"/>
    <dgm:cxn modelId="{4334DBEB-836F-4E5D-9779-F435F714D2BC}" type="presParOf" srcId="{7E179C4D-7A78-4751-B82D-D32E8EE259AE}" destId="{86868631-1177-4B44-8638-BB4345385A5A}" srcOrd="10" destOrd="0" presId="urn:microsoft.com/office/officeart/2008/layout/CaptionedPictures"/>
    <dgm:cxn modelId="{16B7DE00-2039-44E1-A949-41572D5B4CE7}" type="presParOf" srcId="{86868631-1177-4B44-8638-BB4345385A5A}" destId="{8799F4C3-4AC8-4534-830E-6A19BB4909A6}" srcOrd="0" destOrd="0" presId="urn:microsoft.com/office/officeart/2008/layout/CaptionedPictures"/>
    <dgm:cxn modelId="{3187B7EF-FB98-4503-B1F5-0300FF6FFE50}" type="presParOf" srcId="{86868631-1177-4B44-8638-BB4345385A5A}" destId="{C705C158-7D8E-40F5-A429-A97F9DF54B04}" srcOrd="1" destOrd="0" presId="urn:microsoft.com/office/officeart/2008/layout/CaptionedPictures"/>
    <dgm:cxn modelId="{22FB0E3D-A7FA-4B3C-999B-C209D4779A2F}" type="presParOf" srcId="{86868631-1177-4B44-8638-BB4345385A5A}" destId="{85503E84-9D4D-422F-A11E-2D92B568A4EF}" srcOrd="2" destOrd="0" presId="urn:microsoft.com/office/officeart/2008/layout/CaptionedPictures"/>
    <dgm:cxn modelId="{9353C6F8-71BB-4C6F-85D1-49147F7F1BC2}" type="presParOf" srcId="{85503E84-9D4D-422F-A11E-2D92B568A4EF}" destId="{F9D733FD-0E26-4B6C-8E41-E245F907C5ED}" srcOrd="0" destOrd="0" presId="urn:microsoft.com/office/officeart/2008/layout/CaptionedPictures"/>
    <dgm:cxn modelId="{FE9E1A8A-CFD0-4A04-B9DF-48A1593A0730}" type="presParOf" srcId="{85503E84-9D4D-422F-A11E-2D92B568A4EF}" destId="{F05048E5-3625-4F58-AD62-78AA6180DBBE}" srcOrd="1" destOrd="0" presId="urn:microsoft.com/office/officeart/2008/layout/CaptionedPictur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0946B5-2509-443A-9878-BA4F358486F1}"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s-ES"/>
        </a:p>
      </dgm:t>
    </dgm:pt>
    <dgm:pt modelId="{E66BBE0E-A3C5-46BE-AA3F-9A7E9A51E526}">
      <dgm:prSet custT="1"/>
      <dgm:spPr>
        <a:solidFill>
          <a:srgbClr val="7030A0"/>
        </a:solidFill>
      </dgm:spPr>
      <dgm:t>
        <a:bodyPr/>
        <a:lstStyle/>
        <a:p>
          <a:pPr algn="ctr"/>
          <a:r>
            <a:rPr lang="es-ES" sz="1800" b="1" kern="1200" dirty="0" err="1">
              <a:effectLst>
                <a:outerShdw blurRad="38100" dist="38100" dir="2700000" algn="tl">
                  <a:srgbClr val="000000">
                    <a:alpha val="43137"/>
                  </a:srgbClr>
                </a:outerShdw>
              </a:effectLst>
            </a:rPr>
            <a:t>Sie</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haben</a:t>
          </a:r>
          <a:r>
            <a:rPr lang="es-ES" sz="1800" b="1" kern="1200" dirty="0">
              <a:effectLst>
                <a:outerShdw blurRad="38100" dist="38100" dir="2700000" algn="tl">
                  <a:srgbClr val="000000">
                    <a:alpha val="43137"/>
                  </a:srgbClr>
                </a:outerShdw>
              </a:effectLst>
            </a:rPr>
            <a:t> </a:t>
          </a:r>
          <a:r>
            <a:rPr lang="es-ES" sz="1800" b="1" kern="1200" dirty="0" err="1">
              <a:solidFill>
                <a:srgbClr val="FFFF66">
                  <a:lumMod val="60000"/>
                  <a:lumOff val="40000"/>
                </a:srgbClr>
              </a:solidFill>
              <a:effectLst>
                <a:outerShdw blurRad="38100" dist="38100" dir="2700000" algn="tl">
                  <a:srgbClr val="000000">
                    <a:alpha val="43137"/>
                  </a:srgbClr>
                </a:outerShdw>
              </a:effectLst>
              <a:latin typeface="Aptos" panose="02110004020202020204"/>
              <a:ea typeface="+mn-ea"/>
              <a:cs typeface="+mn-cs"/>
            </a:rPr>
            <a:t>Vergangenes</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vergessen</a:t>
          </a:r>
          <a:endParaRPr lang="es-ES" sz="1800" b="1" kern="1200" dirty="0">
            <a:effectLst>
              <a:outerShdw blurRad="38100" dist="38100" dir="2700000" algn="tl">
                <a:srgbClr val="000000">
                  <a:alpha val="43137"/>
                </a:srgbClr>
              </a:outerShdw>
            </a:effectLst>
          </a:endParaRPr>
        </a:p>
      </dgm:t>
    </dgm:pt>
    <dgm:pt modelId="{02E45A12-A625-4F48-840F-252E31705B68}" type="par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879B5678-BB4C-4E9B-A7CB-6DFFA0E905F4}" type="sib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5B129807-48D3-466B-98AA-33E9AD0ACAEA}">
      <dgm:prSet custT="1"/>
      <dgm:spPr>
        <a:solidFill>
          <a:schemeClr val="accent2">
            <a:lumMod val="50000"/>
          </a:schemeClr>
        </a:solidFill>
      </dgm:spPr>
      <dgm:t>
        <a:bodyPr/>
        <a:lstStyle/>
        <a:p>
          <a:pPr algn="ctr"/>
          <a:r>
            <a:rPr lang="de-DE" sz="1800" b="1" kern="1200" dirty="0">
              <a:effectLst>
                <a:outerShdw blurRad="38100" dist="38100" dir="2700000" algn="tl">
                  <a:srgbClr val="000000">
                    <a:alpha val="43137"/>
                  </a:srgbClr>
                </a:outerShdw>
              </a:effectLst>
            </a:rPr>
            <a:t>Sie konzentrierten sich auf die Schwierigkeiten der </a:t>
          </a:r>
          <a:r>
            <a:rPr lang="de-DE" sz="1800" b="1" kern="1200" dirty="0">
              <a:solidFill>
                <a:srgbClr val="FFFF66">
                  <a:lumMod val="60000"/>
                  <a:lumOff val="40000"/>
                </a:srgbClr>
              </a:solidFill>
              <a:effectLst>
                <a:outerShdw blurRad="38100" dist="38100" dir="2700000" algn="tl">
                  <a:srgbClr val="000000">
                    <a:alpha val="43137"/>
                  </a:srgbClr>
                </a:outerShdw>
              </a:effectLst>
              <a:latin typeface="Aptos" panose="02110004020202020204"/>
              <a:ea typeface="+mn-ea"/>
              <a:cs typeface="+mn-cs"/>
            </a:rPr>
            <a:t>Gegenwart</a:t>
          </a:r>
          <a:endParaRPr lang="es-ES" sz="1800" b="1" kern="1200" dirty="0">
            <a:solidFill>
              <a:srgbClr val="FFFF66">
                <a:lumMod val="60000"/>
                <a:lumOff val="40000"/>
              </a:srgbClr>
            </a:solidFill>
            <a:effectLst>
              <a:outerShdw blurRad="38100" dist="38100" dir="2700000" algn="tl">
                <a:srgbClr val="000000">
                  <a:alpha val="43137"/>
                </a:srgbClr>
              </a:outerShdw>
            </a:effectLst>
            <a:latin typeface="Aptos" panose="02110004020202020204"/>
            <a:ea typeface="+mn-ea"/>
            <a:cs typeface="+mn-cs"/>
          </a:endParaRPr>
        </a:p>
      </dgm:t>
    </dgm:pt>
    <dgm:pt modelId="{E0D95FFB-BAC1-42CF-9628-70AF9FCA493D}" type="par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6F95E5C-61C4-4C13-93DE-AE1AB056E36E}" type="sib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3F2EBE1-57C1-4AD6-B342-35C7020150E1}">
      <dgm:prSet custT="1"/>
      <dgm:spPr>
        <a:solidFill>
          <a:srgbClr val="0070C0"/>
        </a:solidFill>
      </dgm:spPr>
      <dgm:t>
        <a:bodyPr/>
        <a:lstStyle/>
        <a:p>
          <a:pPr algn="ctr"/>
          <a:r>
            <a:rPr lang="de-DE" sz="1800" b="1" kern="1200" dirty="0">
              <a:effectLst>
                <a:outerShdw blurRad="38100" dist="38100" dir="2700000" algn="tl">
                  <a:srgbClr val="000000">
                    <a:alpha val="43137"/>
                  </a:srgbClr>
                </a:outerShdw>
              </a:effectLst>
            </a:rPr>
            <a:t>Sie haben die versprochene Zukunft aus den </a:t>
          </a:r>
          <a:r>
            <a:rPr lang="de-DE" sz="1800" b="1" kern="1200" dirty="0">
              <a:solidFill>
                <a:srgbClr val="FFFF66">
                  <a:lumMod val="60000"/>
                  <a:lumOff val="40000"/>
                </a:srgbClr>
              </a:solidFill>
              <a:effectLst>
                <a:outerShdw blurRad="38100" dist="38100" dir="2700000" algn="tl">
                  <a:srgbClr val="000000">
                    <a:alpha val="43137"/>
                  </a:srgbClr>
                </a:outerShdw>
              </a:effectLst>
              <a:latin typeface="Aptos" panose="02110004020202020204"/>
              <a:ea typeface="+mn-ea"/>
              <a:cs typeface="+mn-cs"/>
            </a:rPr>
            <a:t>Augen</a:t>
          </a:r>
          <a:r>
            <a:rPr lang="de-DE" sz="1800" b="1" kern="1200" dirty="0">
              <a:effectLst>
                <a:outerShdw blurRad="38100" dist="38100" dir="2700000" algn="tl">
                  <a:srgbClr val="000000">
                    <a:alpha val="43137"/>
                  </a:srgbClr>
                </a:outerShdw>
              </a:effectLst>
            </a:rPr>
            <a:t> verloren</a:t>
          </a:r>
          <a:endParaRPr lang="es-ES" sz="1800" b="1" kern="1200" dirty="0">
            <a:effectLst>
              <a:outerShdw blurRad="38100" dist="38100" dir="2700000" algn="tl">
                <a:srgbClr val="000000">
                  <a:alpha val="43137"/>
                </a:srgbClr>
              </a:outerShdw>
            </a:effectLst>
          </a:endParaRPr>
        </a:p>
      </dgm:t>
    </dgm:pt>
    <dgm:pt modelId="{5BC584AD-18D0-453A-81F4-4D4359877C83}" type="par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94DB431D-1CD6-48D6-A889-06E726950174}" type="sib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A58D9322-4B20-41D4-8B15-3D8093FAC466}" type="pres">
      <dgm:prSet presAssocID="{AB0946B5-2509-443A-9878-BA4F358486F1}" presName="Name0" presStyleCnt="0">
        <dgm:presLayoutVars>
          <dgm:dir/>
          <dgm:animLvl val="lvl"/>
          <dgm:resizeHandles val="exact"/>
        </dgm:presLayoutVars>
      </dgm:prSet>
      <dgm:spPr/>
    </dgm:pt>
    <dgm:pt modelId="{6DA3E0D6-8B59-4E1C-8E68-EEE5F6CF329E}" type="pres">
      <dgm:prSet presAssocID="{E66BBE0E-A3C5-46BE-AA3F-9A7E9A51E526}" presName="linNode" presStyleCnt="0"/>
      <dgm:spPr/>
    </dgm:pt>
    <dgm:pt modelId="{E571139B-0752-42D3-95E6-C7C8C5B6DF09}" type="pres">
      <dgm:prSet presAssocID="{E66BBE0E-A3C5-46BE-AA3F-9A7E9A51E526}" presName="parentText" presStyleLbl="node1" presStyleIdx="0" presStyleCnt="3" custScaleX="266391">
        <dgm:presLayoutVars>
          <dgm:chMax val="1"/>
          <dgm:bulletEnabled val="1"/>
        </dgm:presLayoutVars>
      </dgm:prSet>
      <dgm:spPr/>
    </dgm:pt>
    <dgm:pt modelId="{451EEE3B-DB4C-42E5-AAB0-D2DC6BDA980D}" type="pres">
      <dgm:prSet presAssocID="{879B5678-BB4C-4E9B-A7CB-6DFFA0E905F4}" presName="sp" presStyleCnt="0"/>
      <dgm:spPr/>
    </dgm:pt>
    <dgm:pt modelId="{0899D857-E49C-457F-8BE8-D8FE48722A84}" type="pres">
      <dgm:prSet presAssocID="{5B129807-48D3-466B-98AA-33E9AD0ACAEA}" presName="linNode" presStyleCnt="0"/>
      <dgm:spPr/>
    </dgm:pt>
    <dgm:pt modelId="{B0D67868-C119-4015-8311-3B0E1C4212B1}" type="pres">
      <dgm:prSet presAssocID="{5B129807-48D3-466B-98AA-33E9AD0ACAEA}" presName="parentText" presStyleLbl="node1" presStyleIdx="1" presStyleCnt="3" custScaleX="266391">
        <dgm:presLayoutVars>
          <dgm:chMax val="1"/>
          <dgm:bulletEnabled val="1"/>
        </dgm:presLayoutVars>
      </dgm:prSet>
      <dgm:spPr/>
    </dgm:pt>
    <dgm:pt modelId="{BB65BA7E-8BE3-484B-83DA-EA6963B65DD6}" type="pres">
      <dgm:prSet presAssocID="{26F95E5C-61C4-4C13-93DE-AE1AB056E36E}" presName="sp" presStyleCnt="0"/>
      <dgm:spPr/>
    </dgm:pt>
    <dgm:pt modelId="{6FC9DF12-2017-490F-9FDE-D19177025CC7}" type="pres">
      <dgm:prSet presAssocID="{23F2EBE1-57C1-4AD6-B342-35C7020150E1}" presName="linNode" presStyleCnt="0"/>
      <dgm:spPr/>
    </dgm:pt>
    <dgm:pt modelId="{4C715E65-C8AB-467E-93B9-D6726804322E}" type="pres">
      <dgm:prSet presAssocID="{23F2EBE1-57C1-4AD6-B342-35C7020150E1}" presName="parentText" presStyleLbl="node1" presStyleIdx="2" presStyleCnt="3" custScaleX="266391">
        <dgm:presLayoutVars>
          <dgm:chMax val="1"/>
          <dgm:bulletEnabled val="1"/>
        </dgm:presLayoutVars>
      </dgm:prSet>
      <dgm:spPr/>
    </dgm:pt>
  </dgm:ptLst>
  <dgm:cxnLst>
    <dgm:cxn modelId="{3E841D06-FD1E-435F-BE1F-C5963EC0C69F}" srcId="{AB0946B5-2509-443A-9878-BA4F358486F1}" destId="{23F2EBE1-57C1-4AD6-B342-35C7020150E1}" srcOrd="2" destOrd="0" parTransId="{5BC584AD-18D0-453A-81F4-4D4359877C83}" sibTransId="{94DB431D-1CD6-48D6-A889-06E726950174}"/>
    <dgm:cxn modelId="{17560A2E-B8E6-4D84-8AC7-76234B683419}" type="presOf" srcId="{AB0946B5-2509-443A-9878-BA4F358486F1}" destId="{A58D9322-4B20-41D4-8B15-3D8093FAC466}" srcOrd="0" destOrd="0" presId="urn:microsoft.com/office/officeart/2005/8/layout/vList5"/>
    <dgm:cxn modelId="{5C26DD45-D3B8-4963-A5CD-363BD28CF485}" srcId="{AB0946B5-2509-443A-9878-BA4F358486F1}" destId="{5B129807-48D3-466B-98AA-33E9AD0ACAEA}" srcOrd="1" destOrd="0" parTransId="{E0D95FFB-BAC1-42CF-9628-70AF9FCA493D}" sibTransId="{26F95E5C-61C4-4C13-93DE-AE1AB056E36E}"/>
    <dgm:cxn modelId="{7A57F189-FC81-4A96-A34F-8DF52CE07AA1}" type="presOf" srcId="{E66BBE0E-A3C5-46BE-AA3F-9A7E9A51E526}" destId="{E571139B-0752-42D3-95E6-C7C8C5B6DF09}" srcOrd="0" destOrd="0" presId="urn:microsoft.com/office/officeart/2005/8/layout/vList5"/>
    <dgm:cxn modelId="{C397799F-E2E5-445E-825A-1D99DFBF8036}" srcId="{AB0946B5-2509-443A-9878-BA4F358486F1}" destId="{E66BBE0E-A3C5-46BE-AA3F-9A7E9A51E526}" srcOrd="0" destOrd="0" parTransId="{02E45A12-A625-4F48-840F-252E31705B68}" sibTransId="{879B5678-BB4C-4E9B-A7CB-6DFFA0E905F4}"/>
    <dgm:cxn modelId="{DD4AB1BF-71D8-4087-B263-90CF5895A1B4}" type="presOf" srcId="{5B129807-48D3-466B-98AA-33E9AD0ACAEA}" destId="{B0D67868-C119-4015-8311-3B0E1C4212B1}" srcOrd="0" destOrd="0" presId="urn:microsoft.com/office/officeart/2005/8/layout/vList5"/>
    <dgm:cxn modelId="{8D115EC6-C554-4EC0-8A59-1098FCFAB675}" type="presOf" srcId="{23F2EBE1-57C1-4AD6-B342-35C7020150E1}" destId="{4C715E65-C8AB-467E-93B9-D6726804322E}" srcOrd="0" destOrd="0" presId="urn:microsoft.com/office/officeart/2005/8/layout/vList5"/>
    <dgm:cxn modelId="{C1DF61C7-4EEB-42B3-884E-45AA72C81424}" type="presParOf" srcId="{A58D9322-4B20-41D4-8B15-3D8093FAC466}" destId="{6DA3E0D6-8B59-4E1C-8E68-EEE5F6CF329E}" srcOrd="0" destOrd="0" presId="urn:microsoft.com/office/officeart/2005/8/layout/vList5"/>
    <dgm:cxn modelId="{C17D5845-5EDB-4349-99BD-C23CC1CD1EFE}" type="presParOf" srcId="{6DA3E0D6-8B59-4E1C-8E68-EEE5F6CF329E}" destId="{E571139B-0752-42D3-95E6-C7C8C5B6DF09}" srcOrd="0" destOrd="0" presId="urn:microsoft.com/office/officeart/2005/8/layout/vList5"/>
    <dgm:cxn modelId="{10D08ED2-C85C-4262-9713-12A6A04E09C1}" type="presParOf" srcId="{A58D9322-4B20-41D4-8B15-3D8093FAC466}" destId="{451EEE3B-DB4C-42E5-AAB0-D2DC6BDA980D}" srcOrd="1" destOrd="0" presId="urn:microsoft.com/office/officeart/2005/8/layout/vList5"/>
    <dgm:cxn modelId="{4FEE27F3-81F0-4937-8B35-468B9C3AF74A}" type="presParOf" srcId="{A58D9322-4B20-41D4-8B15-3D8093FAC466}" destId="{0899D857-E49C-457F-8BE8-D8FE48722A84}" srcOrd="2" destOrd="0" presId="urn:microsoft.com/office/officeart/2005/8/layout/vList5"/>
    <dgm:cxn modelId="{4226C6ED-2B51-4F93-9102-9930424CFB06}" type="presParOf" srcId="{0899D857-E49C-457F-8BE8-D8FE48722A84}" destId="{B0D67868-C119-4015-8311-3B0E1C4212B1}" srcOrd="0" destOrd="0" presId="urn:microsoft.com/office/officeart/2005/8/layout/vList5"/>
    <dgm:cxn modelId="{3BBE22AE-2986-45F0-8CC8-14DA610B5238}" type="presParOf" srcId="{A58D9322-4B20-41D4-8B15-3D8093FAC466}" destId="{BB65BA7E-8BE3-484B-83DA-EA6963B65DD6}" srcOrd="3" destOrd="0" presId="urn:microsoft.com/office/officeart/2005/8/layout/vList5"/>
    <dgm:cxn modelId="{CAFEFC1F-28F3-4FF7-8564-1274DEF7D848}" type="presParOf" srcId="{A58D9322-4B20-41D4-8B15-3D8093FAC466}" destId="{6FC9DF12-2017-490F-9FDE-D19177025CC7}" srcOrd="4" destOrd="0" presId="urn:microsoft.com/office/officeart/2005/8/layout/vList5"/>
    <dgm:cxn modelId="{4D2D6FAC-6B76-43E2-B13A-C0E0C8EF9B8C}" type="presParOf" srcId="{6FC9DF12-2017-490F-9FDE-D19177025CC7}" destId="{4C715E65-C8AB-467E-93B9-D6726804322E}" srcOrd="0"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C21D10-5679-430A-A01E-D0EB7FE2905E}" type="doc">
      <dgm:prSet loTypeId="urn:microsoft.com/office/officeart/2008/layout/PictureAccentList" loCatId="list" qsTypeId="urn:microsoft.com/office/officeart/2005/8/quickstyle/3d2" qsCatId="3D" csTypeId="urn:microsoft.com/office/officeart/2005/8/colors/colorful3" csCatId="colorful" phldr="1"/>
      <dgm:spPr/>
      <dgm:t>
        <a:bodyPr/>
        <a:lstStyle/>
        <a:p>
          <a:endParaRPr lang="es-ES"/>
        </a:p>
      </dgm:t>
    </dgm:pt>
    <dgm:pt modelId="{E4AD98B7-9A60-46F8-B42C-6B675224B8D1}">
      <dgm:prSet custT="1"/>
      <dgm:spPr>
        <a:solidFill>
          <a:srgbClr val="EA3D39"/>
        </a:solidFill>
      </dgm:spPr>
      <dgm:t>
        <a:bodyPr/>
        <a:lstStyle/>
        <a:p>
          <a:r>
            <a:rPr lang="es-ES" sz="1600" b="1" dirty="0" err="1">
              <a:effectLst>
                <a:outerShdw blurRad="38100" dist="38100" dir="2700000" algn="tl">
                  <a:srgbClr val="000000">
                    <a:alpha val="43137"/>
                  </a:srgbClr>
                </a:outerShdw>
              </a:effectLst>
            </a:rPr>
            <a:t>Dessen</a:t>
          </a:r>
          <a:r>
            <a:rPr lang="es-ES" sz="1600" b="1" dirty="0">
              <a:effectLst>
                <a:outerShdw blurRad="38100" dist="38100" dir="2700000" algn="tl">
                  <a:srgbClr val="000000">
                    <a:alpha val="43137"/>
                  </a:srgbClr>
                </a:outerShdw>
              </a:effectLst>
            </a:rPr>
            <a:t> </a:t>
          </a:r>
          <a:r>
            <a:rPr lang="es-ES" sz="1600" b="1" dirty="0" err="1">
              <a:effectLst>
                <a:outerShdw blurRad="38100" dist="38100" dir="2700000" algn="tl">
                  <a:srgbClr val="000000">
                    <a:alpha val="43137"/>
                  </a:srgbClr>
                </a:outerShdw>
              </a:effectLst>
            </a:rPr>
            <a:t>Charaktereigenschaften</a:t>
          </a:r>
          <a:r>
            <a:rPr lang="es-ES" sz="1600" b="1" dirty="0">
              <a:effectLst>
                <a:outerShdw blurRad="38100" dist="38100" dir="2700000" algn="tl">
                  <a:srgbClr val="000000">
                    <a:alpha val="43137"/>
                  </a:srgbClr>
                </a:outerShdw>
              </a:effectLst>
            </a:rPr>
            <a:t> (2. </a:t>
          </a:r>
          <a:r>
            <a:rPr lang="es-ES" sz="1600" b="1" dirty="0" err="1">
              <a:effectLst>
                <a:outerShdw blurRad="38100" dist="38100" dir="2700000" algn="tl">
                  <a:srgbClr val="000000">
                    <a:alpha val="43137"/>
                  </a:srgbClr>
                </a:outerShdw>
              </a:effectLst>
            </a:rPr>
            <a:t>Mose</a:t>
          </a:r>
          <a:r>
            <a:rPr lang="es-ES" sz="1600" b="1" dirty="0">
              <a:effectLst>
                <a:outerShdw blurRad="38100" dist="38100" dir="2700000" algn="tl">
                  <a:srgbClr val="000000">
                    <a:alpha val="43137"/>
                  </a:srgbClr>
                </a:outerShdw>
              </a:effectLst>
            </a:rPr>
            <a:t> 18:21):</a:t>
          </a:r>
        </a:p>
      </dgm:t>
    </dgm:pt>
    <dgm:pt modelId="{A164A679-F0A9-4CB4-A07E-04BD84049F22}" type="parTrans" cxnId="{E0BF1E77-1378-4E15-A9B3-6E11C27E58E5}">
      <dgm:prSet/>
      <dgm:spPr/>
      <dgm:t>
        <a:bodyPr/>
        <a:lstStyle/>
        <a:p>
          <a:endParaRPr lang="es-ES" sz="2000"/>
        </a:p>
      </dgm:t>
    </dgm:pt>
    <dgm:pt modelId="{894A301B-0C1C-40EF-AED5-B06E6B554BE0}" type="sibTrans" cxnId="{E0BF1E77-1378-4E15-A9B3-6E11C27E58E5}">
      <dgm:prSet/>
      <dgm:spPr/>
      <dgm:t>
        <a:bodyPr/>
        <a:lstStyle/>
        <a:p>
          <a:endParaRPr lang="es-ES" sz="2000"/>
        </a:p>
      </dgm:t>
    </dgm:pt>
    <dgm:pt modelId="{F5F2B980-3B6A-47D7-AEE3-825DE60B8924}">
      <dgm:prSet custT="1"/>
      <dgm:spPr>
        <a:solidFill>
          <a:schemeClr val="accent4">
            <a:lumMod val="60000"/>
            <a:lumOff val="40000"/>
          </a:schemeClr>
        </a:solidFill>
      </dgm:spPr>
      <dgm:t>
        <a:bodyPr/>
        <a:lstStyle/>
        <a:p>
          <a:r>
            <a:rPr lang="es-ES" sz="2000" b="1" dirty="0" err="1">
              <a:solidFill>
                <a:schemeClr val="tx1"/>
              </a:solidFill>
            </a:rPr>
            <a:t>Fürchte</a:t>
          </a:r>
          <a:r>
            <a:rPr lang="es-ES" sz="2000" b="1" dirty="0">
              <a:solidFill>
                <a:schemeClr val="tx1"/>
              </a:solidFill>
            </a:rPr>
            <a:t> </a:t>
          </a:r>
          <a:r>
            <a:rPr lang="es-ES" sz="2000" b="1" dirty="0" err="1">
              <a:solidFill>
                <a:schemeClr val="tx1"/>
              </a:solidFill>
            </a:rPr>
            <a:t>GOTT</a:t>
          </a:r>
          <a:r>
            <a:rPr lang="es-ES" sz="2000" b="1" dirty="0">
              <a:solidFill>
                <a:schemeClr val="tx1"/>
              </a:solidFill>
            </a:rPr>
            <a:t>!</a:t>
          </a:r>
        </a:p>
      </dgm:t>
    </dgm:pt>
    <dgm:pt modelId="{36C5300C-9887-436A-AF59-D66178B0F0AC}" type="parTrans" cxnId="{9DAF47E0-1261-49BD-B61D-2240169DFA1F}">
      <dgm:prSet/>
      <dgm:spPr/>
      <dgm:t>
        <a:bodyPr/>
        <a:lstStyle/>
        <a:p>
          <a:endParaRPr lang="es-ES" sz="2000"/>
        </a:p>
      </dgm:t>
    </dgm:pt>
    <dgm:pt modelId="{9FC28E47-04E5-4689-99BD-A6210F55402A}" type="sibTrans" cxnId="{9DAF47E0-1261-49BD-B61D-2240169DFA1F}">
      <dgm:prSet/>
      <dgm:spPr/>
      <dgm:t>
        <a:bodyPr/>
        <a:lstStyle/>
        <a:p>
          <a:endParaRPr lang="es-ES" sz="2000"/>
        </a:p>
      </dgm:t>
    </dgm:pt>
    <dgm:pt modelId="{7DA3D310-3E82-4015-B577-7CC690EE3FA0}">
      <dgm:prSet custT="1"/>
      <dgm:spPr>
        <a:solidFill>
          <a:schemeClr val="accent1">
            <a:lumMod val="60000"/>
            <a:lumOff val="40000"/>
          </a:schemeClr>
        </a:solidFill>
      </dgm:spPr>
      <dgm:t>
        <a:bodyPr/>
        <a:lstStyle/>
        <a:p>
          <a:r>
            <a:rPr lang="es-ES" sz="2000" b="1" dirty="0" err="1">
              <a:solidFill>
                <a:schemeClr val="tx1"/>
              </a:solidFill>
            </a:rPr>
            <a:t>Sei</a:t>
          </a:r>
          <a:r>
            <a:rPr lang="es-ES" sz="2000" b="1" dirty="0">
              <a:solidFill>
                <a:schemeClr val="tx1"/>
              </a:solidFill>
            </a:rPr>
            <a:t> </a:t>
          </a:r>
          <a:r>
            <a:rPr lang="es-ES" sz="2000" b="1" dirty="0" err="1">
              <a:solidFill>
                <a:schemeClr val="tx1"/>
              </a:solidFill>
            </a:rPr>
            <a:t>vertrauenswürdig</a:t>
          </a:r>
          <a:r>
            <a:rPr lang="es-ES" sz="2000" b="1" dirty="0">
              <a:solidFill>
                <a:schemeClr val="tx1"/>
              </a:solidFill>
            </a:rPr>
            <a:t>!</a:t>
          </a:r>
        </a:p>
      </dgm:t>
    </dgm:pt>
    <dgm:pt modelId="{7AF717A1-71FE-44C6-A232-4ABECB2F5FC9}" type="parTrans" cxnId="{62BE7AB4-DC31-4FC9-A17F-1DE94C174CBD}">
      <dgm:prSet/>
      <dgm:spPr/>
      <dgm:t>
        <a:bodyPr/>
        <a:lstStyle/>
        <a:p>
          <a:endParaRPr lang="es-ES" sz="2000"/>
        </a:p>
      </dgm:t>
    </dgm:pt>
    <dgm:pt modelId="{C3CAD911-1EEF-4D56-8875-9C049C6A655D}" type="sibTrans" cxnId="{62BE7AB4-DC31-4FC9-A17F-1DE94C174CBD}">
      <dgm:prSet/>
      <dgm:spPr/>
      <dgm:t>
        <a:bodyPr/>
        <a:lstStyle/>
        <a:p>
          <a:endParaRPr lang="es-ES" sz="2000"/>
        </a:p>
      </dgm:t>
    </dgm:pt>
    <dgm:pt modelId="{48F9FFBC-1749-4EF8-9EBD-F10A9D0729A9}">
      <dgm:prSet custT="1"/>
      <dgm:spPr>
        <a:solidFill>
          <a:srgbClr val="5DD5FF"/>
        </a:solidFill>
      </dgm:spPr>
      <dgm:t>
        <a:bodyPr/>
        <a:lstStyle/>
        <a:p>
          <a:r>
            <a:rPr lang="es-ES" sz="2000" b="1" dirty="0">
              <a:solidFill>
                <a:schemeClr val="tx1"/>
              </a:solidFill>
            </a:rPr>
            <a:t>Hasse </a:t>
          </a:r>
          <a:r>
            <a:rPr lang="es-ES" sz="2000" b="1" dirty="0" err="1">
              <a:solidFill>
                <a:schemeClr val="tx1"/>
              </a:solidFill>
            </a:rPr>
            <a:t>Bestechung</a:t>
          </a:r>
          <a:r>
            <a:rPr lang="es-ES" sz="2000" b="1" dirty="0">
              <a:solidFill>
                <a:schemeClr val="tx1"/>
              </a:solidFill>
            </a:rPr>
            <a:t>!</a:t>
          </a:r>
        </a:p>
      </dgm:t>
    </dgm:pt>
    <dgm:pt modelId="{5F28433B-15A7-40FA-9AB9-16273AD0ACE1}" type="parTrans" cxnId="{D9F9CC39-E566-42FB-8B29-0BE998F046A8}">
      <dgm:prSet/>
      <dgm:spPr/>
      <dgm:t>
        <a:bodyPr/>
        <a:lstStyle/>
        <a:p>
          <a:endParaRPr lang="es-ES" sz="2000"/>
        </a:p>
      </dgm:t>
    </dgm:pt>
    <dgm:pt modelId="{57421DF3-5804-4346-B2DB-C856A3C8EA77}" type="sibTrans" cxnId="{D9F9CC39-E566-42FB-8B29-0BE998F046A8}">
      <dgm:prSet/>
      <dgm:spPr/>
      <dgm:t>
        <a:bodyPr/>
        <a:lstStyle/>
        <a:p>
          <a:endParaRPr lang="es-ES" sz="2000"/>
        </a:p>
      </dgm:t>
    </dgm:pt>
    <dgm:pt modelId="{8C65EDE4-8DD3-4634-82DE-FCE4FCAA4C5D}" type="pres">
      <dgm:prSet presAssocID="{92C21D10-5679-430A-A01E-D0EB7FE2905E}" presName="layout" presStyleCnt="0">
        <dgm:presLayoutVars>
          <dgm:chMax/>
          <dgm:chPref/>
          <dgm:dir/>
          <dgm:animOne val="branch"/>
          <dgm:animLvl val="lvl"/>
          <dgm:resizeHandles/>
        </dgm:presLayoutVars>
      </dgm:prSet>
      <dgm:spPr/>
    </dgm:pt>
    <dgm:pt modelId="{C5582B98-DE17-4210-94C4-92364BE56E4A}" type="pres">
      <dgm:prSet presAssocID="{E4AD98B7-9A60-46F8-B42C-6B675224B8D1}" presName="root" presStyleCnt="0">
        <dgm:presLayoutVars>
          <dgm:chMax/>
          <dgm:chPref val="4"/>
        </dgm:presLayoutVars>
      </dgm:prSet>
      <dgm:spPr/>
    </dgm:pt>
    <dgm:pt modelId="{D26434DD-A030-4D4D-B4DD-7D21C3629C2F}" type="pres">
      <dgm:prSet presAssocID="{E4AD98B7-9A60-46F8-B42C-6B675224B8D1}" presName="rootComposite" presStyleCnt="0">
        <dgm:presLayoutVars/>
      </dgm:prSet>
      <dgm:spPr/>
    </dgm:pt>
    <dgm:pt modelId="{98878BA1-5A16-4F3D-BE7F-202C58D67B2B}" type="pres">
      <dgm:prSet presAssocID="{E4AD98B7-9A60-46F8-B42C-6B675224B8D1}" presName="rootText" presStyleLbl="node0" presStyleIdx="0" presStyleCnt="1">
        <dgm:presLayoutVars>
          <dgm:chMax/>
          <dgm:chPref val="4"/>
        </dgm:presLayoutVars>
      </dgm:prSet>
      <dgm:spPr/>
    </dgm:pt>
    <dgm:pt modelId="{387106BA-1D9A-4BBC-9357-936608E8FF92}" type="pres">
      <dgm:prSet presAssocID="{E4AD98B7-9A60-46F8-B42C-6B675224B8D1}" presName="childShape" presStyleCnt="0">
        <dgm:presLayoutVars>
          <dgm:chMax val="0"/>
          <dgm:chPref val="0"/>
        </dgm:presLayoutVars>
      </dgm:prSet>
      <dgm:spPr/>
    </dgm:pt>
    <dgm:pt modelId="{89B3E2A5-17BA-46FD-B0B7-03388061F588}" type="pres">
      <dgm:prSet presAssocID="{F5F2B980-3B6A-47D7-AEE3-825DE60B8924}" presName="childComposite" presStyleCnt="0">
        <dgm:presLayoutVars>
          <dgm:chMax val="0"/>
          <dgm:chPref val="0"/>
        </dgm:presLayoutVars>
      </dgm:prSet>
      <dgm:spPr/>
    </dgm:pt>
    <dgm:pt modelId="{A5BC1136-7AB0-4B0C-A76E-5ADA0EC67691}" type="pres">
      <dgm:prSet presAssocID="{F5F2B980-3B6A-47D7-AEE3-825DE60B8924}" presName="Image" presStyleLbl="node1" presStyleIdx="0" presStyleCnt="3"/>
      <dgm:spPr>
        <a:solidFill>
          <a:schemeClr val="accent4">
            <a:lumMod val="75000"/>
          </a:schemeClr>
        </a:solidFill>
      </dgm:spPr>
    </dgm:pt>
    <dgm:pt modelId="{1802C615-AE9F-41B9-8F7D-80D193B2C02F}" type="pres">
      <dgm:prSet presAssocID="{F5F2B980-3B6A-47D7-AEE3-825DE60B8924}" presName="childText" presStyleLbl="lnNode1" presStyleIdx="0" presStyleCnt="3">
        <dgm:presLayoutVars>
          <dgm:chMax val="0"/>
          <dgm:chPref val="0"/>
          <dgm:bulletEnabled val="1"/>
        </dgm:presLayoutVars>
      </dgm:prSet>
      <dgm:spPr/>
    </dgm:pt>
    <dgm:pt modelId="{1DC0E434-7816-4A7F-B9BB-4C45470B7DFA}" type="pres">
      <dgm:prSet presAssocID="{7DA3D310-3E82-4015-B577-7CC690EE3FA0}" presName="childComposite" presStyleCnt="0">
        <dgm:presLayoutVars>
          <dgm:chMax val="0"/>
          <dgm:chPref val="0"/>
        </dgm:presLayoutVars>
      </dgm:prSet>
      <dgm:spPr/>
    </dgm:pt>
    <dgm:pt modelId="{B3D9C14E-83C8-4248-BED5-4F63A04A2943}" type="pres">
      <dgm:prSet presAssocID="{7DA3D310-3E82-4015-B577-7CC690EE3FA0}" presName="Image" presStyleLbl="node1" presStyleIdx="1" presStyleCnt="3"/>
      <dgm:spPr>
        <a:solidFill>
          <a:schemeClr val="accent1">
            <a:lumMod val="50000"/>
          </a:schemeClr>
        </a:solidFill>
      </dgm:spPr>
    </dgm:pt>
    <dgm:pt modelId="{E64FA3F8-6085-45A8-9EAC-8441BAB3BC30}" type="pres">
      <dgm:prSet presAssocID="{7DA3D310-3E82-4015-B577-7CC690EE3FA0}" presName="childText" presStyleLbl="lnNode1" presStyleIdx="1" presStyleCnt="3">
        <dgm:presLayoutVars>
          <dgm:chMax val="0"/>
          <dgm:chPref val="0"/>
          <dgm:bulletEnabled val="1"/>
        </dgm:presLayoutVars>
      </dgm:prSet>
      <dgm:spPr/>
    </dgm:pt>
    <dgm:pt modelId="{7FEF82A1-19DE-4417-89D3-2CC6FD173D6E}" type="pres">
      <dgm:prSet presAssocID="{48F9FFBC-1749-4EF8-9EBD-F10A9D0729A9}" presName="childComposite" presStyleCnt="0">
        <dgm:presLayoutVars>
          <dgm:chMax val="0"/>
          <dgm:chPref val="0"/>
        </dgm:presLayoutVars>
      </dgm:prSet>
      <dgm:spPr/>
    </dgm:pt>
    <dgm:pt modelId="{22CA8874-A2BE-4681-8FD8-D91CAE23CEBD}" type="pres">
      <dgm:prSet presAssocID="{48F9FFBC-1749-4EF8-9EBD-F10A9D0729A9}" presName="Image" presStyleLbl="node1" presStyleIdx="2" presStyleCnt="3"/>
      <dgm:spPr>
        <a:solidFill>
          <a:srgbClr val="008EC0"/>
        </a:solidFill>
      </dgm:spPr>
    </dgm:pt>
    <dgm:pt modelId="{EC81DA5B-8E28-4F1D-985F-80E39304AA1E}" type="pres">
      <dgm:prSet presAssocID="{48F9FFBC-1749-4EF8-9EBD-F10A9D0729A9}" presName="childText" presStyleLbl="lnNode1" presStyleIdx="2" presStyleCnt="3">
        <dgm:presLayoutVars>
          <dgm:chMax val="0"/>
          <dgm:chPref val="0"/>
          <dgm:bulletEnabled val="1"/>
        </dgm:presLayoutVars>
      </dgm:prSet>
      <dgm:spPr/>
    </dgm:pt>
  </dgm:ptLst>
  <dgm:cxnLst>
    <dgm:cxn modelId="{F23B8512-563C-4B54-AF2C-127F3E2A8951}" type="presOf" srcId="{92C21D10-5679-430A-A01E-D0EB7FE2905E}" destId="{8C65EDE4-8DD3-4634-82DE-FCE4FCAA4C5D}" srcOrd="0" destOrd="0" presId="urn:microsoft.com/office/officeart/2008/layout/PictureAccentList"/>
    <dgm:cxn modelId="{186D7834-B26D-46A9-92CE-B6B872EE5D64}" type="presOf" srcId="{7DA3D310-3E82-4015-B577-7CC690EE3FA0}" destId="{E64FA3F8-6085-45A8-9EAC-8441BAB3BC30}" srcOrd="0" destOrd="0" presId="urn:microsoft.com/office/officeart/2008/layout/PictureAccentList"/>
    <dgm:cxn modelId="{D9F9CC39-E566-42FB-8B29-0BE998F046A8}" srcId="{E4AD98B7-9A60-46F8-B42C-6B675224B8D1}" destId="{48F9FFBC-1749-4EF8-9EBD-F10A9D0729A9}" srcOrd="2" destOrd="0" parTransId="{5F28433B-15A7-40FA-9AB9-16273AD0ACE1}" sibTransId="{57421DF3-5804-4346-B2DB-C856A3C8EA77}"/>
    <dgm:cxn modelId="{260D963A-BD52-4436-BFEC-739458DD588C}" type="presOf" srcId="{E4AD98B7-9A60-46F8-B42C-6B675224B8D1}" destId="{98878BA1-5A16-4F3D-BE7F-202C58D67B2B}" srcOrd="0" destOrd="0" presId="urn:microsoft.com/office/officeart/2008/layout/PictureAccentList"/>
    <dgm:cxn modelId="{76955C42-87AF-4D4D-81F1-6F610CFD92E0}" type="presOf" srcId="{48F9FFBC-1749-4EF8-9EBD-F10A9D0729A9}" destId="{EC81DA5B-8E28-4F1D-985F-80E39304AA1E}" srcOrd="0" destOrd="0" presId="urn:microsoft.com/office/officeart/2008/layout/PictureAccentList"/>
    <dgm:cxn modelId="{E6F7174E-5486-44A7-A8AB-C483EC13E221}" type="presOf" srcId="{F5F2B980-3B6A-47D7-AEE3-825DE60B8924}" destId="{1802C615-AE9F-41B9-8F7D-80D193B2C02F}" srcOrd="0" destOrd="0" presId="urn:microsoft.com/office/officeart/2008/layout/PictureAccentList"/>
    <dgm:cxn modelId="{E0BF1E77-1378-4E15-A9B3-6E11C27E58E5}" srcId="{92C21D10-5679-430A-A01E-D0EB7FE2905E}" destId="{E4AD98B7-9A60-46F8-B42C-6B675224B8D1}" srcOrd="0" destOrd="0" parTransId="{A164A679-F0A9-4CB4-A07E-04BD84049F22}" sibTransId="{894A301B-0C1C-40EF-AED5-B06E6B554BE0}"/>
    <dgm:cxn modelId="{62BE7AB4-DC31-4FC9-A17F-1DE94C174CBD}" srcId="{E4AD98B7-9A60-46F8-B42C-6B675224B8D1}" destId="{7DA3D310-3E82-4015-B577-7CC690EE3FA0}" srcOrd="1" destOrd="0" parTransId="{7AF717A1-71FE-44C6-A232-4ABECB2F5FC9}" sibTransId="{C3CAD911-1EEF-4D56-8875-9C049C6A655D}"/>
    <dgm:cxn modelId="{9DAF47E0-1261-49BD-B61D-2240169DFA1F}" srcId="{E4AD98B7-9A60-46F8-B42C-6B675224B8D1}" destId="{F5F2B980-3B6A-47D7-AEE3-825DE60B8924}" srcOrd="0" destOrd="0" parTransId="{36C5300C-9887-436A-AF59-D66178B0F0AC}" sibTransId="{9FC28E47-04E5-4689-99BD-A6210F55402A}"/>
    <dgm:cxn modelId="{BDAF5937-B2A1-4656-A70E-0A0441620C1A}" type="presParOf" srcId="{8C65EDE4-8DD3-4634-82DE-FCE4FCAA4C5D}" destId="{C5582B98-DE17-4210-94C4-92364BE56E4A}" srcOrd="0" destOrd="0" presId="urn:microsoft.com/office/officeart/2008/layout/PictureAccentList"/>
    <dgm:cxn modelId="{A167B506-7919-45EE-A1C2-96AC0B4D3B85}" type="presParOf" srcId="{C5582B98-DE17-4210-94C4-92364BE56E4A}" destId="{D26434DD-A030-4D4D-B4DD-7D21C3629C2F}" srcOrd="0" destOrd="0" presId="urn:microsoft.com/office/officeart/2008/layout/PictureAccentList"/>
    <dgm:cxn modelId="{E88C1EC7-BE2E-44A9-AF84-46D3170F0115}" type="presParOf" srcId="{D26434DD-A030-4D4D-B4DD-7D21C3629C2F}" destId="{98878BA1-5A16-4F3D-BE7F-202C58D67B2B}" srcOrd="0" destOrd="0" presId="urn:microsoft.com/office/officeart/2008/layout/PictureAccentList"/>
    <dgm:cxn modelId="{1C4C90D4-6423-4F2A-B4C7-33CB5D6E304D}" type="presParOf" srcId="{C5582B98-DE17-4210-94C4-92364BE56E4A}" destId="{387106BA-1D9A-4BBC-9357-936608E8FF92}" srcOrd="1" destOrd="0" presId="urn:microsoft.com/office/officeart/2008/layout/PictureAccentList"/>
    <dgm:cxn modelId="{A14E2724-513E-482C-8C26-EA272E4F856F}" type="presParOf" srcId="{387106BA-1D9A-4BBC-9357-936608E8FF92}" destId="{89B3E2A5-17BA-46FD-B0B7-03388061F588}" srcOrd="0" destOrd="0" presId="urn:microsoft.com/office/officeart/2008/layout/PictureAccentList"/>
    <dgm:cxn modelId="{B702D751-68C9-4F63-ACBA-1220FBF11DCD}" type="presParOf" srcId="{89B3E2A5-17BA-46FD-B0B7-03388061F588}" destId="{A5BC1136-7AB0-4B0C-A76E-5ADA0EC67691}" srcOrd="0" destOrd="0" presId="urn:microsoft.com/office/officeart/2008/layout/PictureAccentList"/>
    <dgm:cxn modelId="{C067609D-77A7-423B-88D2-F09D2D827E7D}" type="presParOf" srcId="{89B3E2A5-17BA-46FD-B0B7-03388061F588}" destId="{1802C615-AE9F-41B9-8F7D-80D193B2C02F}" srcOrd="1" destOrd="0" presId="urn:microsoft.com/office/officeart/2008/layout/PictureAccentList"/>
    <dgm:cxn modelId="{52500E50-B7C1-47A5-BE5F-B13FBC6C974D}" type="presParOf" srcId="{387106BA-1D9A-4BBC-9357-936608E8FF92}" destId="{1DC0E434-7816-4A7F-B9BB-4C45470B7DFA}" srcOrd="1" destOrd="0" presId="urn:microsoft.com/office/officeart/2008/layout/PictureAccentList"/>
    <dgm:cxn modelId="{1E2B71EC-D56A-42A1-BB54-E8B108891CDA}" type="presParOf" srcId="{1DC0E434-7816-4A7F-B9BB-4C45470B7DFA}" destId="{B3D9C14E-83C8-4248-BED5-4F63A04A2943}" srcOrd="0" destOrd="0" presId="urn:microsoft.com/office/officeart/2008/layout/PictureAccentList"/>
    <dgm:cxn modelId="{45206330-F160-4B43-B4B3-BE4D35FF3C01}" type="presParOf" srcId="{1DC0E434-7816-4A7F-B9BB-4C45470B7DFA}" destId="{E64FA3F8-6085-45A8-9EAC-8441BAB3BC30}" srcOrd="1" destOrd="0" presId="urn:microsoft.com/office/officeart/2008/layout/PictureAccentList"/>
    <dgm:cxn modelId="{5FD3B03E-BF93-4BE5-AB32-3FC8035BA496}" type="presParOf" srcId="{387106BA-1D9A-4BBC-9357-936608E8FF92}" destId="{7FEF82A1-19DE-4417-89D3-2CC6FD173D6E}" srcOrd="2" destOrd="0" presId="urn:microsoft.com/office/officeart/2008/layout/PictureAccentList"/>
    <dgm:cxn modelId="{978C81C9-937C-4B3D-975C-AD414F112C79}" type="presParOf" srcId="{7FEF82A1-19DE-4417-89D3-2CC6FD173D6E}" destId="{22CA8874-A2BE-4681-8FD8-D91CAE23CEBD}" srcOrd="0" destOrd="0" presId="urn:microsoft.com/office/officeart/2008/layout/PictureAccentList"/>
    <dgm:cxn modelId="{5B38CA0C-3C17-45C6-AB25-E6153EE4CE2D}" type="presParOf" srcId="{7FEF82A1-19DE-4417-89D3-2CC6FD173D6E}" destId="{EC81DA5B-8E28-4F1D-985F-80E39304AA1E}"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1225-A24C-4821-B840-22C44418829A}">
      <dsp:nvSpPr>
        <dsp:cNvPr id="0" name=""/>
        <dsp:cNvSpPr/>
      </dsp:nvSpPr>
      <dsp:spPr>
        <a:xfrm>
          <a:off x="0" y="2603988"/>
          <a:ext cx="6581776" cy="341772"/>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Das Brot und das Wasser des Lebens: JESUS</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0" y="2603988"/>
        <a:ext cx="6581776" cy="341772"/>
      </dsp:txXfrm>
    </dsp:sp>
    <dsp:sp modelId="{7C9082F3-BE23-4F93-A295-2A6D144D84E3}">
      <dsp:nvSpPr>
        <dsp:cNvPr id="0" name=""/>
        <dsp:cNvSpPr/>
      </dsp:nvSpPr>
      <dsp:spPr>
        <a:xfrm rot="10800000">
          <a:off x="0" y="2083469"/>
          <a:ext cx="6581776" cy="525645"/>
        </a:xfrm>
        <a:prstGeom prst="upArrowCallou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Guter Rat (2. Mose 18:1-27</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rot="10800000">
        <a:off x="0" y="2083469"/>
        <a:ext cx="6581776" cy="341548"/>
      </dsp:txXfrm>
    </dsp:sp>
    <dsp:sp modelId="{F62D5662-4FB1-4590-AEB8-78074FF878B1}">
      <dsp:nvSpPr>
        <dsp:cNvPr id="0" name=""/>
        <dsp:cNvSpPr/>
      </dsp:nvSpPr>
      <dsp:spPr>
        <a:xfrm rot="10800000">
          <a:off x="0" y="1562950"/>
          <a:ext cx="6581776" cy="525645"/>
        </a:xfrm>
        <a:prstGeom prst="upArrowCallou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Die erhobenen Hände (2. Mose 17:8-16</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rot="10800000">
        <a:off x="0" y="1562950"/>
        <a:ext cx="6581776" cy="341548"/>
      </dsp:txXfrm>
    </dsp:sp>
    <dsp:sp modelId="{03A1FB19-05EE-46FF-9BFC-E6C83ADBD938}">
      <dsp:nvSpPr>
        <dsp:cNvPr id="0" name=""/>
        <dsp:cNvSpPr/>
      </dsp:nvSpPr>
      <dsp:spPr>
        <a:xfrm rot="10800000">
          <a:off x="0" y="1042431"/>
          <a:ext cx="6581776" cy="525645"/>
        </a:xfrm>
        <a:prstGeom prst="upArrowCallout">
          <a:avLst/>
        </a:prstGeom>
        <a:solidFill>
          <a:srgbClr val="007AD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Der Fels vom Berg Horeb (2. Mose 17:1-7</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rot="10800000">
        <a:off x="0" y="1042431"/>
        <a:ext cx="6581776" cy="341548"/>
      </dsp:txXfrm>
    </dsp:sp>
    <dsp:sp modelId="{09A4EDD2-FE5F-4F77-9BC7-36DCBF3BCFB8}">
      <dsp:nvSpPr>
        <dsp:cNvPr id="0" name=""/>
        <dsp:cNvSpPr/>
      </dsp:nvSpPr>
      <dsp:spPr>
        <a:xfrm rot="10800000">
          <a:off x="0" y="521913"/>
          <a:ext cx="6581776" cy="525645"/>
        </a:xfrm>
        <a:prstGeom prst="upArrowCallout">
          <a:avLst/>
        </a:prstGeom>
        <a:solidFill>
          <a:srgbClr val="A462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Brot vom Himmel (2. Mose 16:1-36</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rot="10800000">
        <a:off x="0" y="521913"/>
        <a:ext cx="6581776" cy="341548"/>
      </dsp:txXfrm>
    </dsp:sp>
    <dsp:sp modelId="{0C2FDEF2-A415-4317-BF49-2F0A87F2FE5A}">
      <dsp:nvSpPr>
        <dsp:cNvPr id="0" name=""/>
        <dsp:cNvSpPr/>
      </dsp:nvSpPr>
      <dsp:spPr>
        <a:xfrm rot="10800000">
          <a:off x="0" y="1394"/>
          <a:ext cx="6581776" cy="525645"/>
        </a:xfrm>
        <a:prstGeom prst="upArrowCallout">
          <a:avLst/>
        </a:prstGeom>
        <a:solidFill>
          <a:srgbClr val="00999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b="1" kern="1200" dirty="0">
              <a:effectLst>
                <a:outerShdw blurRad="38100" dist="38100" dir="2700000" algn="tl">
                  <a:srgbClr val="000000">
                    <a:alpha val="43137"/>
                  </a:srgbClr>
                </a:outerShdw>
              </a:effectLst>
            </a:rPr>
            <a:t>Gesäubertes Wasser (2. Mose 15:22-27</a:t>
          </a:r>
          <a:r>
            <a:rPr lang="es-E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rot="10800000">
        <a:off x="0" y="1394"/>
        <a:ext cx="6581776" cy="341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E23DC-79BE-45F9-8A1D-C92D577BBB99}">
      <dsp:nvSpPr>
        <dsp:cNvPr id="0" name=""/>
        <dsp:cNvSpPr/>
      </dsp:nvSpPr>
      <dsp:spPr>
        <a:xfrm>
          <a:off x="99507" y="142252"/>
          <a:ext cx="2023319" cy="2380376"/>
        </a:xfrm>
        <a:prstGeom prst="rect">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31750" prstMaterial="metal">
          <a:bevelT w="88900" h="203200"/>
          <a:bevelB w="165100" h="254000"/>
          <a:contourClr>
            <a:srgbClr val="7030A0"/>
          </a:contourClr>
        </a:sp3d>
      </dsp:spPr>
      <dsp:style>
        <a:lnRef idx="0">
          <a:scrgbClr r="0" g="0" b="0"/>
        </a:lnRef>
        <a:fillRef idx="1">
          <a:scrgbClr r="0" g="0" b="0"/>
        </a:fillRef>
        <a:effectRef idx="1">
          <a:scrgbClr r="0" g="0" b="0"/>
        </a:effectRef>
        <a:fontRef idx="minor"/>
      </dsp:style>
    </dsp:sp>
    <dsp:sp modelId="{81198823-CF85-4ED1-B09C-89E3A7D21569}">
      <dsp:nvSpPr>
        <dsp:cNvPr id="0" name=""/>
        <dsp:cNvSpPr/>
      </dsp:nvSpPr>
      <dsp:spPr>
        <a:xfrm>
          <a:off x="200673" y="197919"/>
          <a:ext cx="1820987" cy="1547244"/>
        </a:xfrm>
        <a:prstGeom prst="rect">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01EC3DBC-8F25-46A3-9BBC-A19356225752}">
      <dsp:nvSpPr>
        <dsp:cNvPr id="0" name=""/>
        <dsp:cNvSpPr/>
      </dsp:nvSpPr>
      <dsp:spPr>
        <a:xfrm>
          <a:off x="106801" y="1824250"/>
          <a:ext cx="2084484" cy="64270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Als die Sonne aufging, schmolz es </a:t>
          </a:r>
          <a:r>
            <a:rPr lang="de-DE" sz="1400" b="1" kern="1200" dirty="0"/>
            <a:t>(2. Mo 16,21)</a:t>
          </a:r>
          <a:endParaRPr lang="es-ES" sz="1800" b="1" kern="1200" dirty="0"/>
        </a:p>
      </dsp:txBody>
      <dsp:txXfrm>
        <a:off x="106801" y="1824250"/>
        <a:ext cx="2084484" cy="642701"/>
      </dsp:txXfrm>
    </dsp:sp>
    <dsp:sp modelId="{3AFC8898-54C6-4D7A-9045-E8D2F769CCE8}">
      <dsp:nvSpPr>
        <dsp:cNvPr id="0" name=""/>
        <dsp:cNvSpPr/>
      </dsp:nvSpPr>
      <dsp:spPr>
        <a:xfrm>
          <a:off x="2532214" y="142252"/>
          <a:ext cx="2250801" cy="2380376"/>
        </a:xfrm>
        <a:prstGeom prst="rect">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31750" prstMaterial="metal">
          <a:bevelT w="88900" h="203200"/>
          <a:bevelB w="165100" h="254000"/>
          <a:contourClr>
            <a:srgbClr val="7030A0"/>
          </a:contourClr>
        </a:sp3d>
      </dsp:spPr>
      <dsp:style>
        <a:lnRef idx="0">
          <a:scrgbClr r="0" g="0" b="0"/>
        </a:lnRef>
        <a:fillRef idx="1">
          <a:scrgbClr r="0" g="0" b="0"/>
        </a:fillRef>
        <a:effectRef idx="1">
          <a:scrgbClr r="0" g="0" b="0"/>
        </a:effectRef>
        <a:fontRef idx="minor"/>
      </dsp:style>
    </dsp:sp>
    <dsp:sp modelId="{9CFC6A43-375E-47EC-B8B7-92B292F0B6F2}">
      <dsp:nvSpPr>
        <dsp:cNvPr id="0" name=""/>
        <dsp:cNvSpPr/>
      </dsp:nvSpPr>
      <dsp:spPr>
        <a:xfrm>
          <a:off x="2747121" y="197919"/>
          <a:ext cx="1820987" cy="1547244"/>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74A73C11-29D4-4646-89D3-CC909D7FD8EA}">
      <dsp:nvSpPr>
        <dsp:cNvPr id="0" name=""/>
        <dsp:cNvSpPr/>
      </dsp:nvSpPr>
      <dsp:spPr>
        <a:xfrm>
          <a:off x="2483734" y="1824250"/>
          <a:ext cx="2347763" cy="64270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Fünf Tage lang fiel die gleiche Menge</a:t>
          </a:r>
          <a:br>
            <a:rPr lang="de-DE" sz="1800" b="1" kern="1200" dirty="0"/>
          </a:br>
          <a:r>
            <a:rPr lang="de-DE" sz="1400" b="1" kern="1200" dirty="0"/>
            <a:t>(2. Mo 16,16)</a:t>
          </a:r>
          <a:endParaRPr lang="es-ES" sz="1800" b="1" kern="1200" dirty="0"/>
        </a:p>
      </dsp:txBody>
      <dsp:txXfrm>
        <a:off x="2483734" y="1824250"/>
        <a:ext cx="2347763" cy="642701"/>
      </dsp:txXfrm>
    </dsp:sp>
    <dsp:sp modelId="{31450C52-4752-4349-976E-250B8A68E6E7}">
      <dsp:nvSpPr>
        <dsp:cNvPr id="0" name=""/>
        <dsp:cNvSpPr/>
      </dsp:nvSpPr>
      <dsp:spPr>
        <a:xfrm>
          <a:off x="5175823" y="142252"/>
          <a:ext cx="2023319" cy="2380376"/>
        </a:xfrm>
        <a:prstGeom prst="rect">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31750" prstMaterial="metal">
          <a:bevelT w="88900" h="203200"/>
          <a:bevelB w="165100" h="254000"/>
          <a:contourClr>
            <a:srgbClr val="7030A0"/>
          </a:contourClr>
        </a:sp3d>
      </dsp:spPr>
      <dsp:style>
        <a:lnRef idx="0">
          <a:scrgbClr r="0" g="0" b="0"/>
        </a:lnRef>
        <a:fillRef idx="1">
          <a:scrgbClr r="0" g="0" b="0"/>
        </a:fillRef>
        <a:effectRef idx="1">
          <a:scrgbClr r="0" g="0" b="0"/>
        </a:effectRef>
        <a:fontRef idx="minor"/>
      </dsp:style>
    </dsp:sp>
    <dsp:sp modelId="{3E94C50E-A886-445A-B918-8126D85934E9}">
      <dsp:nvSpPr>
        <dsp:cNvPr id="0" name=""/>
        <dsp:cNvSpPr/>
      </dsp:nvSpPr>
      <dsp:spPr>
        <a:xfrm>
          <a:off x="5276989" y="197919"/>
          <a:ext cx="1820987" cy="1547244"/>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1B53F70-0B95-4F80-B93B-A448E8CCC627}">
      <dsp:nvSpPr>
        <dsp:cNvPr id="0" name=""/>
        <dsp:cNvSpPr/>
      </dsp:nvSpPr>
      <dsp:spPr>
        <a:xfrm>
          <a:off x="5190228" y="1824250"/>
          <a:ext cx="2051324" cy="64270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Aber am 6. Tag fiel doppelt so viel davon </a:t>
          </a:r>
          <a:r>
            <a:rPr lang="de-DE" sz="1400" b="1" kern="1200" dirty="0"/>
            <a:t>(2. Mo 16:22)</a:t>
          </a:r>
          <a:endParaRPr lang="es-ES" sz="1800" b="1" kern="1200" dirty="0"/>
        </a:p>
      </dsp:txBody>
      <dsp:txXfrm>
        <a:off x="5190228" y="1824250"/>
        <a:ext cx="2051324" cy="642701"/>
      </dsp:txXfrm>
    </dsp:sp>
    <dsp:sp modelId="{98FC0FB8-8F53-4199-9E3B-CCDE9A1B73C9}">
      <dsp:nvSpPr>
        <dsp:cNvPr id="0" name=""/>
        <dsp:cNvSpPr/>
      </dsp:nvSpPr>
      <dsp:spPr>
        <a:xfrm>
          <a:off x="3866" y="2724960"/>
          <a:ext cx="2023319" cy="2380376"/>
        </a:xfrm>
        <a:prstGeom prst="rect">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31750" prstMaterial="metal">
          <a:bevelT w="88900" h="203200"/>
          <a:bevelB w="165100" h="254000"/>
          <a:contourClr>
            <a:srgbClr val="7030A0"/>
          </a:contourClr>
        </a:sp3d>
      </dsp:spPr>
      <dsp:style>
        <a:lnRef idx="0">
          <a:scrgbClr r="0" g="0" b="0"/>
        </a:lnRef>
        <a:fillRef idx="1">
          <a:scrgbClr r="0" g="0" b="0"/>
        </a:fillRef>
        <a:effectRef idx="1">
          <a:scrgbClr r="0" g="0" b="0"/>
        </a:effectRef>
        <a:fontRef idx="minor"/>
      </dsp:style>
    </dsp:sp>
    <dsp:sp modelId="{66E9358D-0828-488E-9582-DA843CCC7E24}">
      <dsp:nvSpPr>
        <dsp:cNvPr id="0" name=""/>
        <dsp:cNvSpPr/>
      </dsp:nvSpPr>
      <dsp:spPr>
        <a:xfrm>
          <a:off x="105032" y="2780627"/>
          <a:ext cx="1820987" cy="1547244"/>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CEBCBCE7-27DF-4D65-9F16-61DC36C72157}">
      <dsp:nvSpPr>
        <dsp:cNvPr id="0" name=""/>
        <dsp:cNvSpPr/>
      </dsp:nvSpPr>
      <dsp:spPr>
        <a:xfrm>
          <a:off x="105032" y="4406958"/>
          <a:ext cx="1820987" cy="64270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Am Sabbat fiel nichts</a:t>
          </a:r>
          <a:br>
            <a:rPr lang="de-DE" sz="1800" b="1" kern="1200" dirty="0"/>
          </a:br>
          <a:r>
            <a:rPr lang="de-DE" sz="1400" b="1" kern="1200" dirty="0"/>
            <a:t>(2. Mo 16,26)</a:t>
          </a:r>
          <a:endParaRPr lang="es-ES" sz="1800" b="1" kern="1200" dirty="0"/>
        </a:p>
      </dsp:txBody>
      <dsp:txXfrm>
        <a:off x="105032" y="4406958"/>
        <a:ext cx="1820987" cy="642701"/>
      </dsp:txXfrm>
    </dsp:sp>
    <dsp:sp modelId="{66DA79FB-539D-4658-9909-FEEDDB7EC834}">
      <dsp:nvSpPr>
        <dsp:cNvPr id="0" name=""/>
        <dsp:cNvSpPr/>
      </dsp:nvSpPr>
      <dsp:spPr>
        <a:xfrm>
          <a:off x="2373870" y="2724960"/>
          <a:ext cx="2023319" cy="2380376"/>
        </a:xfrm>
        <a:prstGeom prst="rect">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31750" prstMaterial="metal">
          <a:bevelT w="88900" h="203200"/>
          <a:bevelB w="165100" h="254000"/>
          <a:contourClr>
            <a:srgbClr val="7030A0"/>
          </a:contourClr>
        </a:sp3d>
      </dsp:spPr>
      <dsp:style>
        <a:lnRef idx="0">
          <a:scrgbClr r="0" g="0" b="0"/>
        </a:lnRef>
        <a:fillRef idx="1">
          <a:scrgbClr r="0" g="0" b="0"/>
        </a:fillRef>
        <a:effectRef idx="1">
          <a:scrgbClr r="0" g="0" b="0"/>
        </a:effectRef>
        <a:fontRef idx="minor"/>
      </dsp:style>
    </dsp:sp>
    <dsp:sp modelId="{CEDCC1B7-1DA8-4FF4-B628-AF544988E87A}">
      <dsp:nvSpPr>
        <dsp:cNvPr id="0" name=""/>
        <dsp:cNvSpPr/>
      </dsp:nvSpPr>
      <dsp:spPr>
        <a:xfrm>
          <a:off x="2475036" y="2780627"/>
          <a:ext cx="1820987" cy="1547244"/>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3050A990-44F6-4D76-86C5-7B0F6C17A27B}">
      <dsp:nvSpPr>
        <dsp:cNvPr id="0" name=""/>
        <dsp:cNvSpPr/>
      </dsp:nvSpPr>
      <dsp:spPr>
        <a:xfrm>
          <a:off x="2357510" y="4406958"/>
          <a:ext cx="2056040" cy="64270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kern="1200" dirty="0"/>
            <a:t>Von einem Tag auf den anderen war es voller Würmer</a:t>
          </a:r>
          <a:br>
            <a:rPr lang="de-DE" sz="1600" b="1" kern="1200" dirty="0"/>
          </a:br>
          <a:r>
            <a:rPr lang="de-DE" sz="1200" b="1" kern="1200" dirty="0"/>
            <a:t>(2. Mo 16,20)</a:t>
          </a:r>
          <a:endParaRPr lang="es-ES" sz="1600" b="1" kern="1200" dirty="0"/>
        </a:p>
      </dsp:txBody>
      <dsp:txXfrm>
        <a:off x="2357510" y="4406958"/>
        <a:ext cx="2056040" cy="642701"/>
      </dsp:txXfrm>
    </dsp:sp>
    <dsp:sp modelId="{8799F4C3-4AC8-4534-830E-6A19BB4909A6}">
      <dsp:nvSpPr>
        <dsp:cNvPr id="0" name=""/>
        <dsp:cNvSpPr/>
      </dsp:nvSpPr>
      <dsp:spPr>
        <a:xfrm>
          <a:off x="4743875" y="2724960"/>
          <a:ext cx="2534329" cy="2380376"/>
        </a:xfrm>
        <a:prstGeom prst="rect">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31750" prstMaterial="metal">
          <a:bevelT w="88900" h="203200"/>
          <a:bevelB w="165100" h="254000"/>
          <a:contourClr>
            <a:srgbClr val="7030A0"/>
          </a:contourClr>
        </a:sp3d>
      </dsp:spPr>
      <dsp:style>
        <a:lnRef idx="0">
          <a:scrgbClr r="0" g="0" b="0"/>
        </a:lnRef>
        <a:fillRef idx="1">
          <a:scrgbClr r="0" g="0" b="0"/>
        </a:fillRef>
        <a:effectRef idx="1">
          <a:scrgbClr r="0" g="0" b="0"/>
        </a:effectRef>
        <a:fontRef idx="minor"/>
      </dsp:style>
    </dsp:sp>
    <dsp:sp modelId="{C705C158-7D8E-40F5-A429-A97F9DF54B04}">
      <dsp:nvSpPr>
        <dsp:cNvPr id="0" name=""/>
        <dsp:cNvSpPr/>
      </dsp:nvSpPr>
      <dsp:spPr>
        <a:xfrm>
          <a:off x="5100546" y="2780627"/>
          <a:ext cx="1820987" cy="1547244"/>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05048E5-3625-4F58-AD62-78AA6180DBBE}">
      <dsp:nvSpPr>
        <dsp:cNvPr id="0" name=""/>
        <dsp:cNvSpPr/>
      </dsp:nvSpPr>
      <dsp:spPr>
        <a:xfrm>
          <a:off x="4802332" y="4406958"/>
          <a:ext cx="2417415" cy="642701"/>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t>Von Freitag auf Sabbat verdarb es nicht </a:t>
          </a:r>
          <a:r>
            <a:rPr lang="de-DE" sz="1400" b="1" kern="1200" dirty="0"/>
            <a:t>(2. Mo 16:23-24)</a:t>
          </a:r>
          <a:endParaRPr lang="es-ES" sz="1800" b="1" kern="1200" dirty="0"/>
        </a:p>
      </dsp:txBody>
      <dsp:txXfrm>
        <a:off x="4802332" y="4406958"/>
        <a:ext cx="2417415" cy="6427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139B-0752-42D3-95E6-C7C8C5B6DF09}">
      <dsp:nvSpPr>
        <dsp:cNvPr id="0" name=""/>
        <dsp:cNvSpPr/>
      </dsp:nvSpPr>
      <dsp:spPr>
        <a:xfrm>
          <a:off x="95253" y="796"/>
          <a:ext cx="4456866" cy="525684"/>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err="1">
              <a:effectLst>
                <a:outerShdw blurRad="38100" dist="38100" dir="2700000" algn="tl">
                  <a:srgbClr val="000000">
                    <a:alpha val="43137"/>
                  </a:srgbClr>
                </a:outerShdw>
              </a:effectLst>
            </a:rPr>
            <a:t>Sie</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haben</a:t>
          </a:r>
          <a:r>
            <a:rPr lang="es-ES" sz="1800" b="1" kern="1200" dirty="0">
              <a:effectLst>
                <a:outerShdw blurRad="38100" dist="38100" dir="2700000" algn="tl">
                  <a:srgbClr val="000000">
                    <a:alpha val="43137"/>
                  </a:srgbClr>
                </a:outerShdw>
              </a:effectLst>
            </a:rPr>
            <a:t> </a:t>
          </a:r>
          <a:r>
            <a:rPr lang="es-ES" sz="1800" b="1" kern="1200" dirty="0" err="1">
              <a:solidFill>
                <a:srgbClr val="FFFF66">
                  <a:lumMod val="60000"/>
                  <a:lumOff val="40000"/>
                </a:srgbClr>
              </a:solidFill>
              <a:effectLst>
                <a:outerShdw blurRad="38100" dist="38100" dir="2700000" algn="tl">
                  <a:srgbClr val="000000">
                    <a:alpha val="43137"/>
                  </a:srgbClr>
                </a:outerShdw>
              </a:effectLst>
              <a:latin typeface="Aptos" panose="02110004020202020204"/>
              <a:ea typeface="+mn-ea"/>
              <a:cs typeface="+mn-cs"/>
            </a:rPr>
            <a:t>Vergangenes</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vergessen</a:t>
          </a:r>
          <a:endParaRPr lang="es-ES" sz="1800" b="1" kern="1200" dirty="0">
            <a:effectLst>
              <a:outerShdw blurRad="38100" dist="38100" dir="2700000" algn="tl">
                <a:srgbClr val="000000">
                  <a:alpha val="43137"/>
                </a:srgbClr>
              </a:outerShdw>
            </a:effectLst>
          </a:endParaRPr>
        </a:p>
      </dsp:txBody>
      <dsp:txXfrm>
        <a:off x="120915" y="26458"/>
        <a:ext cx="4405542" cy="474360"/>
      </dsp:txXfrm>
    </dsp:sp>
    <dsp:sp modelId="{B0D67868-C119-4015-8311-3B0E1C4212B1}">
      <dsp:nvSpPr>
        <dsp:cNvPr id="0" name=""/>
        <dsp:cNvSpPr/>
      </dsp:nvSpPr>
      <dsp:spPr>
        <a:xfrm>
          <a:off x="95253" y="552765"/>
          <a:ext cx="4456866" cy="525684"/>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Sie konzentrierten sich auf die Schwierigkeiten der </a:t>
          </a:r>
          <a:r>
            <a:rPr lang="de-DE" sz="1800" b="1" kern="1200" dirty="0">
              <a:solidFill>
                <a:srgbClr val="FFFF66">
                  <a:lumMod val="60000"/>
                  <a:lumOff val="40000"/>
                </a:srgbClr>
              </a:solidFill>
              <a:effectLst>
                <a:outerShdw blurRad="38100" dist="38100" dir="2700000" algn="tl">
                  <a:srgbClr val="000000">
                    <a:alpha val="43137"/>
                  </a:srgbClr>
                </a:outerShdw>
              </a:effectLst>
              <a:latin typeface="Aptos" panose="02110004020202020204"/>
              <a:ea typeface="+mn-ea"/>
              <a:cs typeface="+mn-cs"/>
            </a:rPr>
            <a:t>Gegenwart</a:t>
          </a:r>
          <a:endParaRPr lang="es-ES" sz="1800" b="1" kern="1200" dirty="0">
            <a:solidFill>
              <a:srgbClr val="FFFF66">
                <a:lumMod val="60000"/>
                <a:lumOff val="40000"/>
              </a:srgbClr>
            </a:solidFill>
            <a:effectLst>
              <a:outerShdw blurRad="38100" dist="38100" dir="2700000" algn="tl">
                <a:srgbClr val="000000">
                  <a:alpha val="43137"/>
                </a:srgbClr>
              </a:outerShdw>
            </a:effectLst>
            <a:latin typeface="Aptos" panose="02110004020202020204"/>
            <a:ea typeface="+mn-ea"/>
            <a:cs typeface="+mn-cs"/>
          </a:endParaRPr>
        </a:p>
      </dsp:txBody>
      <dsp:txXfrm>
        <a:off x="120915" y="578427"/>
        <a:ext cx="4405542" cy="474360"/>
      </dsp:txXfrm>
    </dsp:sp>
    <dsp:sp modelId="{4C715E65-C8AB-467E-93B9-D6726804322E}">
      <dsp:nvSpPr>
        <dsp:cNvPr id="0" name=""/>
        <dsp:cNvSpPr/>
      </dsp:nvSpPr>
      <dsp:spPr>
        <a:xfrm>
          <a:off x="95253" y="1104733"/>
          <a:ext cx="4456866" cy="525684"/>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Sie haben die versprochene Zukunft aus den </a:t>
          </a:r>
          <a:r>
            <a:rPr lang="de-DE" sz="1800" b="1" kern="1200" dirty="0">
              <a:solidFill>
                <a:srgbClr val="FFFF66">
                  <a:lumMod val="60000"/>
                  <a:lumOff val="40000"/>
                </a:srgbClr>
              </a:solidFill>
              <a:effectLst>
                <a:outerShdw blurRad="38100" dist="38100" dir="2700000" algn="tl">
                  <a:srgbClr val="000000">
                    <a:alpha val="43137"/>
                  </a:srgbClr>
                </a:outerShdw>
              </a:effectLst>
              <a:latin typeface="Aptos" panose="02110004020202020204"/>
              <a:ea typeface="+mn-ea"/>
              <a:cs typeface="+mn-cs"/>
            </a:rPr>
            <a:t>Augen</a:t>
          </a:r>
          <a:r>
            <a:rPr lang="de-DE" sz="1800" b="1" kern="1200" dirty="0">
              <a:effectLst>
                <a:outerShdw blurRad="38100" dist="38100" dir="2700000" algn="tl">
                  <a:srgbClr val="000000">
                    <a:alpha val="43137"/>
                  </a:srgbClr>
                </a:outerShdw>
              </a:effectLst>
            </a:rPr>
            <a:t> verloren</a:t>
          </a:r>
          <a:endParaRPr lang="es-ES" sz="1800" b="1" kern="1200" dirty="0">
            <a:effectLst>
              <a:outerShdw blurRad="38100" dist="38100" dir="2700000" algn="tl">
                <a:srgbClr val="000000">
                  <a:alpha val="43137"/>
                </a:srgbClr>
              </a:outerShdw>
            </a:effectLst>
          </a:endParaRPr>
        </a:p>
      </dsp:txBody>
      <dsp:txXfrm>
        <a:off x="120915" y="1130395"/>
        <a:ext cx="4405542" cy="4743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8BA1-5A16-4F3D-BE7F-202C58D67B2B}">
      <dsp:nvSpPr>
        <dsp:cNvPr id="0" name=""/>
        <dsp:cNvSpPr/>
      </dsp:nvSpPr>
      <dsp:spPr>
        <a:xfrm>
          <a:off x="263900" y="546"/>
          <a:ext cx="4987173" cy="328402"/>
        </a:xfrm>
        <a:prstGeom prst="roundRect">
          <a:avLst>
            <a:gd name="adj" fmla="val 10000"/>
          </a:avLst>
        </a:prstGeom>
        <a:solidFill>
          <a:srgbClr val="EA3D3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err="1">
              <a:effectLst>
                <a:outerShdw blurRad="38100" dist="38100" dir="2700000" algn="tl">
                  <a:srgbClr val="000000">
                    <a:alpha val="43137"/>
                  </a:srgbClr>
                </a:outerShdw>
              </a:effectLst>
            </a:rPr>
            <a:t>Dessen</a:t>
          </a:r>
          <a:r>
            <a:rPr lang="es-ES" sz="1600" b="1" kern="1200" dirty="0">
              <a:effectLst>
                <a:outerShdw blurRad="38100" dist="38100" dir="2700000" algn="tl">
                  <a:srgbClr val="000000">
                    <a:alpha val="43137"/>
                  </a:srgbClr>
                </a:outerShdw>
              </a:effectLst>
            </a:rPr>
            <a:t> </a:t>
          </a:r>
          <a:r>
            <a:rPr lang="es-ES" sz="1600" b="1" kern="1200" dirty="0" err="1">
              <a:effectLst>
                <a:outerShdw blurRad="38100" dist="38100" dir="2700000" algn="tl">
                  <a:srgbClr val="000000">
                    <a:alpha val="43137"/>
                  </a:srgbClr>
                </a:outerShdw>
              </a:effectLst>
            </a:rPr>
            <a:t>Charaktereigenschaften</a:t>
          </a:r>
          <a:r>
            <a:rPr lang="es-ES" sz="1600" b="1" kern="1200" dirty="0">
              <a:effectLst>
                <a:outerShdw blurRad="38100" dist="38100" dir="2700000" algn="tl">
                  <a:srgbClr val="000000">
                    <a:alpha val="43137"/>
                  </a:srgbClr>
                </a:outerShdw>
              </a:effectLst>
            </a:rPr>
            <a:t> (2. </a:t>
          </a:r>
          <a:r>
            <a:rPr lang="es-ES" sz="1600" b="1" kern="1200" dirty="0" err="1">
              <a:effectLst>
                <a:outerShdw blurRad="38100" dist="38100" dir="2700000" algn="tl">
                  <a:srgbClr val="000000">
                    <a:alpha val="43137"/>
                  </a:srgbClr>
                </a:outerShdw>
              </a:effectLst>
            </a:rPr>
            <a:t>Mose</a:t>
          </a:r>
          <a:r>
            <a:rPr lang="es-ES" sz="1600" b="1" kern="1200" dirty="0">
              <a:effectLst>
                <a:outerShdw blurRad="38100" dist="38100" dir="2700000" algn="tl">
                  <a:srgbClr val="000000">
                    <a:alpha val="43137"/>
                  </a:srgbClr>
                </a:outerShdw>
              </a:effectLst>
            </a:rPr>
            <a:t> 18:21):</a:t>
          </a:r>
        </a:p>
      </dsp:txBody>
      <dsp:txXfrm>
        <a:off x="273519" y="10165"/>
        <a:ext cx="4967935" cy="309164"/>
      </dsp:txXfrm>
    </dsp:sp>
    <dsp:sp modelId="{A5BC1136-7AB0-4B0C-A76E-5ADA0EC67691}">
      <dsp:nvSpPr>
        <dsp:cNvPr id="0" name=""/>
        <dsp:cNvSpPr/>
      </dsp:nvSpPr>
      <dsp:spPr>
        <a:xfrm>
          <a:off x="263900" y="388061"/>
          <a:ext cx="328402" cy="328402"/>
        </a:xfrm>
        <a:prstGeom prst="roundRect">
          <a:avLst>
            <a:gd name="adj" fmla="val 1667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02C615-AE9F-41B9-8F7D-80D193B2C02F}">
      <dsp:nvSpPr>
        <dsp:cNvPr id="0" name=""/>
        <dsp:cNvSpPr/>
      </dsp:nvSpPr>
      <dsp:spPr>
        <a:xfrm>
          <a:off x="612006" y="388061"/>
          <a:ext cx="4639066" cy="328402"/>
        </a:xfrm>
        <a:prstGeom prst="roundRect">
          <a:avLst>
            <a:gd name="adj" fmla="val 16670"/>
          </a:avLst>
        </a:prstGeom>
        <a:solidFill>
          <a:schemeClr val="accent4">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rPr>
            <a:t>Fürchte</a:t>
          </a:r>
          <a:r>
            <a:rPr lang="es-ES" sz="2000" b="1" kern="1200" dirty="0">
              <a:solidFill>
                <a:schemeClr val="tx1"/>
              </a:solidFill>
            </a:rPr>
            <a:t> </a:t>
          </a:r>
          <a:r>
            <a:rPr lang="es-ES" sz="2000" b="1" kern="1200" dirty="0" err="1">
              <a:solidFill>
                <a:schemeClr val="tx1"/>
              </a:solidFill>
            </a:rPr>
            <a:t>GOTT</a:t>
          </a:r>
          <a:r>
            <a:rPr lang="es-ES" sz="2000" b="1" kern="1200" dirty="0">
              <a:solidFill>
                <a:schemeClr val="tx1"/>
              </a:solidFill>
            </a:rPr>
            <a:t>!</a:t>
          </a:r>
        </a:p>
      </dsp:txBody>
      <dsp:txXfrm>
        <a:off x="628040" y="404095"/>
        <a:ext cx="4606998" cy="296334"/>
      </dsp:txXfrm>
    </dsp:sp>
    <dsp:sp modelId="{B3D9C14E-83C8-4248-BED5-4F63A04A2943}">
      <dsp:nvSpPr>
        <dsp:cNvPr id="0" name=""/>
        <dsp:cNvSpPr/>
      </dsp:nvSpPr>
      <dsp:spPr>
        <a:xfrm>
          <a:off x="263900" y="755872"/>
          <a:ext cx="328402" cy="328402"/>
        </a:xfrm>
        <a:prstGeom prst="roundRect">
          <a:avLst>
            <a:gd name="adj" fmla="val 1667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4FA3F8-6085-45A8-9EAC-8441BAB3BC30}">
      <dsp:nvSpPr>
        <dsp:cNvPr id="0" name=""/>
        <dsp:cNvSpPr/>
      </dsp:nvSpPr>
      <dsp:spPr>
        <a:xfrm>
          <a:off x="612006" y="755872"/>
          <a:ext cx="4639066" cy="328402"/>
        </a:xfrm>
        <a:prstGeom prst="roundRect">
          <a:avLst>
            <a:gd name="adj" fmla="val 16670"/>
          </a:avLst>
        </a:prstGeom>
        <a:solidFill>
          <a:schemeClr val="accent1">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rPr>
            <a:t>Sei</a:t>
          </a:r>
          <a:r>
            <a:rPr lang="es-ES" sz="2000" b="1" kern="1200" dirty="0">
              <a:solidFill>
                <a:schemeClr val="tx1"/>
              </a:solidFill>
            </a:rPr>
            <a:t> </a:t>
          </a:r>
          <a:r>
            <a:rPr lang="es-ES" sz="2000" b="1" kern="1200" dirty="0" err="1">
              <a:solidFill>
                <a:schemeClr val="tx1"/>
              </a:solidFill>
            </a:rPr>
            <a:t>vertrauenswürdig</a:t>
          </a:r>
          <a:r>
            <a:rPr lang="es-ES" sz="2000" b="1" kern="1200" dirty="0">
              <a:solidFill>
                <a:schemeClr val="tx1"/>
              </a:solidFill>
            </a:rPr>
            <a:t>!</a:t>
          </a:r>
        </a:p>
      </dsp:txBody>
      <dsp:txXfrm>
        <a:off x="628040" y="771906"/>
        <a:ext cx="4606998" cy="296334"/>
      </dsp:txXfrm>
    </dsp:sp>
    <dsp:sp modelId="{22CA8874-A2BE-4681-8FD8-D91CAE23CEBD}">
      <dsp:nvSpPr>
        <dsp:cNvPr id="0" name=""/>
        <dsp:cNvSpPr/>
      </dsp:nvSpPr>
      <dsp:spPr>
        <a:xfrm>
          <a:off x="263900" y="1123683"/>
          <a:ext cx="328402" cy="328402"/>
        </a:xfrm>
        <a:prstGeom prst="roundRect">
          <a:avLst>
            <a:gd name="adj" fmla="val 16670"/>
          </a:avLst>
        </a:prstGeom>
        <a:solidFill>
          <a:srgbClr val="008E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81DA5B-8E28-4F1D-985F-80E39304AA1E}">
      <dsp:nvSpPr>
        <dsp:cNvPr id="0" name=""/>
        <dsp:cNvSpPr/>
      </dsp:nvSpPr>
      <dsp:spPr>
        <a:xfrm>
          <a:off x="612006" y="1123683"/>
          <a:ext cx="4639066" cy="328402"/>
        </a:xfrm>
        <a:prstGeom prst="roundRect">
          <a:avLst>
            <a:gd name="adj" fmla="val 16670"/>
          </a:avLst>
        </a:prstGeom>
        <a:solidFill>
          <a:srgbClr val="5DD5FF"/>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Hasse </a:t>
          </a:r>
          <a:r>
            <a:rPr lang="es-ES" sz="2000" b="1" kern="1200" dirty="0" err="1">
              <a:solidFill>
                <a:schemeClr val="tx1"/>
              </a:solidFill>
            </a:rPr>
            <a:t>Bestechung</a:t>
          </a:r>
          <a:r>
            <a:rPr lang="es-ES" sz="2000" b="1" kern="1200" dirty="0">
              <a:solidFill>
                <a:schemeClr val="tx1"/>
              </a:solidFill>
            </a:rPr>
            <a:t>!</a:t>
          </a:r>
        </a:p>
      </dsp:txBody>
      <dsp:txXfrm>
        <a:off x="628040" y="1139717"/>
        <a:ext cx="4606998" cy="29633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CA610-17F6-542A-C8B1-0FDBA489D0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1DBC9F-8B7F-A338-EF78-2121299B7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CAE68A-CD30-D8F7-11BC-CBDA950AA417}"/>
              </a:ext>
            </a:extLst>
          </p:cNvPr>
          <p:cNvSpPr>
            <a:spLocks noGrp="1"/>
          </p:cNvSpPr>
          <p:nvPr>
            <p:ph type="dt" sz="half" idx="10"/>
          </p:nvPr>
        </p:nvSpPr>
        <p:spPr/>
        <p:txBody>
          <a:bodyPr/>
          <a:lstStyle/>
          <a:p>
            <a:fld id="{8F9B4233-282D-4213-8E52-6D925F04AC05}" type="datetimeFigureOut">
              <a:rPr lang="es-ES" smtClean="0"/>
              <a:t>15/08/2025</a:t>
            </a:fld>
            <a:endParaRPr lang="es-ES"/>
          </a:p>
        </p:txBody>
      </p:sp>
      <p:sp>
        <p:nvSpPr>
          <p:cNvPr id="5" name="Marcador de pie de página 4">
            <a:extLst>
              <a:ext uri="{FF2B5EF4-FFF2-40B4-BE49-F238E27FC236}">
                <a16:creationId xmlns:a16="http://schemas.microsoft.com/office/drawing/2014/main" id="{3FBB5874-ACB0-2BB5-567B-DCE11E68820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5FFFF4-EEBB-83D6-9459-90D29AD37F37}"/>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287474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7B5FB-2FB8-F633-B780-B133E712D11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242C02-7D8E-5B48-52B8-F2867136C6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5D6C47-CB9E-D64B-1AE4-A0F2CD460BE2}"/>
              </a:ext>
            </a:extLst>
          </p:cNvPr>
          <p:cNvSpPr>
            <a:spLocks noGrp="1"/>
          </p:cNvSpPr>
          <p:nvPr>
            <p:ph type="dt" sz="half" idx="10"/>
          </p:nvPr>
        </p:nvSpPr>
        <p:spPr/>
        <p:txBody>
          <a:bodyPr/>
          <a:lstStyle/>
          <a:p>
            <a:fld id="{8F9B4233-282D-4213-8E52-6D925F04AC05}" type="datetimeFigureOut">
              <a:rPr lang="es-ES" smtClean="0"/>
              <a:t>15/08/2025</a:t>
            </a:fld>
            <a:endParaRPr lang="es-ES"/>
          </a:p>
        </p:txBody>
      </p:sp>
      <p:sp>
        <p:nvSpPr>
          <p:cNvPr id="5" name="Marcador de pie de página 4">
            <a:extLst>
              <a:ext uri="{FF2B5EF4-FFF2-40B4-BE49-F238E27FC236}">
                <a16:creationId xmlns:a16="http://schemas.microsoft.com/office/drawing/2014/main" id="{252DF4C9-9378-5667-71F6-01623D22F0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019D3C-9725-B2ED-78F7-87E66A769FC3}"/>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344583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519D99-E553-3CB7-C2D7-07311E31D2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5F779F-557E-CFC1-CDA1-D0F3784C5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1412F3-008B-E10D-A338-CC8CF62F9856}"/>
              </a:ext>
            </a:extLst>
          </p:cNvPr>
          <p:cNvSpPr>
            <a:spLocks noGrp="1"/>
          </p:cNvSpPr>
          <p:nvPr>
            <p:ph type="dt" sz="half" idx="10"/>
          </p:nvPr>
        </p:nvSpPr>
        <p:spPr/>
        <p:txBody>
          <a:bodyPr/>
          <a:lstStyle/>
          <a:p>
            <a:fld id="{8F9B4233-282D-4213-8E52-6D925F04AC05}" type="datetimeFigureOut">
              <a:rPr lang="es-ES" smtClean="0"/>
              <a:t>15/08/2025</a:t>
            </a:fld>
            <a:endParaRPr lang="es-ES"/>
          </a:p>
        </p:txBody>
      </p:sp>
      <p:sp>
        <p:nvSpPr>
          <p:cNvPr id="5" name="Marcador de pie de página 4">
            <a:extLst>
              <a:ext uri="{FF2B5EF4-FFF2-40B4-BE49-F238E27FC236}">
                <a16:creationId xmlns:a16="http://schemas.microsoft.com/office/drawing/2014/main" id="{951E6D33-3B19-D9F1-BA4D-6B96142B3D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D7B582B-7576-316B-4861-7CF61FF1DD07}"/>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38259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9609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996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84250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425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6391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162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7280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9856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909EE-8E89-43FB-147D-37BEF0855F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B0A040-C3AE-0044-2213-537780A555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AB27C2-0CE2-ED08-9CFD-24BF91BC6924}"/>
              </a:ext>
            </a:extLst>
          </p:cNvPr>
          <p:cNvSpPr>
            <a:spLocks noGrp="1"/>
          </p:cNvSpPr>
          <p:nvPr>
            <p:ph type="dt" sz="half" idx="10"/>
          </p:nvPr>
        </p:nvSpPr>
        <p:spPr/>
        <p:txBody>
          <a:bodyPr/>
          <a:lstStyle/>
          <a:p>
            <a:fld id="{8F9B4233-282D-4213-8E52-6D925F04AC05}" type="datetimeFigureOut">
              <a:rPr lang="es-ES" smtClean="0"/>
              <a:t>15/08/2025</a:t>
            </a:fld>
            <a:endParaRPr lang="es-ES"/>
          </a:p>
        </p:txBody>
      </p:sp>
      <p:sp>
        <p:nvSpPr>
          <p:cNvPr id="5" name="Marcador de pie de página 4">
            <a:extLst>
              <a:ext uri="{FF2B5EF4-FFF2-40B4-BE49-F238E27FC236}">
                <a16:creationId xmlns:a16="http://schemas.microsoft.com/office/drawing/2014/main" id="{EEA8BE5C-4066-7C8A-D655-13B3D910EF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771C13-B1A6-F690-566B-86EB4C06479D}"/>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144270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2032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26579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4985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81CDD-136F-D63A-3F53-55D0E007FD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51C73B-C89B-1AD2-340F-94A63C0510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5AB55B-7D44-4C2B-80BC-7A8A1F2276C7}"/>
              </a:ext>
            </a:extLst>
          </p:cNvPr>
          <p:cNvSpPr>
            <a:spLocks noGrp="1"/>
          </p:cNvSpPr>
          <p:nvPr>
            <p:ph type="dt" sz="half" idx="10"/>
          </p:nvPr>
        </p:nvSpPr>
        <p:spPr/>
        <p:txBody>
          <a:bodyPr/>
          <a:lstStyle/>
          <a:p>
            <a:fld id="{8F9B4233-282D-4213-8E52-6D925F04AC05}" type="datetimeFigureOut">
              <a:rPr lang="es-ES" smtClean="0"/>
              <a:t>15/08/2025</a:t>
            </a:fld>
            <a:endParaRPr lang="es-ES"/>
          </a:p>
        </p:txBody>
      </p:sp>
      <p:sp>
        <p:nvSpPr>
          <p:cNvPr id="5" name="Marcador de pie de página 4">
            <a:extLst>
              <a:ext uri="{FF2B5EF4-FFF2-40B4-BE49-F238E27FC236}">
                <a16:creationId xmlns:a16="http://schemas.microsoft.com/office/drawing/2014/main" id="{8B1587E2-6E0F-3766-0427-F24491A816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A2E249-8B4A-684C-42C2-A802CE8F1E36}"/>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272826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FFC667-C89D-9C6E-67D8-77F4291F9A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AF7C8B-908F-7135-7ECB-0172ED956D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23A647C-EEEC-691E-A324-6E24C4A8E1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0E762A-D404-98DD-16DC-A13943BA40D0}"/>
              </a:ext>
            </a:extLst>
          </p:cNvPr>
          <p:cNvSpPr>
            <a:spLocks noGrp="1"/>
          </p:cNvSpPr>
          <p:nvPr>
            <p:ph type="dt" sz="half" idx="10"/>
          </p:nvPr>
        </p:nvSpPr>
        <p:spPr/>
        <p:txBody>
          <a:bodyPr/>
          <a:lstStyle/>
          <a:p>
            <a:fld id="{8F9B4233-282D-4213-8E52-6D925F04AC05}" type="datetimeFigureOut">
              <a:rPr lang="es-ES" smtClean="0"/>
              <a:t>15/08/2025</a:t>
            </a:fld>
            <a:endParaRPr lang="es-ES"/>
          </a:p>
        </p:txBody>
      </p:sp>
      <p:sp>
        <p:nvSpPr>
          <p:cNvPr id="6" name="Marcador de pie de página 5">
            <a:extLst>
              <a:ext uri="{FF2B5EF4-FFF2-40B4-BE49-F238E27FC236}">
                <a16:creationId xmlns:a16="http://schemas.microsoft.com/office/drawing/2014/main" id="{649EA967-08EE-4139-EBD4-06D7C59FCC4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3C1C33-DD79-66C5-151C-2E73D4EDE32D}"/>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376938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C1545-6C14-FE13-266F-4E5AC3627B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09312A-A899-9ED8-4863-DC865AA87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17D0D9-ECE1-2816-ED31-D7C9F6B8F3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9731A5A-12FF-69E0-9915-DC3BE33C8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E76F41-F5D8-92CD-58CF-8AD63F1FEC0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E39796-9770-4415-D678-FAC1DFE5FA87}"/>
              </a:ext>
            </a:extLst>
          </p:cNvPr>
          <p:cNvSpPr>
            <a:spLocks noGrp="1"/>
          </p:cNvSpPr>
          <p:nvPr>
            <p:ph type="dt" sz="half" idx="10"/>
          </p:nvPr>
        </p:nvSpPr>
        <p:spPr/>
        <p:txBody>
          <a:bodyPr/>
          <a:lstStyle/>
          <a:p>
            <a:fld id="{8F9B4233-282D-4213-8E52-6D925F04AC05}" type="datetimeFigureOut">
              <a:rPr lang="es-ES" smtClean="0"/>
              <a:t>15/08/2025</a:t>
            </a:fld>
            <a:endParaRPr lang="es-ES"/>
          </a:p>
        </p:txBody>
      </p:sp>
      <p:sp>
        <p:nvSpPr>
          <p:cNvPr id="8" name="Marcador de pie de página 7">
            <a:extLst>
              <a:ext uri="{FF2B5EF4-FFF2-40B4-BE49-F238E27FC236}">
                <a16:creationId xmlns:a16="http://schemas.microsoft.com/office/drawing/2014/main" id="{78BE9FD1-42EB-C942-F362-51FAA2892B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A57A3E4-4A07-B344-61F5-13C8383F6F78}"/>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15582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C55E8-8DAA-DC1B-1A5C-E4553BC84E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A8845D-C643-B04A-DC97-361AF74D7D0F}"/>
              </a:ext>
            </a:extLst>
          </p:cNvPr>
          <p:cNvSpPr>
            <a:spLocks noGrp="1"/>
          </p:cNvSpPr>
          <p:nvPr>
            <p:ph type="dt" sz="half" idx="10"/>
          </p:nvPr>
        </p:nvSpPr>
        <p:spPr/>
        <p:txBody>
          <a:bodyPr/>
          <a:lstStyle/>
          <a:p>
            <a:fld id="{8F9B4233-282D-4213-8E52-6D925F04AC05}" type="datetimeFigureOut">
              <a:rPr lang="es-ES" smtClean="0"/>
              <a:t>15/08/2025</a:t>
            </a:fld>
            <a:endParaRPr lang="es-ES"/>
          </a:p>
        </p:txBody>
      </p:sp>
      <p:sp>
        <p:nvSpPr>
          <p:cNvPr id="4" name="Marcador de pie de página 3">
            <a:extLst>
              <a:ext uri="{FF2B5EF4-FFF2-40B4-BE49-F238E27FC236}">
                <a16:creationId xmlns:a16="http://schemas.microsoft.com/office/drawing/2014/main" id="{A591F4EC-2303-124B-42F6-9FDA698E574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B00A29-9BAC-E3B0-7F89-52A05F57B4D2}"/>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417168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946A4D-53E6-1AD3-76B8-2F4EA20FEFB5}"/>
              </a:ext>
            </a:extLst>
          </p:cNvPr>
          <p:cNvSpPr>
            <a:spLocks noGrp="1"/>
          </p:cNvSpPr>
          <p:nvPr>
            <p:ph type="dt" sz="half" idx="10"/>
          </p:nvPr>
        </p:nvSpPr>
        <p:spPr/>
        <p:txBody>
          <a:bodyPr/>
          <a:lstStyle/>
          <a:p>
            <a:fld id="{8F9B4233-282D-4213-8E52-6D925F04AC05}" type="datetimeFigureOut">
              <a:rPr lang="es-ES" smtClean="0"/>
              <a:t>15/08/2025</a:t>
            </a:fld>
            <a:endParaRPr lang="es-ES"/>
          </a:p>
        </p:txBody>
      </p:sp>
      <p:sp>
        <p:nvSpPr>
          <p:cNvPr id="3" name="Marcador de pie de página 2">
            <a:extLst>
              <a:ext uri="{FF2B5EF4-FFF2-40B4-BE49-F238E27FC236}">
                <a16:creationId xmlns:a16="http://schemas.microsoft.com/office/drawing/2014/main" id="{5C4EE3C0-1A9C-86AC-D35B-BA903B7D694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15A333B-1ECD-5BA3-B6E4-166E176B6057}"/>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34625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CEA2-8E00-E959-7CD9-547FF61A1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63DAC4-6F04-5F7D-948F-C7E8366A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57B25A-5D67-AB26-B21D-3BD69ECDA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888BC0-7533-998E-028F-0FA39C894036}"/>
              </a:ext>
            </a:extLst>
          </p:cNvPr>
          <p:cNvSpPr>
            <a:spLocks noGrp="1"/>
          </p:cNvSpPr>
          <p:nvPr>
            <p:ph type="dt" sz="half" idx="10"/>
          </p:nvPr>
        </p:nvSpPr>
        <p:spPr/>
        <p:txBody>
          <a:bodyPr/>
          <a:lstStyle/>
          <a:p>
            <a:fld id="{8F9B4233-282D-4213-8E52-6D925F04AC05}" type="datetimeFigureOut">
              <a:rPr lang="es-ES" smtClean="0"/>
              <a:t>15/08/2025</a:t>
            </a:fld>
            <a:endParaRPr lang="es-ES"/>
          </a:p>
        </p:txBody>
      </p:sp>
      <p:sp>
        <p:nvSpPr>
          <p:cNvPr id="6" name="Marcador de pie de página 5">
            <a:extLst>
              <a:ext uri="{FF2B5EF4-FFF2-40B4-BE49-F238E27FC236}">
                <a16:creationId xmlns:a16="http://schemas.microsoft.com/office/drawing/2014/main" id="{668C33C8-0C1B-9EBD-4623-7DF0724A6D1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29BC4D2-52D1-FE55-1075-2974A93BBE31}"/>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333417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03FCC-442D-206D-5AFF-6F3A9DEA5A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F64A0C8-16AD-532C-8360-083A7F687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0258D1A-AC15-90B4-09FA-516745B1A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6DC1FF-B00B-FF41-84C5-D1A0B9148D70}"/>
              </a:ext>
            </a:extLst>
          </p:cNvPr>
          <p:cNvSpPr>
            <a:spLocks noGrp="1"/>
          </p:cNvSpPr>
          <p:nvPr>
            <p:ph type="dt" sz="half" idx="10"/>
          </p:nvPr>
        </p:nvSpPr>
        <p:spPr/>
        <p:txBody>
          <a:bodyPr/>
          <a:lstStyle/>
          <a:p>
            <a:fld id="{8F9B4233-282D-4213-8E52-6D925F04AC05}" type="datetimeFigureOut">
              <a:rPr lang="es-ES" smtClean="0"/>
              <a:t>15/08/2025</a:t>
            </a:fld>
            <a:endParaRPr lang="es-ES"/>
          </a:p>
        </p:txBody>
      </p:sp>
      <p:sp>
        <p:nvSpPr>
          <p:cNvPr id="6" name="Marcador de pie de página 5">
            <a:extLst>
              <a:ext uri="{FF2B5EF4-FFF2-40B4-BE49-F238E27FC236}">
                <a16:creationId xmlns:a16="http://schemas.microsoft.com/office/drawing/2014/main" id="{21F34AB3-4DFC-9C0E-04E3-44EDFB5591D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EE22C10-2F11-9445-8CC9-84A5D673B5C0}"/>
              </a:ext>
            </a:extLst>
          </p:cNvPr>
          <p:cNvSpPr>
            <a:spLocks noGrp="1"/>
          </p:cNvSpPr>
          <p:nvPr>
            <p:ph type="sldNum" sz="quarter" idx="12"/>
          </p:nvPr>
        </p:nvSpPr>
        <p:spPr/>
        <p:txBody>
          <a:bodyPr/>
          <a:lstStyle/>
          <a:p>
            <a:fld id="{F3F2B2DD-D9B4-4473-B4E6-C8C1CD06B136}" type="slidenum">
              <a:rPr lang="es-ES" smtClean="0"/>
              <a:t>‹Nº›</a:t>
            </a:fld>
            <a:endParaRPr lang="es-ES"/>
          </a:p>
        </p:txBody>
      </p:sp>
    </p:spTree>
    <p:extLst>
      <p:ext uri="{BB962C8B-B14F-4D97-AF65-F5344CB8AC3E}">
        <p14:creationId xmlns:p14="http://schemas.microsoft.com/office/powerpoint/2010/main" val="3929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5D8D8F-DE73-CB4E-2C4D-0B70FC8D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CFD58F-39A5-5B90-A726-3237A3B8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1DB5B8-A842-A584-E7A1-3D7A2C0597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9B4233-282D-4213-8E52-6D925F04AC05}" type="datetimeFigureOut">
              <a:rPr lang="es-ES" smtClean="0"/>
              <a:t>15/08/2025</a:t>
            </a:fld>
            <a:endParaRPr lang="es-ES"/>
          </a:p>
        </p:txBody>
      </p:sp>
      <p:sp>
        <p:nvSpPr>
          <p:cNvPr id="5" name="Marcador de pie de página 4">
            <a:extLst>
              <a:ext uri="{FF2B5EF4-FFF2-40B4-BE49-F238E27FC236}">
                <a16:creationId xmlns:a16="http://schemas.microsoft.com/office/drawing/2014/main" id="{825656AA-40B9-5AC8-31E4-2AA2B9B45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E451ADF-BE62-72D1-EF1A-CAF7AE99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F2B2DD-D9B4-4473-B4E6-C8C1CD06B136}" type="slidenum">
              <a:rPr lang="es-ES" smtClean="0"/>
              <a:t>‹Nº›</a:t>
            </a:fld>
            <a:endParaRPr lang="es-ES"/>
          </a:p>
        </p:txBody>
      </p:sp>
    </p:spTree>
    <p:extLst>
      <p:ext uri="{BB962C8B-B14F-4D97-AF65-F5344CB8AC3E}">
        <p14:creationId xmlns:p14="http://schemas.microsoft.com/office/powerpoint/2010/main" val="165365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238941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5.jp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jpeg"/><Relationship Id="rId5" Type="http://schemas.microsoft.com/office/2007/relationships/hdphoto" Target="../media/hdphoto3.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7.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microsoft.com/office/2007/relationships/hdphoto" Target="../media/hdphoto6.wdp"/><Relationship Id="rId7" Type="http://schemas.openxmlformats.org/officeDocument/2006/relationships/diagramQuickStyle" Target="../diagrams/quickStyle4.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diagramLayout" Target="../diagrams/layout4.xml"/><Relationship Id="rId11" Type="http://schemas.openxmlformats.org/officeDocument/2006/relationships/image" Target="../media/image36.jpeg"/><Relationship Id="rId5" Type="http://schemas.openxmlformats.org/officeDocument/2006/relationships/diagramData" Target="../diagrams/data4.xml"/><Relationship Id="rId10" Type="http://schemas.openxmlformats.org/officeDocument/2006/relationships/image" Target="../media/image35.jpg"/><Relationship Id="rId4" Type="http://schemas.openxmlformats.org/officeDocument/2006/relationships/image" Target="../media/image34.jpeg"/><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DED5B6"/>
            </a:gs>
            <a:gs pos="0">
              <a:schemeClr val="accent5">
                <a:lumMod val="40000"/>
                <a:lumOff val="60000"/>
              </a:schemeClr>
            </a:gs>
            <a:gs pos="58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078D0650-A451-101A-25C5-32A6CE4D8BD0}"/>
            </a:ext>
          </a:extLst>
        </p:cNvPr>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grupo de personas en una playa&#10;&#10;El contenido generado por IA puede ser incorrecto.">
            <a:extLst>
              <a:ext uri="{FF2B5EF4-FFF2-40B4-BE49-F238E27FC236}">
                <a16:creationId xmlns:a16="http://schemas.microsoft.com/office/drawing/2014/main" id="{5913390E-ECC5-845E-CA8A-5389095C192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 y="3833178"/>
            <a:ext cx="4317491" cy="3024824"/>
          </a:xfrm>
          <a:prstGeom prst="rect">
            <a:avLst/>
          </a:prstGeom>
        </p:spPr>
      </p:pic>
      <p:sp>
        <p:nvSpPr>
          <p:cNvPr id="34" name="Rectangle 1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752916"/>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exterior, parado, grupo, hombre&#10;&#10;El contenido generado por IA puede ser incorrecto.">
            <a:extLst>
              <a:ext uri="{FF2B5EF4-FFF2-40B4-BE49-F238E27FC236}">
                <a16:creationId xmlns:a16="http://schemas.microsoft.com/office/drawing/2014/main" id="{2D77E4DB-4A20-D15D-BB6F-E2172572DB2E}"/>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810500" y="-6"/>
            <a:ext cx="4381500" cy="6858002"/>
          </a:xfrm>
          <a:prstGeom prst="rect">
            <a:avLst/>
          </a:prstGeom>
        </p:spPr>
      </p:pic>
      <p:sp>
        <p:nvSpPr>
          <p:cNvPr id="16" name="Rectangle 1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435192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Imagen que contiene persona, interior, tabla, mujer&#10;&#10;El contenido generado por IA puede ser incorrecto.">
            <a:extLst>
              <a:ext uri="{FF2B5EF4-FFF2-40B4-BE49-F238E27FC236}">
                <a16:creationId xmlns:a16="http://schemas.microsoft.com/office/drawing/2014/main" id="{5F1E7D24-CA60-6F4A-8E2B-9F221A8A6DFE}"/>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 y="0"/>
            <a:ext cx="4317490" cy="3752914"/>
          </a:xfrm>
          <a:prstGeom prst="rect">
            <a:avLst/>
          </a:prstGeom>
        </p:spPr>
      </p:pic>
      <p:sp>
        <p:nvSpPr>
          <p:cNvPr id="7" name="CuadroTexto 6">
            <a:extLst>
              <a:ext uri="{FF2B5EF4-FFF2-40B4-BE49-F238E27FC236}">
                <a16:creationId xmlns:a16="http://schemas.microsoft.com/office/drawing/2014/main" id="{F8DF394E-59A9-33E0-3136-9CEA0B5FDBB1}"/>
              </a:ext>
            </a:extLst>
          </p:cNvPr>
          <p:cNvSpPr txBox="1"/>
          <p:nvPr/>
        </p:nvSpPr>
        <p:spPr>
          <a:xfrm>
            <a:off x="4375278" y="292630"/>
            <a:ext cx="3371212" cy="4893647"/>
          </a:xfrm>
          <a:prstGeom prst="rect">
            <a:avLst/>
          </a:prstGeom>
          <a:noFill/>
        </p:spPr>
        <p:txBody>
          <a:bodyPr wrap="square" rtlCol="0">
            <a:spAutoFit/>
            <a:scene3d>
              <a:camera prst="orthographicFront"/>
              <a:lightRig rig="glow" dir="t"/>
            </a:scene3d>
            <a:sp3d extrusionH="57150" prstMaterial="matte">
              <a:bevelT w="57150" h="38100" prst="hardEdge"/>
            </a:sp3d>
          </a:bodyPr>
          <a:lstStyle/>
          <a:p>
            <a:pPr algn="ctr"/>
            <a:r>
              <a:rPr lang="es-ES" sz="6600" b="1" dirty="0" err="1">
                <a:ln w="13462">
                  <a:solidFill>
                    <a:schemeClr val="bg1"/>
                  </a:solidFill>
                  <a:prstDash val="solid"/>
                </a:ln>
                <a:solidFill>
                  <a:schemeClr val="accent5">
                    <a:lumMod val="50000"/>
                  </a:schemeClr>
                </a:solidFill>
                <a:effectLst>
                  <a:outerShdw dist="38100" dir="2700000" algn="bl" rotWithShape="0">
                    <a:schemeClr val="accent3">
                      <a:lumMod val="75000"/>
                    </a:schemeClr>
                  </a:outerShdw>
                </a:effectLst>
              </a:rPr>
              <a:t>BROT</a:t>
            </a:r>
            <a:r>
              <a:rPr lang="es-ES" sz="6600" b="1" dirty="0">
                <a:ln w="13462">
                  <a:solidFill>
                    <a:schemeClr val="bg1"/>
                  </a:solidFill>
                  <a:prstDash val="solid"/>
                </a:ln>
                <a:solidFill>
                  <a:schemeClr val="accent5">
                    <a:lumMod val="50000"/>
                  </a:schemeClr>
                </a:solidFill>
                <a:effectLst>
                  <a:outerShdw dist="38100" dir="2700000" algn="bl" rotWithShape="0">
                    <a:schemeClr val="accent3">
                      <a:lumMod val="75000"/>
                    </a:schemeClr>
                  </a:outerShdw>
                </a:effectLst>
              </a:rPr>
              <a:t> </a:t>
            </a:r>
            <a:r>
              <a:rPr lang="es-ES" sz="6600" b="1" dirty="0" err="1">
                <a:ln w="13462">
                  <a:solidFill>
                    <a:schemeClr val="bg1"/>
                  </a:solidFill>
                  <a:prstDash val="solid"/>
                </a:ln>
                <a:solidFill>
                  <a:schemeClr val="accent5">
                    <a:lumMod val="50000"/>
                  </a:schemeClr>
                </a:solidFill>
                <a:effectLst>
                  <a:outerShdw dist="38100" dir="2700000" algn="bl" rotWithShape="0">
                    <a:schemeClr val="accent3">
                      <a:lumMod val="75000"/>
                    </a:schemeClr>
                  </a:outerShdw>
                </a:effectLst>
              </a:rPr>
              <a:t>UND</a:t>
            </a:r>
            <a:r>
              <a:rPr lang="es-ES" sz="6600" b="1" dirty="0">
                <a:ln w="13462">
                  <a:solidFill>
                    <a:schemeClr val="bg1"/>
                  </a:solidFill>
                  <a:prstDash val="solid"/>
                </a:ln>
                <a:solidFill>
                  <a:schemeClr val="accent5">
                    <a:lumMod val="50000"/>
                  </a:schemeClr>
                </a:solidFill>
                <a:effectLst>
                  <a:outerShdw dist="38100" dir="2700000" algn="bl" rotWithShape="0">
                    <a:schemeClr val="accent3">
                      <a:lumMod val="75000"/>
                    </a:schemeClr>
                  </a:outerShdw>
                </a:effectLst>
              </a:rPr>
              <a:t> </a:t>
            </a:r>
            <a:r>
              <a:rPr lang="es-ES" sz="6000" b="1" dirty="0" err="1">
                <a:ln w="13462">
                  <a:solidFill>
                    <a:schemeClr val="bg1"/>
                  </a:solidFill>
                  <a:prstDash val="solid"/>
                </a:ln>
                <a:solidFill>
                  <a:srgbClr val="005DA2"/>
                </a:solidFill>
                <a:effectLst>
                  <a:outerShdw dist="38100" dir="2700000" algn="bl" rotWithShape="0">
                    <a:schemeClr val="accent3">
                      <a:lumMod val="75000"/>
                    </a:schemeClr>
                  </a:outerShdw>
                </a:effectLst>
              </a:rPr>
              <a:t>WASSER</a:t>
            </a:r>
            <a:r>
              <a:rPr lang="es-ES" sz="6000" b="1" dirty="0">
                <a:ln w="13462">
                  <a:solidFill>
                    <a:schemeClr val="bg1"/>
                  </a:solidFill>
                  <a:prstDash val="solid"/>
                </a:ln>
                <a:solidFill>
                  <a:srgbClr val="005DA2"/>
                </a:solidFill>
                <a:effectLst>
                  <a:outerShdw dist="38100" dir="2700000" algn="bl" rotWithShape="0">
                    <a:schemeClr val="accent3">
                      <a:lumMod val="75000"/>
                    </a:schemeClr>
                  </a:outerShdw>
                </a:effectLst>
              </a:rPr>
              <a:t> DES </a:t>
            </a:r>
            <a:r>
              <a:rPr lang="es-ES" sz="6000" b="1" dirty="0" err="1">
                <a:ln w="13462">
                  <a:solidFill>
                    <a:schemeClr val="bg1"/>
                  </a:solidFill>
                  <a:prstDash val="solid"/>
                </a:ln>
                <a:solidFill>
                  <a:srgbClr val="005DA2"/>
                </a:solidFill>
                <a:effectLst>
                  <a:outerShdw dist="38100" dir="2700000" algn="bl" rotWithShape="0">
                    <a:schemeClr val="accent3">
                      <a:lumMod val="75000"/>
                    </a:schemeClr>
                  </a:outerShdw>
                </a:effectLst>
              </a:rPr>
              <a:t>LEBENS</a:t>
            </a:r>
            <a:endParaRPr lang="es-ES" sz="6600" b="1" dirty="0">
              <a:ln w="13462">
                <a:solidFill>
                  <a:schemeClr val="bg1"/>
                </a:solidFill>
                <a:prstDash val="solid"/>
              </a:ln>
              <a:solidFill>
                <a:srgbClr val="005DA2"/>
              </a:solidFill>
              <a:effectLst>
                <a:outerShdw dist="38100" dir="2700000" algn="bl" rotWithShape="0">
                  <a:schemeClr val="accent3">
                    <a:lumMod val="75000"/>
                  </a:schemeClr>
                </a:outerShdw>
              </a:effectLst>
            </a:endParaRPr>
          </a:p>
        </p:txBody>
      </p:sp>
      <p:sp>
        <p:nvSpPr>
          <p:cNvPr id="8" name="CuadroTexto 7">
            <a:extLst>
              <a:ext uri="{FF2B5EF4-FFF2-40B4-BE49-F238E27FC236}">
                <a16:creationId xmlns:a16="http://schemas.microsoft.com/office/drawing/2014/main" id="{BE1A1F88-57C2-8AF1-044C-68B29D9D27E5}"/>
              </a:ext>
            </a:extLst>
          </p:cNvPr>
          <p:cNvSpPr txBox="1"/>
          <p:nvPr/>
        </p:nvSpPr>
        <p:spPr>
          <a:xfrm>
            <a:off x="4439288" y="6444018"/>
            <a:ext cx="3226474" cy="338554"/>
          </a:xfrm>
          <a:prstGeom prst="rect">
            <a:avLst/>
          </a:prstGeom>
          <a:noFill/>
        </p:spPr>
        <p:txBody>
          <a:bodyPr wrap="square" rtlCol="0">
            <a:spAutoFit/>
          </a:bodyPr>
          <a:lstStyle/>
          <a:p>
            <a:pPr algn="ctr"/>
            <a:r>
              <a:rPr lang="da-DK" sz="1600" b="1" dirty="0">
                <a:solidFill>
                  <a:srgbClr val="002060"/>
                </a:solidFill>
              </a:rPr>
              <a:t>Lektion 7, 16. August 2025</a:t>
            </a:r>
          </a:p>
        </p:txBody>
      </p:sp>
      <p:pic>
        <p:nvPicPr>
          <p:cNvPr id="2" name="Grafik 1">
            <a:extLst>
              <a:ext uri="{FF2B5EF4-FFF2-40B4-BE49-F238E27FC236}">
                <a16:creationId xmlns:a16="http://schemas.microsoft.com/office/drawing/2014/main" id="{F04E70EB-B9F6-4034-5C62-C1F3BE185E13}"/>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5896170" y="3917798"/>
            <a:ext cx="335648" cy="4597249"/>
          </a:xfrm>
          <a:prstGeom prst="rect">
            <a:avLst/>
          </a:prstGeom>
          <a:noFill/>
          <a:ln>
            <a:noFill/>
          </a:ln>
          <a:effectLst>
            <a:softEdge rad="31750"/>
          </a:effectLst>
        </p:spPr>
      </p:pic>
    </p:spTree>
    <p:extLst>
      <p:ext uri="{BB962C8B-B14F-4D97-AF65-F5344CB8AC3E}">
        <p14:creationId xmlns:p14="http://schemas.microsoft.com/office/powerpoint/2010/main" val="401099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10A3224-A492-4218-EBC7-0F29953EBD25}"/>
              </a:ext>
            </a:extLst>
          </p:cNvPr>
          <p:cNvSpPr>
            <a:spLocks noGrp="1" noRot="1" noMove="1" noResize="1" noEditPoints="1" noAdjustHandles="1" noChangeArrowheads="1" noChangeShapeType="1"/>
          </p:cNvSpPr>
          <p:nvPr/>
        </p:nvSpPr>
        <p:spPr>
          <a:xfrm>
            <a:off x="0" y="0"/>
            <a:ext cx="12192000" cy="12891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6060A1B-EA49-2A50-778F-A5389A92F71A}"/>
              </a:ext>
            </a:extLst>
          </p:cNvPr>
          <p:cNvSpPr txBox="1"/>
          <p:nvPr/>
        </p:nvSpPr>
        <p:spPr>
          <a:xfrm>
            <a:off x="0" y="0"/>
            <a:ext cx="12192000" cy="707886"/>
          </a:xfrm>
          <a:prstGeom prst="rect">
            <a:avLst/>
          </a:prstGeom>
          <a:noFill/>
        </p:spPr>
        <p:txBody>
          <a:bodyPr wrap="square">
            <a:spAutoFit/>
          </a:bodyPr>
          <a:lstStyle/>
          <a:p>
            <a:pPr algn="ctr"/>
            <a:r>
              <a:rPr lang="de-DE" sz="4000" b="1" dirty="0">
                <a:ln w="6600">
                  <a:solidFill>
                    <a:srgbClr val="7A007A"/>
                  </a:solidFill>
                  <a:prstDash val="solid"/>
                </a:ln>
                <a:solidFill>
                  <a:srgbClr val="FFFFFF"/>
                </a:solidFill>
                <a:effectLst>
                  <a:outerShdw dist="38100" dir="2700000" algn="tl" rotWithShape="0">
                    <a:schemeClr val="accent2"/>
                  </a:outerShdw>
                </a:effectLst>
              </a:rPr>
              <a:t>DAS BROT UND DAS WASSER DES LEBENS: JESUS</a:t>
            </a:r>
          </a:p>
        </p:txBody>
      </p:sp>
      <p:sp>
        <p:nvSpPr>
          <p:cNvPr id="5" name="CuadroTexto 4">
            <a:extLst>
              <a:ext uri="{FF2B5EF4-FFF2-40B4-BE49-F238E27FC236}">
                <a16:creationId xmlns:a16="http://schemas.microsoft.com/office/drawing/2014/main" id="{E9BB6094-2D28-1760-DF7F-C4C780D65318}"/>
              </a:ext>
            </a:extLst>
          </p:cNvPr>
          <p:cNvSpPr txBox="1"/>
          <p:nvPr/>
        </p:nvSpPr>
        <p:spPr>
          <a:xfrm>
            <a:off x="652463" y="642848"/>
            <a:ext cx="10887074" cy="646331"/>
          </a:xfrm>
          <a:prstGeom prst="rect">
            <a:avLst/>
          </a:prstGeom>
          <a:noFill/>
        </p:spPr>
        <p:txBody>
          <a:bodyPr wrap="square">
            <a:spAutoFit/>
          </a:bodyPr>
          <a:lstStyle/>
          <a:p>
            <a:pPr algn="ctr"/>
            <a:r>
              <a:rPr lang="de-DE" b="1" dirty="0">
                <a:solidFill>
                  <a:schemeClr val="accent6">
                    <a:lumMod val="20000"/>
                    <a:lumOff val="80000"/>
                  </a:schemeClr>
                </a:solidFill>
                <a:effectLst>
                  <a:glow rad="76200">
                    <a:srgbClr val="461A7C"/>
                  </a:glow>
                  <a:outerShdw blurRad="38100" dist="38100" dir="2700000" algn="tl">
                    <a:srgbClr val="000000">
                      <a:alpha val="43137"/>
                    </a:srgbClr>
                  </a:outerShdw>
                </a:effectLst>
                <a:latin typeface="Comic Sans MS" panose="030F0702030302020204" pitchFamily="66" charset="0"/>
              </a:rPr>
              <a:t>„Ich bin das lebendige Brot, das vom Himmel gekommen ist. Wer von diesem Brot isst, der wird leben in Ewigkeit“</a:t>
            </a:r>
            <a:r>
              <a:rPr lang="es-ES" b="1" dirty="0">
                <a:solidFill>
                  <a:schemeClr val="accent6">
                    <a:lumMod val="20000"/>
                    <a:lumOff val="80000"/>
                  </a:scheme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20000"/>
                    <a:lumOff val="80000"/>
                  </a:schemeClr>
                </a:solidFill>
                <a:effectLst>
                  <a:glow rad="76200">
                    <a:srgbClr val="461A7C"/>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6">
                    <a:lumMod val="20000"/>
                    <a:lumOff val="80000"/>
                  </a:schemeClr>
                </a:solidFill>
                <a:effectLst>
                  <a:glow rad="76200">
                    <a:srgbClr val="461A7C"/>
                  </a:glow>
                  <a:outerShdw blurRad="38100" dist="38100" dir="2700000" algn="tl">
                    <a:srgbClr val="000000">
                      <a:alpha val="43137"/>
                    </a:srgbClr>
                  </a:outerShdw>
                </a:effectLst>
                <a:latin typeface="Comic Sans MS" panose="030F0702030302020204" pitchFamily="66" charset="0"/>
              </a:rPr>
              <a:t>Joh</a:t>
            </a:r>
            <a:r>
              <a:rPr lang="es-ES" sz="1400" b="1" dirty="0">
                <a:solidFill>
                  <a:schemeClr val="accent6">
                    <a:lumMod val="20000"/>
                    <a:lumOff val="80000"/>
                  </a:schemeClr>
                </a:solidFill>
                <a:effectLst>
                  <a:glow rad="76200">
                    <a:srgbClr val="461A7C"/>
                  </a:glow>
                  <a:outerShdw blurRad="38100" dist="38100" dir="2700000" algn="tl">
                    <a:srgbClr val="000000">
                      <a:alpha val="43137"/>
                    </a:srgbClr>
                  </a:outerShdw>
                </a:effectLst>
                <a:latin typeface="Comic Sans MS" panose="030F0702030302020204" pitchFamily="66" charset="0"/>
              </a:rPr>
              <a:t> 6:51)</a:t>
            </a:r>
          </a:p>
        </p:txBody>
      </p:sp>
      <p:sp>
        <p:nvSpPr>
          <p:cNvPr id="6" name="CuadroTexto 5">
            <a:extLst>
              <a:ext uri="{FF2B5EF4-FFF2-40B4-BE49-F238E27FC236}">
                <a16:creationId xmlns:a16="http://schemas.microsoft.com/office/drawing/2014/main" id="{1BAAAD48-2491-A308-5E5F-52242FF76AF0}"/>
              </a:ext>
            </a:extLst>
          </p:cNvPr>
          <p:cNvSpPr txBox="1"/>
          <p:nvPr/>
        </p:nvSpPr>
        <p:spPr>
          <a:xfrm>
            <a:off x="2611802" y="1399999"/>
            <a:ext cx="6848475" cy="923330"/>
          </a:xfrm>
          <a:prstGeom prst="rect">
            <a:avLst/>
          </a:prstGeom>
          <a:noFill/>
        </p:spPr>
        <p:txBody>
          <a:bodyPr wrap="square" rtlCol="0">
            <a:spAutoFit/>
          </a:bodyPr>
          <a:lstStyle/>
          <a:p>
            <a:pPr>
              <a:spcBef>
                <a:spcPts val="600"/>
              </a:spcBef>
            </a:pPr>
            <a:r>
              <a:rPr lang="de-DE" b="1" dirty="0"/>
              <a:t>Paulus sagt uns, dass die Begebenheiten aus 2. Mose zu unserer Belehrung geschrieben wurden, das heißt, sie haben eine spirituelle Bedeutung für unser Leben (1.Kor 10,1-11</a:t>
            </a:r>
            <a:r>
              <a:rPr lang="es-ES" b="1" dirty="0"/>
              <a:t>).</a:t>
            </a:r>
          </a:p>
        </p:txBody>
      </p:sp>
      <p:pic>
        <p:nvPicPr>
          <p:cNvPr id="4" name="Imagen 3" descr="Imagen que contiene exterior, persona, hombre, mujer&#10;&#10;El contenido generado por IA puede ser incorrecto.">
            <a:extLst>
              <a:ext uri="{FF2B5EF4-FFF2-40B4-BE49-F238E27FC236}">
                <a16:creationId xmlns:a16="http://schemas.microsoft.com/office/drawing/2014/main" id="{9418D7B6-0C05-55ED-657D-946500CA1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981" y="1412289"/>
            <a:ext cx="2204425" cy="2905432"/>
          </a:xfrm>
          <a:prstGeom prst="snip2DiagRect">
            <a:avLst>
              <a:gd name="adj1" fmla="val 19625"/>
              <a:gd name="adj2" fmla="val 0"/>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bujo de una persona&#10;&#10;El contenido generado por IA puede ser incorrecto.">
            <a:extLst>
              <a:ext uri="{FF2B5EF4-FFF2-40B4-BE49-F238E27FC236}">
                <a16:creationId xmlns:a16="http://schemas.microsoft.com/office/drawing/2014/main" id="{F803DB92-D894-FAB8-3E6F-597D952DA0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0673" y="1412289"/>
            <a:ext cx="2324346" cy="2905432"/>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3EEAEDD-1216-CF74-D26B-71BC2653EE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76981" y="4440831"/>
            <a:ext cx="2204425" cy="2283703"/>
          </a:xfrm>
          <a:prstGeom prst="round2DiagRect">
            <a:avLst>
              <a:gd name="adj1" fmla="val 0"/>
              <a:gd name="adj2" fmla="val 20963"/>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pic>
        <p:nvPicPr>
          <p:cNvPr id="14" name="Imagen 13">
            <a:extLst>
              <a:ext uri="{FF2B5EF4-FFF2-40B4-BE49-F238E27FC236}">
                <a16:creationId xmlns:a16="http://schemas.microsoft.com/office/drawing/2014/main" id="{1DFB3433-D8AD-CEDC-1DF5-896F82DB15B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690673" y="4440831"/>
            <a:ext cx="2324346" cy="2283704"/>
          </a:xfrm>
          <a:prstGeom prst="round2DiagRect">
            <a:avLst>
              <a:gd name="adj1" fmla="val 16667"/>
              <a:gd name="adj2" fmla="val 0"/>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28BAD7A-27CB-A87A-7622-54E0C848B2B7}"/>
              </a:ext>
            </a:extLst>
          </p:cNvPr>
          <p:cNvSpPr txBox="1"/>
          <p:nvPr/>
        </p:nvSpPr>
        <p:spPr>
          <a:xfrm>
            <a:off x="2611801" y="4800930"/>
            <a:ext cx="6848475" cy="2031325"/>
          </a:xfrm>
          <a:prstGeom prst="rect">
            <a:avLst/>
          </a:prstGeom>
          <a:noFill/>
        </p:spPr>
        <p:txBody>
          <a:bodyPr wrap="square">
            <a:spAutoFit/>
          </a:bodyPr>
          <a:lstStyle/>
          <a:p>
            <a:pPr>
              <a:spcBef>
                <a:spcPts val="600"/>
              </a:spcBef>
            </a:pPr>
            <a:r>
              <a:rPr lang="de-DE" b="1" dirty="0"/>
              <a:t>Jesus sagte, er sei das wahre Brot, das vom Himmel herabgekommen sei. Dieses Brot ist sein eigenes Fleisch (Johannes 6,51). Es ist sein Leib, der am Kreuz gebrochen wurde, um allen, die ihn „essen“ – das heißt, die ihn als Retter annehmen und eine tägliche Beziehung zu ihm haben – Erlösung zu bringen.</a:t>
            </a:r>
            <a:r>
              <a:rPr lang="es-ES" b="1" dirty="0"/>
              <a:t> </a:t>
            </a:r>
            <a:r>
              <a:rPr lang="de-DE" b="1" dirty="0"/>
              <a:t>NUR CHRISTUS kann unseren geistlichen Durst und Hunger stillen</a:t>
            </a:r>
            <a:r>
              <a:rPr lang="es-ES" b="1" dirty="0"/>
              <a:t>.</a:t>
            </a:r>
          </a:p>
        </p:txBody>
      </p:sp>
      <p:sp>
        <p:nvSpPr>
          <p:cNvPr id="11" name="CuadroTexto 10">
            <a:extLst>
              <a:ext uri="{FF2B5EF4-FFF2-40B4-BE49-F238E27FC236}">
                <a16:creationId xmlns:a16="http://schemas.microsoft.com/office/drawing/2014/main" id="{5BD9A574-F04A-69E6-02A7-8911006863B5}"/>
              </a:ext>
            </a:extLst>
          </p:cNvPr>
          <p:cNvSpPr txBox="1"/>
          <p:nvPr/>
        </p:nvSpPr>
        <p:spPr>
          <a:xfrm>
            <a:off x="2611800" y="3742948"/>
            <a:ext cx="6848475" cy="1200329"/>
          </a:xfrm>
          <a:prstGeom prst="rect">
            <a:avLst/>
          </a:prstGeom>
          <a:noFill/>
        </p:spPr>
        <p:txBody>
          <a:bodyPr wrap="square">
            <a:spAutoFit/>
          </a:bodyPr>
          <a:lstStyle/>
          <a:p>
            <a:pPr>
              <a:spcBef>
                <a:spcPts val="600"/>
              </a:spcBef>
            </a:pPr>
            <a:r>
              <a:rPr lang="de-DE" b="1" dirty="0"/>
              <a:t>JESUS ist derjenige, der uns durch den HEILIGEN GEIST mit dem WASSER DES LEBENS versorgt (Joh. 4,14</a:t>
            </a:r>
            <a:r>
              <a:rPr lang="es-ES" b="1" dirty="0"/>
              <a:t>; 7,37-39). </a:t>
            </a:r>
            <a:r>
              <a:rPr lang="de-DE" b="1" dirty="0"/>
              <a:t>Es ist das Einzige, das unseren inneren Durst nach Frieden, Freude und Glück stillen kann.</a:t>
            </a:r>
            <a:endParaRPr lang="es-ES" b="1" dirty="0"/>
          </a:p>
        </p:txBody>
      </p:sp>
      <p:sp>
        <p:nvSpPr>
          <p:cNvPr id="13" name="CuadroTexto 12">
            <a:extLst>
              <a:ext uri="{FF2B5EF4-FFF2-40B4-BE49-F238E27FC236}">
                <a16:creationId xmlns:a16="http://schemas.microsoft.com/office/drawing/2014/main" id="{E2651094-BD90-D5B2-3FAB-DD230BA33D7D}"/>
              </a:ext>
            </a:extLst>
          </p:cNvPr>
          <p:cNvSpPr txBox="1"/>
          <p:nvPr/>
        </p:nvSpPr>
        <p:spPr>
          <a:xfrm>
            <a:off x="2611798" y="2961965"/>
            <a:ext cx="6848475" cy="923330"/>
          </a:xfrm>
          <a:prstGeom prst="rect">
            <a:avLst/>
          </a:prstGeom>
          <a:noFill/>
        </p:spPr>
        <p:txBody>
          <a:bodyPr wrap="square">
            <a:spAutoFit/>
          </a:bodyPr>
          <a:lstStyle/>
          <a:p>
            <a:pPr>
              <a:spcBef>
                <a:spcPts val="600"/>
              </a:spcBef>
            </a:pPr>
            <a:r>
              <a:rPr lang="de-DE" b="1" dirty="0"/>
              <a:t>Darüber hinaus bezog JESUS die Begebenheiten vom Wasser aus dem Felsen und vom Brot vom Himmel besonders auf Sich Selbst.</a:t>
            </a:r>
          </a:p>
        </p:txBody>
      </p:sp>
      <p:sp>
        <p:nvSpPr>
          <p:cNvPr id="17" name="CuadroTexto 16">
            <a:extLst>
              <a:ext uri="{FF2B5EF4-FFF2-40B4-BE49-F238E27FC236}">
                <a16:creationId xmlns:a16="http://schemas.microsoft.com/office/drawing/2014/main" id="{4719AE2C-D11C-CAAE-2C43-708AE94F415D}"/>
              </a:ext>
            </a:extLst>
          </p:cNvPr>
          <p:cNvSpPr txBox="1"/>
          <p:nvPr/>
        </p:nvSpPr>
        <p:spPr>
          <a:xfrm>
            <a:off x="2611795" y="2180982"/>
            <a:ext cx="6848475" cy="923330"/>
          </a:xfrm>
          <a:prstGeom prst="rect">
            <a:avLst/>
          </a:prstGeom>
          <a:noFill/>
        </p:spPr>
        <p:txBody>
          <a:bodyPr wrap="square">
            <a:spAutoFit/>
          </a:bodyPr>
          <a:lstStyle/>
          <a:p>
            <a:pPr>
              <a:spcBef>
                <a:spcPts val="600"/>
              </a:spcBef>
            </a:pPr>
            <a:r>
              <a:rPr lang="de-DE" b="1" dirty="0"/>
              <a:t>Diese Geschichten warnen uns vor Habgier, Götzendienst, Unzucht (außereheliches Zusammenleben), Gotteslästerung und Tratsch.</a:t>
            </a:r>
          </a:p>
        </p:txBody>
      </p:sp>
    </p:spTree>
    <p:extLst>
      <p:ext uri="{BB962C8B-B14F-4D97-AF65-F5344CB8AC3E}">
        <p14:creationId xmlns:p14="http://schemas.microsoft.com/office/powerpoint/2010/main" val="144124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500"/>
                                        <p:tgtEl>
                                          <p:spTgt spid="8"/>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17">
                                          <p:stCondLst>
                                            <p:cond delay="0"/>
                                          </p:stCondLst>
                                        </p:cTn>
                                        <p:tgtEl>
                                          <p:spTgt spid="5"/>
                                        </p:tgtEl>
                                      </p:cBhvr>
                                    </p:animEffect>
                                    <p:anim calcmode="lin" valueType="num">
                                      <p:cBhvr>
                                        <p:cTn id="24"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9" dur="10">
                                          <p:stCondLst>
                                            <p:cond delay="244"/>
                                          </p:stCondLst>
                                        </p:cTn>
                                        <p:tgtEl>
                                          <p:spTgt spid="5"/>
                                        </p:tgtEl>
                                      </p:cBhvr>
                                      <p:to x="100000" y="60000"/>
                                    </p:animScale>
                                    <p:animScale>
                                      <p:cBhvr>
                                        <p:cTn id="30" dur="62" decel="50000">
                                          <p:stCondLst>
                                            <p:cond delay="254"/>
                                          </p:stCondLst>
                                        </p:cTn>
                                        <p:tgtEl>
                                          <p:spTgt spid="5"/>
                                        </p:tgtEl>
                                      </p:cBhvr>
                                      <p:to x="100000" y="100000"/>
                                    </p:animScale>
                                    <p:animScale>
                                      <p:cBhvr>
                                        <p:cTn id="31" dur="10">
                                          <p:stCondLst>
                                            <p:cond delay="492"/>
                                          </p:stCondLst>
                                        </p:cTn>
                                        <p:tgtEl>
                                          <p:spTgt spid="5"/>
                                        </p:tgtEl>
                                      </p:cBhvr>
                                      <p:to x="100000" y="80000"/>
                                    </p:animScale>
                                    <p:animScale>
                                      <p:cBhvr>
                                        <p:cTn id="32" dur="62" decel="50000">
                                          <p:stCondLst>
                                            <p:cond delay="502"/>
                                          </p:stCondLst>
                                        </p:cTn>
                                        <p:tgtEl>
                                          <p:spTgt spid="5"/>
                                        </p:tgtEl>
                                      </p:cBhvr>
                                      <p:to x="100000" y="100000"/>
                                    </p:animScale>
                                    <p:animScale>
                                      <p:cBhvr>
                                        <p:cTn id="33" dur="10">
                                          <p:stCondLst>
                                            <p:cond delay="616"/>
                                          </p:stCondLst>
                                        </p:cTn>
                                        <p:tgtEl>
                                          <p:spTgt spid="5"/>
                                        </p:tgtEl>
                                      </p:cBhvr>
                                      <p:to x="100000" y="90000"/>
                                    </p:animScale>
                                    <p:animScale>
                                      <p:cBhvr>
                                        <p:cTn id="34" dur="62" decel="50000">
                                          <p:stCondLst>
                                            <p:cond delay="625"/>
                                          </p:stCondLst>
                                        </p:cTn>
                                        <p:tgtEl>
                                          <p:spTgt spid="5"/>
                                        </p:tgtEl>
                                      </p:cBhvr>
                                      <p:to x="100000" y="100000"/>
                                    </p:animScale>
                                    <p:animScale>
                                      <p:cBhvr>
                                        <p:cTn id="35" dur="10">
                                          <p:stCondLst>
                                            <p:cond delay="678"/>
                                          </p:stCondLst>
                                        </p:cTn>
                                        <p:tgtEl>
                                          <p:spTgt spid="5"/>
                                        </p:tgtEl>
                                      </p:cBhvr>
                                      <p:to x="100000" y="95000"/>
                                    </p:animScale>
                                    <p:animScale>
                                      <p:cBhvr>
                                        <p:cTn id="36" dur="62" decel="50000">
                                          <p:stCondLst>
                                            <p:cond delay="688"/>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strips(upRight)">
                                      <p:cBhvr>
                                        <p:cTn id="56" dur="500"/>
                                        <p:tgtEl>
                                          <p:spTgt spid="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strips(downLeft)">
                                      <p:cBhvr>
                                        <p:cTn id="65" dur="500"/>
                                        <p:tgtEl>
                                          <p:spTgt spid="14"/>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80576F-B0D7-32FF-5C67-CFF8E802B3A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49E7E8-1863-5FFC-1168-3B017D14CDD8}"/>
              </a:ext>
            </a:extLst>
          </p:cNvPr>
          <p:cNvSpPr txBox="1"/>
          <p:nvPr/>
        </p:nvSpPr>
        <p:spPr>
          <a:xfrm>
            <a:off x="1189737" y="1165552"/>
            <a:ext cx="10087864" cy="4601260"/>
          </a:xfrm>
          <a:prstGeom prst="rect">
            <a:avLst/>
          </a:prstGeom>
          <a:noFill/>
        </p:spPr>
        <p:txBody>
          <a:bodyPr wrap="square">
            <a:spAutoFit/>
          </a:bodyPr>
          <a:lstStyle/>
          <a:p>
            <a:pPr>
              <a:spcBef>
                <a:spcPts val="600"/>
              </a:spcBef>
            </a:pPr>
            <a:r>
              <a:rPr lang="de-DE" sz="2400" b="1" dirty="0">
                <a:latin typeface="Constantia" panose="02030602050306030303" pitchFamily="18" charset="0"/>
              </a:rPr>
              <a:t>„Der ERLÖSER der Welt kennt die Bedürfnisse jeder Seele. Wenn wir bedrückt und matt sind, weiß Er das und Er ist es, der uns geistige Erquickung schenkt. Bittet Ihn darum; wacht im Gebet und es wird kommen. JESUS ist das BROT DES LEBENS, das jeden Tag gegessen werden muss; Er ist das WASSER DES LEBENS für die ausgedörrte und schwindende Seele und alle können an Seiner GNADE teilhaben.</a:t>
            </a:r>
          </a:p>
          <a:p>
            <a:pPr>
              <a:spcBef>
                <a:spcPts val="600"/>
              </a:spcBef>
            </a:pPr>
            <a:r>
              <a:rPr lang="de-DE" sz="2400" b="1" dirty="0">
                <a:latin typeface="Constantia" panose="02030602050306030303" pitchFamily="18" charset="0"/>
              </a:rPr>
              <a:t>Die Zisternen der Erde werden oft leer sein, ihre Teiche werden austrocknen; aber in CHRISTUS gibt es eine LEBENDIGE QUELLE, aus der wir ständig schöpfen können. Wie viel wir auch schöpfen und anderen geben, es wird immer noch reichlich übrig bleiben. Es besteht keine Gefahr, dass die Quelle versiegt, denn CHRISTUS ist die unerschöpfliche QUELLE DER WAHRHEIT</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8B122C8B-B761-12DF-2918-63DAEA8A8DD4}"/>
              </a:ext>
            </a:extLst>
          </p:cNvPr>
          <p:cNvSpPr txBox="1"/>
          <p:nvPr/>
        </p:nvSpPr>
        <p:spPr>
          <a:xfrm>
            <a:off x="3352800" y="5653733"/>
            <a:ext cx="7924801" cy="338554"/>
          </a:xfrm>
          <a:prstGeom prst="rect">
            <a:avLst/>
          </a:prstGeom>
          <a:noFill/>
        </p:spPr>
        <p:txBody>
          <a:bodyPr wrap="square" rtlCol="0">
            <a:spAutoFit/>
          </a:bodyPr>
          <a:lstStyle/>
          <a:p>
            <a:pPr algn="r"/>
            <a:r>
              <a:rPr lang="en-US" sz="1600" b="1" dirty="0"/>
              <a:t>E. G. White, The Signs of the Times (</a:t>
            </a:r>
            <a:r>
              <a:rPr lang="en-US" sz="1600" b="1" dirty="0" err="1"/>
              <a:t>Zeichen</a:t>
            </a:r>
            <a:r>
              <a:rPr lang="en-US" sz="1600" b="1" dirty="0"/>
              <a:t> der Zeit), 22. April 1897 (</a:t>
            </a:r>
            <a:r>
              <a:rPr lang="en-US" sz="1600" b="1" dirty="0" err="1"/>
              <a:t>engl.</a:t>
            </a:r>
            <a:r>
              <a:rPr lang="en-US" sz="1600" b="1" dirty="0"/>
              <a:t> </a:t>
            </a:r>
            <a:r>
              <a:rPr lang="en-US" sz="1600" b="1" dirty="0" err="1"/>
              <a:t>Ausg</a:t>
            </a:r>
            <a:r>
              <a:rPr lang="en-US" sz="1600" b="1" dirty="0"/>
              <a:t>.)</a:t>
            </a:r>
          </a:p>
        </p:txBody>
      </p:sp>
    </p:spTree>
    <p:extLst>
      <p:ext uri="{BB962C8B-B14F-4D97-AF65-F5344CB8AC3E}">
        <p14:creationId xmlns:p14="http://schemas.microsoft.com/office/powerpoint/2010/main" val="134802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165007" y="38100"/>
            <a:ext cx="5302343" cy="67710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1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„Da sprach der HERR zu Mose: ,Wie lange weigert ihr euch, Meine GEBOTE und WEISUNGEN zu halten? Seht, der HERR hat euch den SABBAT gegeben; darum gibt Er euch am 6. Tage für 2 Tage Brot. So bleibe nun ein jeder, wo er ist, und niemand verlasse seinen Wohnplatz am 7. Tag.  Also RUHTE das Volk am 7. Tage“ </a:t>
            </a:r>
            <a:r>
              <a:rPr kumimoji="0" lang="de-DE" sz="20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2. Mose 16:28–30</a:t>
            </a:r>
            <a:endParaRPr kumimoji="0" lang="es-ES" sz="16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9742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0A1029-F8B1-EA9B-3DE4-CDB2C63596CB}"/>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668F77F-2C7C-FC65-D77D-AC35CB6F96E5}"/>
              </a:ext>
            </a:extLst>
          </p:cNvPr>
          <p:cNvGraphicFramePr/>
          <p:nvPr>
            <p:extLst>
              <p:ext uri="{D42A27DB-BD31-4B8C-83A1-F6EECF244321}">
                <p14:modId xmlns:p14="http://schemas.microsoft.com/office/powerpoint/2010/main" val="3404727176"/>
              </p:ext>
            </p:extLst>
          </p:nvPr>
        </p:nvGraphicFramePr>
        <p:xfrm>
          <a:off x="5286374" y="3786693"/>
          <a:ext cx="6581776" cy="294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7950947-5431-5241-6EF9-77E162BF2546}"/>
              </a:ext>
            </a:extLst>
          </p:cNvPr>
          <p:cNvSpPr txBox="1"/>
          <p:nvPr/>
        </p:nvSpPr>
        <p:spPr>
          <a:xfrm>
            <a:off x="228600" y="15716"/>
            <a:ext cx="7058026" cy="1015663"/>
          </a:xfrm>
          <a:prstGeom prst="rect">
            <a:avLst/>
          </a:prstGeom>
          <a:noFill/>
        </p:spPr>
        <p:txBody>
          <a:bodyPr wrap="square" rtlCol="0">
            <a:spAutoFit/>
          </a:bodyPr>
          <a:lstStyle/>
          <a:p>
            <a:pPr>
              <a:spcBef>
                <a:spcPts val="600"/>
              </a:spcBef>
            </a:pPr>
            <a:r>
              <a:rPr lang="de-DE" sz="2000" b="1" dirty="0"/>
              <a:t>Sie hatten endlich die Grenze zu Ägypten überschritten. Endlich waren sie auf dem Weg nach Kanaan, dem Land, in dem Milch und Honig fließen.</a:t>
            </a:r>
          </a:p>
        </p:txBody>
      </p:sp>
      <p:pic>
        <p:nvPicPr>
          <p:cNvPr id="5" name="Imagen 4" descr="Un dibujo de un grupo de personas en una playa&#10;&#10;El contenido generado por IA puede ser incorrecto.">
            <a:extLst>
              <a:ext uri="{FF2B5EF4-FFF2-40B4-BE49-F238E27FC236}">
                <a16:creationId xmlns:a16="http://schemas.microsoft.com/office/drawing/2014/main" id="{AE1349E7-DC98-8A10-B583-D8B04613BD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3951" y="208088"/>
            <a:ext cx="4429328" cy="3321996"/>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haciendo gestos con la cara pintada&#10;&#10;El contenido generado por IA puede ser incorrecto.">
            <a:extLst>
              <a:ext uri="{FF2B5EF4-FFF2-40B4-BE49-F238E27FC236}">
                <a16:creationId xmlns:a16="http://schemas.microsoft.com/office/drawing/2014/main" id="{101D3EF4-4F8D-9481-A1CC-1D68C3DAEA2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8600" y="3924299"/>
            <a:ext cx="4024610" cy="2708433"/>
          </a:xfrm>
          <a:prstGeom prst="rect">
            <a:avLst/>
          </a:prstGeom>
          <a:ln w="88900" cap="sq" cmpd="thickThin">
            <a:solidFill>
              <a:srgbClr val="90353E"/>
            </a:solidFill>
            <a:prstDash val="solid"/>
            <a:miter lim="800000"/>
          </a:ln>
          <a:effectLst>
            <a:innerShdw blurRad="76200">
              <a:srgbClr val="000000"/>
            </a:innerShdw>
          </a:effectLst>
        </p:spPr>
      </p:pic>
      <p:sp>
        <p:nvSpPr>
          <p:cNvPr id="6" name="CuadroTexto 5">
            <a:extLst>
              <a:ext uri="{FF2B5EF4-FFF2-40B4-BE49-F238E27FC236}">
                <a16:creationId xmlns:a16="http://schemas.microsoft.com/office/drawing/2014/main" id="{A9E6A6CF-2641-D680-D8F6-C0EDDF7D0A1F}"/>
              </a:ext>
            </a:extLst>
          </p:cNvPr>
          <p:cNvSpPr txBox="1"/>
          <p:nvPr/>
        </p:nvSpPr>
        <p:spPr>
          <a:xfrm>
            <a:off x="208721" y="1916580"/>
            <a:ext cx="7058026" cy="1938992"/>
          </a:xfrm>
          <a:prstGeom prst="rect">
            <a:avLst/>
          </a:prstGeom>
          <a:noFill/>
        </p:spPr>
        <p:txBody>
          <a:bodyPr wrap="square">
            <a:spAutoFit/>
          </a:bodyPr>
          <a:lstStyle/>
          <a:p>
            <a:pPr>
              <a:spcBef>
                <a:spcPts val="600"/>
              </a:spcBef>
            </a:pPr>
            <a:r>
              <a:rPr lang="de-DE" sz="2000" b="1" dirty="0"/>
              <a:t>Bei den ersten Anzeichen von Schwierigkeiten begannen die Leute zu murren. Sie hätten lieber in Ägypten sterben wollen! Offensichtlich musste ihr Glaube wachsen und stärker werden. Also versorgte GOTT sie mit Wasser und Brot, beschützte sie vor ihren Feinden und half ihnen, sich zu organisieren.</a:t>
            </a:r>
          </a:p>
        </p:txBody>
      </p:sp>
      <p:sp>
        <p:nvSpPr>
          <p:cNvPr id="8" name="CuadroTexto 7">
            <a:extLst>
              <a:ext uri="{FF2B5EF4-FFF2-40B4-BE49-F238E27FC236}">
                <a16:creationId xmlns:a16="http://schemas.microsoft.com/office/drawing/2014/main" id="{64D320CD-E2D6-656E-4886-AB214755631E}"/>
              </a:ext>
            </a:extLst>
          </p:cNvPr>
          <p:cNvSpPr txBox="1"/>
          <p:nvPr/>
        </p:nvSpPr>
        <p:spPr>
          <a:xfrm>
            <a:off x="228600" y="966148"/>
            <a:ext cx="7058026" cy="1015663"/>
          </a:xfrm>
          <a:prstGeom prst="rect">
            <a:avLst/>
          </a:prstGeom>
          <a:noFill/>
        </p:spPr>
        <p:txBody>
          <a:bodyPr wrap="square">
            <a:spAutoFit/>
          </a:bodyPr>
          <a:lstStyle/>
          <a:p>
            <a:pPr>
              <a:spcBef>
                <a:spcPts val="600"/>
              </a:spcBef>
            </a:pPr>
            <a:r>
              <a:rPr lang="de-DE" sz="2000" b="1" dirty="0"/>
              <a:t>Drei Tage lang schien alles perfekt zu sein. Aber ihre Vorräte gingen zur Neige. Wie sollten sie 2 Millionen Menschen in der Wüste ernähren?</a:t>
            </a:r>
          </a:p>
        </p:txBody>
      </p:sp>
    </p:spTree>
    <p:extLst>
      <p:ext uri="{BB962C8B-B14F-4D97-AF65-F5344CB8AC3E}">
        <p14:creationId xmlns:p14="http://schemas.microsoft.com/office/powerpoint/2010/main" val="272106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graphicEl>
                                              <a:dgm id="{0C2FDEF2-A415-4317-BF49-2F0A87F2FE5A}"/>
                                            </p:graphicEl>
                                          </p:spTgt>
                                        </p:tgtEl>
                                        <p:attrNameLst>
                                          <p:attrName>style.visibility</p:attrName>
                                        </p:attrNameLst>
                                      </p:cBhvr>
                                      <p:to>
                                        <p:strVal val="visible"/>
                                      </p:to>
                                    </p:set>
                                    <p:animEffect transition="in" filter="fade">
                                      <p:cBhvr>
                                        <p:cTn id="35" dur="1000"/>
                                        <p:tgtEl>
                                          <p:spTgt spid="4">
                                            <p:graphicEl>
                                              <a:dgm id="{0C2FDEF2-A415-4317-BF49-2F0A87F2FE5A}"/>
                                            </p:graphicEl>
                                          </p:spTgt>
                                        </p:tgtEl>
                                      </p:cBhvr>
                                    </p:animEffect>
                                    <p:anim calcmode="lin" valueType="num">
                                      <p:cBhvr>
                                        <p:cTn id="36" dur="1000" fill="hold"/>
                                        <p:tgtEl>
                                          <p:spTgt spid="4">
                                            <p:graphicEl>
                                              <a:dgm id="{0C2FDEF2-A415-4317-BF49-2F0A87F2FE5A}"/>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0C2FDEF2-A415-4317-BF49-2F0A87F2FE5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
                                            <p:graphicEl>
                                              <a:dgm id="{09A4EDD2-FE5F-4F77-9BC7-36DCBF3BCFB8}"/>
                                            </p:graphicEl>
                                          </p:spTgt>
                                        </p:tgtEl>
                                        <p:attrNameLst>
                                          <p:attrName>style.visibility</p:attrName>
                                        </p:attrNameLst>
                                      </p:cBhvr>
                                      <p:to>
                                        <p:strVal val="visible"/>
                                      </p:to>
                                    </p:set>
                                    <p:animEffect transition="in" filter="fade">
                                      <p:cBhvr>
                                        <p:cTn id="42" dur="1000"/>
                                        <p:tgtEl>
                                          <p:spTgt spid="4">
                                            <p:graphicEl>
                                              <a:dgm id="{09A4EDD2-FE5F-4F77-9BC7-36DCBF3BCFB8}"/>
                                            </p:graphicEl>
                                          </p:spTgt>
                                        </p:tgtEl>
                                      </p:cBhvr>
                                    </p:animEffect>
                                    <p:anim calcmode="lin" valueType="num">
                                      <p:cBhvr>
                                        <p:cTn id="43" dur="1000" fill="hold"/>
                                        <p:tgtEl>
                                          <p:spTgt spid="4">
                                            <p:graphicEl>
                                              <a:dgm id="{09A4EDD2-FE5F-4F77-9BC7-36DCBF3BCFB8}"/>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09A4EDD2-FE5F-4F77-9BC7-36DCBF3BCFB8}"/>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03A1FB19-05EE-46FF-9BFC-E6C83ADBD938}"/>
                                            </p:graphicEl>
                                          </p:spTgt>
                                        </p:tgtEl>
                                        <p:attrNameLst>
                                          <p:attrName>style.visibility</p:attrName>
                                        </p:attrNameLst>
                                      </p:cBhvr>
                                      <p:to>
                                        <p:strVal val="visible"/>
                                      </p:to>
                                    </p:set>
                                    <p:animEffect transition="in" filter="fade">
                                      <p:cBhvr>
                                        <p:cTn id="49" dur="1000"/>
                                        <p:tgtEl>
                                          <p:spTgt spid="4">
                                            <p:graphicEl>
                                              <a:dgm id="{03A1FB19-05EE-46FF-9BFC-E6C83ADBD938}"/>
                                            </p:graphicEl>
                                          </p:spTgt>
                                        </p:tgtEl>
                                      </p:cBhvr>
                                    </p:animEffect>
                                    <p:anim calcmode="lin" valueType="num">
                                      <p:cBhvr>
                                        <p:cTn id="50" dur="1000" fill="hold"/>
                                        <p:tgtEl>
                                          <p:spTgt spid="4">
                                            <p:graphicEl>
                                              <a:dgm id="{03A1FB19-05EE-46FF-9BFC-E6C83ADBD938}"/>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3A1FB19-05EE-46FF-9BFC-E6C83ADBD938}"/>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4">
                                            <p:graphicEl>
                                              <a:dgm id="{F62D5662-4FB1-4590-AEB8-78074FF878B1}"/>
                                            </p:graphicEl>
                                          </p:spTgt>
                                        </p:tgtEl>
                                        <p:attrNameLst>
                                          <p:attrName>style.visibility</p:attrName>
                                        </p:attrNameLst>
                                      </p:cBhvr>
                                      <p:to>
                                        <p:strVal val="visible"/>
                                      </p:to>
                                    </p:set>
                                    <p:animEffect transition="in" filter="fade">
                                      <p:cBhvr>
                                        <p:cTn id="56" dur="1000"/>
                                        <p:tgtEl>
                                          <p:spTgt spid="4">
                                            <p:graphicEl>
                                              <a:dgm id="{F62D5662-4FB1-4590-AEB8-78074FF878B1}"/>
                                            </p:graphicEl>
                                          </p:spTgt>
                                        </p:tgtEl>
                                      </p:cBhvr>
                                    </p:animEffect>
                                    <p:anim calcmode="lin" valueType="num">
                                      <p:cBhvr>
                                        <p:cTn id="57" dur="1000" fill="hold"/>
                                        <p:tgtEl>
                                          <p:spTgt spid="4">
                                            <p:graphicEl>
                                              <a:dgm id="{F62D5662-4FB1-4590-AEB8-78074FF878B1}"/>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F62D5662-4FB1-4590-AEB8-78074FF878B1}"/>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
                                            <p:graphicEl>
                                              <a:dgm id="{7C9082F3-BE23-4F93-A295-2A6D144D84E3}"/>
                                            </p:graphicEl>
                                          </p:spTgt>
                                        </p:tgtEl>
                                        <p:attrNameLst>
                                          <p:attrName>style.visibility</p:attrName>
                                        </p:attrNameLst>
                                      </p:cBhvr>
                                      <p:to>
                                        <p:strVal val="visible"/>
                                      </p:to>
                                    </p:set>
                                    <p:animEffect transition="in" filter="fade">
                                      <p:cBhvr>
                                        <p:cTn id="63" dur="1000"/>
                                        <p:tgtEl>
                                          <p:spTgt spid="4">
                                            <p:graphicEl>
                                              <a:dgm id="{7C9082F3-BE23-4F93-A295-2A6D144D84E3}"/>
                                            </p:graphicEl>
                                          </p:spTgt>
                                        </p:tgtEl>
                                      </p:cBhvr>
                                    </p:animEffect>
                                    <p:anim calcmode="lin" valueType="num">
                                      <p:cBhvr>
                                        <p:cTn id="64" dur="1000" fill="hold"/>
                                        <p:tgtEl>
                                          <p:spTgt spid="4">
                                            <p:graphicEl>
                                              <a:dgm id="{7C9082F3-BE23-4F93-A295-2A6D144D84E3}"/>
                                            </p:graphicEl>
                                          </p:spTgt>
                                        </p:tgtEl>
                                        <p:attrNameLst>
                                          <p:attrName>ppt_x</p:attrName>
                                        </p:attrNameLst>
                                      </p:cBhvr>
                                      <p:tavLst>
                                        <p:tav tm="0">
                                          <p:val>
                                            <p:strVal val="#ppt_x"/>
                                          </p:val>
                                        </p:tav>
                                        <p:tav tm="100000">
                                          <p:val>
                                            <p:strVal val="#ppt_x"/>
                                          </p:val>
                                        </p:tav>
                                      </p:tavLst>
                                    </p:anim>
                                    <p:anim calcmode="lin" valueType="num">
                                      <p:cBhvr>
                                        <p:cTn id="65" dur="1000" fill="hold"/>
                                        <p:tgtEl>
                                          <p:spTgt spid="4">
                                            <p:graphicEl>
                                              <a:dgm id="{7C9082F3-BE23-4F93-A295-2A6D144D84E3}"/>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4">
                                            <p:graphicEl>
                                              <a:dgm id="{FBE61225-A24C-4821-B840-22C44418829A}"/>
                                            </p:graphicEl>
                                          </p:spTgt>
                                        </p:tgtEl>
                                        <p:attrNameLst>
                                          <p:attrName>style.visibility</p:attrName>
                                        </p:attrNameLst>
                                      </p:cBhvr>
                                      <p:to>
                                        <p:strVal val="visible"/>
                                      </p:to>
                                    </p:set>
                                    <p:animEffect transition="in" filter="fade">
                                      <p:cBhvr>
                                        <p:cTn id="70" dur="1000"/>
                                        <p:tgtEl>
                                          <p:spTgt spid="4">
                                            <p:graphicEl>
                                              <a:dgm id="{FBE61225-A24C-4821-B840-22C44418829A}"/>
                                            </p:graphicEl>
                                          </p:spTgt>
                                        </p:tgtEl>
                                      </p:cBhvr>
                                    </p:animEffect>
                                    <p:anim calcmode="lin" valueType="num">
                                      <p:cBhvr>
                                        <p:cTn id="71" dur="1000" fill="hold"/>
                                        <p:tgtEl>
                                          <p:spTgt spid="4">
                                            <p:graphicEl>
                                              <a:dgm id="{FBE61225-A24C-4821-B840-22C44418829A}"/>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FBE61225-A24C-4821-B840-22C4441882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A05D7-C411-FC9A-7E48-ADFEAC5EC8C8}"/>
              </a:ext>
            </a:extLst>
          </p:cNvPr>
          <p:cNvSpPr txBox="1"/>
          <p:nvPr/>
        </p:nvSpPr>
        <p:spPr>
          <a:xfrm>
            <a:off x="2119927" y="1166842"/>
            <a:ext cx="8851030" cy="4524315"/>
          </a:xfrm>
          <a:prstGeom prst="rect">
            <a:avLst/>
          </a:prstGeom>
          <a:noFill/>
        </p:spPr>
        <p:txBody>
          <a:bodyPr wrap="square">
            <a:spAutoFit/>
          </a:bodyPr>
          <a:lstStyle/>
          <a:p>
            <a:pPr>
              <a:spcBef>
                <a:spcPts val="600"/>
              </a:spcBef>
            </a:pPr>
            <a:r>
              <a:rPr lang="de-DE" sz="3200" b="1" dirty="0">
                <a:latin typeface="Constantia" panose="02030602050306030303" pitchFamily="18" charset="0"/>
              </a:rPr>
              <a:t>„Die vielfältigen Erfahrungen der Hebräer waren eine Schule der Vorbereitung auf ihre verheißene Heimat in KANAAN. GOTT will, dass Sein VOLK in diesen Tagen mit demütigem Herzen und lernbereiter Haltung die Prüfungen Revue passieren lässt, die das alte ISRAEL durchlaufen hat, damit es in seiner Vorbereitung auf das Himmlische KANAAN unterwiesen wird“</a:t>
            </a:r>
            <a:endParaRPr lang="es-ES"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25079DD6-9B15-8E6F-3BAF-DDED7B6167B8}"/>
              </a:ext>
            </a:extLst>
          </p:cNvPr>
          <p:cNvSpPr txBox="1"/>
          <p:nvPr/>
        </p:nvSpPr>
        <p:spPr>
          <a:xfrm>
            <a:off x="4005617" y="5623380"/>
            <a:ext cx="8038354" cy="338554"/>
          </a:xfrm>
          <a:prstGeom prst="rect">
            <a:avLst/>
          </a:prstGeom>
          <a:noFill/>
        </p:spPr>
        <p:txBody>
          <a:bodyPr wrap="none" rtlCol="0">
            <a:spAutoFit/>
          </a:bodyPr>
          <a:lstStyle/>
          <a:p>
            <a:pPr algn="r"/>
            <a:r>
              <a:rPr lang="de-DE" sz="1600" b="1" dirty="0"/>
              <a:t>E. G. White, Patriarchs and Prophets (Patriarchen und Propheten), S. 293 (engl. Ausg.)</a:t>
            </a:r>
          </a:p>
        </p:txBody>
      </p:sp>
    </p:spTree>
    <p:extLst>
      <p:ext uri="{BB962C8B-B14F-4D97-AF65-F5344CB8AC3E}">
        <p14:creationId xmlns:p14="http://schemas.microsoft.com/office/powerpoint/2010/main" val="212488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687AFDC2-72E3-41CF-EEC5-0712B6244D95}"/>
              </a:ext>
            </a:extLst>
          </p:cNvPr>
          <p:cNvSpPr>
            <a:spLocks noGrp="1" noRot="1" noMove="1" noResize="1" noEditPoints="1" noAdjustHandles="1" noChangeArrowheads="1" noChangeShapeType="1"/>
          </p:cNvSpPr>
          <p:nvPr/>
        </p:nvSpPr>
        <p:spPr>
          <a:xfrm>
            <a:off x="0" y="0"/>
            <a:ext cx="12191998" cy="1244272"/>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98F3313-86E1-2B3F-00FE-2E5CEE1C6C39}"/>
              </a:ext>
            </a:extLst>
          </p:cNvPr>
          <p:cNvSpPr txBox="1"/>
          <p:nvPr/>
        </p:nvSpPr>
        <p:spPr>
          <a:xfrm>
            <a:off x="1" y="-61115"/>
            <a:ext cx="5676900" cy="1446550"/>
          </a:xfrm>
          <a:prstGeom prst="rect">
            <a:avLst/>
          </a:prstGeom>
          <a:noFill/>
        </p:spPr>
        <p:txBody>
          <a:bodyPr wrap="square">
            <a:spAutoFit/>
          </a:bodyPr>
          <a:lstStyle/>
          <a:p>
            <a:pPr algn="ctr"/>
            <a:r>
              <a:rPr lang="es-ES" sz="4400" b="1" spc="300" dirty="0" err="1">
                <a:ln w="12700" cmpd="sng">
                  <a:solidFill>
                    <a:schemeClr val="accent4"/>
                  </a:solidFill>
                  <a:prstDash val="solid"/>
                </a:ln>
                <a:gradFill>
                  <a:gsLst>
                    <a:gs pos="0">
                      <a:srgbClr val="00E7E2"/>
                    </a:gs>
                    <a:gs pos="12000">
                      <a:srgbClr val="71FFFF"/>
                    </a:gs>
                    <a:gs pos="67000">
                      <a:schemeClr val="accent4">
                        <a:lumMod val="20000"/>
                        <a:lumOff val="80000"/>
                      </a:schemeClr>
                    </a:gs>
                  </a:gsLst>
                  <a:lin ang="5400000"/>
                </a:gradFill>
                <a:effectLst>
                  <a:outerShdw blurRad="38100" dist="38100" dir="2700000" algn="tl">
                    <a:srgbClr val="000000">
                      <a:alpha val="43137"/>
                    </a:srgbClr>
                  </a:outerShdw>
                </a:effectLst>
              </a:rPr>
              <a:t>GESÄUBERTES</a:t>
            </a:r>
            <a:r>
              <a:rPr lang="es-ES" sz="4400" b="1" spc="300" dirty="0">
                <a:ln w="12700" cmpd="sng">
                  <a:solidFill>
                    <a:schemeClr val="accent4"/>
                  </a:solidFill>
                  <a:prstDash val="solid"/>
                </a:ln>
                <a:gradFill>
                  <a:gsLst>
                    <a:gs pos="0">
                      <a:srgbClr val="00E7E2"/>
                    </a:gs>
                    <a:gs pos="12000">
                      <a:srgbClr val="71FFFF"/>
                    </a:gs>
                    <a:gs pos="67000">
                      <a:schemeClr val="accent4">
                        <a:lumMod val="20000"/>
                        <a:lumOff val="80000"/>
                      </a:schemeClr>
                    </a:gs>
                  </a:gsLst>
                  <a:lin ang="5400000"/>
                </a:gradFill>
                <a:effectLst>
                  <a:outerShdw blurRad="38100" dist="38100" dir="2700000" algn="tl">
                    <a:srgbClr val="000000">
                      <a:alpha val="43137"/>
                    </a:srgbClr>
                  </a:outerShdw>
                </a:effectLst>
              </a:rPr>
              <a:t> </a:t>
            </a:r>
            <a:r>
              <a:rPr lang="es-ES" sz="4400" b="1" spc="300" dirty="0" err="1">
                <a:ln w="12700" cmpd="sng">
                  <a:solidFill>
                    <a:schemeClr val="accent4"/>
                  </a:solidFill>
                  <a:prstDash val="solid"/>
                </a:ln>
                <a:gradFill>
                  <a:gsLst>
                    <a:gs pos="0">
                      <a:srgbClr val="00E7E2"/>
                    </a:gs>
                    <a:gs pos="12000">
                      <a:srgbClr val="71FFFF"/>
                    </a:gs>
                    <a:gs pos="67000">
                      <a:schemeClr val="accent4">
                        <a:lumMod val="20000"/>
                        <a:lumOff val="80000"/>
                      </a:schemeClr>
                    </a:gs>
                  </a:gsLst>
                  <a:lin ang="5400000"/>
                </a:gradFill>
                <a:effectLst>
                  <a:outerShdw blurRad="38100" dist="38100" dir="2700000" algn="tl">
                    <a:srgbClr val="000000">
                      <a:alpha val="43137"/>
                    </a:srgbClr>
                  </a:outerShdw>
                </a:effectLst>
              </a:rPr>
              <a:t>WASSER</a:t>
            </a:r>
            <a:r>
              <a:rPr lang="es-ES" sz="4400" b="1" spc="300" dirty="0">
                <a:ln w="12700" cmpd="sng">
                  <a:solidFill>
                    <a:schemeClr val="accent4"/>
                  </a:solidFill>
                  <a:prstDash val="solid"/>
                </a:ln>
                <a:gradFill>
                  <a:gsLst>
                    <a:gs pos="0">
                      <a:srgbClr val="00E7E2"/>
                    </a:gs>
                    <a:gs pos="12000">
                      <a:srgbClr val="71FFFF"/>
                    </a:gs>
                    <a:gs pos="67000">
                      <a:schemeClr val="accent4">
                        <a:lumMod val="20000"/>
                        <a:lumOff val="80000"/>
                      </a:schemeClr>
                    </a:gs>
                  </a:gsLst>
                  <a:lin ang="5400000"/>
                </a:gradFill>
                <a:effectLst>
                  <a:outerShdw blurRad="38100" dist="38100" dir="2700000" algn="tl">
                    <a:srgbClr val="000000">
                      <a:alpha val="43137"/>
                    </a:srgbClr>
                  </a:outerShdw>
                </a:effectLst>
              </a:rPr>
              <a:t> </a:t>
            </a:r>
          </a:p>
        </p:txBody>
      </p:sp>
      <p:sp>
        <p:nvSpPr>
          <p:cNvPr id="5" name="CuadroTexto 4">
            <a:extLst>
              <a:ext uri="{FF2B5EF4-FFF2-40B4-BE49-F238E27FC236}">
                <a16:creationId xmlns:a16="http://schemas.microsoft.com/office/drawing/2014/main" id="{BD444960-AFCA-6996-562F-5F1B5ECA270B}"/>
              </a:ext>
            </a:extLst>
          </p:cNvPr>
          <p:cNvSpPr txBox="1"/>
          <p:nvPr/>
        </p:nvSpPr>
        <p:spPr>
          <a:xfrm>
            <a:off x="5592414" y="84269"/>
            <a:ext cx="6464993" cy="923330"/>
          </a:xfrm>
          <a:prstGeom prst="rect">
            <a:avLst/>
          </a:prstGeom>
          <a:noFill/>
        </p:spPr>
        <p:txBody>
          <a:bodyPr wrap="square">
            <a:spAutoFit/>
          </a:bodyPr>
          <a:lstStyle/>
          <a:p>
            <a:pPr algn="ctr"/>
            <a:r>
              <a:rPr lang="de-DE" b="1" dirty="0">
                <a:solidFill>
                  <a:schemeClr val="bg1"/>
                </a:solidFill>
                <a:effectLst>
                  <a:glow rad="127000">
                    <a:srgbClr val="C03600"/>
                  </a:glow>
                </a:effectLst>
                <a:latin typeface="Comic Sans MS" panose="030F0702030302020204" pitchFamily="66" charset="0"/>
              </a:rPr>
              <a:t>„Da kamen sie nach Mara; aber sie konnten das Wasser von Mara nicht trinken, denn es war sehr bitter. Daher nannte man den Ort Mara“</a:t>
            </a:r>
            <a:r>
              <a:rPr lang="es-ES" b="1" dirty="0">
                <a:solidFill>
                  <a:schemeClr val="bg1"/>
                </a:solidFill>
                <a:effectLst>
                  <a:glow rad="127000">
                    <a:srgbClr val="C03600"/>
                  </a:glow>
                </a:effectLst>
                <a:latin typeface="Comic Sans MS" panose="030F0702030302020204" pitchFamily="66" charset="0"/>
              </a:rPr>
              <a:t> </a:t>
            </a:r>
            <a:r>
              <a:rPr lang="es-ES" sz="1400" b="1" dirty="0">
                <a:solidFill>
                  <a:schemeClr val="bg1"/>
                </a:solidFill>
                <a:effectLst>
                  <a:glow rad="127000">
                    <a:srgbClr val="C03600"/>
                  </a:glow>
                </a:effectLst>
                <a:latin typeface="Comic Sans MS" panose="030F0702030302020204" pitchFamily="66" charset="0"/>
              </a:rPr>
              <a:t>(2. </a:t>
            </a:r>
            <a:r>
              <a:rPr lang="es-ES" sz="1400" b="1" dirty="0" err="1">
                <a:solidFill>
                  <a:schemeClr val="bg1"/>
                </a:solidFill>
                <a:effectLst>
                  <a:glow rad="127000">
                    <a:srgbClr val="C03600"/>
                  </a:glow>
                </a:effectLst>
                <a:latin typeface="Comic Sans MS" panose="030F0702030302020204" pitchFamily="66" charset="0"/>
              </a:rPr>
              <a:t>Mose</a:t>
            </a:r>
            <a:r>
              <a:rPr lang="es-ES" sz="1400" b="1" dirty="0">
                <a:solidFill>
                  <a:schemeClr val="bg1"/>
                </a:solidFill>
                <a:effectLst>
                  <a:glow rad="127000">
                    <a:srgbClr val="C03600"/>
                  </a:glow>
                </a:effectLst>
                <a:latin typeface="Comic Sans MS" panose="030F0702030302020204" pitchFamily="66" charset="0"/>
              </a:rPr>
              <a:t> 15:23)</a:t>
            </a:r>
          </a:p>
        </p:txBody>
      </p:sp>
      <p:sp>
        <p:nvSpPr>
          <p:cNvPr id="6" name="CuadroTexto 5">
            <a:extLst>
              <a:ext uri="{FF2B5EF4-FFF2-40B4-BE49-F238E27FC236}">
                <a16:creationId xmlns:a16="http://schemas.microsoft.com/office/drawing/2014/main" id="{005BF254-468E-492A-754F-614F4206FCCF}"/>
              </a:ext>
            </a:extLst>
          </p:cNvPr>
          <p:cNvSpPr txBox="1"/>
          <p:nvPr/>
        </p:nvSpPr>
        <p:spPr>
          <a:xfrm>
            <a:off x="3870556" y="1349210"/>
            <a:ext cx="8321442" cy="923330"/>
          </a:xfrm>
          <a:prstGeom prst="rect">
            <a:avLst/>
          </a:prstGeom>
          <a:noFill/>
        </p:spPr>
        <p:txBody>
          <a:bodyPr wrap="square" rtlCol="0">
            <a:spAutoFit/>
          </a:bodyPr>
          <a:lstStyle/>
          <a:p>
            <a:pPr>
              <a:spcBef>
                <a:spcPts val="600"/>
              </a:spcBef>
            </a:pPr>
            <a:r>
              <a:rPr lang="de-DE" b="1" dirty="0"/>
              <a:t>Wenn GOTT mit uns ist, wie kann uns dann etwas Schlimmes widerfahren? Das schien die Philosophie des Volkes Israel zu sein, nachdem es das Rote Meer überquert hatte.</a:t>
            </a:r>
          </a:p>
        </p:txBody>
      </p:sp>
      <p:pic>
        <p:nvPicPr>
          <p:cNvPr id="8" name="Imagen 7" descr="Un dibujo de una persona&#10;&#10;El contenido generado por IA puede ser incorrecto.">
            <a:extLst>
              <a:ext uri="{FF2B5EF4-FFF2-40B4-BE49-F238E27FC236}">
                <a16:creationId xmlns:a16="http://schemas.microsoft.com/office/drawing/2014/main" id="{DF695542-5ACD-99F9-112A-BC40562B79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0205" y="3177827"/>
            <a:ext cx="5117202" cy="3492922"/>
          </a:xfrm>
          <a:prstGeom prst="roundRect">
            <a:avLst>
              <a:gd name="adj" fmla="val 4167"/>
            </a:avLst>
          </a:prstGeom>
          <a:solidFill>
            <a:srgbClr val="FFFFFF"/>
          </a:solidFill>
          <a:ln w="76200" cap="sq">
            <a:solidFill>
              <a:srgbClr val="FF8300"/>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Grupo musical sobre un escenario y gente en el agua&#10;&#10;El contenido generado por IA puede ser incorrecto.">
            <a:extLst>
              <a:ext uri="{FF2B5EF4-FFF2-40B4-BE49-F238E27FC236}">
                <a16:creationId xmlns:a16="http://schemas.microsoft.com/office/drawing/2014/main" id="{BD11CC32-8221-3D13-D86D-5EAA58A622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4291" y="1375910"/>
            <a:ext cx="3603593" cy="3603593"/>
          </a:xfrm>
          <a:prstGeom prst="roundRect">
            <a:avLst>
              <a:gd name="adj" fmla="val 17928"/>
            </a:avLst>
          </a:prstGeom>
          <a:ln w="76200" cap="rnd">
            <a:solidFill>
              <a:schemeClr val="tx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DAF1C02-0915-059C-F0A7-7885F72BA7EF}"/>
              </a:ext>
            </a:extLst>
          </p:cNvPr>
          <p:cNvSpPr txBox="1"/>
          <p:nvPr/>
        </p:nvSpPr>
        <p:spPr>
          <a:xfrm>
            <a:off x="1" y="5156557"/>
            <a:ext cx="6788426" cy="646331"/>
          </a:xfrm>
          <a:prstGeom prst="rect">
            <a:avLst/>
          </a:prstGeom>
          <a:noFill/>
        </p:spPr>
        <p:txBody>
          <a:bodyPr wrap="square">
            <a:spAutoFit/>
          </a:bodyPr>
          <a:lstStyle/>
          <a:p>
            <a:pPr>
              <a:spcBef>
                <a:spcPts val="600"/>
              </a:spcBef>
            </a:pPr>
            <a:r>
              <a:rPr lang="de-DE" b="1" dirty="0"/>
              <a:t>GOTT will, dass wir uns Seiner GEGENWART bewusst sind, auf Seine GEBOTE achten und mit Ihm zusammenarbeiten.</a:t>
            </a:r>
          </a:p>
        </p:txBody>
      </p:sp>
      <p:sp>
        <p:nvSpPr>
          <p:cNvPr id="14" name="CuadroTexto 13">
            <a:extLst>
              <a:ext uri="{FF2B5EF4-FFF2-40B4-BE49-F238E27FC236}">
                <a16:creationId xmlns:a16="http://schemas.microsoft.com/office/drawing/2014/main" id="{E33A5814-4475-AE42-B020-BA57C10DF522}"/>
              </a:ext>
            </a:extLst>
          </p:cNvPr>
          <p:cNvSpPr txBox="1"/>
          <p:nvPr/>
        </p:nvSpPr>
        <p:spPr>
          <a:xfrm>
            <a:off x="3870556" y="3148778"/>
            <a:ext cx="3027201" cy="2031325"/>
          </a:xfrm>
          <a:prstGeom prst="rect">
            <a:avLst/>
          </a:prstGeom>
          <a:noFill/>
        </p:spPr>
        <p:txBody>
          <a:bodyPr wrap="square">
            <a:spAutoFit/>
          </a:bodyPr>
          <a:lstStyle/>
          <a:p>
            <a:pPr>
              <a:spcBef>
                <a:spcPts val="600"/>
              </a:spcBef>
            </a:pPr>
            <a:r>
              <a:rPr lang="de-DE" b="1" dirty="0"/>
              <a:t>Er bat Moses auch, ihm bei der Vollbringung des Wunders zu helfen, indem er ihn bat, einen Baum umzuwerfen, um das Wasser zu reinigen</a:t>
            </a:r>
            <a:br>
              <a:rPr lang="de-DE" b="1" dirty="0"/>
            </a:br>
            <a:r>
              <a:rPr lang="de-DE" b="1" dirty="0"/>
              <a:t>(Ex. 15:25).</a:t>
            </a:r>
            <a:endParaRPr lang="es-ES" b="1" dirty="0"/>
          </a:p>
        </p:txBody>
      </p:sp>
      <p:sp>
        <p:nvSpPr>
          <p:cNvPr id="4" name="CuadroTexto 3">
            <a:extLst>
              <a:ext uri="{FF2B5EF4-FFF2-40B4-BE49-F238E27FC236}">
                <a16:creationId xmlns:a16="http://schemas.microsoft.com/office/drawing/2014/main" id="{7BA9CE89-03DA-5A6B-E918-638A76B1DD36}"/>
              </a:ext>
            </a:extLst>
          </p:cNvPr>
          <p:cNvSpPr txBox="1"/>
          <p:nvPr/>
        </p:nvSpPr>
        <p:spPr>
          <a:xfrm>
            <a:off x="3870555" y="2248994"/>
            <a:ext cx="8321441" cy="923330"/>
          </a:xfrm>
          <a:prstGeom prst="rect">
            <a:avLst/>
          </a:prstGeom>
          <a:noFill/>
        </p:spPr>
        <p:txBody>
          <a:bodyPr wrap="square">
            <a:spAutoFit/>
          </a:bodyPr>
          <a:lstStyle/>
          <a:p>
            <a:pPr>
              <a:spcBef>
                <a:spcPts val="600"/>
              </a:spcBef>
            </a:pPr>
            <a:r>
              <a:rPr lang="de-DE" b="1" dirty="0"/>
              <a:t>Als sie feststellten, dass das Wasser nicht trinkbar war, beklagten sie sich: „Was sollen wir trinken?“ (2. Mose 15,24). GOTT hätte das Wasser reinigen können, bevor sie ankamen, aber ER wartete auf den richtigen Zeitpunkt.</a:t>
            </a:r>
          </a:p>
        </p:txBody>
      </p:sp>
      <p:sp>
        <p:nvSpPr>
          <p:cNvPr id="9" name="CuadroTexto 8">
            <a:extLst>
              <a:ext uri="{FF2B5EF4-FFF2-40B4-BE49-F238E27FC236}">
                <a16:creationId xmlns:a16="http://schemas.microsoft.com/office/drawing/2014/main" id="{F409450F-0D44-B6CA-8A05-C3940AC2F029}"/>
              </a:ext>
            </a:extLst>
          </p:cNvPr>
          <p:cNvSpPr txBox="1"/>
          <p:nvPr/>
        </p:nvSpPr>
        <p:spPr>
          <a:xfrm>
            <a:off x="0" y="5779342"/>
            <a:ext cx="6897757" cy="923330"/>
          </a:xfrm>
          <a:prstGeom prst="rect">
            <a:avLst/>
          </a:prstGeom>
          <a:noFill/>
        </p:spPr>
        <p:txBody>
          <a:bodyPr wrap="square">
            <a:spAutoFit/>
          </a:bodyPr>
          <a:lstStyle/>
          <a:p>
            <a:pPr>
              <a:spcBef>
                <a:spcPts val="600"/>
              </a:spcBef>
            </a:pPr>
            <a:r>
              <a:rPr lang="de-DE" b="1" dirty="0"/>
              <a:t>Wenn Israel GOTTES Anforderungen erfüllte und die GESETZE BEFOLGTE, die GOTT ihnen gegeben hatte, konnten sie sicher sein, dass sie vor dem Bösen GESCHÜTZT waren (2. Mose 15,26).</a:t>
            </a:r>
          </a:p>
        </p:txBody>
      </p:sp>
    </p:spTree>
    <p:extLst>
      <p:ext uri="{BB962C8B-B14F-4D97-AF65-F5344CB8AC3E}">
        <p14:creationId xmlns:p14="http://schemas.microsoft.com/office/powerpoint/2010/main" val="193861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E745887-BDB9-1522-68A1-2D92479B1898}"/>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A46F9B8B-E297-0392-056A-6E1035A8C1FB}"/>
              </a:ext>
            </a:extLst>
          </p:cNvPr>
          <p:cNvSpPr>
            <a:spLocks noGrp="1" noRot="1" noMove="1" noResize="1" noEditPoints="1" noAdjustHandles="1" noChangeArrowheads="1" noChangeShapeType="1"/>
          </p:cNvSpPr>
          <p:nvPr/>
        </p:nvSpPr>
        <p:spPr>
          <a:xfrm>
            <a:off x="0" y="0"/>
            <a:ext cx="12192000" cy="1294266"/>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8C0F4A7-7B63-8C98-45D0-996D7B9788FA}"/>
              </a:ext>
            </a:extLst>
          </p:cNvPr>
          <p:cNvSpPr txBox="1"/>
          <p:nvPr/>
        </p:nvSpPr>
        <p:spPr>
          <a:xfrm>
            <a:off x="0" y="-133350"/>
            <a:ext cx="12192000" cy="769441"/>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algn="ctr"/>
            <a:r>
              <a:rPr lang="es-ES" sz="4400" b="1" dirty="0" err="1">
                <a:ln w="22225">
                  <a:noFill/>
                  <a:prstDash val="solid"/>
                </a:ln>
                <a:solidFill>
                  <a:srgbClr val="7030A0"/>
                </a:solidFill>
              </a:rPr>
              <a:t>BROT</a:t>
            </a:r>
            <a:r>
              <a:rPr lang="es-ES" sz="4400" b="1" dirty="0">
                <a:ln w="22225">
                  <a:noFill/>
                  <a:prstDash val="solid"/>
                </a:ln>
                <a:solidFill>
                  <a:srgbClr val="7030A0"/>
                </a:solidFill>
              </a:rPr>
              <a:t> </a:t>
            </a:r>
            <a:r>
              <a:rPr lang="es-ES" sz="4400" b="1" dirty="0" err="1">
                <a:ln w="22225">
                  <a:noFill/>
                  <a:prstDash val="solid"/>
                </a:ln>
                <a:solidFill>
                  <a:srgbClr val="7030A0"/>
                </a:solidFill>
              </a:rPr>
              <a:t>VOM</a:t>
            </a:r>
            <a:r>
              <a:rPr lang="es-ES" sz="4400" b="1" dirty="0">
                <a:ln w="22225">
                  <a:noFill/>
                  <a:prstDash val="solid"/>
                </a:ln>
                <a:solidFill>
                  <a:srgbClr val="7030A0"/>
                </a:solidFill>
              </a:rPr>
              <a:t> </a:t>
            </a:r>
            <a:r>
              <a:rPr lang="es-ES" sz="4400" b="1" dirty="0" err="1">
                <a:ln w="22225">
                  <a:noFill/>
                  <a:prstDash val="solid"/>
                </a:ln>
                <a:solidFill>
                  <a:srgbClr val="7030A0"/>
                </a:solidFill>
              </a:rPr>
              <a:t>HIMMEL</a:t>
            </a:r>
            <a:r>
              <a:rPr lang="es-ES" sz="4400" b="1" dirty="0">
                <a:ln w="22225">
                  <a:noFill/>
                  <a:prstDash val="solid"/>
                </a:ln>
                <a:solidFill>
                  <a:srgbClr val="7030A0"/>
                </a:solidFill>
              </a:rPr>
              <a:t> </a:t>
            </a:r>
          </a:p>
        </p:txBody>
      </p:sp>
      <p:sp>
        <p:nvSpPr>
          <p:cNvPr id="5" name="CuadroTexto 4">
            <a:extLst>
              <a:ext uri="{FF2B5EF4-FFF2-40B4-BE49-F238E27FC236}">
                <a16:creationId xmlns:a16="http://schemas.microsoft.com/office/drawing/2014/main" id="{8C7D63EF-229C-DCA8-A2C3-EDAF87C29784}"/>
              </a:ext>
            </a:extLst>
          </p:cNvPr>
          <p:cNvSpPr txBox="1"/>
          <p:nvPr/>
        </p:nvSpPr>
        <p:spPr>
          <a:xfrm>
            <a:off x="409575" y="430278"/>
            <a:ext cx="11372850" cy="923330"/>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4">
                    <a:lumMod val="75000"/>
                  </a:schemeClr>
                </a:solidFill>
                <a:latin typeface="Comic Sans MS" panose="030F0702030302020204" pitchFamily="66" charset="0"/>
              </a:rPr>
              <a:t>„Und als es die Israeliten sahen, sprachen sie untereinander: Man hu? [„Was ist das?“] Denn sie wussten nicht, was es war. Mose aber sprach zu ihnen: Es ist das Brot, das euch der HERR zu essen gegeben hat“</a:t>
            </a:r>
            <a:r>
              <a:rPr lang="es-ES" b="1" dirty="0">
                <a:solidFill>
                  <a:schemeClr val="accent4">
                    <a:lumMod val="75000"/>
                  </a:schemeClr>
                </a:solidFill>
                <a:latin typeface="Comic Sans MS" panose="030F0702030302020204" pitchFamily="66" charset="0"/>
              </a:rPr>
              <a:t> </a:t>
            </a:r>
            <a:r>
              <a:rPr lang="es-ES" sz="1400" b="1" dirty="0">
                <a:solidFill>
                  <a:schemeClr val="accent4">
                    <a:lumMod val="75000"/>
                  </a:schemeClr>
                </a:solidFill>
                <a:latin typeface="Comic Sans MS" panose="030F0702030302020204" pitchFamily="66" charset="0"/>
              </a:rPr>
              <a:t>(2. Mo 16:15) (</a:t>
            </a:r>
            <a:r>
              <a:rPr lang="es-ES" sz="1400" b="1" dirty="0" err="1">
                <a:solidFill>
                  <a:schemeClr val="accent4">
                    <a:lumMod val="75000"/>
                  </a:schemeClr>
                </a:solidFill>
                <a:latin typeface="Comic Sans MS" panose="030F0702030302020204" pitchFamily="66" charset="0"/>
              </a:rPr>
              <a:t>LUT</a:t>
            </a:r>
            <a:r>
              <a:rPr lang="es-ES" sz="1400" b="1" dirty="0">
                <a:solidFill>
                  <a:schemeClr val="accent4">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4996627B-CAE9-EB97-A8FD-FF4716FA5272}"/>
              </a:ext>
            </a:extLst>
          </p:cNvPr>
          <p:cNvSpPr txBox="1"/>
          <p:nvPr/>
        </p:nvSpPr>
        <p:spPr>
          <a:xfrm>
            <a:off x="139148" y="1313378"/>
            <a:ext cx="4711147" cy="1477328"/>
          </a:xfrm>
          <a:prstGeom prst="rect">
            <a:avLst/>
          </a:prstGeom>
          <a:noFill/>
        </p:spPr>
        <p:txBody>
          <a:bodyPr wrap="square" rtlCol="0">
            <a:spAutoFit/>
          </a:bodyPr>
          <a:lstStyle/>
          <a:p>
            <a:pPr>
              <a:spcBef>
                <a:spcPts val="600"/>
              </a:spcBef>
            </a:pPr>
            <a:r>
              <a:rPr lang="de-DE" b="1" dirty="0"/>
              <a:t>Der Wunsch, Fleisch zu essen, veranlasste Israel, gegen MOSE und AARON zu murren (2. Mose 16,2-3</a:t>
            </a:r>
            <a:r>
              <a:rPr lang="es-ES" b="1" dirty="0"/>
              <a:t>). </a:t>
            </a:r>
            <a:r>
              <a:rPr lang="de-DE" b="1" dirty="0"/>
              <a:t>Aber ihr Murren richtete sich in Wirklichkeit gegen GOTT selbst (2. Mose 16,8</a:t>
            </a:r>
            <a:r>
              <a:rPr lang="es-ES" b="1" dirty="0"/>
              <a:t>). </a:t>
            </a:r>
            <a:r>
              <a:rPr lang="es-ES" b="1" dirty="0" err="1"/>
              <a:t>Was</a:t>
            </a:r>
            <a:r>
              <a:rPr lang="es-ES" b="1" dirty="0"/>
              <a:t> </a:t>
            </a:r>
            <a:r>
              <a:rPr lang="es-ES" b="1" dirty="0" err="1"/>
              <a:t>war</a:t>
            </a:r>
            <a:r>
              <a:rPr lang="es-ES" b="1" dirty="0"/>
              <a:t> </a:t>
            </a:r>
            <a:r>
              <a:rPr lang="es-ES" b="1" dirty="0" err="1"/>
              <a:t>ihr</a:t>
            </a:r>
            <a:r>
              <a:rPr lang="es-ES" b="1" dirty="0"/>
              <a:t> </a:t>
            </a:r>
            <a:r>
              <a:rPr lang="es-ES" b="1" dirty="0" err="1"/>
              <a:t>Problem</a:t>
            </a:r>
            <a:r>
              <a:rPr lang="es-ES" b="1" dirty="0"/>
              <a:t>? </a:t>
            </a:r>
          </a:p>
        </p:txBody>
      </p:sp>
      <p:graphicFrame>
        <p:nvGraphicFramePr>
          <p:cNvPr id="2" name="Diagrama 1">
            <a:extLst>
              <a:ext uri="{FF2B5EF4-FFF2-40B4-BE49-F238E27FC236}">
                <a16:creationId xmlns:a16="http://schemas.microsoft.com/office/drawing/2014/main" id="{98638570-27DA-5A87-6938-AE55524B9709}"/>
              </a:ext>
            </a:extLst>
          </p:cNvPr>
          <p:cNvGraphicFramePr/>
          <p:nvPr>
            <p:extLst>
              <p:ext uri="{D42A27DB-BD31-4B8C-83A1-F6EECF244321}">
                <p14:modId xmlns:p14="http://schemas.microsoft.com/office/powerpoint/2010/main" val="3750735283"/>
              </p:ext>
            </p:extLst>
          </p:nvPr>
        </p:nvGraphicFramePr>
        <p:xfrm>
          <a:off x="4850295" y="1539702"/>
          <a:ext cx="7282071" cy="52475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75E4E3A0-B150-EEAC-8AD8-3303A53FB6FF}"/>
              </a:ext>
            </a:extLst>
          </p:cNvPr>
          <p:cNvSpPr txBox="1"/>
          <p:nvPr/>
        </p:nvSpPr>
        <p:spPr>
          <a:xfrm>
            <a:off x="1657350" y="4538950"/>
            <a:ext cx="3103285" cy="2246769"/>
          </a:xfrm>
          <a:prstGeom prst="rect">
            <a:avLst/>
          </a:prstGeom>
          <a:noFill/>
        </p:spPr>
        <p:txBody>
          <a:bodyPr wrap="square">
            <a:spAutoFit/>
          </a:bodyPr>
          <a:lstStyle/>
          <a:p>
            <a:pPr>
              <a:spcBef>
                <a:spcPts val="600"/>
              </a:spcBef>
            </a:pPr>
            <a:r>
              <a:rPr lang="de-DE" sz="2000" b="1" dirty="0"/>
              <a:t>Nachdem Gott ihnen Wachteln zu essen gegeben hatte, versorgte Er sie mit genug Brot, um sie jeden Tag zu ernähren … 40 Jahre lang! (2. Mose 16,35)</a:t>
            </a:r>
          </a:p>
        </p:txBody>
      </p:sp>
      <p:graphicFrame>
        <p:nvGraphicFramePr>
          <p:cNvPr id="10" name="Diagrama 9">
            <a:extLst>
              <a:ext uri="{FF2B5EF4-FFF2-40B4-BE49-F238E27FC236}">
                <a16:creationId xmlns:a16="http://schemas.microsoft.com/office/drawing/2014/main" id="{1E488B1D-5C6A-31AD-D97D-E0B96BC642E8}"/>
              </a:ext>
            </a:extLst>
          </p:cNvPr>
          <p:cNvGraphicFramePr/>
          <p:nvPr>
            <p:extLst>
              <p:ext uri="{D42A27DB-BD31-4B8C-83A1-F6EECF244321}">
                <p14:modId xmlns:p14="http://schemas.microsoft.com/office/powerpoint/2010/main" val="832789353"/>
              </p:ext>
            </p:extLst>
          </p:nvPr>
        </p:nvGraphicFramePr>
        <p:xfrm>
          <a:off x="139148" y="2877918"/>
          <a:ext cx="4647373" cy="16312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CuadroTexto 11">
            <a:extLst>
              <a:ext uri="{FF2B5EF4-FFF2-40B4-BE49-F238E27FC236}">
                <a16:creationId xmlns:a16="http://schemas.microsoft.com/office/drawing/2014/main" id="{DCE25F23-F654-EA2A-A9B0-D25A2178B7D6}"/>
              </a:ext>
            </a:extLst>
          </p:cNvPr>
          <p:cNvSpPr txBox="1"/>
          <p:nvPr/>
        </p:nvSpPr>
        <p:spPr>
          <a:xfrm>
            <a:off x="4914068" y="1294267"/>
            <a:ext cx="7138783" cy="400110"/>
          </a:xfrm>
          <a:prstGeom prst="rect">
            <a:avLst/>
          </a:prstGeom>
          <a:noFill/>
        </p:spPr>
        <p:txBody>
          <a:bodyPr wrap="square">
            <a:spAutoFit/>
          </a:bodyPr>
          <a:lstStyle/>
          <a:p>
            <a:pPr algn="ctr">
              <a:spcBef>
                <a:spcPts val="600"/>
              </a:spcBef>
            </a:pPr>
            <a:r>
              <a:rPr lang="de-DE" sz="2000" b="1" dirty="0"/>
              <a:t>Dieses Brot vom Himmel war wahrhaftig ein Wunder:</a:t>
            </a:r>
          </a:p>
        </p:txBody>
      </p:sp>
      <p:pic>
        <p:nvPicPr>
          <p:cNvPr id="14" name="Imagen 13" descr="Imagen que contiene montaña, tela, caminando, hombre&#10;&#10;El contenido generado por IA puede ser incorrecto.">
            <a:extLst>
              <a:ext uri="{FF2B5EF4-FFF2-40B4-BE49-F238E27FC236}">
                <a16:creationId xmlns:a16="http://schemas.microsoft.com/office/drawing/2014/main" id="{9DC2F045-1B57-BF4B-0A87-3AC284AFC2A5}"/>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81998" y="4631635"/>
            <a:ext cx="1518202" cy="2134205"/>
          </a:xfrm>
          <a:prstGeom prst="rect">
            <a:avLst/>
          </a:prstGeom>
          <a:effectLst>
            <a:innerShdw blurRad="114300">
              <a:prstClr val="black"/>
            </a:innerShdw>
          </a:effectLst>
        </p:spPr>
      </p:pic>
    </p:spTree>
    <p:extLst>
      <p:ext uri="{BB962C8B-B14F-4D97-AF65-F5344CB8AC3E}">
        <p14:creationId xmlns:p14="http://schemas.microsoft.com/office/powerpoint/2010/main" val="289986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graphicEl>
                                              <a:dgm id="{E571139B-0752-42D3-95E6-C7C8C5B6DF09}"/>
                                            </p:graphicEl>
                                          </p:spTgt>
                                        </p:tgtEl>
                                        <p:attrNameLst>
                                          <p:attrName>style.visibility</p:attrName>
                                        </p:attrNameLst>
                                      </p:cBhvr>
                                      <p:to>
                                        <p:strVal val="visible"/>
                                      </p:to>
                                    </p:set>
                                    <p:anim calcmode="lin" valueType="num">
                                      <p:cBhvr>
                                        <p:cTn id="26" dur="500" fill="hold"/>
                                        <p:tgtEl>
                                          <p:spTgt spid="10">
                                            <p:graphicEl>
                                              <a:dgm id="{E571139B-0752-42D3-95E6-C7C8C5B6DF09}"/>
                                            </p:graphicEl>
                                          </p:spTgt>
                                        </p:tgtEl>
                                        <p:attrNameLst>
                                          <p:attrName>ppt_w</p:attrName>
                                        </p:attrNameLst>
                                      </p:cBhvr>
                                      <p:tavLst>
                                        <p:tav tm="0">
                                          <p:val>
                                            <p:fltVal val="0"/>
                                          </p:val>
                                        </p:tav>
                                        <p:tav tm="100000">
                                          <p:val>
                                            <p:strVal val="#ppt_w"/>
                                          </p:val>
                                        </p:tav>
                                      </p:tavLst>
                                    </p:anim>
                                    <p:anim calcmode="lin" valueType="num">
                                      <p:cBhvr>
                                        <p:cTn id="27" dur="500" fill="hold"/>
                                        <p:tgtEl>
                                          <p:spTgt spid="10">
                                            <p:graphicEl>
                                              <a:dgm id="{E571139B-0752-42D3-95E6-C7C8C5B6DF09}"/>
                                            </p:graphicEl>
                                          </p:spTgt>
                                        </p:tgtEl>
                                        <p:attrNameLst>
                                          <p:attrName>ppt_h</p:attrName>
                                        </p:attrNameLst>
                                      </p:cBhvr>
                                      <p:tavLst>
                                        <p:tav tm="0">
                                          <p:val>
                                            <p:fltVal val="0"/>
                                          </p:val>
                                        </p:tav>
                                        <p:tav tm="100000">
                                          <p:val>
                                            <p:strVal val="#ppt_h"/>
                                          </p:val>
                                        </p:tav>
                                      </p:tavLst>
                                    </p:anim>
                                    <p:animEffect transition="in" filter="fade">
                                      <p:cBhvr>
                                        <p:cTn id="28" dur="500"/>
                                        <p:tgtEl>
                                          <p:spTgt spid="10">
                                            <p:graphicEl>
                                              <a:dgm id="{E571139B-0752-42D3-95E6-C7C8C5B6DF0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graphicEl>
                                              <a:dgm id="{B0D67868-C119-4015-8311-3B0E1C4212B1}"/>
                                            </p:graphicEl>
                                          </p:spTgt>
                                        </p:tgtEl>
                                        <p:attrNameLst>
                                          <p:attrName>style.visibility</p:attrName>
                                        </p:attrNameLst>
                                      </p:cBhvr>
                                      <p:to>
                                        <p:strVal val="visible"/>
                                      </p:to>
                                    </p:set>
                                    <p:anim calcmode="lin" valueType="num">
                                      <p:cBhvr>
                                        <p:cTn id="33" dur="500" fill="hold"/>
                                        <p:tgtEl>
                                          <p:spTgt spid="10">
                                            <p:graphicEl>
                                              <a:dgm id="{B0D67868-C119-4015-8311-3B0E1C4212B1}"/>
                                            </p:graphicEl>
                                          </p:spTgt>
                                        </p:tgtEl>
                                        <p:attrNameLst>
                                          <p:attrName>ppt_w</p:attrName>
                                        </p:attrNameLst>
                                      </p:cBhvr>
                                      <p:tavLst>
                                        <p:tav tm="0">
                                          <p:val>
                                            <p:fltVal val="0"/>
                                          </p:val>
                                        </p:tav>
                                        <p:tav tm="100000">
                                          <p:val>
                                            <p:strVal val="#ppt_w"/>
                                          </p:val>
                                        </p:tav>
                                      </p:tavLst>
                                    </p:anim>
                                    <p:anim calcmode="lin" valueType="num">
                                      <p:cBhvr>
                                        <p:cTn id="34" dur="500" fill="hold"/>
                                        <p:tgtEl>
                                          <p:spTgt spid="10">
                                            <p:graphicEl>
                                              <a:dgm id="{B0D67868-C119-4015-8311-3B0E1C4212B1}"/>
                                            </p:graphicEl>
                                          </p:spTgt>
                                        </p:tgtEl>
                                        <p:attrNameLst>
                                          <p:attrName>ppt_h</p:attrName>
                                        </p:attrNameLst>
                                      </p:cBhvr>
                                      <p:tavLst>
                                        <p:tav tm="0">
                                          <p:val>
                                            <p:fltVal val="0"/>
                                          </p:val>
                                        </p:tav>
                                        <p:tav tm="100000">
                                          <p:val>
                                            <p:strVal val="#ppt_h"/>
                                          </p:val>
                                        </p:tav>
                                      </p:tavLst>
                                    </p:anim>
                                    <p:animEffect transition="in" filter="fade">
                                      <p:cBhvr>
                                        <p:cTn id="35" dur="500"/>
                                        <p:tgtEl>
                                          <p:spTgt spid="10">
                                            <p:graphicEl>
                                              <a:dgm id="{B0D67868-C119-4015-8311-3B0E1C4212B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graphicEl>
                                              <a:dgm id="{4C715E65-C8AB-467E-93B9-D6726804322E}"/>
                                            </p:graphicEl>
                                          </p:spTgt>
                                        </p:tgtEl>
                                        <p:attrNameLst>
                                          <p:attrName>style.visibility</p:attrName>
                                        </p:attrNameLst>
                                      </p:cBhvr>
                                      <p:to>
                                        <p:strVal val="visible"/>
                                      </p:to>
                                    </p:set>
                                    <p:anim calcmode="lin" valueType="num">
                                      <p:cBhvr>
                                        <p:cTn id="40" dur="500" fill="hold"/>
                                        <p:tgtEl>
                                          <p:spTgt spid="10">
                                            <p:graphicEl>
                                              <a:dgm id="{4C715E65-C8AB-467E-93B9-D6726804322E}"/>
                                            </p:graphicEl>
                                          </p:spTgt>
                                        </p:tgtEl>
                                        <p:attrNameLst>
                                          <p:attrName>ppt_w</p:attrName>
                                        </p:attrNameLst>
                                      </p:cBhvr>
                                      <p:tavLst>
                                        <p:tav tm="0">
                                          <p:val>
                                            <p:fltVal val="0"/>
                                          </p:val>
                                        </p:tav>
                                        <p:tav tm="100000">
                                          <p:val>
                                            <p:strVal val="#ppt_w"/>
                                          </p:val>
                                        </p:tav>
                                      </p:tavLst>
                                    </p:anim>
                                    <p:anim calcmode="lin" valueType="num">
                                      <p:cBhvr>
                                        <p:cTn id="41" dur="500" fill="hold"/>
                                        <p:tgtEl>
                                          <p:spTgt spid="10">
                                            <p:graphicEl>
                                              <a:dgm id="{4C715E65-C8AB-467E-93B9-D6726804322E}"/>
                                            </p:graphicEl>
                                          </p:spTgt>
                                        </p:tgtEl>
                                        <p:attrNameLst>
                                          <p:attrName>ppt_h</p:attrName>
                                        </p:attrNameLst>
                                      </p:cBhvr>
                                      <p:tavLst>
                                        <p:tav tm="0">
                                          <p:val>
                                            <p:fltVal val="0"/>
                                          </p:val>
                                        </p:tav>
                                        <p:tav tm="100000">
                                          <p:val>
                                            <p:strVal val="#ppt_h"/>
                                          </p:val>
                                        </p:tav>
                                      </p:tavLst>
                                    </p:anim>
                                    <p:animEffect transition="in" filter="fade">
                                      <p:cBhvr>
                                        <p:cTn id="42" dur="500"/>
                                        <p:tgtEl>
                                          <p:spTgt spid="10">
                                            <p:graphicEl>
                                              <a:dgm id="{4C715E65-C8AB-467E-93B9-D6726804322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22AE23DC-79BE-45F9-8A1D-C92D577BBB99}"/>
                                            </p:graphicEl>
                                          </p:spTgt>
                                        </p:tgtEl>
                                        <p:attrNameLst>
                                          <p:attrName>style.visibility</p:attrName>
                                        </p:attrNameLst>
                                      </p:cBhvr>
                                      <p:to>
                                        <p:strVal val="visible"/>
                                      </p:to>
                                    </p:set>
                                    <p:anim calcmode="lin" valueType="num">
                                      <p:cBhvr>
                                        <p:cTn id="67" dur="500" fill="hold"/>
                                        <p:tgtEl>
                                          <p:spTgt spid="2">
                                            <p:graphicEl>
                                              <a:dgm id="{22AE23DC-79BE-45F9-8A1D-C92D577BBB99}"/>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22AE23DC-79BE-45F9-8A1D-C92D577BBB99}"/>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22AE23DC-79BE-45F9-8A1D-C92D577BBB99}"/>
                                            </p:graphicEl>
                                          </p:spTgt>
                                        </p:tgtEl>
                                      </p:cBhvr>
                                    </p:animEffect>
                                    <p:anim calcmode="lin" valueType="num">
                                      <p:cBhvr>
                                        <p:cTn id="70" dur="500" fill="hold"/>
                                        <p:tgtEl>
                                          <p:spTgt spid="2">
                                            <p:graphicEl>
                                              <a:dgm id="{22AE23DC-79BE-45F9-8A1D-C92D577BBB99}"/>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22AE23DC-79BE-45F9-8A1D-C92D577BBB99}"/>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81198823-CF85-4ED1-B09C-89E3A7D21569}"/>
                                            </p:graphicEl>
                                          </p:spTgt>
                                        </p:tgtEl>
                                        <p:attrNameLst>
                                          <p:attrName>style.visibility</p:attrName>
                                        </p:attrNameLst>
                                      </p:cBhvr>
                                      <p:to>
                                        <p:strVal val="visible"/>
                                      </p:to>
                                    </p:set>
                                    <p:anim calcmode="lin" valueType="num">
                                      <p:cBhvr>
                                        <p:cTn id="74" dur="500" fill="hold"/>
                                        <p:tgtEl>
                                          <p:spTgt spid="2">
                                            <p:graphicEl>
                                              <a:dgm id="{81198823-CF85-4ED1-B09C-89E3A7D2156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81198823-CF85-4ED1-B09C-89E3A7D2156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81198823-CF85-4ED1-B09C-89E3A7D21569}"/>
                                            </p:graphicEl>
                                          </p:spTgt>
                                        </p:tgtEl>
                                      </p:cBhvr>
                                    </p:animEffect>
                                    <p:anim calcmode="lin" valueType="num">
                                      <p:cBhvr>
                                        <p:cTn id="77" dur="500" fill="hold"/>
                                        <p:tgtEl>
                                          <p:spTgt spid="2">
                                            <p:graphicEl>
                                              <a:dgm id="{81198823-CF85-4ED1-B09C-89E3A7D21569}"/>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81198823-CF85-4ED1-B09C-89E3A7D21569}"/>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2">
                                            <p:graphicEl>
                                              <a:dgm id="{01EC3DBC-8F25-46A3-9BBC-A19356225752}"/>
                                            </p:graphicEl>
                                          </p:spTgt>
                                        </p:tgtEl>
                                        <p:attrNameLst>
                                          <p:attrName>style.visibility</p:attrName>
                                        </p:attrNameLst>
                                      </p:cBhvr>
                                      <p:to>
                                        <p:strVal val="visible"/>
                                      </p:to>
                                    </p:set>
                                    <p:anim calcmode="lin" valueType="num">
                                      <p:cBhvr>
                                        <p:cTn id="81" dur="500" fill="hold"/>
                                        <p:tgtEl>
                                          <p:spTgt spid="2">
                                            <p:graphicEl>
                                              <a:dgm id="{01EC3DBC-8F25-46A3-9BBC-A19356225752}"/>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01EC3DBC-8F25-46A3-9BBC-A19356225752}"/>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01EC3DBC-8F25-46A3-9BBC-A19356225752}"/>
                                            </p:graphicEl>
                                          </p:spTgt>
                                        </p:tgtEl>
                                      </p:cBhvr>
                                    </p:animEffect>
                                    <p:anim calcmode="lin" valueType="num">
                                      <p:cBhvr>
                                        <p:cTn id="84" dur="500" fill="hold"/>
                                        <p:tgtEl>
                                          <p:spTgt spid="2">
                                            <p:graphicEl>
                                              <a:dgm id="{01EC3DBC-8F25-46A3-9BBC-A19356225752}"/>
                                            </p:graphicEl>
                                          </p:spTgt>
                                        </p:tgtEl>
                                        <p:attrNameLst>
                                          <p:attrName>ppt_x</p:attrName>
                                        </p:attrNameLst>
                                      </p:cBhvr>
                                      <p:tavLst>
                                        <p:tav tm="0">
                                          <p:val>
                                            <p:fltVal val="0.5"/>
                                          </p:val>
                                        </p:tav>
                                        <p:tav tm="100000">
                                          <p:val>
                                            <p:strVal val="#ppt_x"/>
                                          </p:val>
                                        </p:tav>
                                      </p:tavLst>
                                    </p:anim>
                                    <p:anim calcmode="lin" valueType="num">
                                      <p:cBhvr>
                                        <p:cTn id="85" dur="500" fill="hold"/>
                                        <p:tgtEl>
                                          <p:spTgt spid="2">
                                            <p:graphicEl>
                                              <a:dgm id="{01EC3DBC-8F25-46A3-9BBC-A19356225752}"/>
                                            </p:graphicEl>
                                          </p:spTgt>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2">
                                            <p:graphicEl>
                                              <a:dgm id="{3AFC8898-54C6-4D7A-9045-E8D2F769CCE8}"/>
                                            </p:graphicEl>
                                          </p:spTgt>
                                        </p:tgtEl>
                                        <p:attrNameLst>
                                          <p:attrName>style.visibility</p:attrName>
                                        </p:attrNameLst>
                                      </p:cBhvr>
                                      <p:to>
                                        <p:strVal val="visible"/>
                                      </p:to>
                                    </p:set>
                                    <p:anim calcmode="lin" valueType="num">
                                      <p:cBhvr>
                                        <p:cTn id="90" dur="500" fill="hold"/>
                                        <p:tgtEl>
                                          <p:spTgt spid="2">
                                            <p:graphicEl>
                                              <a:dgm id="{3AFC8898-54C6-4D7A-9045-E8D2F769CCE8}"/>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3AFC8898-54C6-4D7A-9045-E8D2F769CCE8}"/>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3AFC8898-54C6-4D7A-9045-E8D2F769CCE8}"/>
                                            </p:graphicEl>
                                          </p:spTgt>
                                        </p:tgtEl>
                                      </p:cBhvr>
                                    </p:animEffect>
                                    <p:anim calcmode="lin" valueType="num">
                                      <p:cBhvr>
                                        <p:cTn id="93" dur="500" fill="hold"/>
                                        <p:tgtEl>
                                          <p:spTgt spid="2">
                                            <p:graphicEl>
                                              <a:dgm id="{3AFC8898-54C6-4D7A-9045-E8D2F769CCE8}"/>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3AFC8898-54C6-4D7A-9045-E8D2F769CCE8}"/>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9CFC6A43-375E-47EC-B8B7-92B292F0B6F2}"/>
                                            </p:graphicEl>
                                          </p:spTgt>
                                        </p:tgtEl>
                                        <p:attrNameLst>
                                          <p:attrName>style.visibility</p:attrName>
                                        </p:attrNameLst>
                                      </p:cBhvr>
                                      <p:to>
                                        <p:strVal val="visible"/>
                                      </p:to>
                                    </p:set>
                                    <p:anim calcmode="lin" valueType="num">
                                      <p:cBhvr>
                                        <p:cTn id="97" dur="500" fill="hold"/>
                                        <p:tgtEl>
                                          <p:spTgt spid="2">
                                            <p:graphicEl>
                                              <a:dgm id="{9CFC6A43-375E-47EC-B8B7-92B292F0B6F2}"/>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9CFC6A43-375E-47EC-B8B7-92B292F0B6F2}"/>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9CFC6A43-375E-47EC-B8B7-92B292F0B6F2}"/>
                                            </p:graphicEl>
                                          </p:spTgt>
                                        </p:tgtEl>
                                      </p:cBhvr>
                                    </p:animEffect>
                                    <p:anim calcmode="lin" valueType="num">
                                      <p:cBhvr>
                                        <p:cTn id="100" dur="500" fill="hold"/>
                                        <p:tgtEl>
                                          <p:spTgt spid="2">
                                            <p:graphicEl>
                                              <a:dgm id="{9CFC6A43-375E-47EC-B8B7-92B292F0B6F2}"/>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9CFC6A43-375E-47EC-B8B7-92B292F0B6F2}"/>
                                            </p:graphicEl>
                                          </p:spTgt>
                                        </p:tgtEl>
                                        <p:attrNameLst>
                                          <p:attrName>ppt_y</p:attrName>
                                        </p:attrNameLst>
                                      </p:cBhvr>
                                      <p:tavLst>
                                        <p:tav tm="0">
                                          <p:val>
                                            <p:fltVal val="0.5"/>
                                          </p:val>
                                        </p:tav>
                                        <p:tav tm="100000">
                                          <p:val>
                                            <p:strVal val="#ppt_y"/>
                                          </p:val>
                                        </p:tav>
                                      </p:tavLst>
                                    </p:anim>
                                  </p:childTnLst>
                                </p:cTn>
                              </p:par>
                              <p:par>
                                <p:cTn id="102" presetID="53" presetClass="entr" presetSubtype="528" fill="hold" grpId="0" nodeType="withEffect">
                                  <p:stCondLst>
                                    <p:cond delay="0"/>
                                  </p:stCondLst>
                                  <p:childTnLst>
                                    <p:set>
                                      <p:cBhvr>
                                        <p:cTn id="103" dur="1" fill="hold">
                                          <p:stCondLst>
                                            <p:cond delay="0"/>
                                          </p:stCondLst>
                                        </p:cTn>
                                        <p:tgtEl>
                                          <p:spTgt spid="2">
                                            <p:graphicEl>
                                              <a:dgm id="{74A73C11-29D4-4646-89D3-CC909D7FD8EA}"/>
                                            </p:graphicEl>
                                          </p:spTgt>
                                        </p:tgtEl>
                                        <p:attrNameLst>
                                          <p:attrName>style.visibility</p:attrName>
                                        </p:attrNameLst>
                                      </p:cBhvr>
                                      <p:to>
                                        <p:strVal val="visible"/>
                                      </p:to>
                                    </p:set>
                                    <p:anim calcmode="lin" valueType="num">
                                      <p:cBhvr>
                                        <p:cTn id="104" dur="500" fill="hold"/>
                                        <p:tgtEl>
                                          <p:spTgt spid="2">
                                            <p:graphicEl>
                                              <a:dgm id="{74A73C11-29D4-4646-89D3-CC909D7FD8EA}"/>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74A73C11-29D4-4646-89D3-CC909D7FD8EA}"/>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74A73C11-29D4-4646-89D3-CC909D7FD8EA}"/>
                                            </p:graphicEl>
                                          </p:spTgt>
                                        </p:tgtEl>
                                      </p:cBhvr>
                                    </p:animEffect>
                                    <p:anim calcmode="lin" valueType="num">
                                      <p:cBhvr>
                                        <p:cTn id="107" dur="500" fill="hold"/>
                                        <p:tgtEl>
                                          <p:spTgt spid="2">
                                            <p:graphicEl>
                                              <a:dgm id="{74A73C11-29D4-4646-89D3-CC909D7FD8EA}"/>
                                            </p:graphicEl>
                                          </p:spTgt>
                                        </p:tgtEl>
                                        <p:attrNameLst>
                                          <p:attrName>ppt_x</p:attrName>
                                        </p:attrNameLst>
                                      </p:cBhvr>
                                      <p:tavLst>
                                        <p:tav tm="0">
                                          <p:val>
                                            <p:fltVal val="0.5"/>
                                          </p:val>
                                        </p:tav>
                                        <p:tav tm="100000">
                                          <p:val>
                                            <p:strVal val="#ppt_x"/>
                                          </p:val>
                                        </p:tav>
                                      </p:tavLst>
                                    </p:anim>
                                    <p:anim calcmode="lin" valueType="num">
                                      <p:cBhvr>
                                        <p:cTn id="108" dur="500" fill="hold"/>
                                        <p:tgtEl>
                                          <p:spTgt spid="2">
                                            <p:graphicEl>
                                              <a:dgm id="{74A73C11-29D4-4646-89D3-CC909D7FD8EA}"/>
                                            </p:graphicEl>
                                          </p:spTgt>
                                        </p:tgtEl>
                                        <p:attrNameLst>
                                          <p:attrName>ppt_y</p:attrName>
                                        </p:attrNameLst>
                                      </p:cBhvr>
                                      <p:tavLst>
                                        <p:tav tm="0">
                                          <p:val>
                                            <p:fltVal val="0.5"/>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ntr" presetSubtype="528" fill="hold" grpId="0" nodeType="clickEffect">
                                  <p:stCondLst>
                                    <p:cond delay="0"/>
                                  </p:stCondLst>
                                  <p:childTnLst>
                                    <p:set>
                                      <p:cBhvr>
                                        <p:cTn id="112" dur="1" fill="hold">
                                          <p:stCondLst>
                                            <p:cond delay="0"/>
                                          </p:stCondLst>
                                        </p:cTn>
                                        <p:tgtEl>
                                          <p:spTgt spid="2">
                                            <p:graphicEl>
                                              <a:dgm id="{31450C52-4752-4349-976E-250B8A68E6E7}"/>
                                            </p:graphicEl>
                                          </p:spTgt>
                                        </p:tgtEl>
                                        <p:attrNameLst>
                                          <p:attrName>style.visibility</p:attrName>
                                        </p:attrNameLst>
                                      </p:cBhvr>
                                      <p:to>
                                        <p:strVal val="visible"/>
                                      </p:to>
                                    </p:set>
                                    <p:anim calcmode="lin" valueType="num">
                                      <p:cBhvr>
                                        <p:cTn id="113" dur="500" fill="hold"/>
                                        <p:tgtEl>
                                          <p:spTgt spid="2">
                                            <p:graphicEl>
                                              <a:dgm id="{31450C52-4752-4349-976E-250B8A68E6E7}"/>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31450C52-4752-4349-976E-250B8A68E6E7}"/>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31450C52-4752-4349-976E-250B8A68E6E7}"/>
                                            </p:graphicEl>
                                          </p:spTgt>
                                        </p:tgtEl>
                                      </p:cBhvr>
                                    </p:animEffect>
                                    <p:anim calcmode="lin" valueType="num">
                                      <p:cBhvr>
                                        <p:cTn id="116" dur="500" fill="hold"/>
                                        <p:tgtEl>
                                          <p:spTgt spid="2">
                                            <p:graphicEl>
                                              <a:dgm id="{31450C52-4752-4349-976E-250B8A68E6E7}"/>
                                            </p:graphicEl>
                                          </p:spTgt>
                                        </p:tgtEl>
                                        <p:attrNameLst>
                                          <p:attrName>ppt_x</p:attrName>
                                        </p:attrNameLst>
                                      </p:cBhvr>
                                      <p:tavLst>
                                        <p:tav tm="0">
                                          <p:val>
                                            <p:fltVal val="0.5"/>
                                          </p:val>
                                        </p:tav>
                                        <p:tav tm="100000">
                                          <p:val>
                                            <p:strVal val="#ppt_x"/>
                                          </p:val>
                                        </p:tav>
                                      </p:tavLst>
                                    </p:anim>
                                    <p:anim calcmode="lin" valueType="num">
                                      <p:cBhvr>
                                        <p:cTn id="117" dur="500" fill="hold"/>
                                        <p:tgtEl>
                                          <p:spTgt spid="2">
                                            <p:graphicEl>
                                              <a:dgm id="{31450C52-4752-4349-976E-250B8A68E6E7}"/>
                                            </p:graphicEl>
                                          </p:spTgt>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0"/>
                                  </p:stCondLst>
                                  <p:childTnLst>
                                    <p:set>
                                      <p:cBhvr>
                                        <p:cTn id="119" dur="1" fill="hold">
                                          <p:stCondLst>
                                            <p:cond delay="0"/>
                                          </p:stCondLst>
                                        </p:cTn>
                                        <p:tgtEl>
                                          <p:spTgt spid="2">
                                            <p:graphicEl>
                                              <a:dgm id="{3E94C50E-A886-445A-B918-8126D85934E9}"/>
                                            </p:graphicEl>
                                          </p:spTgt>
                                        </p:tgtEl>
                                        <p:attrNameLst>
                                          <p:attrName>style.visibility</p:attrName>
                                        </p:attrNameLst>
                                      </p:cBhvr>
                                      <p:to>
                                        <p:strVal val="visible"/>
                                      </p:to>
                                    </p:set>
                                    <p:anim calcmode="lin" valueType="num">
                                      <p:cBhvr>
                                        <p:cTn id="120" dur="500" fill="hold"/>
                                        <p:tgtEl>
                                          <p:spTgt spid="2">
                                            <p:graphicEl>
                                              <a:dgm id="{3E94C50E-A886-445A-B918-8126D85934E9}"/>
                                            </p:graphicEl>
                                          </p:spTgt>
                                        </p:tgtEl>
                                        <p:attrNameLst>
                                          <p:attrName>ppt_w</p:attrName>
                                        </p:attrNameLst>
                                      </p:cBhvr>
                                      <p:tavLst>
                                        <p:tav tm="0">
                                          <p:val>
                                            <p:fltVal val="0"/>
                                          </p:val>
                                        </p:tav>
                                        <p:tav tm="100000">
                                          <p:val>
                                            <p:strVal val="#ppt_w"/>
                                          </p:val>
                                        </p:tav>
                                      </p:tavLst>
                                    </p:anim>
                                    <p:anim calcmode="lin" valueType="num">
                                      <p:cBhvr>
                                        <p:cTn id="121" dur="500" fill="hold"/>
                                        <p:tgtEl>
                                          <p:spTgt spid="2">
                                            <p:graphicEl>
                                              <a:dgm id="{3E94C50E-A886-445A-B918-8126D85934E9}"/>
                                            </p:graphicEl>
                                          </p:spTgt>
                                        </p:tgtEl>
                                        <p:attrNameLst>
                                          <p:attrName>ppt_h</p:attrName>
                                        </p:attrNameLst>
                                      </p:cBhvr>
                                      <p:tavLst>
                                        <p:tav tm="0">
                                          <p:val>
                                            <p:fltVal val="0"/>
                                          </p:val>
                                        </p:tav>
                                        <p:tav tm="100000">
                                          <p:val>
                                            <p:strVal val="#ppt_h"/>
                                          </p:val>
                                        </p:tav>
                                      </p:tavLst>
                                    </p:anim>
                                    <p:animEffect transition="in" filter="fade">
                                      <p:cBhvr>
                                        <p:cTn id="122" dur="500"/>
                                        <p:tgtEl>
                                          <p:spTgt spid="2">
                                            <p:graphicEl>
                                              <a:dgm id="{3E94C50E-A886-445A-B918-8126D85934E9}"/>
                                            </p:graphicEl>
                                          </p:spTgt>
                                        </p:tgtEl>
                                      </p:cBhvr>
                                    </p:animEffect>
                                    <p:anim calcmode="lin" valueType="num">
                                      <p:cBhvr>
                                        <p:cTn id="123" dur="500" fill="hold"/>
                                        <p:tgtEl>
                                          <p:spTgt spid="2">
                                            <p:graphicEl>
                                              <a:dgm id="{3E94C50E-A886-445A-B918-8126D85934E9}"/>
                                            </p:graphicEl>
                                          </p:spTgt>
                                        </p:tgtEl>
                                        <p:attrNameLst>
                                          <p:attrName>ppt_x</p:attrName>
                                        </p:attrNameLst>
                                      </p:cBhvr>
                                      <p:tavLst>
                                        <p:tav tm="0">
                                          <p:val>
                                            <p:fltVal val="0.5"/>
                                          </p:val>
                                        </p:tav>
                                        <p:tav tm="100000">
                                          <p:val>
                                            <p:strVal val="#ppt_x"/>
                                          </p:val>
                                        </p:tav>
                                      </p:tavLst>
                                    </p:anim>
                                    <p:anim calcmode="lin" valueType="num">
                                      <p:cBhvr>
                                        <p:cTn id="124" dur="500" fill="hold"/>
                                        <p:tgtEl>
                                          <p:spTgt spid="2">
                                            <p:graphicEl>
                                              <a:dgm id="{3E94C50E-A886-445A-B918-8126D85934E9}"/>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2">
                                            <p:graphicEl>
                                              <a:dgm id="{11B53F70-0B95-4F80-B93B-A448E8CCC627}"/>
                                            </p:graphicEl>
                                          </p:spTgt>
                                        </p:tgtEl>
                                        <p:attrNameLst>
                                          <p:attrName>style.visibility</p:attrName>
                                        </p:attrNameLst>
                                      </p:cBhvr>
                                      <p:to>
                                        <p:strVal val="visible"/>
                                      </p:to>
                                    </p:set>
                                    <p:anim calcmode="lin" valueType="num">
                                      <p:cBhvr>
                                        <p:cTn id="127" dur="500" fill="hold"/>
                                        <p:tgtEl>
                                          <p:spTgt spid="2">
                                            <p:graphicEl>
                                              <a:dgm id="{11B53F70-0B95-4F80-B93B-A448E8CCC627}"/>
                                            </p:graphicEl>
                                          </p:spTgt>
                                        </p:tgtEl>
                                        <p:attrNameLst>
                                          <p:attrName>ppt_w</p:attrName>
                                        </p:attrNameLst>
                                      </p:cBhvr>
                                      <p:tavLst>
                                        <p:tav tm="0">
                                          <p:val>
                                            <p:fltVal val="0"/>
                                          </p:val>
                                        </p:tav>
                                        <p:tav tm="100000">
                                          <p:val>
                                            <p:strVal val="#ppt_w"/>
                                          </p:val>
                                        </p:tav>
                                      </p:tavLst>
                                    </p:anim>
                                    <p:anim calcmode="lin" valueType="num">
                                      <p:cBhvr>
                                        <p:cTn id="128" dur="500" fill="hold"/>
                                        <p:tgtEl>
                                          <p:spTgt spid="2">
                                            <p:graphicEl>
                                              <a:dgm id="{11B53F70-0B95-4F80-B93B-A448E8CCC627}"/>
                                            </p:graphicEl>
                                          </p:spTgt>
                                        </p:tgtEl>
                                        <p:attrNameLst>
                                          <p:attrName>ppt_h</p:attrName>
                                        </p:attrNameLst>
                                      </p:cBhvr>
                                      <p:tavLst>
                                        <p:tav tm="0">
                                          <p:val>
                                            <p:fltVal val="0"/>
                                          </p:val>
                                        </p:tav>
                                        <p:tav tm="100000">
                                          <p:val>
                                            <p:strVal val="#ppt_h"/>
                                          </p:val>
                                        </p:tav>
                                      </p:tavLst>
                                    </p:anim>
                                    <p:animEffect transition="in" filter="fade">
                                      <p:cBhvr>
                                        <p:cTn id="129" dur="500"/>
                                        <p:tgtEl>
                                          <p:spTgt spid="2">
                                            <p:graphicEl>
                                              <a:dgm id="{11B53F70-0B95-4F80-B93B-A448E8CCC627}"/>
                                            </p:graphicEl>
                                          </p:spTgt>
                                        </p:tgtEl>
                                      </p:cBhvr>
                                    </p:animEffect>
                                    <p:anim calcmode="lin" valueType="num">
                                      <p:cBhvr>
                                        <p:cTn id="130" dur="500" fill="hold"/>
                                        <p:tgtEl>
                                          <p:spTgt spid="2">
                                            <p:graphicEl>
                                              <a:dgm id="{11B53F70-0B95-4F80-B93B-A448E8CCC627}"/>
                                            </p:graphicEl>
                                          </p:spTgt>
                                        </p:tgtEl>
                                        <p:attrNameLst>
                                          <p:attrName>ppt_x</p:attrName>
                                        </p:attrNameLst>
                                      </p:cBhvr>
                                      <p:tavLst>
                                        <p:tav tm="0">
                                          <p:val>
                                            <p:fltVal val="0.5"/>
                                          </p:val>
                                        </p:tav>
                                        <p:tav tm="100000">
                                          <p:val>
                                            <p:strVal val="#ppt_x"/>
                                          </p:val>
                                        </p:tav>
                                      </p:tavLst>
                                    </p:anim>
                                    <p:anim calcmode="lin" valueType="num">
                                      <p:cBhvr>
                                        <p:cTn id="131" dur="500" fill="hold"/>
                                        <p:tgtEl>
                                          <p:spTgt spid="2">
                                            <p:graphicEl>
                                              <a:dgm id="{11B53F70-0B95-4F80-B93B-A448E8CCC627}"/>
                                            </p:graphicEl>
                                          </p:spTgt>
                                        </p:tgtEl>
                                        <p:attrNameLst>
                                          <p:attrName>ppt_y</p:attrName>
                                        </p:attrNameLst>
                                      </p:cBhvr>
                                      <p:tavLst>
                                        <p:tav tm="0">
                                          <p:val>
                                            <p:fltVal val="0.5"/>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528" fill="hold" grpId="0" nodeType="clickEffect">
                                  <p:stCondLst>
                                    <p:cond delay="0"/>
                                  </p:stCondLst>
                                  <p:childTnLst>
                                    <p:set>
                                      <p:cBhvr>
                                        <p:cTn id="135" dur="1" fill="hold">
                                          <p:stCondLst>
                                            <p:cond delay="0"/>
                                          </p:stCondLst>
                                        </p:cTn>
                                        <p:tgtEl>
                                          <p:spTgt spid="2">
                                            <p:graphicEl>
                                              <a:dgm id="{98FC0FB8-8F53-4199-9E3B-CCDE9A1B73C9}"/>
                                            </p:graphicEl>
                                          </p:spTgt>
                                        </p:tgtEl>
                                        <p:attrNameLst>
                                          <p:attrName>style.visibility</p:attrName>
                                        </p:attrNameLst>
                                      </p:cBhvr>
                                      <p:to>
                                        <p:strVal val="visible"/>
                                      </p:to>
                                    </p:set>
                                    <p:anim calcmode="lin" valueType="num">
                                      <p:cBhvr>
                                        <p:cTn id="136" dur="500" fill="hold"/>
                                        <p:tgtEl>
                                          <p:spTgt spid="2">
                                            <p:graphicEl>
                                              <a:dgm id="{98FC0FB8-8F53-4199-9E3B-CCDE9A1B73C9}"/>
                                            </p:graphicEl>
                                          </p:spTgt>
                                        </p:tgtEl>
                                        <p:attrNameLst>
                                          <p:attrName>ppt_w</p:attrName>
                                        </p:attrNameLst>
                                      </p:cBhvr>
                                      <p:tavLst>
                                        <p:tav tm="0">
                                          <p:val>
                                            <p:fltVal val="0"/>
                                          </p:val>
                                        </p:tav>
                                        <p:tav tm="100000">
                                          <p:val>
                                            <p:strVal val="#ppt_w"/>
                                          </p:val>
                                        </p:tav>
                                      </p:tavLst>
                                    </p:anim>
                                    <p:anim calcmode="lin" valueType="num">
                                      <p:cBhvr>
                                        <p:cTn id="137" dur="500" fill="hold"/>
                                        <p:tgtEl>
                                          <p:spTgt spid="2">
                                            <p:graphicEl>
                                              <a:dgm id="{98FC0FB8-8F53-4199-9E3B-CCDE9A1B73C9}"/>
                                            </p:graphicEl>
                                          </p:spTgt>
                                        </p:tgtEl>
                                        <p:attrNameLst>
                                          <p:attrName>ppt_h</p:attrName>
                                        </p:attrNameLst>
                                      </p:cBhvr>
                                      <p:tavLst>
                                        <p:tav tm="0">
                                          <p:val>
                                            <p:fltVal val="0"/>
                                          </p:val>
                                        </p:tav>
                                        <p:tav tm="100000">
                                          <p:val>
                                            <p:strVal val="#ppt_h"/>
                                          </p:val>
                                        </p:tav>
                                      </p:tavLst>
                                    </p:anim>
                                    <p:animEffect transition="in" filter="fade">
                                      <p:cBhvr>
                                        <p:cTn id="138" dur="500"/>
                                        <p:tgtEl>
                                          <p:spTgt spid="2">
                                            <p:graphicEl>
                                              <a:dgm id="{98FC0FB8-8F53-4199-9E3B-CCDE9A1B73C9}"/>
                                            </p:graphicEl>
                                          </p:spTgt>
                                        </p:tgtEl>
                                      </p:cBhvr>
                                    </p:animEffect>
                                    <p:anim calcmode="lin" valueType="num">
                                      <p:cBhvr>
                                        <p:cTn id="139" dur="500" fill="hold"/>
                                        <p:tgtEl>
                                          <p:spTgt spid="2">
                                            <p:graphicEl>
                                              <a:dgm id="{98FC0FB8-8F53-4199-9E3B-CCDE9A1B73C9}"/>
                                            </p:graphicEl>
                                          </p:spTgt>
                                        </p:tgtEl>
                                        <p:attrNameLst>
                                          <p:attrName>ppt_x</p:attrName>
                                        </p:attrNameLst>
                                      </p:cBhvr>
                                      <p:tavLst>
                                        <p:tav tm="0">
                                          <p:val>
                                            <p:fltVal val="0.5"/>
                                          </p:val>
                                        </p:tav>
                                        <p:tav tm="100000">
                                          <p:val>
                                            <p:strVal val="#ppt_x"/>
                                          </p:val>
                                        </p:tav>
                                      </p:tavLst>
                                    </p:anim>
                                    <p:anim calcmode="lin" valueType="num">
                                      <p:cBhvr>
                                        <p:cTn id="140" dur="500" fill="hold"/>
                                        <p:tgtEl>
                                          <p:spTgt spid="2">
                                            <p:graphicEl>
                                              <a:dgm id="{98FC0FB8-8F53-4199-9E3B-CCDE9A1B73C9}"/>
                                            </p:graphicEl>
                                          </p:spTgt>
                                        </p:tgtEl>
                                        <p:attrNameLst>
                                          <p:attrName>ppt_y</p:attrName>
                                        </p:attrNameLst>
                                      </p:cBhvr>
                                      <p:tavLst>
                                        <p:tav tm="0">
                                          <p:val>
                                            <p:fltVal val="0.5"/>
                                          </p:val>
                                        </p:tav>
                                        <p:tav tm="100000">
                                          <p:val>
                                            <p:strVal val="#ppt_y"/>
                                          </p:val>
                                        </p:tav>
                                      </p:tavLst>
                                    </p:anim>
                                  </p:childTnLst>
                                </p:cTn>
                              </p:par>
                              <p:par>
                                <p:cTn id="141" presetID="53" presetClass="entr" presetSubtype="528" fill="hold" grpId="0" nodeType="withEffect">
                                  <p:stCondLst>
                                    <p:cond delay="0"/>
                                  </p:stCondLst>
                                  <p:childTnLst>
                                    <p:set>
                                      <p:cBhvr>
                                        <p:cTn id="142" dur="1" fill="hold">
                                          <p:stCondLst>
                                            <p:cond delay="0"/>
                                          </p:stCondLst>
                                        </p:cTn>
                                        <p:tgtEl>
                                          <p:spTgt spid="2">
                                            <p:graphicEl>
                                              <a:dgm id="{66E9358D-0828-488E-9582-DA843CCC7E24}"/>
                                            </p:graphicEl>
                                          </p:spTgt>
                                        </p:tgtEl>
                                        <p:attrNameLst>
                                          <p:attrName>style.visibility</p:attrName>
                                        </p:attrNameLst>
                                      </p:cBhvr>
                                      <p:to>
                                        <p:strVal val="visible"/>
                                      </p:to>
                                    </p:set>
                                    <p:anim calcmode="lin" valueType="num">
                                      <p:cBhvr>
                                        <p:cTn id="143" dur="500" fill="hold"/>
                                        <p:tgtEl>
                                          <p:spTgt spid="2">
                                            <p:graphicEl>
                                              <a:dgm id="{66E9358D-0828-488E-9582-DA843CCC7E24}"/>
                                            </p:graphicEl>
                                          </p:spTgt>
                                        </p:tgtEl>
                                        <p:attrNameLst>
                                          <p:attrName>ppt_w</p:attrName>
                                        </p:attrNameLst>
                                      </p:cBhvr>
                                      <p:tavLst>
                                        <p:tav tm="0">
                                          <p:val>
                                            <p:fltVal val="0"/>
                                          </p:val>
                                        </p:tav>
                                        <p:tav tm="100000">
                                          <p:val>
                                            <p:strVal val="#ppt_w"/>
                                          </p:val>
                                        </p:tav>
                                      </p:tavLst>
                                    </p:anim>
                                    <p:anim calcmode="lin" valueType="num">
                                      <p:cBhvr>
                                        <p:cTn id="144" dur="500" fill="hold"/>
                                        <p:tgtEl>
                                          <p:spTgt spid="2">
                                            <p:graphicEl>
                                              <a:dgm id="{66E9358D-0828-488E-9582-DA843CCC7E24}"/>
                                            </p:graphicEl>
                                          </p:spTgt>
                                        </p:tgtEl>
                                        <p:attrNameLst>
                                          <p:attrName>ppt_h</p:attrName>
                                        </p:attrNameLst>
                                      </p:cBhvr>
                                      <p:tavLst>
                                        <p:tav tm="0">
                                          <p:val>
                                            <p:fltVal val="0"/>
                                          </p:val>
                                        </p:tav>
                                        <p:tav tm="100000">
                                          <p:val>
                                            <p:strVal val="#ppt_h"/>
                                          </p:val>
                                        </p:tav>
                                      </p:tavLst>
                                    </p:anim>
                                    <p:animEffect transition="in" filter="fade">
                                      <p:cBhvr>
                                        <p:cTn id="145" dur="500"/>
                                        <p:tgtEl>
                                          <p:spTgt spid="2">
                                            <p:graphicEl>
                                              <a:dgm id="{66E9358D-0828-488E-9582-DA843CCC7E24}"/>
                                            </p:graphicEl>
                                          </p:spTgt>
                                        </p:tgtEl>
                                      </p:cBhvr>
                                    </p:animEffect>
                                    <p:anim calcmode="lin" valueType="num">
                                      <p:cBhvr>
                                        <p:cTn id="146" dur="500" fill="hold"/>
                                        <p:tgtEl>
                                          <p:spTgt spid="2">
                                            <p:graphicEl>
                                              <a:dgm id="{66E9358D-0828-488E-9582-DA843CCC7E24}"/>
                                            </p:graphicEl>
                                          </p:spTgt>
                                        </p:tgtEl>
                                        <p:attrNameLst>
                                          <p:attrName>ppt_x</p:attrName>
                                        </p:attrNameLst>
                                      </p:cBhvr>
                                      <p:tavLst>
                                        <p:tav tm="0">
                                          <p:val>
                                            <p:fltVal val="0.5"/>
                                          </p:val>
                                        </p:tav>
                                        <p:tav tm="100000">
                                          <p:val>
                                            <p:strVal val="#ppt_x"/>
                                          </p:val>
                                        </p:tav>
                                      </p:tavLst>
                                    </p:anim>
                                    <p:anim calcmode="lin" valueType="num">
                                      <p:cBhvr>
                                        <p:cTn id="147" dur="500" fill="hold"/>
                                        <p:tgtEl>
                                          <p:spTgt spid="2">
                                            <p:graphicEl>
                                              <a:dgm id="{66E9358D-0828-488E-9582-DA843CCC7E24}"/>
                                            </p:graphicEl>
                                          </p:spTgt>
                                        </p:tgtEl>
                                        <p:attrNameLst>
                                          <p:attrName>ppt_y</p:attrName>
                                        </p:attrNameLst>
                                      </p:cBhvr>
                                      <p:tavLst>
                                        <p:tav tm="0">
                                          <p:val>
                                            <p:fltVal val="0.5"/>
                                          </p:val>
                                        </p:tav>
                                        <p:tav tm="100000">
                                          <p:val>
                                            <p:strVal val="#ppt_y"/>
                                          </p:val>
                                        </p:tav>
                                      </p:tavLst>
                                    </p:anim>
                                  </p:childTnLst>
                                </p:cTn>
                              </p:par>
                              <p:par>
                                <p:cTn id="148" presetID="53" presetClass="entr" presetSubtype="528" fill="hold" grpId="0" nodeType="withEffect">
                                  <p:stCondLst>
                                    <p:cond delay="0"/>
                                  </p:stCondLst>
                                  <p:childTnLst>
                                    <p:set>
                                      <p:cBhvr>
                                        <p:cTn id="149" dur="1" fill="hold">
                                          <p:stCondLst>
                                            <p:cond delay="0"/>
                                          </p:stCondLst>
                                        </p:cTn>
                                        <p:tgtEl>
                                          <p:spTgt spid="2">
                                            <p:graphicEl>
                                              <a:dgm id="{CEBCBCE7-27DF-4D65-9F16-61DC36C72157}"/>
                                            </p:graphicEl>
                                          </p:spTgt>
                                        </p:tgtEl>
                                        <p:attrNameLst>
                                          <p:attrName>style.visibility</p:attrName>
                                        </p:attrNameLst>
                                      </p:cBhvr>
                                      <p:to>
                                        <p:strVal val="visible"/>
                                      </p:to>
                                    </p:set>
                                    <p:anim calcmode="lin" valueType="num">
                                      <p:cBhvr>
                                        <p:cTn id="150" dur="500" fill="hold"/>
                                        <p:tgtEl>
                                          <p:spTgt spid="2">
                                            <p:graphicEl>
                                              <a:dgm id="{CEBCBCE7-27DF-4D65-9F16-61DC36C72157}"/>
                                            </p:graphicEl>
                                          </p:spTgt>
                                        </p:tgtEl>
                                        <p:attrNameLst>
                                          <p:attrName>ppt_w</p:attrName>
                                        </p:attrNameLst>
                                      </p:cBhvr>
                                      <p:tavLst>
                                        <p:tav tm="0">
                                          <p:val>
                                            <p:fltVal val="0"/>
                                          </p:val>
                                        </p:tav>
                                        <p:tav tm="100000">
                                          <p:val>
                                            <p:strVal val="#ppt_w"/>
                                          </p:val>
                                        </p:tav>
                                      </p:tavLst>
                                    </p:anim>
                                    <p:anim calcmode="lin" valueType="num">
                                      <p:cBhvr>
                                        <p:cTn id="151" dur="500" fill="hold"/>
                                        <p:tgtEl>
                                          <p:spTgt spid="2">
                                            <p:graphicEl>
                                              <a:dgm id="{CEBCBCE7-27DF-4D65-9F16-61DC36C72157}"/>
                                            </p:graphicEl>
                                          </p:spTgt>
                                        </p:tgtEl>
                                        <p:attrNameLst>
                                          <p:attrName>ppt_h</p:attrName>
                                        </p:attrNameLst>
                                      </p:cBhvr>
                                      <p:tavLst>
                                        <p:tav tm="0">
                                          <p:val>
                                            <p:fltVal val="0"/>
                                          </p:val>
                                        </p:tav>
                                        <p:tav tm="100000">
                                          <p:val>
                                            <p:strVal val="#ppt_h"/>
                                          </p:val>
                                        </p:tav>
                                      </p:tavLst>
                                    </p:anim>
                                    <p:animEffect transition="in" filter="fade">
                                      <p:cBhvr>
                                        <p:cTn id="152" dur="500"/>
                                        <p:tgtEl>
                                          <p:spTgt spid="2">
                                            <p:graphicEl>
                                              <a:dgm id="{CEBCBCE7-27DF-4D65-9F16-61DC36C72157}"/>
                                            </p:graphicEl>
                                          </p:spTgt>
                                        </p:tgtEl>
                                      </p:cBhvr>
                                    </p:animEffect>
                                    <p:anim calcmode="lin" valueType="num">
                                      <p:cBhvr>
                                        <p:cTn id="153" dur="500" fill="hold"/>
                                        <p:tgtEl>
                                          <p:spTgt spid="2">
                                            <p:graphicEl>
                                              <a:dgm id="{CEBCBCE7-27DF-4D65-9F16-61DC36C72157}"/>
                                            </p:graphicEl>
                                          </p:spTgt>
                                        </p:tgtEl>
                                        <p:attrNameLst>
                                          <p:attrName>ppt_x</p:attrName>
                                        </p:attrNameLst>
                                      </p:cBhvr>
                                      <p:tavLst>
                                        <p:tav tm="0">
                                          <p:val>
                                            <p:fltVal val="0.5"/>
                                          </p:val>
                                        </p:tav>
                                        <p:tav tm="100000">
                                          <p:val>
                                            <p:strVal val="#ppt_x"/>
                                          </p:val>
                                        </p:tav>
                                      </p:tavLst>
                                    </p:anim>
                                    <p:anim calcmode="lin" valueType="num">
                                      <p:cBhvr>
                                        <p:cTn id="154" dur="500" fill="hold"/>
                                        <p:tgtEl>
                                          <p:spTgt spid="2">
                                            <p:graphicEl>
                                              <a:dgm id="{CEBCBCE7-27DF-4D65-9F16-61DC36C72157}"/>
                                            </p:graphicEl>
                                          </p:spTgt>
                                        </p:tgtEl>
                                        <p:attrNameLst>
                                          <p:attrName>ppt_y</p:attrName>
                                        </p:attrNameLst>
                                      </p:cBhvr>
                                      <p:tavLst>
                                        <p:tav tm="0">
                                          <p:val>
                                            <p:fltVal val="0.5"/>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53" presetClass="entr" presetSubtype="528" fill="hold" grpId="0" nodeType="clickEffect">
                                  <p:stCondLst>
                                    <p:cond delay="0"/>
                                  </p:stCondLst>
                                  <p:childTnLst>
                                    <p:set>
                                      <p:cBhvr>
                                        <p:cTn id="158" dur="1" fill="hold">
                                          <p:stCondLst>
                                            <p:cond delay="0"/>
                                          </p:stCondLst>
                                        </p:cTn>
                                        <p:tgtEl>
                                          <p:spTgt spid="2">
                                            <p:graphicEl>
                                              <a:dgm id="{66DA79FB-539D-4658-9909-FEEDDB7EC834}"/>
                                            </p:graphicEl>
                                          </p:spTgt>
                                        </p:tgtEl>
                                        <p:attrNameLst>
                                          <p:attrName>style.visibility</p:attrName>
                                        </p:attrNameLst>
                                      </p:cBhvr>
                                      <p:to>
                                        <p:strVal val="visible"/>
                                      </p:to>
                                    </p:set>
                                    <p:anim calcmode="lin" valueType="num">
                                      <p:cBhvr>
                                        <p:cTn id="159" dur="500" fill="hold"/>
                                        <p:tgtEl>
                                          <p:spTgt spid="2">
                                            <p:graphicEl>
                                              <a:dgm id="{66DA79FB-539D-4658-9909-FEEDDB7EC834}"/>
                                            </p:graphicEl>
                                          </p:spTgt>
                                        </p:tgtEl>
                                        <p:attrNameLst>
                                          <p:attrName>ppt_w</p:attrName>
                                        </p:attrNameLst>
                                      </p:cBhvr>
                                      <p:tavLst>
                                        <p:tav tm="0">
                                          <p:val>
                                            <p:fltVal val="0"/>
                                          </p:val>
                                        </p:tav>
                                        <p:tav tm="100000">
                                          <p:val>
                                            <p:strVal val="#ppt_w"/>
                                          </p:val>
                                        </p:tav>
                                      </p:tavLst>
                                    </p:anim>
                                    <p:anim calcmode="lin" valueType="num">
                                      <p:cBhvr>
                                        <p:cTn id="160" dur="500" fill="hold"/>
                                        <p:tgtEl>
                                          <p:spTgt spid="2">
                                            <p:graphicEl>
                                              <a:dgm id="{66DA79FB-539D-4658-9909-FEEDDB7EC834}"/>
                                            </p:graphicEl>
                                          </p:spTgt>
                                        </p:tgtEl>
                                        <p:attrNameLst>
                                          <p:attrName>ppt_h</p:attrName>
                                        </p:attrNameLst>
                                      </p:cBhvr>
                                      <p:tavLst>
                                        <p:tav tm="0">
                                          <p:val>
                                            <p:fltVal val="0"/>
                                          </p:val>
                                        </p:tav>
                                        <p:tav tm="100000">
                                          <p:val>
                                            <p:strVal val="#ppt_h"/>
                                          </p:val>
                                        </p:tav>
                                      </p:tavLst>
                                    </p:anim>
                                    <p:animEffect transition="in" filter="fade">
                                      <p:cBhvr>
                                        <p:cTn id="161" dur="500"/>
                                        <p:tgtEl>
                                          <p:spTgt spid="2">
                                            <p:graphicEl>
                                              <a:dgm id="{66DA79FB-539D-4658-9909-FEEDDB7EC834}"/>
                                            </p:graphicEl>
                                          </p:spTgt>
                                        </p:tgtEl>
                                      </p:cBhvr>
                                    </p:animEffect>
                                    <p:anim calcmode="lin" valueType="num">
                                      <p:cBhvr>
                                        <p:cTn id="162" dur="500" fill="hold"/>
                                        <p:tgtEl>
                                          <p:spTgt spid="2">
                                            <p:graphicEl>
                                              <a:dgm id="{66DA79FB-539D-4658-9909-FEEDDB7EC834}"/>
                                            </p:graphicEl>
                                          </p:spTgt>
                                        </p:tgtEl>
                                        <p:attrNameLst>
                                          <p:attrName>ppt_x</p:attrName>
                                        </p:attrNameLst>
                                      </p:cBhvr>
                                      <p:tavLst>
                                        <p:tav tm="0">
                                          <p:val>
                                            <p:fltVal val="0.5"/>
                                          </p:val>
                                        </p:tav>
                                        <p:tav tm="100000">
                                          <p:val>
                                            <p:strVal val="#ppt_x"/>
                                          </p:val>
                                        </p:tav>
                                      </p:tavLst>
                                    </p:anim>
                                    <p:anim calcmode="lin" valueType="num">
                                      <p:cBhvr>
                                        <p:cTn id="163" dur="500" fill="hold"/>
                                        <p:tgtEl>
                                          <p:spTgt spid="2">
                                            <p:graphicEl>
                                              <a:dgm id="{66DA79FB-539D-4658-9909-FEEDDB7EC834}"/>
                                            </p:graphicEl>
                                          </p:spTgt>
                                        </p:tgtEl>
                                        <p:attrNameLst>
                                          <p:attrName>ppt_y</p:attrName>
                                        </p:attrNameLst>
                                      </p:cBhvr>
                                      <p:tavLst>
                                        <p:tav tm="0">
                                          <p:val>
                                            <p:fltVal val="0.5"/>
                                          </p:val>
                                        </p:tav>
                                        <p:tav tm="100000">
                                          <p:val>
                                            <p:strVal val="#ppt_y"/>
                                          </p:val>
                                        </p:tav>
                                      </p:tavLst>
                                    </p:anim>
                                  </p:childTnLst>
                                </p:cTn>
                              </p:par>
                              <p:par>
                                <p:cTn id="164" presetID="53" presetClass="entr" presetSubtype="528" fill="hold" grpId="0" nodeType="withEffect">
                                  <p:stCondLst>
                                    <p:cond delay="0"/>
                                  </p:stCondLst>
                                  <p:childTnLst>
                                    <p:set>
                                      <p:cBhvr>
                                        <p:cTn id="165" dur="1" fill="hold">
                                          <p:stCondLst>
                                            <p:cond delay="0"/>
                                          </p:stCondLst>
                                        </p:cTn>
                                        <p:tgtEl>
                                          <p:spTgt spid="2">
                                            <p:graphicEl>
                                              <a:dgm id="{CEDCC1B7-1DA8-4FF4-B628-AF544988E87A}"/>
                                            </p:graphicEl>
                                          </p:spTgt>
                                        </p:tgtEl>
                                        <p:attrNameLst>
                                          <p:attrName>style.visibility</p:attrName>
                                        </p:attrNameLst>
                                      </p:cBhvr>
                                      <p:to>
                                        <p:strVal val="visible"/>
                                      </p:to>
                                    </p:set>
                                    <p:anim calcmode="lin" valueType="num">
                                      <p:cBhvr>
                                        <p:cTn id="166" dur="500" fill="hold"/>
                                        <p:tgtEl>
                                          <p:spTgt spid="2">
                                            <p:graphicEl>
                                              <a:dgm id="{CEDCC1B7-1DA8-4FF4-B628-AF544988E87A}"/>
                                            </p:graphicEl>
                                          </p:spTgt>
                                        </p:tgtEl>
                                        <p:attrNameLst>
                                          <p:attrName>ppt_w</p:attrName>
                                        </p:attrNameLst>
                                      </p:cBhvr>
                                      <p:tavLst>
                                        <p:tav tm="0">
                                          <p:val>
                                            <p:fltVal val="0"/>
                                          </p:val>
                                        </p:tav>
                                        <p:tav tm="100000">
                                          <p:val>
                                            <p:strVal val="#ppt_w"/>
                                          </p:val>
                                        </p:tav>
                                      </p:tavLst>
                                    </p:anim>
                                    <p:anim calcmode="lin" valueType="num">
                                      <p:cBhvr>
                                        <p:cTn id="167" dur="500" fill="hold"/>
                                        <p:tgtEl>
                                          <p:spTgt spid="2">
                                            <p:graphicEl>
                                              <a:dgm id="{CEDCC1B7-1DA8-4FF4-B628-AF544988E87A}"/>
                                            </p:graphicEl>
                                          </p:spTgt>
                                        </p:tgtEl>
                                        <p:attrNameLst>
                                          <p:attrName>ppt_h</p:attrName>
                                        </p:attrNameLst>
                                      </p:cBhvr>
                                      <p:tavLst>
                                        <p:tav tm="0">
                                          <p:val>
                                            <p:fltVal val="0"/>
                                          </p:val>
                                        </p:tav>
                                        <p:tav tm="100000">
                                          <p:val>
                                            <p:strVal val="#ppt_h"/>
                                          </p:val>
                                        </p:tav>
                                      </p:tavLst>
                                    </p:anim>
                                    <p:animEffect transition="in" filter="fade">
                                      <p:cBhvr>
                                        <p:cTn id="168" dur="500"/>
                                        <p:tgtEl>
                                          <p:spTgt spid="2">
                                            <p:graphicEl>
                                              <a:dgm id="{CEDCC1B7-1DA8-4FF4-B628-AF544988E87A}"/>
                                            </p:graphicEl>
                                          </p:spTgt>
                                        </p:tgtEl>
                                      </p:cBhvr>
                                    </p:animEffect>
                                    <p:anim calcmode="lin" valueType="num">
                                      <p:cBhvr>
                                        <p:cTn id="169" dur="500" fill="hold"/>
                                        <p:tgtEl>
                                          <p:spTgt spid="2">
                                            <p:graphicEl>
                                              <a:dgm id="{CEDCC1B7-1DA8-4FF4-B628-AF544988E87A}"/>
                                            </p:graphicEl>
                                          </p:spTgt>
                                        </p:tgtEl>
                                        <p:attrNameLst>
                                          <p:attrName>ppt_x</p:attrName>
                                        </p:attrNameLst>
                                      </p:cBhvr>
                                      <p:tavLst>
                                        <p:tav tm="0">
                                          <p:val>
                                            <p:fltVal val="0.5"/>
                                          </p:val>
                                        </p:tav>
                                        <p:tav tm="100000">
                                          <p:val>
                                            <p:strVal val="#ppt_x"/>
                                          </p:val>
                                        </p:tav>
                                      </p:tavLst>
                                    </p:anim>
                                    <p:anim calcmode="lin" valueType="num">
                                      <p:cBhvr>
                                        <p:cTn id="170" dur="500" fill="hold"/>
                                        <p:tgtEl>
                                          <p:spTgt spid="2">
                                            <p:graphicEl>
                                              <a:dgm id="{CEDCC1B7-1DA8-4FF4-B628-AF544988E87A}"/>
                                            </p:graphicEl>
                                          </p:spTgt>
                                        </p:tgtEl>
                                        <p:attrNameLst>
                                          <p:attrName>ppt_y</p:attrName>
                                        </p:attrNameLst>
                                      </p:cBhvr>
                                      <p:tavLst>
                                        <p:tav tm="0">
                                          <p:val>
                                            <p:fltVal val="0.5"/>
                                          </p:val>
                                        </p:tav>
                                        <p:tav tm="100000">
                                          <p:val>
                                            <p:strVal val="#ppt_y"/>
                                          </p:val>
                                        </p:tav>
                                      </p:tavLst>
                                    </p:anim>
                                  </p:childTnLst>
                                </p:cTn>
                              </p:par>
                              <p:par>
                                <p:cTn id="171" presetID="53" presetClass="entr" presetSubtype="528" fill="hold" grpId="0" nodeType="withEffect">
                                  <p:stCondLst>
                                    <p:cond delay="0"/>
                                  </p:stCondLst>
                                  <p:childTnLst>
                                    <p:set>
                                      <p:cBhvr>
                                        <p:cTn id="172" dur="1" fill="hold">
                                          <p:stCondLst>
                                            <p:cond delay="0"/>
                                          </p:stCondLst>
                                        </p:cTn>
                                        <p:tgtEl>
                                          <p:spTgt spid="2">
                                            <p:graphicEl>
                                              <a:dgm id="{3050A990-44F6-4D76-86C5-7B0F6C17A27B}"/>
                                            </p:graphicEl>
                                          </p:spTgt>
                                        </p:tgtEl>
                                        <p:attrNameLst>
                                          <p:attrName>style.visibility</p:attrName>
                                        </p:attrNameLst>
                                      </p:cBhvr>
                                      <p:to>
                                        <p:strVal val="visible"/>
                                      </p:to>
                                    </p:set>
                                    <p:anim calcmode="lin" valueType="num">
                                      <p:cBhvr>
                                        <p:cTn id="173" dur="500" fill="hold"/>
                                        <p:tgtEl>
                                          <p:spTgt spid="2">
                                            <p:graphicEl>
                                              <a:dgm id="{3050A990-44F6-4D76-86C5-7B0F6C17A27B}"/>
                                            </p:graphicEl>
                                          </p:spTgt>
                                        </p:tgtEl>
                                        <p:attrNameLst>
                                          <p:attrName>ppt_w</p:attrName>
                                        </p:attrNameLst>
                                      </p:cBhvr>
                                      <p:tavLst>
                                        <p:tav tm="0">
                                          <p:val>
                                            <p:fltVal val="0"/>
                                          </p:val>
                                        </p:tav>
                                        <p:tav tm="100000">
                                          <p:val>
                                            <p:strVal val="#ppt_w"/>
                                          </p:val>
                                        </p:tav>
                                      </p:tavLst>
                                    </p:anim>
                                    <p:anim calcmode="lin" valueType="num">
                                      <p:cBhvr>
                                        <p:cTn id="174" dur="500" fill="hold"/>
                                        <p:tgtEl>
                                          <p:spTgt spid="2">
                                            <p:graphicEl>
                                              <a:dgm id="{3050A990-44F6-4D76-86C5-7B0F6C17A27B}"/>
                                            </p:graphicEl>
                                          </p:spTgt>
                                        </p:tgtEl>
                                        <p:attrNameLst>
                                          <p:attrName>ppt_h</p:attrName>
                                        </p:attrNameLst>
                                      </p:cBhvr>
                                      <p:tavLst>
                                        <p:tav tm="0">
                                          <p:val>
                                            <p:fltVal val="0"/>
                                          </p:val>
                                        </p:tav>
                                        <p:tav tm="100000">
                                          <p:val>
                                            <p:strVal val="#ppt_h"/>
                                          </p:val>
                                        </p:tav>
                                      </p:tavLst>
                                    </p:anim>
                                    <p:animEffect transition="in" filter="fade">
                                      <p:cBhvr>
                                        <p:cTn id="175" dur="500"/>
                                        <p:tgtEl>
                                          <p:spTgt spid="2">
                                            <p:graphicEl>
                                              <a:dgm id="{3050A990-44F6-4D76-86C5-7B0F6C17A27B}"/>
                                            </p:graphicEl>
                                          </p:spTgt>
                                        </p:tgtEl>
                                      </p:cBhvr>
                                    </p:animEffect>
                                    <p:anim calcmode="lin" valueType="num">
                                      <p:cBhvr>
                                        <p:cTn id="176" dur="500" fill="hold"/>
                                        <p:tgtEl>
                                          <p:spTgt spid="2">
                                            <p:graphicEl>
                                              <a:dgm id="{3050A990-44F6-4D76-86C5-7B0F6C17A27B}"/>
                                            </p:graphicEl>
                                          </p:spTgt>
                                        </p:tgtEl>
                                        <p:attrNameLst>
                                          <p:attrName>ppt_x</p:attrName>
                                        </p:attrNameLst>
                                      </p:cBhvr>
                                      <p:tavLst>
                                        <p:tav tm="0">
                                          <p:val>
                                            <p:fltVal val="0.5"/>
                                          </p:val>
                                        </p:tav>
                                        <p:tav tm="100000">
                                          <p:val>
                                            <p:strVal val="#ppt_x"/>
                                          </p:val>
                                        </p:tav>
                                      </p:tavLst>
                                    </p:anim>
                                    <p:anim calcmode="lin" valueType="num">
                                      <p:cBhvr>
                                        <p:cTn id="177" dur="500" fill="hold"/>
                                        <p:tgtEl>
                                          <p:spTgt spid="2">
                                            <p:graphicEl>
                                              <a:dgm id="{3050A990-44F6-4D76-86C5-7B0F6C17A27B}"/>
                                            </p:graphicEl>
                                          </p:spTgt>
                                        </p:tgtEl>
                                        <p:attrNameLst>
                                          <p:attrName>ppt_y</p:attrName>
                                        </p:attrNameLst>
                                      </p:cBhvr>
                                      <p:tavLst>
                                        <p:tav tm="0">
                                          <p:val>
                                            <p:fltVal val="0.5"/>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53" presetClass="entr" presetSubtype="528" fill="hold" grpId="0" nodeType="clickEffect">
                                  <p:stCondLst>
                                    <p:cond delay="0"/>
                                  </p:stCondLst>
                                  <p:childTnLst>
                                    <p:set>
                                      <p:cBhvr>
                                        <p:cTn id="181" dur="1" fill="hold">
                                          <p:stCondLst>
                                            <p:cond delay="0"/>
                                          </p:stCondLst>
                                        </p:cTn>
                                        <p:tgtEl>
                                          <p:spTgt spid="2">
                                            <p:graphicEl>
                                              <a:dgm id="{C705C158-7D8E-40F5-A429-A97F9DF54B04}"/>
                                            </p:graphicEl>
                                          </p:spTgt>
                                        </p:tgtEl>
                                        <p:attrNameLst>
                                          <p:attrName>style.visibility</p:attrName>
                                        </p:attrNameLst>
                                      </p:cBhvr>
                                      <p:to>
                                        <p:strVal val="visible"/>
                                      </p:to>
                                    </p:set>
                                    <p:anim calcmode="lin" valueType="num">
                                      <p:cBhvr>
                                        <p:cTn id="182" dur="500" fill="hold"/>
                                        <p:tgtEl>
                                          <p:spTgt spid="2">
                                            <p:graphicEl>
                                              <a:dgm id="{C705C158-7D8E-40F5-A429-A97F9DF54B04}"/>
                                            </p:graphicEl>
                                          </p:spTgt>
                                        </p:tgtEl>
                                        <p:attrNameLst>
                                          <p:attrName>ppt_w</p:attrName>
                                        </p:attrNameLst>
                                      </p:cBhvr>
                                      <p:tavLst>
                                        <p:tav tm="0">
                                          <p:val>
                                            <p:fltVal val="0"/>
                                          </p:val>
                                        </p:tav>
                                        <p:tav tm="100000">
                                          <p:val>
                                            <p:strVal val="#ppt_w"/>
                                          </p:val>
                                        </p:tav>
                                      </p:tavLst>
                                    </p:anim>
                                    <p:anim calcmode="lin" valueType="num">
                                      <p:cBhvr>
                                        <p:cTn id="183" dur="500" fill="hold"/>
                                        <p:tgtEl>
                                          <p:spTgt spid="2">
                                            <p:graphicEl>
                                              <a:dgm id="{C705C158-7D8E-40F5-A429-A97F9DF54B04}"/>
                                            </p:graphicEl>
                                          </p:spTgt>
                                        </p:tgtEl>
                                        <p:attrNameLst>
                                          <p:attrName>ppt_h</p:attrName>
                                        </p:attrNameLst>
                                      </p:cBhvr>
                                      <p:tavLst>
                                        <p:tav tm="0">
                                          <p:val>
                                            <p:fltVal val="0"/>
                                          </p:val>
                                        </p:tav>
                                        <p:tav tm="100000">
                                          <p:val>
                                            <p:strVal val="#ppt_h"/>
                                          </p:val>
                                        </p:tav>
                                      </p:tavLst>
                                    </p:anim>
                                    <p:animEffect transition="in" filter="fade">
                                      <p:cBhvr>
                                        <p:cTn id="184" dur="500"/>
                                        <p:tgtEl>
                                          <p:spTgt spid="2">
                                            <p:graphicEl>
                                              <a:dgm id="{C705C158-7D8E-40F5-A429-A97F9DF54B04}"/>
                                            </p:graphicEl>
                                          </p:spTgt>
                                        </p:tgtEl>
                                      </p:cBhvr>
                                    </p:animEffect>
                                    <p:anim calcmode="lin" valueType="num">
                                      <p:cBhvr>
                                        <p:cTn id="185" dur="500" fill="hold"/>
                                        <p:tgtEl>
                                          <p:spTgt spid="2">
                                            <p:graphicEl>
                                              <a:dgm id="{C705C158-7D8E-40F5-A429-A97F9DF54B04}"/>
                                            </p:graphicEl>
                                          </p:spTgt>
                                        </p:tgtEl>
                                        <p:attrNameLst>
                                          <p:attrName>ppt_x</p:attrName>
                                        </p:attrNameLst>
                                      </p:cBhvr>
                                      <p:tavLst>
                                        <p:tav tm="0">
                                          <p:val>
                                            <p:fltVal val="0.5"/>
                                          </p:val>
                                        </p:tav>
                                        <p:tav tm="100000">
                                          <p:val>
                                            <p:strVal val="#ppt_x"/>
                                          </p:val>
                                        </p:tav>
                                      </p:tavLst>
                                    </p:anim>
                                    <p:anim calcmode="lin" valueType="num">
                                      <p:cBhvr>
                                        <p:cTn id="186" dur="500" fill="hold"/>
                                        <p:tgtEl>
                                          <p:spTgt spid="2">
                                            <p:graphicEl>
                                              <a:dgm id="{C705C158-7D8E-40F5-A429-A97F9DF54B04}"/>
                                            </p:graphicEl>
                                          </p:spTgt>
                                        </p:tgtEl>
                                        <p:attrNameLst>
                                          <p:attrName>ppt_y</p:attrName>
                                        </p:attrNameLst>
                                      </p:cBhvr>
                                      <p:tavLst>
                                        <p:tav tm="0">
                                          <p:val>
                                            <p:fltVal val="0.5"/>
                                          </p:val>
                                        </p:tav>
                                        <p:tav tm="100000">
                                          <p:val>
                                            <p:strVal val="#ppt_y"/>
                                          </p:val>
                                        </p:tav>
                                      </p:tavLst>
                                    </p:anim>
                                  </p:childTnLst>
                                </p:cTn>
                              </p:par>
                              <p:par>
                                <p:cTn id="187" presetID="53" presetClass="entr" presetSubtype="528" fill="hold" grpId="0" nodeType="withEffect">
                                  <p:stCondLst>
                                    <p:cond delay="0"/>
                                  </p:stCondLst>
                                  <p:childTnLst>
                                    <p:set>
                                      <p:cBhvr>
                                        <p:cTn id="188" dur="1" fill="hold">
                                          <p:stCondLst>
                                            <p:cond delay="0"/>
                                          </p:stCondLst>
                                        </p:cTn>
                                        <p:tgtEl>
                                          <p:spTgt spid="2">
                                            <p:graphicEl>
                                              <a:dgm id="{8799F4C3-4AC8-4534-830E-6A19BB4909A6}"/>
                                            </p:graphicEl>
                                          </p:spTgt>
                                        </p:tgtEl>
                                        <p:attrNameLst>
                                          <p:attrName>style.visibility</p:attrName>
                                        </p:attrNameLst>
                                      </p:cBhvr>
                                      <p:to>
                                        <p:strVal val="visible"/>
                                      </p:to>
                                    </p:set>
                                    <p:anim calcmode="lin" valueType="num">
                                      <p:cBhvr>
                                        <p:cTn id="189" dur="500" fill="hold"/>
                                        <p:tgtEl>
                                          <p:spTgt spid="2">
                                            <p:graphicEl>
                                              <a:dgm id="{8799F4C3-4AC8-4534-830E-6A19BB4909A6}"/>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8799F4C3-4AC8-4534-830E-6A19BB4909A6}"/>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8799F4C3-4AC8-4534-830E-6A19BB4909A6}"/>
                                            </p:graphicEl>
                                          </p:spTgt>
                                        </p:tgtEl>
                                      </p:cBhvr>
                                    </p:animEffect>
                                    <p:anim calcmode="lin" valueType="num">
                                      <p:cBhvr>
                                        <p:cTn id="192" dur="500" fill="hold"/>
                                        <p:tgtEl>
                                          <p:spTgt spid="2">
                                            <p:graphicEl>
                                              <a:dgm id="{8799F4C3-4AC8-4534-830E-6A19BB4909A6}"/>
                                            </p:graphicEl>
                                          </p:spTgt>
                                        </p:tgtEl>
                                        <p:attrNameLst>
                                          <p:attrName>ppt_x</p:attrName>
                                        </p:attrNameLst>
                                      </p:cBhvr>
                                      <p:tavLst>
                                        <p:tav tm="0">
                                          <p:val>
                                            <p:fltVal val="0.5"/>
                                          </p:val>
                                        </p:tav>
                                        <p:tav tm="100000">
                                          <p:val>
                                            <p:strVal val="#ppt_x"/>
                                          </p:val>
                                        </p:tav>
                                      </p:tavLst>
                                    </p:anim>
                                    <p:anim calcmode="lin" valueType="num">
                                      <p:cBhvr>
                                        <p:cTn id="193" dur="500" fill="hold"/>
                                        <p:tgtEl>
                                          <p:spTgt spid="2">
                                            <p:graphicEl>
                                              <a:dgm id="{8799F4C3-4AC8-4534-830E-6A19BB4909A6}"/>
                                            </p:graphicEl>
                                          </p:spTgt>
                                        </p:tgtEl>
                                        <p:attrNameLst>
                                          <p:attrName>ppt_y</p:attrName>
                                        </p:attrNameLst>
                                      </p:cBhvr>
                                      <p:tavLst>
                                        <p:tav tm="0">
                                          <p:val>
                                            <p:fltVal val="0.5"/>
                                          </p:val>
                                        </p:tav>
                                        <p:tav tm="100000">
                                          <p:val>
                                            <p:strVal val="#ppt_y"/>
                                          </p:val>
                                        </p:tav>
                                      </p:tavLst>
                                    </p:anim>
                                  </p:childTnLst>
                                </p:cTn>
                              </p:par>
                              <p:par>
                                <p:cTn id="194" presetID="53" presetClass="entr" presetSubtype="528" fill="hold" grpId="0" nodeType="withEffect">
                                  <p:stCondLst>
                                    <p:cond delay="0"/>
                                  </p:stCondLst>
                                  <p:childTnLst>
                                    <p:set>
                                      <p:cBhvr>
                                        <p:cTn id="195" dur="1" fill="hold">
                                          <p:stCondLst>
                                            <p:cond delay="0"/>
                                          </p:stCondLst>
                                        </p:cTn>
                                        <p:tgtEl>
                                          <p:spTgt spid="2">
                                            <p:graphicEl>
                                              <a:dgm id="{F05048E5-3625-4F58-AD62-78AA6180DBBE}"/>
                                            </p:graphicEl>
                                          </p:spTgt>
                                        </p:tgtEl>
                                        <p:attrNameLst>
                                          <p:attrName>style.visibility</p:attrName>
                                        </p:attrNameLst>
                                      </p:cBhvr>
                                      <p:to>
                                        <p:strVal val="visible"/>
                                      </p:to>
                                    </p:set>
                                    <p:anim calcmode="lin" valueType="num">
                                      <p:cBhvr>
                                        <p:cTn id="196" dur="500" fill="hold"/>
                                        <p:tgtEl>
                                          <p:spTgt spid="2">
                                            <p:graphicEl>
                                              <a:dgm id="{F05048E5-3625-4F58-AD62-78AA6180DBBE}"/>
                                            </p:graphicEl>
                                          </p:spTgt>
                                        </p:tgtEl>
                                        <p:attrNameLst>
                                          <p:attrName>ppt_w</p:attrName>
                                        </p:attrNameLst>
                                      </p:cBhvr>
                                      <p:tavLst>
                                        <p:tav tm="0">
                                          <p:val>
                                            <p:fltVal val="0"/>
                                          </p:val>
                                        </p:tav>
                                        <p:tav tm="100000">
                                          <p:val>
                                            <p:strVal val="#ppt_w"/>
                                          </p:val>
                                        </p:tav>
                                      </p:tavLst>
                                    </p:anim>
                                    <p:anim calcmode="lin" valueType="num">
                                      <p:cBhvr>
                                        <p:cTn id="197" dur="500" fill="hold"/>
                                        <p:tgtEl>
                                          <p:spTgt spid="2">
                                            <p:graphicEl>
                                              <a:dgm id="{F05048E5-3625-4F58-AD62-78AA6180DBBE}"/>
                                            </p:graphicEl>
                                          </p:spTgt>
                                        </p:tgtEl>
                                        <p:attrNameLst>
                                          <p:attrName>ppt_h</p:attrName>
                                        </p:attrNameLst>
                                      </p:cBhvr>
                                      <p:tavLst>
                                        <p:tav tm="0">
                                          <p:val>
                                            <p:fltVal val="0"/>
                                          </p:val>
                                        </p:tav>
                                        <p:tav tm="100000">
                                          <p:val>
                                            <p:strVal val="#ppt_h"/>
                                          </p:val>
                                        </p:tav>
                                      </p:tavLst>
                                    </p:anim>
                                    <p:animEffect transition="in" filter="fade">
                                      <p:cBhvr>
                                        <p:cTn id="198" dur="500"/>
                                        <p:tgtEl>
                                          <p:spTgt spid="2">
                                            <p:graphicEl>
                                              <a:dgm id="{F05048E5-3625-4F58-AD62-78AA6180DBBE}"/>
                                            </p:graphicEl>
                                          </p:spTgt>
                                        </p:tgtEl>
                                      </p:cBhvr>
                                    </p:animEffect>
                                    <p:anim calcmode="lin" valueType="num">
                                      <p:cBhvr>
                                        <p:cTn id="199" dur="500" fill="hold"/>
                                        <p:tgtEl>
                                          <p:spTgt spid="2">
                                            <p:graphicEl>
                                              <a:dgm id="{F05048E5-3625-4F58-AD62-78AA6180DBBE}"/>
                                            </p:graphicEl>
                                          </p:spTgt>
                                        </p:tgtEl>
                                        <p:attrNameLst>
                                          <p:attrName>ppt_x</p:attrName>
                                        </p:attrNameLst>
                                      </p:cBhvr>
                                      <p:tavLst>
                                        <p:tav tm="0">
                                          <p:val>
                                            <p:fltVal val="0.5"/>
                                          </p:val>
                                        </p:tav>
                                        <p:tav tm="100000">
                                          <p:val>
                                            <p:strVal val="#ppt_x"/>
                                          </p:val>
                                        </p:tav>
                                      </p:tavLst>
                                    </p:anim>
                                    <p:anim calcmode="lin" valueType="num">
                                      <p:cBhvr>
                                        <p:cTn id="200" dur="500" fill="hold"/>
                                        <p:tgtEl>
                                          <p:spTgt spid="2">
                                            <p:graphicEl>
                                              <a:dgm id="{F05048E5-3625-4F58-AD62-78AA6180DBBE}"/>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7" grpId="0"/>
      <p:bldGraphic spid="10" grpId="0">
        <p:bldSub>
          <a:bldDgm bld="one"/>
        </p:bldSub>
      </p:bldGraphic>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33338577-30A0-23A9-D3C7-1E7AEBEF0F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4928667" y="1475059"/>
            <a:ext cx="7124268" cy="5219533"/>
          </a:xfrm>
          <a:prstGeom prst="roundRect">
            <a:avLst>
              <a:gd name="adj" fmla="val 5119"/>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8BE3300E-0789-EFA2-2CF9-0746311D518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928667" y="1475060"/>
            <a:ext cx="7101408" cy="5219534"/>
          </a:xfrm>
          <a:prstGeom prst="roundRect">
            <a:avLst>
              <a:gd name="adj" fmla="val 5119"/>
            </a:avLst>
          </a:prstGeom>
          <a:solidFill>
            <a:srgbClr val="FFFFFF"/>
          </a:solidFill>
          <a:ln w="76200" cap="sq">
            <a:solidFill>
              <a:srgbClr val="9D8777"/>
            </a:solidFill>
            <a:miter lim="800000"/>
          </a:ln>
          <a:effectLst/>
          <a:scene3d>
            <a:camera prst="orthographicFront"/>
            <a:lightRig rig="threePt" dir="t">
              <a:rot lat="0" lon="0" rev="2700000"/>
            </a:lightRig>
          </a:scene3d>
          <a:sp3d>
            <a:bevelT h="38100"/>
            <a:contourClr>
              <a:srgbClr val="C0C0C0"/>
            </a:contourClr>
          </a:sp3d>
        </p:spPr>
      </p:pic>
      <p:sp>
        <p:nvSpPr>
          <p:cNvPr id="9" name="Rectángulo 8">
            <a:extLst>
              <a:ext uri="{FF2B5EF4-FFF2-40B4-BE49-F238E27FC236}">
                <a16:creationId xmlns:a16="http://schemas.microsoft.com/office/drawing/2014/main" id="{0955B358-0E45-2AD4-CDDF-910921345D1A}"/>
              </a:ext>
            </a:extLst>
          </p:cNvPr>
          <p:cNvSpPr>
            <a:spLocks noGrp="1" noRot="1" noMove="1" noResize="1" noEditPoints="1" noAdjustHandles="1" noChangeArrowheads="1" noChangeShapeType="1"/>
          </p:cNvSpPr>
          <p:nvPr/>
        </p:nvSpPr>
        <p:spPr>
          <a:xfrm>
            <a:off x="0" y="0"/>
            <a:ext cx="12191998" cy="1298704"/>
          </a:xfrm>
          <a:prstGeom prst="rect">
            <a:avLst/>
          </a:prstGeom>
          <a:blipFill>
            <a:blip r:embed="rId5"/>
            <a:tile tx="0" ty="0" sx="100000" sy="100000" flip="none" algn="tl"/>
          </a:blipFill>
          <a:ln>
            <a:noFill/>
          </a:ln>
          <a:effectLst>
            <a:innerShdw blurRad="114300">
              <a:srgbClr val="785048"/>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8E53A22-1B9B-1F60-795C-22E6E084DE45}"/>
              </a:ext>
            </a:extLst>
          </p:cNvPr>
          <p:cNvSpPr txBox="1"/>
          <p:nvPr/>
        </p:nvSpPr>
        <p:spPr>
          <a:xfrm>
            <a:off x="0" y="-104775"/>
            <a:ext cx="12191999" cy="769441"/>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algn="ctr"/>
            <a:r>
              <a:rPr lang="de-DE" sz="4400" b="1" spc="300" dirty="0">
                <a:ln/>
                <a:solidFill>
                  <a:schemeClr val="accent6">
                    <a:lumMod val="75000"/>
                  </a:schemeClr>
                </a:solidFill>
                <a:effectLst>
                  <a:outerShdw blurRad="50800" dist="38100" dir="2700000" algn="tl" rotWithShape="0">
                    <a:schemeClr val="accent5">
                      <a:lumMod val="60000"/>
                      <a:lumOff val="40000"/>
                      <a:alpha val="92000"/>
                    </a:schemeClr>
                  </a:outerShdw>
                </a:effectLst>
              </a:rPr>
              <a:t>DER FELS VOM BERG HOREB</a:t>
            </a:r>
          </a:p>
        </p:txBody>
      </p:sp>
      <p:sp>
        <p:nvSpPr>
          <p:cNvPr id="5" name="CuadroTexto 4">
            <a:extLst>
              <a:ext uri="{FF2B5EF4-FFF2-40B4-BE49-F238E27FC236}">
                <a16:creationId xmlns:a16="http://schemas.microsoft.com/office/drawing/2014/main" id="{CBD9F2CA-6C40-3AE6-39EB-575E322D8C4C}"/>
              </a:ext>
            </a:extLst>
          </p:cNvPr>
          <p:cNvSpPr txBox="1"/>
          <p:nvPr/>
        </p:nvSpPr>
        <p:spPr>
          <a:xfrm>
            <a:off x="1" y="452348"/>
            <a:ext cx="12191998" cy="861774"/>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785048"/>
                </a:solidFill>
                <a:latin typeface="Comic Sans MS" panose="030F0702030302020204" pitchFamily="66" charset="0"/>
              </a:rPr>
              <a:t>„Siehe, ICH will dort vor dir stehen auf dem Felsen am Horeb. Da sollst du an den Felsen schlagen, so wird Wasser herauslaufen, dass das Volk trinke.‘ Und Mose tat so vor den Augen der Ältesten von Israel“</a:t>
            </a:r>
            <a:r>
              <a:rPr lang="es-ES" b="1" dirty="0">
                <a:solidFill>
                  <a:srgbClr val="785048"/>
                </a:solidFill>
                <a:latin typeface="Comic Sans MS" panose="030F0702030302020204" pitchFamily="66" charset="0"/>
              </a:rPr>
              <a:t> </a:t>
            </a:r>
            <a:r>
              <a:rPr lang="es-ES" sz="1400" b="1" dirty="0">
                <a:solidFill>
                  <a:srgbClr val="785048"/>
                </a:solidFill>
                <a:latin typeface="Comic Sans MS" panose="030F0702030302020204" pitchFamily="66" charset="0"/>
              </a:rPr>
              <a:t>(2. Mo 17:6)</a:t>
            </a:r>
          </a:p>
        </p:txBody>
      </p:sp>
      <p:sp>
        <p:nvSpPr>
          <p:cNvPr id="6" name="CuadroTexto 5">
            <a:extLst>
              <a:ext uri="{FF2B5EF4-FFF2-40B4-BE49-F238E27FC236}">
                <a16:creationId xmlns:a16="http://schemas.microsoft.com/office/drawing/2014/main" id="{F19D20A1-4C2B-7467-ABF1-33C5C5E0E9E7}"/>
              </a:ext>
            </a:extLst>
          </p:cNvPr>
          <p:cNvSpPr txBox="1"/>
          <p:nvPr/>
        </p:nvSpPr>
        <p:spPr>
          <a:xfrm>
            <a:off x="114300" y="1318582"/>
            <a:ext cx="4709592" cy="1631216"/>
          </a:xfrm>
          <a:prstGeom prst="rect">
            <a:avLst/>
          </a:prstGeom>
          <a:noFill/>
        </p:spPr>
        <p:txBody>
          <a:bodyPr wrap="square" rtlCol="0">
            <a:spAutoFit/>
          </a:bodyPr>
          <a:lstStyle/>
          <a:p>
            <a:pPr>
              <a:spcBef>
                <a:spcPts val="600"/>
              </a:spcBef>
            </a:pPr>
            <a:r>
              <a:rPr lang="de-DE" sz="2000" b="1" dirty="0"/>
              <a:t>„Ist der HERR unter uns oder nicht?“ (2. Mose 17,7). Hat GOTT ihnen nicht jeden Tag BROT VOM HIMMEL gesandt? </a:t>
            </a:r>
            <a:br>
              <a:rPr lang="de-DE" sz="2000" b="1" dirty="0"/>
            </a:br>
            <a:r>
              <a:rPr lang="de-DE" sz="2000" b="1" dirty="0"/>
              <a:t>Konnten sie das nicht an der WOLKE erkennen?</a:t>
            </a:r>
          </a:p>
        </p:txBody>
      </p:sp>
      <p:sp>
        <p:nvSpPr>
          <p:cNvPr id="7" name="CuadroTexto 6">
            <a:extLst>
              <a:ext uri="{FF2B5EF4-FFF2-40B4-BE49-F238E27FC236}">
                <a16:creationId xmlns:a16="http://schemas.microsoft.com/office/drawing/2014/main" id="{DDA51EA4-BCD6-E2A2-BC34-D2BEF5CC8774}"/>
              </a:ext>
            </a:extLst>
          </p:cNvPr>
          <p:cNvSpPr txBox="1"/>
          <p:nvPr/>
        </p:nvSpPr>
        <p:spPr>
          <a:xfrm>
            <a:off x="114300" y="5873675"/>
            <a:ext cx="4709592" cy="1015663"/>
          </a:xfrm>
          <a:prstGeom prst="rect">
            <a:avLst/>
          </a:prstGeom>
          <a:noFill/>
        </p:spPr>
        <p:txBody>
          <a:bodyPr wrap="square">
            <a:spAutoFit/>
          </a:bodyPr>
          <a:lstStyle/>
          <a:p>
            <a:pPr>
              <a:spcBef>
                <a:spcPts val="600"/>
              </a:spcBef>
            </a:pPr>
            <a:r>
              <a:rPr lang="de-DE" sz="2000" b="1" dirty="0"/>
              <a:t>Für sie ist CHRISTUS ebenso wie für uns die QUELLE DES LEBENS, Der auch uns EWIGES LEBEN schenkt. </a:t>
            </a:r>
          </a:p>
        </p:txBody>
      </p:sp>
      <p:sp>
        <p:nvSpPr>
          <p:cNvPr id="10" name="CuadroTexto 9">
            <a:extLst>
              <a:ext uri="{FF2B5EF4-FFF2-40B4-BE49-F238E27FC236}">
                <a16:creationId xmlns:a16="http://schemas.microsoft.com/office/drawing/2014/main" id="{5F56DCF8-7EDB-2635-920E-87E191589D12}"/>
              </a:ext>
            </a:extLst>
          </p:cNvPr>
          <p:cNvSpPr txBox="1"/>
          <p:nvPr/>
        </p:nvSpPr>
        <p:spPr>
          <a:xfrm>
            <a:off x="114300" y="4252719"/>
            <a:ext cx="4709592" cy="1631216"/>
          </a:xfrm>
          <a:prstGeom prst="rect">
            <a:avLst/>
          </a:prstGeom>
          <a:noFill/>
        </p:spPr>
        <p:txBody>
          <a:bodyPr wrap="square">
            <a:spAutoFit/>
          </a:bodyPr>
          <a:lstStyle/>
          <a:p>
            <a:pPr>
              <a:spcBef>
                <a:spcPts val="600"/>
              </a:spcBef>
            </a:pPr>
            <a:r>
              <a:rPr lang="de-DE" sz="2000" b="1" dirty="0"/>
              <a:t>Trotz ihres Unglaubens spaltete Jesus selbst den Felsen und versorgte sie während ihrer gesamten Reise mit Wasser. Er ist „der geistliche Fels, der ihnen folgte“ (1. Kor. 10,4).</a:t>
            </a:r>
            <a:endParaRPr lang="es-ES" sz="2000" b="1" dirty="0"/>
          </a:p>
        </p:txBody>
      </p:sp>
      <p:sp>
        <p:nvSpPr>
          <p:cNvPr id="13" name="CuadroTexto 12">
            <a:extLst>
              <a:ext uri="{FF2B5EF4-FFF2-40B4-BE49-F238E27FC236}">
                <a16:creationId xmlns:a16="http://schemas.microsoft.com/office/drawing/2014/main" id="{E524A512-28C9-CA45-4F67-A33972936F23}"/>
              </a:ext>
            </a:extLst>
          </p:cNvPr>
          <p:cNvSpPr txBox="1"/>
          <p:nvPr/>
        </p:nvSpPr>
        <p:spPr>
          <a:xfrm>
            <a:off x="114300" y="2939539"/>
            <a:ext cx="4709592" cy="1323439"/>
          </a:xfrm>
          <a:prstGeom prst="rect">
            <a:avLst/>
          </a:prstGeom>
          <a:noFill/>
        </p:spPr>
        <p:txBody>
          <a:bodyPr wrap="square">
            <a:spAutoFit/>
          </a:bodyPr>
          <a:lstStyle/>
          <a:p>
            <a:pPr>
              <a:spcBef>
                <a:spcPts val="600"/>
              </a:spcBef>
            </a:pPr>
            <a:r>
              <a:rPr lang="de-DE" sz="2000" b="1" dirty="0"/>
              <a:t>Der Unglaube Israels ist bestürzend</a:t>
            </a:r>
            <a:r>
              <a:rPr lang="es-ES" sz="2000" b="1" dirty="0"/>
              <a:t>. </a:t>
            </a:r>
            <a:r>
              <a:rPr lang="de-DE" sz="2000" b="1" dirty="0"/>
              <a:t>Aber Vorsicht, Paulus warnt uns davor, dem gleichen Beispiel des Unglaubens zu verfallen </a:t>
            </a:r>
            <a:r>
              <a:rPr lang="es-ES" sz="2000" b="1" dirty="0"/>
              <a:t>(</a:t>
            </a:r>
            <a:r>
              <a:rPr lang="es-ES" sz="2000" b="1" dirty="0" err="1"/>
              <a:t>Hebr</a:t>
            </a:r>
            <a:r>
              <a:rPr lang="es-ES" sz="2000" b="1" dirty="0"/>
              <a:t>. 3,12).</a:t>
            </a:r>
          </a:p>
        </p:txBody>
      </p:sp>
    </p:spTree>
    <p:extLst>
      <p:ext uri="{BB962C8B-B14F-4D97-AF65-F5344CB8AC3E}">
        <p14:creationId xmlns:p14="http://schemas.microsoft.com/office/powerpoint/2010/main" val="221116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amond(in)">
                                      <p:cBhvr>
                                        <p:cTn id="16" dur="750"/>
                                        <p:tgtEl>
                                          <p:spTgt spid="5">
                                            <p:txEl>
                                              <p:pRg st="0" end="0"/>
                                            </p:txEl>
                                          </p:spTgt>
                                        </p:tgtEl>
                                      </p:cBhvr>
                                    </p:animEffect>
                                  </p:childTnLst>
                                </p:cTn>
                              </p:par>
                            </p:childTnLst>
                          </p:cTn>
                        </p:par>
                        <p:par>
                          <p:cTn id="17" fill="hold">
                            <p:stCondLst>
                              <p:cond delay="175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7"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99B80F0-9DBF-8409-0A8C-5224678767E4}"/>
              </a:ext>
            </a:extLst>
          </p:cNvPr>
          <p:cNvSpPr>
            <a:spLocks noGrp="1" noRot="1" noMove="1" noResize="1" noEditPoints="1" noAdjustHandles="1" noChangeArrowheads="1" noChangeShapeType="1"/>
          </p:cNvSpPr>
          <p:nvPr/>
        </p:nvSpPr>
        <p:spPr>
          <a:xfrm>
            <a:off x="0" y="0"/>
            <a:ext cx="12192000" cy="1155454"/>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86C62E2-AE28-F480-96F5-70E4C8E2A86D}"/>
              </a:ext>
            </a:extLst>
          </p:cNvPr>
          <p:cNvSpPr txBox="1"/>
          <p:nvPr/>
        </p:nvSpPr>
        <p:spPr>
          <a:xfrm>
            <a:off x="0" y="0"/>
            <a:ext cx="12191999" cy="769441"/>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s-ES" sz="4400" b="1" spc="300"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DIE </a:t>
            </a:r>
            <a:r>
              <a:rPr lang="es-ES" sz="4400" b="1" spc="300" dirty="0" err="1">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ERHOBENEN</a:t>
            </a:r>
            <a:r>
              <a:rPr lang="es-ES" sz="4400" b="1" spc="300"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 </a:t>
            </a:r>
            <a:r>
              <a:rPr lang="es-ES" sz="4400" b="1" spc="300" dirty="0" err="1">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HÄNDE</a:t>
            </a:r>
            <a:endParaRPr lang="es-ES" sz="4400" b="1" spc="300"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F21593F3-51B7-60BA-1975-29C741CAC33D}"/>
              </a:ext>
            </a:extLst>
          </p:cNvPr>
          <p:cNvSpPr txBox="1"/>
          <p:nvPr/>
        </p:nvSpPr>
        <p:spPr>
          <a:xfrm>
            <a:off x="2038349" y="691247"/>
            <a:ext cx="8115300" cy="369332"/>
          </a:xfrm>
          <a:prstGeom prst="rect">
            <a:avLst/>
          </a:prstGeom>
          <a:noFill/>
        </p:spPr>
        <p:txBody>
          <a:bodyPr wrap="square">
            <a:spAutoFit/>
          </a:bodyPr>
          <a:lstStyle/>
          <a:p>
            <a:pPr algn="ctr"/>
            <a:r>
              <a:rPr lang="de-DE" b="1" dirty="0">
                <a:solidFill>
                  <a:schemeClr val="accent3">
                    <a:lumMod val="75000"/>
                  </a:schemeClr>
                </a:solidFill>
                <a:latin typeface="Comic Sans MS" panose="030F0702030302020204" pitchFamily="66" charset="0"/>
              </a:rPr>
              <a:t>„Da kam Amalek und kämpfte gegen Israel in Refidim“</a:t>
            </a:r>
            <a:r>
              <a:rPr lang="es-ES" b="1" dirty="0">
                <a:solidFill>
                  <a:schemeClr val="accent3">
                    <a:lumMod val="75000"/>
                  </a:schemeClr>
                </a:solidFill>
                <a:latin typeface="Comic Sans MS" panose="030F0702030302020204" pitchFamily="66" charset="0"/>
              </a:rPr>
              <a:t> </a:t>
            </a:r>
            <a:r>
              <a:rPr lang="es-ES" sz="1400" b="1" dirty="0">
                <a:solidFill>
                  <a:schemeClr val="accent3">
                    <a:lumMod val="75000"/>
                  </a:schemeClr>
                </a:solidFill>
                <a:latin typeface="Comic Sans MS" panose="030F0702030302020204" pitchFamily="66" charset="0"/>
              </a:rPr>
              <a:t>(2. Mo 17:8)</a:t>
            </a:r>
          </a:p>
        </p:txBody>
      </p:sp>
      <p:sp>
        <p:nvSpPr>
          <p:cNvPr id="6" name="CuadroTexto 5">
            <a:extLst>
              <a:ext uri="{FF2B5EF4-FFF2-40B4-BE49-F238E27FC236}">
                <a16:creationId xmlns:a16="http://schemas.microsoft.com/office/drawing/2014/main" id="{89B3FCA8-C217-11C5-97DD-5BFCE9D4C0D2}"/>
              </a:ext>
            </a:extLst>
          </p:cNvPr>
          <p:cNvSpPr txBox="1"/>
          <p:nvPr/>
        </p:nvSpPr>
        <p:spPr>
          <a:xfrm>
            <a:off x="3674164" y="1171230"/>
            <a:ext cx="4225896" cy="2246769"/>
          </a:xfrm>
          <a:prstGeom prst="rect">
            <a:avLst/>
          </a:prstGeom>
          <a:noFill/>
        </p:spPr>
        <p:txBody>
          <a:bodyPr wrap="square" rtlCol="0">
            <a:spAutoFit/>
          </a:bodyPr>
          <a:lstStyle/>
          <a:p>
            <a:pPr>
              <a:spcBef>
                <a:spcPts val="600"/>
              </a:spcBef>
            </a:pPr>
            <a:r>
              <a:rPr lang="de-DE" sz="2000" b="1" dirty="0"/>
              <a:t>Als das Volk Israel durch die Wüste zog, griffen die Amalekiter es an und Mose bat Josua, es zu verteidigen, während er selbst, Aaron und Hur mit dem „STAB GOTTES” auf den Berg stiegen</a:t>
            </a:r>
            <a:br>
              <a:rPr lang="de-DE" sz="2000" b="1" dirty="0"/>
            </a:br>
            <a:r>
              <a:rPr lang="de-DE" sz="2000" b="1" dirty="0"/>
              <a:t>(2. Mose 17,8-10).</a:t>
            </a:r>
          </a:p>
        </p:txBody>
      </p:sp>
      <p:pic>
        <p:nvPicPr>
          <p:cNvPr id="4" name="Imagen 3" descr="Imagen que contiene persona, hombre, parado, cama&#10;&#10;El contenido generado por IA puede ser incorrecto.">
            <a:extLst>
              <a:ext uri="{FF2B5EF4-FFF2-40B4-BE49-F238E27FC236}">
                <a16:creationId xmlns:a16="http://schemas.microsoft.com/office/drawing/2014/main" id="{B48ECC1D-856E-B84C-7B37-C3914E8F568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96552" y="1371600"/>
            <a:ext cx="4104753" cy="5326779"/>
          </a:xfrm>
          <a:prstGeom prst="rect">
            <a:avLst/>
          </a:prstGeom>
          <a:scene3d>
            <a:camera prst="orthographicFront"/>
            <a:lightRig rig="threePt" dir="t"/>
          </a:scene3d>
          <a:sp3d contourW="69850">
            <a:bevelT prst="slope"/>
            <a:contourClr>
              <a:schemeClr val="accent3">
                <a:lumMod val="75000"/>
              </a:schemeClr>
            </a:contourClr>
          </a:sp3d>
        </p:spPr>
      </p:pic>
      <p:pic>
        <p:nvPicPr>
          <p:cNvPr id="7" name="Imagen 6">
            <a:extLst>
              <a:ext uri="{FF2B5EF4-FFF2-40B4-BE49-F238E27FC236}">
                <a16:creationId xmlns:a16="http://schemas.microsoft.com/office/drawing/2014/main" id="{C85831E2-D407-3CCA-B84D-5A87E30E5D99}"/>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rot="192196">
            <a:off x="67445" y="1058010"/>
            <a:ext cx="3795314" cy="252008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2AFF97BC-9B06-1691-89F9-1D04AF086CF3}"/>
              </a:ext>
            </a:extLst>
          </p:cNvPr>
          <p:cNvSpPr txBox="1"/>
          <p:nvPr/>
        </p:nvSpPr>
        <p:spPr>
          <a:xfrm>
            <a:off x="163995" y="3671007"/>
            <a:ext cx="7941780" cy="1323439"/>
          </a:xfrm>
          <a:prstGeom prst="rect">
            <a:avLst/>
          </a:prstGeom>
          <a:noFill/>
        </p:spPr>
        <p:txBody>
          <a:bodyPr wrap="square">
            <a:spAutoFit/>
          </a:bodyPr>
          <a:lstStyle/>
          <a:p>
            <a:pPr>
              <a:spcBef>
                <a:spcPts val="600"/>
              </a:spcBef>
            </a:pPr>
            <a:r>
              <a:rPr lang="de-DE" sz="2000" b="1" dirty="0"/>
              <a:t>Sie hatten gehört, was GOTT in Ägypten getan hatte. Aber im Gegensatz zu den anderen Kanaanitern hatten sie keine Angst. Sie verspotteten GOTT und trotzten Ihm, indem sie Sein Volk angriffen, nur um zu beweisen, dass sie stärker waren als ER (2. Mose 17,16).</a:t>
            </a:r>
          </a:p>
        </p:txBody>
      </p:sp>
      <p:sp>
        <p:nvSpPr>
          <p:cNvPr id="8" name="CuadroTexto 7">
            <a:extLst>
              <a:ext uri="{FF2B5EF4-FFF2-40B4-BE49-F238E27FC236}">
                <a16:creationId xmlns:a16="http://schemas.microsoft.com/office/drawing/2014/main" id="{02F40EF4-ABE8-6431-B098-4C0130D6CB08}"/>
              </a:ext>
            </a:extLst>
          </p:cNvPr>
          <p:cNvSpPr txBox="1"/>
          <p:nvPr/>
        </p:nvSpPr>
        <p:spPr>
          <a:xfrm>
            <a:off x="3674164" y="3344448"/>
            <a:ext cx="4225896" cy="400110"/>
          </a:xfrm>
          <a:prstGeom prst="rect">
            <a:avLst/>
          </a:prstGeom>
          <a:noFill/>
        </p:spPr>
        <p:txBody>
          <a:bodyPr wrap="square">
            <a:spAutoFit/>
          </a:bodyPr>
          <a:lstStyle/>
          <a:p>
            <a:pPr>
              <a:spcBef>
                <a:spcPts val="600"/>
              </a:spcBef>
            </a:pPr>
            <a:r>
              <a:rPr lang="de-DE" sz="2000" b="1" dirty="0"/>
              <a:t>Warum griffen die Amalekiter an?</a:t>
            </a:r>
          </a:p>
        </p:txBody>
      </p:sp>
      <p:sp>
        <p:nvSpPr>
          <p:cNvPr id="12" name="CuadroTexto 11">
            <a:extLst>
              <a:ext uri="{FF2B5EF4-FFF2-40B4-BE49-F238E27FC236}">
                <a16:creationId xmlns:a16="http://schemas.microsoft.com/office/drawing/2014/main" id="{E0E70140-9B3A-2515-E455-420967464020}"/>
              </a:ext>
            </a:extLst>
          </p:cNvPr>
          <p:cNvSpPr txBox="1"/>
          <p:nvPr/>
        </p:nvSpPr>
        <p:spPr>
          <a:xfrm>
            <a:off x="163995" y="5555230"/>
            <a:ext cx="7736064" cy="1323439"/>
          </a:xfrm>
          <a:prstGeom prst="rect">
            <a:avLst/>
          </a:prstGeom>
          <a:noFill/>
        </p:spPr>
        <p:txBody>
          <a:bodyPr wrap="square">
            <a:spAutoFit/>
          </a:bodyPr>
          <a:lstStyle/>
          <a:p>
            <a:pPr>
              <a:spcBef>
                <a:spcPts val="600"/>
              </a:spcBef>
            </a:pPr>
            <a:r>
              <a:rPr lang="de-DE" sz="2000" b="1" dirty="0"/>
              <a:t>Es war an der Zeit, dass andere Führer die Last des Handelns mit trugen</a:t>
            </a:r>
            <a:r>
              <a:rPr lang="es-ES" sz="2000" b="1" dirty="0"/>
              <a:t>. </a:t>
            </a:r>
            <a:r>
              <a:rPr lang="de-DE" sz="2000" b="1" dirty="0"/>
              <a:t>AARON und HUR unterstützten Mose und halfen ihm, GOTTES Werk zum Erfolg zu führen und so den Feind zu besiegen (2. Mo 17,12</a:t>
            </a:r>
            <a:r>
              <a:rPr lang="es-ES" sz="2000" b="1" dirty="0"/>
              <a:t>).</a:t>
            </a:r>
          </a:p>
        </p:txBody>
      </p:sp>
      <p:sp>
        <p:nvSpPr>
          <p:cNvPr id="14" name="CuadroTexto 13">
            <a:extLst>
              <a:ext uri="{FF2B5EF4-FFF2-40B4-BE49-F238E27FC236}">
                <a16:creationId xmlns:a16="http://schemas.microsoft.com/office/drawing/2014/main" id="{21E494E1-B3AC-0C99-FCF0-415FC6B61A09}"/>
              </a:ext>
            </a:extLst>
          </p:cNvPr>
          <p:cNvSpPr txBox="1"/>
          <p:nvPr/>
        </p:nvSpPr>
        <p:spPr>
          <a:xfrm>
            <a:off x="163995" y="4920895"/>
            <a:ext cx="7736064" cy="707886"/>
          </a:xfrm>
          <a:prstGeom prst="rect">
            <a:avLst/>
          </a:prstGeom>
          <a:noFill/>
        </p:spPr>
        <p:txBody>
          <a:bodyPr wrap="square">
            <a:spAutoFit/>
          </a:bodyPr>
          <a:lstStyle/>
          <a:p>
            <a:pPr>
              <a:spcBef>
                <a:spcPts val="600"/>
              </a:spcBef>
            </a:pPr>
            <a:r>
              <a:rPr lang="de-DE" sz="2000" b="1" dirty="0"/>
              <a:t>Solange Moses den Stab Gottes erhob, siegte Israel. Doch als seine Arme ermüdeten, wurde Israel besiegt (2. Mo 17:11).</a:t>
            </a:r>
            <a:endParaRPr lang="es-ES" sz="2000" b="1" dirty="0"/>
          </a:p>
        </p:txBody>
      </p:sp>
    </p:spTree>
    <p:extLst>
      <p:ext uri="{BB962C8B-B14F-4D97-AF65-F5344CB8AC3E}">
        <p14:creationId xmlns:p14="http://schemas.microsoft.com/office/powerpoint/2010/main" val="190898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3" presetClass="entr" presetSubtype="32"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plus(out)">
                                      <p:cBhvr>
                                        <p:cTn id="51" dur="750"/>
                                        <p:tgtEl>
                                          <p:spTgt spid="4"/>
                                        </p:tgtEl>
                                      </p:cBhvr>
                                    </p:animEffect>
                                  </p:childTnLst>
                                </p:cTn>
                              </p:par>
                            </p:childTnLst>
                          </p:cTn>
                        </p:par>
                        <p:par>
                          <p:cTn id="52" fill="hold">
                            <p:stCondLst>
                              <p:cond delay="75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8"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3183244-CCF0-8986-1216-3EC7A716C366}"/>
              </a:ext>
            </a:extLst>
          </p:cNvPr>
          <p:cNvSpPr>
            <a:spLocks noGrp="1" noRot="1" noMove="1" noResize="1" noEditPoints="1" noAdjustHandles="1" noChangeArrowheads="1" noChangeShapeType="1"/>
          </p:cNvSpPr>
          <p:nvPr/>
        </p:nvSpPr>
        <p:spPr>
          <a:xfrm>
            <a:off x="0" y="0"/>
            <a:ext cx="12192000" cy="1587996"/>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9C99D86-3B63-D9A4-5ED4-D1C8C5E50D8C}"/>
              </a:ext>
            </a:extLst>
          </p:cNvPr>
          <p:cNvSpPr txBox="1"/>
          <p:nvPr/>
        </p:nvSpPr>
        <p:spPr>
          <a:xfrm>
            <a:off x="0" y="-68824"/>
            <a:ext cx="12192000" cy="769441"/>
          </a:xfrm>
          <a:prstGeom prst="rect">
            <a:avLst/>
          </a:prstGeom>
          <a:noFill/>
        </p:spPr>
        <p:txBody>
          <a:bodyPr wrap="square">
            <a:spAutoFit/>
          </a:bodyPr>
          <a:lstStyle/>
          <a:p>
            <a:pPr algn="ctr"/>
            <a:r>
              <a:rPr lang="es-ES" sz="4400" b="1" spc="300" dirty="0" err="1">
                <a:ln w="12700">
                  <a:solidFill>
                    <a:schemeClr val="accent4">
                      <a:lumMod val="75000"/>
                    </a:schemeClr>
                  </a:solidFill>
                  <a:prstDash val="solid"/>
                </a:ln>
                <a:solidFill>
                  <a:srgbClr val="FFFFFF"/>
                </a:solidFill>
                <a:effectLst>
                  <a:outerShdw blurRad="38100" dist="22860" dir="5400000" algn="tl" rotWithShape="0">
                    <a:srgbClr val="005400"/>
                  </a:outerShdw>
                </a:effectLst>
              </a:rPr>
              <a:t>GUTER</a:t>
            </a:r>
            <a:r>
              <a:rPr lang="es-ES" sz="4400" b="1" spc="300" dirty="0">
                <a:ln w="12700">
                  <a:solidFill>
                    <a:schemeClr val="accent4">
                      <a:lumMod val="75000"/>
                    </a:schemeClr>
                  </a:solidFill>
                  <a:prstDash val="solid"/>
                </a:ln>
                <a:solidFill>
                  <a:srgbClr val="FFFFFF"/>
                </a:solidFill>
                <a:effectLst>
                  <a:outerShdw blurRad="38100" dist="22860" dir="5400000" algn="tl" rotWithShape="0">
                    <a:srgbClr val="005400"/>
                  </a:outerShdw>
                </a:effectLst>
              </a:rPr>
              <a:t> </a:t>
            </a:r>
            <a:r>
              <a:rPr lang="es-ES" sz="4400" b="1" spc="300" dirty="0" err="1">
                <a:ln w="12700">
                  <a:solidFill>
                    <a:schemeClr val="accent4">
                      <a:lumMod val="75000"/>
                    </a:schemeClr>
                  </a:solidFill>
                  <a:prstDash val="solid"/>
                </a:ln>
                <a:solidFill>
                  <a:srgbClr val="FFFFFF"/>
                </a:solidFill>
                <a:effectLst>
                  <a:outerShdw blurRad="38100" dist="22860" dir="5400000" algn="tl" rotWithShape="0">
                    <a:srgbClr val="005400"/>
                  </a:outerShdw>
                </a:effectLst>
              </a:rPr>
              <a:t>RAT</a:t>
            </a:r>
            <a:endParaRPr lang="es-ES" sz="4400" b="1" spc="300" dirty="0">
              <a:ln w="12700">
                <a:solidFill>
                  <a:schemeClr val="accent4">
                    <a:lumMod val="75000"/>
                  </a:schemeClr>
                </a:solidFill>
                <a:prstDash val="solid"/>
              </a:ln>
              <a:solidFill>
                <a:srgbClr val="FFFFFF"/>
              </a:solidFill>
              <a:effectLst>
                <a:outerShdw blurRad="38100" dist="22860" dir="5400000" algn="tl" rotWithShape="0">
                  <a:srgbClr val="005400"/>
                </a:outerShdw>
              </a:effectLst>
            </a:endParaRPr>
          </a:p>
        </p:txBody>
      </p:sp>
      <p:sp>
        <p:nvSpPr>
          <p:cNvPr id="5" name="CuadroTexto 4">
            <a:extLst>
              <a:ext uri="{FF2B5EF4-FFF2-40B4-BE49-F238E27FC236}">
                <a16:creationId xmlns:a16="http://schemas.microsoft.com/office/drawing/2014/main" id="{BADC779F-8227-4772-19F2-980564FE9725}"/>
              </a:ext>
            </a:extLst>
          </p:cNvPr>
          <p:cNvSpPr txBox="1"/>
          <p:nvPr/>
        </p:nvSpPr>
        <p:spPr>
          <a:xfrm>
            <a:off x="257175" y="595842"/>
            <a:ext cx="11677649" cy="923330"/>
          </a:xfrm>
          <a:prstGeom prst="rect">
            <a:avLst/>
          </a:prstGeom>
          <a:solidFill>
            <a:schemeClr val="accent3">
              <a:lumMod val="40000"/>
              <a:lumOff val="60000"/>
              <a:alpha val="78000"/>
            </a:schemeClr>
          </a:solidFill>
          <a:effectLst>
            <a:softEdge rad="50800"/>
          </a:effectLst>
        </p:spPr>
        <p:txBody>
          <a:bodyPr wrap="square">
            <a:spAutoFit/>
          </a:bodyPr>
          <a:lstStyle/>
          <a:p>
            <a:pPr algn="ctr"/>
            <a:r>
              <a:rPr lang="es-ES" b="1" dirty="0">
                <a:solidFill>
                  <a:schemeClr val="accent2">
                    <a:lumMod val="50000"/>
                  </a:schemeClr>
                </a:solidFill>
                <a:latin typeface="Comic Sans MS" panose="030F0702030302020204" pitchFamily="66" charset="0"/>
              </a:rPr>
              <a:t>“Además escoge tú de entre todo el pueblo varones de virtud, temerosos de Dios, varones de verdad, que aborrezcan la avaricia; y ponlos sobre el pueblo por jefes de millares, de centenas, de cincuenta y de diez” </a:t>
            </a:r>
            <a:r>
              <a:rPr lang="es-ES" sz="1400" b="1" dirty="0">
                <a:solidFill>
                  <a:schemeClr val="accent2">
                    <a:lumMod val="50000"/>
                  </a:schemeClr>
                </a:solidFill>
                <a:latin typeface="Comic Sans MS" panose="030F0702030302020204" pitchFamily="66" charset="0"/>
              </a:rPr>
              <a:t>(Éxodo 18:21)</a:t>
            </a:r>
          </a:p>
        </p:txBody>
      </p:sp>
      <p:sp>
        <p:nvSpPr>
          <p:cNvPr id="6" name="CuadroTexto 5">
            <a:extLst>
              <a:ext uri="{FF2B5EF4-FFF2-40B4-BE49-F238E27FC236}">
                <a16:creationId xmlns:a16="http://schemas.microsoft.com/office/drawing/2014/main" id="{F732FC7D-9C23-7179-A268-2B6A4E7D5AF6}"/>
              </a:ext>
            </a:extLst>
          </p:cNvPr>
          <p:cNvSpPr txBox="1"/>
          <p:nvPr/>
        </p:nvSpPr>
        <p:spPr>
          <a:xfrm>
            <a:off x="4648200" y="1695271"/>
            <a:ext cx="7543800" cy="923330"/>
          </a:xfrm>
          <a:prstGeom prst="rect">
            <a:avLst/>
          </a:prstGeom>
          <a:noFill/>
        </p:spPr>
        <p:txBody>
          <a:bodyPr wrap="square" rtlCol="0">
            <a:spAutoFit/>
          </a:bodyPr>
          <a:lstStyle/>
          <a:p>
            <a:pPr>
              <a:spcBef>
                <a:spcPts val="600"/>
              </a:spcBef>
            </a:pPr>
            <a:r>
              <a:rPr lang="de-DE" b="1" dirty="0"/>
              <a:t>Als JETHRO das Zeichen sah, das GOTT Mose angekündigt hatte, begab er sich mit seiner Tochter Zippora und seinen beiden Enkelsöhnen zum Berg HOREB, um dort Mose zu treffen (2. Mose 3,12</a:t>
            </a:r>
            <a:r>
              <a:rPr lang="es-ES" b="1" dirty="0"/>
              <a:t>; 18:1-5).</a:t>
            </a:r>
          </a:p>
        </p:txBody>
      </p:sp>
      <p:graphicFrame>
        <p:nvGraphicFramePr>
          <p:cNvPr id="8" name="Diagrama 7">
            <a:extLst>
              <a:ext uri="{FF2B5EF4-FFF2-40B4-BE49-F238E27FC236}">
                <a16:creationId xmlns:a16="http://schemas.microsoft.com/office/drawing/2014/main" id="{B777713F-4B97-C6F6-1F30-34C829C5F797}"/>
              </a:ext>
            </a:extLst>
          </p:cNvPr>
          <p:cNvGraphicFramePr/>
          <p:nvPr>
            <p:extLst>
              <p:ext uri="{D42A27DB-BD31-4B8C-83A1-F6EECF244321}">
                <p14:modId xmlns:p14="http://schemas.microsoft.com/office/powerpoint/2010/main" val="3888180860"/>
              </p:ext>
            </p:extLst>
          </p:nvPr>
        </p:nvGraphicFramePr>
        <p:xfrm>
          <a:off x="4419601" y="5367268"/>
          <a:ext cx="5514974" cy="14526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A1FE1769-00EF-BAEE-02E3-8DCCAA5C658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57175" y="1706014"/>
            <a:ext cx="4181475" cy="5022793"/>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30F7878B-715C-970D-61BA-D33697C5A6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34575" y="5162729"/>
            <a:ext cx="2095499" cy="157162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643FF370-CE0E-FF59-0A32-020171BC17BB}"/>
              </a:ext>
            </a:extLst>
          </p:cNvPr>
          <p:cNvSpPr txBox="1"/>
          <p:nvPr/>
        </p:nvSpPr>
        <p:spPr>
          <a:xfrm>
            <a:off x="4648199" y="4398740"/>
            <a:ext cx="7543801" cy="923330"/>
          </a:xfrm>
          <a:prstGeom prst="rect">
            <a:avLst/>
          </a:prstGeom>
          <a:noFill/>
        </p:spPr>
        <p:txBody>
          <a:bodyPr wrap="square">
            <a:spAutoFit/>
          </a:bodyPr>
          <a:lstStyle/>
          <a:p>
            <a:pPr>
              <a:spcBef>
                <a:spcPts val="600"/>
              </a:spcBef>
            </a:pPr>
            <a:r>
              <a:rPr lang="de-DE" b="1" dirty="0"/>
              <a:t>MOSE erkannte demütig die WORTE GOTTES in diesem Rat an. Deshalb befolgte er den Rat seines Schwiegervaters und wählte Menschen aus, die fähig waren, die Verantwortung zu tragen</a:t>
            </a:r>
            <a:r>
              <a:rPr lang="es-ES" b="1" dirty="0"/>
              <a:t>.</a:t>
            </a:r>
          </a:p>
        </p:txBody>
      </p:sp>
      <p:sp>
        <p:nvSpPr>
          <p:cNvPr id="12" name="CuadroTexto 11">
            <a:extLst>
              <a:ext uri="{FF2B5EF4-FFF2-40B4-BE49-F238E27FC236}">
                <a16:creationId xmlns:a16="http://schemas.microsoft.com/office/drawing/2014/main" id="{5E8C4D05-0BA3-6BFB-0A3C-0E24BF7261FE}"/>
              </a:ext>
            </a:extLst>
          </p:cNvPr>
          <p:cNvSpPr txBox="1"/>
          <p:nvPr/>
        </p:nvSpPr>
        <p:spPr>
          <a:xfrm>
            <a:off x="4648198" y="3429000"/>
            <a:ext cx="7543801" cy="923330"/>
          </a:xfrm>
          <a:prstGeom prst="rect">
            <a:avLst/>
          </a:prstGeom>
          <a:noFill/>
        </p:spPr>
        <p:txBody>
          <a:bodyPr wrap="square">
            <a:spAutoFit/>
          </a:bodyPr>
          <a:lstStyle/>
          <a:p>
            <a:pPr>
              <a:spcBef>
                <a:spcPts val="600"/>
              </a:spcBef>
            </a:pPr>
            <a:r>
              <a:rPr lang="de-DE" b="1" dirty="0"/>
              <a:t>Am nächsten Tag, nachdem er gesehen hatte, wie MOSE allein über das ganze Volk richtete, gab er ihm einen weisen Rat: ,Verteile die Verantwortung‘ (2. Mose 18,17-24</a:t>
            </a:r>
            <a:r>
              <a:rPr lang="es-ES" b="1" dirty="0"/>
              <a:t>).</a:t>
            </a:r>
          </a:p>
        </p:txBody>
      </p:sp>
      <p:sp>
        <p:nvSpPr>
          <p:cNvPr id="14" name="CuadroTexto 13">
            <a:extLst>
              <a:ext uri="{FF2B5EF4-FFF2-40B4-BE49-F238E27FC236}">
                <a16:creationId xmlns:a16="http://schemas.microsoft.com/office/drawing/2014/main" id="{A082FE61-D15B-DCBD-9FC1-29CD3203F076}"/>
              </a:ext>
            </a:extLst>
          </p:cNvPr>
          <p:cNvSpPr txBox="1"/>
          <p:nvPr/>
        </p:nvSpPr>
        <p:spPr>
          <a:xfrm>
            <a:off x="4648197" y="2401413"/>
            <a:ext cx="7543800" cy="923330"/>
          </a:xfrm>
          <a:prstGeom prst="rect">
            <a:avLst/>
          </a:prstGeom>
          <a:noFill/>
        </p:spPr>
        <p:txBody>
          <a:bodyPr wrap="square">
            <a:spAutoFit/>
          </a:bodyPr>
          <a:lstStyle/>
          <a:p>
            <a:pPr>
              <a:spcBef>
                <a:spcPts val="600"/>
              </a:spcBef>
            </a:pPr>
            <a:r>
              <a:rPr lang="de-DE" b="1" dirty="0"/>
              <a:t>Jethro war zwar kein Israelit, aber er diente GOTT. Nachdem er von Mose erfahren hatte, was in Ägypten geschehen war, lobte er GOTT </a:t>
            </a:r>
            <a:br>
              <a:rPr lang="de-DE" b="1" dirty="0"/>
            </a:br>
            <a:r>
              <a:rPr lang="de-DE" b="1" dirty="0"/>
              <a:t>und brachte Ihm Opfer dar </a:t>
            </a:r>
            <a:r>
              <a:rPr lang="es-ES" b="1" dirty="0"/>
              <a:t>(2. Mo 18,8-12).</a:t>
            </a:r>
          </a:p>
        </p:txBody>
      </p:sp>
    </p:spTree>
    <p:extLst>
      <p:ext uri="{BB962C8B-B14F-4D97-AF65-F5344CB8AC3E}">
        <p14:creationId xmlns:p14="http://schemas.microsoft.com/office/powerpoint/2010/main" val="141007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graphicEl>
                                              <a:dgm id="{98878BA1-5A16-4F3D-BE7F-202C58D67B2B}"/>
                                            </p:graphicEl>
                                          </p:spTgt>
                                        </p:tgtEl>
                                        <p:attrNameLst>
                                          <p:attrName>style.visibility</p:attrName>
                                        </p:attrNameLst>
                                      </p:cBhvr>
                                      <p:to>
                                        <p:strVal val="visible"/>
                                      </p:to>
                                    </p:set>
                                    <p:anim calcmode="lin" valueType="num">
                                      <p:cBhvr>
                                        <p:cTn id="50" dur="500" fill="hold"/>
                                        <p:tgtEl>
                                          <p:spTgt spid="8">
                                            <p:graphicEl>
                                              <a:dgm id="{98878BA1-5A16-4F3D-BE7F-202C58D67B2B}"/>
                                            </p:graphicEl>
                                          </p:spTgt>
                                        </p:tgtEl>
                                        <p:attrNameLst>
                                          <p:attrName>ppt_w</p:attrName>
                                        </p:attrNameLst>
                                      </p:cBhvr>
                                      <p:tavLst>
                                        <p:tav tm="0">
                                          <p:val>
                                            <p:fltVal val="0"/>
                                          </p:val>
                                        </p:tav>
                                        <p:tav tm="100000">
                                          <p:val>
                                            <p:strVal val="#ppt_w"/>
                                          </p:val>
                                        </p:tav>
                                      </p:tavLst>
                                    </p:anim>
                                    <p:anim calcmode="lin" valueType="num">
                                      <p:cBhvr>
                                        <p:cTn id="51" dur="500" fill="hold"/>
                                        <p:tgtEl>
                                          <p:spTgt spid="8">
                                            <p:graphicEl>
                                              <a:dgm id="{98878BA1-5A16-4F3D-BE7F-202C58D67B2B}"/>
                                            </p:graphicEl>
                                          </p:spTgt>
                                        </p:tgtEl>
                                        <p:attrNameLst>
                                          <p:attrName>ppt_h</p:attrName>
                                        </p:attrNameLst>
                                      </p:cBhvr>
                                      <p:tavLst>
                                        <p:tav tm="0">
                                          <p:val>
                                            <p:fltVal val="0"/>
                                          </p:val>
                                        </p:tav>
                                        <p:tav tm="100000">
                                          <p:val>
                                            <p:strVal val="#ppt_h"/>
                                          </p:val>
                                        </p:tav>
                                      </p:tavLst>
                                    </p:anim>
                                    <p:animEffect transition="in" filter="fade">
                                      <p:cBhvr>
                                        <p:cTn id="52" dur="500"/>
                                        <p:tgtEl>
                                          <p:spTgt spid="8">
                                            <p:graphicEl>
                                              <a:dgm id="{98878BA1-5A16-4F3D-BE7F-202C58D67B2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8">
                                            <p:graphicEl>
                                              <a:dgm id="{A5BC1136-7AB0-4B0C-A76E-5ADA0EC67691}"/>
                                            </p:graphicEl>
                                          </p:spTgt>
                                        </p:tgtEl>
                                        <p:attrNameLst>
                                          <p:attrName>style.visibility</p:attrName>
                                        </p:attrNameLst>
                                      </p:cBhvr>
                                      <p:to>
                                        <p:strVal val="visible"/>
                                      </p:to>
                                    </p:set>
                                    <p:anim calcmode="lin" valueType="num">
                                      <p:cBhvr>
                                        <p:cTn id="57" dur="500" fill="hold"/>
                                        <p:tgtEl>
                                          <p:spTgt spid="8">
                                            <p:graphicEl>
                                              <a:dgm id="{A5BC1136-7AB0-4B0C-A76E-5ADA0EC67691}"/>
                                            </p:graphicEl>
                                          </p:spTgt>
                                        </p:tgtEl>
                                        <p:attrNameLst>
                                          <p:attrName>ppt_w</p:attrName>
                                        </p:attrNameLst>
                                      </p:cBhvr>
                                      <p:tavLst>
                                        <p:tav tm="0">
                                          <p:val>
                                            <p:fltVal val="0"/>
                                          </p:val>
                                        </p:tav>
                                        <p:tav tm="100000">
                                          <p:val>
                                            <p:strVal val="#ppt_w"/>
                                          </p:val>
                                        </p:tav>
                                      </p:tavLst>
                                    </p:anim>
                                    <p:anim calcmode="lin" valueType="num">
                                      <p:cBhvr>
                                        <p:cTn id="58" dur="500" fill="hold"/>
                                        <p:tgtEl>
                                          <p:spTgt spid="8">
                                            <p:graphicEl>
                                              <a:dgm id="{A5BC1136-7AB0-4B0C-A76E-5ADA0EC67691}"/>
                                            </p:graphicEl>
                                          </p:spTgt>
                                        </p:tgtEl>
                                        <p:attrNameLst>
                                          <p:attrName>ppt_h</p:attrName>
                                        </p:attrNameLst>
                                      </p:cBhvr>
                                      <p:tavLst>
                                        <p:tav tm="0">
                                          <p:val>
                                            <p:fltVal val="0"/>
                                          </p:val>
                                        </p:tav>
                                        <p:tav tm="100000">
                                          <p:val>
                                            <p:strVal val="#ppt_h"/>
                                          </p:val>
                                        </p:tav>
                                      </p:tavLst>
                                    </p:anim>
                                    <p:animEffect transition="in" filter="fade">
                                      <p:cBhvr>
                                        <p:cTn id="59" dur="500"/>
                                        <p:tgtEl>
                                          <p:spTgt spid="8">
                                            <p:graphicEl>
                                              <a:dgm id="{A5BC1136-7AB0-4B0C-A76E-5ADA0EC67691}"/>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graphicEl>
                                              <a:dgm id="{1802C615-AE9F-41B9-8F7D-80D193B2C02F}"/>
                                            </p:graphicEl>
                                          </p:spTgt>
                                        </p:tgtEl>
                                        <p:attrNameLst>
                                          <p:attrName>style.visibility</p:attrName>
                                        </p:attrNameLst>
                                      </p:cBhvr>
                                      <p:to>
                                        <p:strVal val="visible"/>
                                      </p:to>
                                    </p:set>
                                    <p:animEffect transition="in" filter="wipe(left)">
                                      <p:cBhvr>
                                        <p:cTn id="63" dur="500"/>
                                        <p:tgtEl>
                                          <p:spTgt spid="8">
                                            <p:graphicEl>
                                              <a:dgm id="{1802C615-AE9F-41B9-8F7D-80D193B2C02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8">
                                            <p:graphicEl>
                                              <a:dgm id="{B3D9C14E-83C8-4248-BED5-4F63A04A2943}"/>
                                            </p:graphicEl>
                                          </p:spTgt>
                                        </p:tgtEl>
                                        <p:attrNameLst>
                                          <p:attrName>style.visibility</p:attrName>
                                        </p:attrNameLst>
                                      </p:cBhvr>
                                      <p:to>
                                        <p:strVal val="visible"/>
                                      </p:to>
                                    </p:set>
                                    <p:anim calcmode="lin" valueType="num">
                                      <p:cBhvr>
                                        <p:cTn id="68" dur="500" fill="hold"/>
                                        <p:tgtEl>
                                          <p:spTgt spid="8">
                                            <p:graphicEl>
                                              <a:dgm id="{B3D9C14E-83C8-4248-BED5-4F63A04A2943}"/>
                                            </p:graphicEl>
                                          </p:spTgt>
                                        </p:tgtEl>
                                        <p:attrNameLst>
                                          <p:attrName>ppt_w</p:attrName>
                                        </p:attrNameLst>
                                      </p:cBhvr>
                                      <p:tavLst>
                                        <p:tav tm="0">
                                          <p:val>
                                            <p:fltVal val="0"/>
                                          </p:val>
                                        </p:tav>
                                        <p:tav tm="100000">
                                          <p:val>
                                            <p:strVal val="#ppt_w"/>
                                          </p:val>
                                        </p:tav>
                                      </p:tavLst>
                                    </p:anim>
                                    <p:anim calcmode="lin" valueType="num">
                                      <p:cBhvr>
                                        <p:cTn id="69" dur="500" fill="hold"/>
                                        <p:tgtEl>
                                          <p:spTgt spid="8">
                                            <p:graphicEl>
                                              <a:dgm id="{B3D9C14E-83C8-4248-BED5-4F63A04A2943}"/>
                                            </p:graphicEl>
                                          </p:spTgt>
                                        </p:tgtEl>
                                        <p:attrNameLst>
                                          <p:attrName>ppt_h</p:attrName>
                                        </p:attrNameLst>
                                      </p:cBhvr>
                                      <p:tavLst>
                                        <p:tav tm="0">
                                          <p:val>
                                            <p:fltVal val="0"/>
                                          </p:val>
                                        </p:tav>
                                        <p:tav tm="100000">
                                          <p:val>
                                            <p:strVal val="#ppt_h"/>
                                          </p:val>
                                        </p:tav>
                                      </p:tavLst>
                                    </p:anim>
                                    <p:animEffect transition="in" filter="fade">
                                      <p:cBhvr>
                                        <p:cTn id="70" dur="500"/>
                                        <p:tgtEl>
                                          <p:spTgt spid="8">
                                            <p:graphicEl>
                                              <a:dgm id="{B3D9C14E-83C8-4248-BED5-4F63A04A2943}"/>
                                            </p:graphicEl>
                                          </p:spTgt>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8">
                                            <p:graphicEl>
                                              <a:dgm id="{E64FA3F8-6085-45A8-9EAC-8441BAB3BC30}"/>
                                            </p:graphicEl>
                                          </p:spTgt>
                                        </p:tgtEl>
                                        <p:attrNameLst>
                                          <p:attrName>style.visibility</p:attrName>
                                        </p:attrNameLst>
                                      </p:cBhvr>
                                      <p:to>
                                        <p:strVal val="visible"/>
                                      </p:to>
                                    </p:set>
                                    <p:animEffect transition="in" filter="wipe(left)">
                                      <p:cBhvr>
                                        <p:cTn id="74" dur="500"/>
                                        <p:tgtEl>
                                          <p:spTgt spid="8">
                                            <p:graphicEl>
                                              <a:dgm id="{E64FA3F8-6085-45A8-9EAC-8441BAB3BC30}"/>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8">
                                            <p:graphicEl>
                                              <a:dgm id="{22CA8874-A2BE-4681-8FD8-D91CAE23CEBD}"/>
                                            </p:graphicEl>
                                          </p:spTgt>
                                        </p:tgtEl>
                                        <p:attrNameLst>
                                          <p:attrName>style.visibility</p:attrName>
                                        </p:attrNameLst>
                                      </p:cBhvr>
                                      <p:to>
                                        <p:strVal val="visible"/>
                                      </p:to>
                                    </p:set>
                                    <p:anim calcmode="lin" valueType="num">
                                      <p:cBhvr>
                                        <p:cTn id="79" dur="500" fill="hold"/>
                                        <p:tgtEl>
                                          <p:spTgt spid="8">
                                            <p:graphicEl>
                                              <a:dgm id="{22CA8874-A2BE-4681-8FD8-D91CAE23CEBD}"/>
                                            </p:graphicEl>
                                          </p:spTgt>
                                        </p:tgtEl>
                                        <p:attrNameLst>
                                          <p:attrName>ppt_w</p:attrName>
                                        </p:attrNameLst>
                                      </p:cBhvr>
                                      <p:tavLst>
                                        <p:tav tm="0">
                                          <p:val>
                                            <p:fltVal val="0"/>
                                          </p:val>
                                        </p:tav>
                                        <p:tav tm="100000">
                                          <p:val>
                                            <p:strVal val="#ppt_w"/>
                                          </p:val>
                                        </p:tav>
                                      </p:tavLst>
                                    </p:anim>
                                    <p:anim calcmode="lin" valueType="num">
                                      <p:cBhvr>
                                        <p:cTn id="80" dur="500" fill="hold"/>
                                        <p:tgtEl>
                                          <p:spTgt spid="8">
                                            <p:graphicEl>
                                              <a:dgm id="{22CA8874-A2BE-4681-8FD8-D91CAE23CEBD}"/>
                                            </p:graphicEl>
                                          </p:spTgt>
                                        </p:tgtEl>
                                        <p:attrNameLst>
                                          <p:attrName>ppt_h</p:attrName>
                                        </p:attrNameLst>
                                      </p:cBhvr>
                                      <p:tavLst>
                                        <p:tav tm="0">
                                          <p:val>
                                            <p:fltVal val="0"/>
                                          </p:val>
                                        </p:tav>
                                        <p:tav tm="100000">
                                          <p:val>
                                            <p:strVal val="#ppt_h"/>
                                          </p:val>
                                        </p:tav>
                                      </p:tavLst>
                                    </p:anim>
                                    <p:animEffect transition="in" filter="fade">
                                      <p:cBhvr>
                                        <p:cTn id="81" dur="500"/>
                                        <p:tgtEl>
                                          <p:spTgt spid="8">
                                            <p:graphicEl>
                                              <a:dgm id="{22CA8874-A2BE-4681-8FD8-D91CAE23CEBD}"/>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8">
                                            <p:graphicEl>
                                              <a:dgm id="{EC81DA5B-8E28-4F1D-985F-80E39304AA1E}"/>
                                            </p:graphicEl>
                                          </p:spTgt>
                                        </p:tgtEl>
                                        <p:attrNameLst>
                                          <p:attrName>style.visibility</p:attrName>
                                        </p:attrNameLst>
                                      </p:cBhvr>
                                      <p:to>
                                        <p:strVal val="visible"/>
                                      </p:to>
                                    </p:set>
                                    <p:animEffect transition="in" filter="wipe(left)">
                                      <p:cBhvr>
                                        <p:cTn id="85" dur="500"/>
                                        <p:tgtEl>
                                          <p:spTgt spid="8">
                                            <p:graphicEl>
                                              <a:dgm id="{EC81DA5B-8E28-4F1D-985F-80E39304AA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8" grpId="0" uiExpand="1">
        <p:bldSub>
          <a:bldDgm bld="one"/>
        </p:bldSub>
      </p:bldGraphic>
      <p:bldP spid="7" grpId="0"/>
      <p:bldP spid="12" grpId="0"/>
      <p:bldP spid="1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457</TotalTime>
  <Words>1763</Words>
  <Application>Microsoft Office PowerPoint</Application>
  <PresentationFormat>Panorámica</PresentationFormat>
  <Paragraphs>68</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Comic Sans MS</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79</cp:revision>
  <dcterms:created xsi:type="dcterms:W3CDTF">2025-07-16T16:26:17Z</dcterms:created>
  <dcterms:modified xsi:type="dcterms:W3CDTF">2025-08-15T18:09:39Z</dcterms:modified>
</cp:coreProperties>
</file>