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 id="2147483660" r:id="rId2"/>
  </p:sldMasterIdLst>
  <p:notesMasterIdLst>
    <p:notesMasterId r:id="rId23"/>
  </p:notesMasterIdLst>
  <p:sldIdLst>
    <p:sldId id="303" r:id="rId3"/>
    <p:sldId id="310" r:id="rId4"/>
    <p:sldId id="257" r:id="rId5"/>
    <p:sldId id="312" r:id="rId6"/>
    <p:sldId id="258" r:id="rId7"/>
    <p:sldId id="306" r:id="rId8"/>
    <p:sldId id="314" r:id="rId9"/>
    <p:sldId id="313" r:id="rId10"/>
    <p:sldId id="307" r:id="rId11"/>
    <p:sldId id="315" r:id="rId12"/>
    <p:sldId id="311" r:id="rId13"/>
    <p:sldId id="300" r:id="rId14"/>
    <p:sldId id="316" r:id="rId15"/>
    <p:sldId id="308" r:id="rId16"/>
    <p:sldId id="318" r:id="rId17"/>
    <p:sldId id="264" r:id="rId18"/>
    <p:sldId id="317" r:id="rId19"/>
    <p:sldId id="319" r:id="rId20"/>
    <p:sldId id="299" r:id="rId21"/>
    <p:sldId id="320" r:id="rId22"/>
  </p:sldIdLst>
  <p:sldSz cx="12192000" cy="6858000"/>
  <p:notesSz cx="6858000" cy="9144000"/>
  <p:embeddedFontLst>
    <p:embeddedFont>
      <p:font typeface="Candara" panose="020E0502030303020204" pitchFamily="34" charset="0"/>
      <p:regular r:id="rId24"/>
      <p:bold r:id="rId25"/>
      <p:italic r:id="rId26"/>
      <p:boldItalic r:id="rId27"/>
    </p:embeddedFont>
    <p:embeddedFont>
      <p:font typeface="Constantia" panose="02030602050306030303" pitchFamily="18" charset="0"/>
      <p:regular r:id="rId28"/>
      <p:bold r:id="rId29"/>
      <p:italic r:id="rId30"/>
      <p:boldItalic r:id="rId31"/>
    </p:embeddedFont>
  </p:embeddedFontLst>
  <p:defaultTextStyle>
    <a:defPPr>
      <a:defRPr lang="e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46853"/>
    <a:srgbClr val="FFC17F"/>
    <a:srgbClr val="F0C796"/>
    <a:srgbClr val="F3B34E"/>
    <a:srgbClr val="EFE4C4"/>
    <a:srgbClr val="FF940E"/>
    <a:srgbClr val="FA8A00"/>
    <a:srgbClr val="C2790A"/>
    <a:srgbClr val="F4DCCC"/>
    <a:srgbClr val="EEB77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9929" autoAdjust="0"/>
    <p:restoredTop sz="94660"/>
  </p:normalViewPr>
  <p:slideViewPr>
    <p:cSldViewPr snapToGrid="0">
      <p:cViewPr varScale="1">
        <p:scale>
          <a:sx n="87" d="100"/>
          <a:sy n="87" d="100"/>
        </p:scale>
        <p:origin x="108" y="396"/>
      </p:cViewPr>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font" Target="fonts/font3.fntdata"/><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font" Target="fonts/font2.fntdata"/><Relationship Id="rId33"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font" Target="fonts/font6.fntdata"/><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font" Target="fonts/font1.fntdata"/><Relationship Id="rId32"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notesMaster" Target="notesMasters/notesMaster1.xml"/><Relationship Id="rId28" Type="http://schemas.openxmlformats.org/officeDocument/2006/relationships/font" Target="fonts/font5.fntdata"/><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font" Target="fonts/font8.fnt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font" Target="fonts/font4.fntdata"/><Relationship Id="rId30" Type="http://schemas.openxmlformats.org/officeDocument/2006/relationships/font" Target="fonts/font7.fntdata"/><Relationship Id="rId35" Type="http://schemas.openxmlformats.org/officeDocument/2006/relationships/tableStyles" Target="tableStyles.xml"/><Relationship Id="rId8" Type="http://schemas.openxmlformats.org/officeDocument/2006/relationships/slide" Target="slides/slide6.xml"/></Relationships>
</file>

<file path=ppt/diagrams/_rels/data1.xml.rels><?xml version="1.0" encoding="UTF-8" standalone="yes"?>
<Relationships xmlns="http://schemas.openxmlformats.org/package/2006/relationships"><Relationship Id="rId3" Type="http://schemas.openxmlformats.org/officeDocument/2006/relationships/image" Target="../media/image22.jpeg"/><Relationship Id="rId2" Type="http://schemas.microsoft.com/office/2007/relationships/hdphoto" Target="../media/hdphoto2.wdp"/><Relationship Id="rId1" Type="http://schemas.openxmlformats.org/officeDocument/2006/relationships/image" Target="../media/image21.png"/><Relationship Id="rId4" Type="http://schemas.openxmlformats.org/officeDocument/2006/relationships/image" Target="../media/image23.jpeg"/></Relationships>
</file>

<file path=ppt/diagrams/_rels/drawing1.xml.rels><?xml version="1.0" encoding="UTF-8" standalone="yes"?>
<Relationships xmlns="http://schemas.openxmlformats.org/package/2006/relationships"><Relationship Id="rId3" Type="http://schemas.openxmlformats.org/officeDocument/2006/relationships/image" Target="../media/image22.jpeg"/><Relationship Id="rId2" Type="http://schemas.microsoft.com/office/2007/relationships/hdphoto" Target="../media/hdphoto2.wdp"/><Relationship Id="rId1" Type="http://schemas.openxmlformats.org/officeDocument/2006/relationships/image" Target="../media/image21.png"/><Relationship Id="rId4" Type="http://schemas.openxmlformats.org/officeDocument/2006/relationships/image" Target="../media/image23.jpeg"/></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C065634-C02C-4B7E-95C3-2730995063FF}" type="doc">
      <dgm:prSet loTypeId="urn:microsoft.com/office/officeart/2008/layout/PictureAccentList" loCatId="picture" qsTypeId="urn:microsoft.com/office/officeart/2005/8/quickstyle/3d1" qsCatId="3D" csTypeId="urn:microsoft.com/office/officeart/2005/8/colors/colorful1" csCatId="colorful" phldr="1"/>
      <dgm:spPr/>
      <dgm:t>
        <a:bodyPr/>
        <a:lstStyle/>
        <a:p>
          <a:endParaRPr lang="es-ES"/>
        </a:p>
      </dgm:t>
    </dgm:pt>
    <dgm:pt modelId="{9CA37596-29E6-4E05-93CB-45A466806107}">
      <dgm:prSet custT="1"/>
      <dgm:spPr>
        <a:gradFill rotWithShape="0">
          <a:gsLst>
            <a:gs pos="54000">
              <a:schemeClr val="accent2">
                <a:lumMod val="20000"/>
                <a:lumOff val="80000"/>
              </a:schemeClr>
            </a:gs>
            <a:gs pos="18000">
              <a:srgbClr val="E3B84B">
                <a:hueOff val="0"/>
                <a:satOff val="0"/>
                <a:lumOff val="0"/>
                <a:alphaOff val="0"/>
                <a:satMod val="110000"/>
                <a:lumMod val="100000"/>
                <a:shade val="100000"/>
              </a:srgbClr>
            </a:gs>
            <a:gs pos="87000">
              <a:srgbClr val="D46853"/>
            </a:gs>
          </a:gsLst>
          <a:lin ang="5400000" scaled="0"/>
        </a:gradFill>
        <a:effectLst>
          <a:outerShdw blurRad="50800" dist="38100" dir="2700000" algn="tl" rotWithShape="0">
            <a:prstClr val="black">
              <a:alpha val="40000"/>
            </a:prstClr>
          </a:outerShdw>
        </a:effectLst>
      </dgm:spPr>
      <dgm:t>
        <a:bodyPr/>
        <a:lstStyle/>
        <a:p>
          <a:r>
            <a:rPr lang="de-DE" sz="4000" b="1" dirty="0">
              <a:solidFill>
                <a:schemeClr val="bg2">
                  <a:lumMod val="40000"/>
                  <a:lumOff val="60000"/>
                </a:schemeClr>
              </a:solidFill>
              <a:effectLst>
                <a:outerShdw blurRad="38100" dist="38100" dir="2700000" algn="tl">
                  <a:srgbClr val="000000">
                    <a:alpha val="43137"/>
                  </a:srgbClr>
                </a:outerShdw>
              </a:effectLst>
            </a:rPr>
            <a:t>Die Beziehung zwischen GOTT und Moses </a:t>
          </a:r>
          <a:br>
            <a:rPr lang="de-DE" sz="4000" b="1" dirty="0">
              <a:solidFill>
                <a:schemeClr val="bg2">
                  <a:lumMod val="40000"/>
                  <a:lumOff val="60000"/>
                </a:schemeClr>
              </a:solidFill>
              <a:effectLst>
                <a:outerShdw blurRad="38100" dist="38100" dir="2700000" algn="tl">
                  <a:srgbClr val="000000">
                    <a:alpha val="43137"/>
                  </a:srgbClr>
                </a:outerShdw>
              </a:effectLst>
            </a:rPr>
          </a:br>
          <a:r>
            <a:rPr lang="de-DE" sz="4000" b="1" dirty="0">
              <a:solidFill>
                <a:schemeClr val="bg2">
                  <a:lumMod val="40000"/>
                  <a:lumOff val="60000"/>
                </a:schemeClr>
              </a:solidFill>
              <a:effectLst>
                <a:outerShdw blurRad="38100" dist="38100" dir="2700000" algn="tl">
                  <a:srgbClr val="000000">
                    <a:alpha val="43137"/>
                  </a:srgbClr>
                </a:outerShdw>
              </a:effectLst>
            </a:rPr>
            <a:t>vertiefte sich allmählich</a:t>
          </a:r>
          <a:endParaRPr lang="es-ES" sz="4000" dirty="0">
            <a:solidFill>
              <a:schemeClr val="bg2">
                <a:lumMod val="40000"/>
                <a:lumOff val="60000"/>
              </a:schemeClr>
            </a:solidFill>
            <a:effectLst>
              <a:outerShdw blurRad="38100" dist="38100" dir="2700000" algn="tl">
                <a:srgbClr val="000000">
                  <a:alpha val="43137"/>
                </a:srgbClr>
              </a:outerShdw>
            </a:effectLst>
          </a:endParaRPr>
        </a:p>
      </dgm:t>
    </dgm:pt>
    <dgm:pt modelId="{AFFD1246-D61E-4E67-B268-8428F0F2E0B8}" type="parTrans" cxnId="{E681A547-A8CD-478D-929C-D55E8F0E3D59}">
      <dgm:prSet/>
      <dgm:spPr/>
      <dgm:t>
        <a:bodyPr/>
        <a:lstStyle/>
        <a:p>
          <a:endParaRPr lang="es-ES" sz="2000">
            <a:effectLst>
              <a:outerShdw blurRad="38100" dist="38100" dir="2700000" algn="tl">
                <a:srgbClr val="000000">
                  <a:alpha val="43137"/>
                </a:srgbClr>
              </a:outerShdw>
            </a:effectLst>
          </a:endParaRPr>
        </a:p>
      </dgm:t>
    </dgm:pt>
    <dgm:pt modelId="{5B45F6C4-94F1-4805-ABA0-2AFF54418EE4}" type="sibTrans" cxnId="{E681A547-A8CD-478D-929C-D55E8F0E3D59}">
      <dgm:prSet/>
      <dgm:spPr/>
      <dgm:t>
        <a:bodyPr/>
        <a:lstStyle/>
        <a:p>
          <a:endParaRPr lang="es-ES" sz="2000">
            <a:effectLst>
              <a:outerShdw blurRad="38100" dist="38100" dir="2700000" algn="tl">
                <a:srgbClr val="000000">
                  <a:alpha val="43137"/>
                </a:srgbClr>
              </a:outerShdw>
            </a:effectLst>
          </a:endParaRPr>
        </a:p>
      </dgm:t>
    </dgm:pt>
    <dgm:pt modelId="{E0615231-8837-4EBE-A9E7-B552C82B0C07}">
      <dgm:prSet custT="1"/>
      <dgm:spPr>
        <a:gradFill rotWithShape="0">
          <a:gsLst>
            <a:gs pos="0">
              <a:srgbClr val="E3B84B">
                <a:hueOff val="0"/>
                <a:satOff val="0"/>
                <a:lumOff val="0"/>
                <a:alphaOff val="0"/>
                <a:satMod val="103000"/>
                <a:lumMod val="102000"/>
                <a:tint val="94000"/>
              </a:srgbClr>
            </a:gs>
            <a:gs pos="50000">
              <a:srgbClr val="E3B84B">
                <a:hueOff val="0"/>
                <a:satOff val="0"/>
                <a:lumOff val="0"/>
                <a:alphaOff val="0"/>
                <a:satMod val="110000"/>
                <a:lumMod val="100000"/>
                <a:shade val="100000"/>
              </a:srgbClr>
            </a:gs>
            <a:gs pos="100000">
              <a:srgbClr val="E3B84B">
                <a:hueOff val="0"/>
                <a:satOff val="0"/>
                <a:lumOff val="0"/>
                <a:alphaOff val="0"/>
                <a:lumMod val="99000"/>
                <a:satMod val="120000"/>
                <a:shade val="78000"/>
              </a:srgbClr>
            </a:gs>
          </a:gsLst>
          <a:lin ang="5400000" scaled="0"/>
        </a:gradFill>
        <a:ln>
          <a:noFill/>
        </a:ln>
        <a:effectLst>
          <a:outerShdw blurRad="50800" dist="38100" dir="2700000" algn="tl" rotWithShape="0">
            <a:prstClr val="black">
              <a:alpha val="40000"/>
            </a:prstClr>
          </a:outerShdw>
        </a:effectLst>
        <a:scene3d>
          <a:camera prst="orthographicFront"/>
          <a:lightRig rig="flat" dir="t"/>
        </a:scene3d>
        <a:sp3d prstMaterial="plastic">
          <a:bevelT w="120900" h="88900"/>
          <a:bevelB w="88900" h="31750" prst="angle"/>
        </a:sp3d>
      </dgm:spPr>
      <dgm:t>
        <a:bodyPr spcFirstLastPara="0" vert="horz" wrap="square" lIns="142240" tIns="142240" rIns="142240" bIns="142240" numCol="1" spcCol="1270" anchor="ctr" anchorCtr="0"/>
        <a:lstStyle/>
        <a:p>
          <a:pPr marL="0" lvl="0" indent="0" algn="ctr" defTabSz="889000">
            <a:lnSpc>
              <a:spcPct val="90000"/>
            </a:lnSpc>
            <a:spcBef>
              <a:spcPct val="0"/>
            </a:spcBef>
            <a:spcAft>
              <a:spcPct val="35000"/>
            </a:spcAft>
            <a:buNone/>
          </a:pPr>
          <a:r>
            <a:rPr lang="de-DE" sz="2800" b="1" kern="1200" dirty="0">
              <a:solidFill>
                <a:prstClr val="white"/>
              </a:solidFill>
              <a:effectLst>
                <a:outerShdw blurRad="38100" dist="38100" dir="2700000" algn="tl">
                  <a:srgbClr val="000000">
                    <a:alpha val="43137"/>
                  </a:srgbClr>
                </a:outerShdw>
              </a:effectLst>
              <a:latin typeface="Aptos" panose="02110004020202020204"/>
              <a:ea typeface="+mn-ea"/>
              <a:cs typeface="+mn-cs"/>
            </a:rPr>
            <a:t>GOTT rief Mose </a:t>
          </a:r>
          <a:br>
            <a:rPr lang="de-DE" sz="2800" b="1" kern="1200" dirty="0">
              <a:solidFill>
                <a:prstClr val="white"/>
              </a:solidFill>
              <a:effectLst>
                <a:outerShdw blurRad="38100" dist="38100" dir="2700000" algn="tl">
                  <a:srgbClr val="000000">
                    <a:alpha val="43137"/>
                  </a:srgbClr>
                </a:outerShdw>
              </a:effectLst>
              <a:latin typeface="Aptos" panose="02110004020202020204"/>
              <a:ea typeface="+mn-ea"/>
              <a:cs typeface="+mn-cs"/>
            </a:rPr>
          </a:br>
          <a:r>
            <a:rPr lang="de-DE" sz="2800" b="1" kern="1200" dirty="0">
              <a:solidFill>
                <a:prstClr val="white"/>
              </a:solidFill>
              <a:effectLst>
                <a:outerShdw blurRad="38100" dist="38100" dir="2700000" algn="tl">
                  <a:srgbClr val="000000">
                    <a:alpha val="43137"/>
                  </a:srgbClr>
                </a:outerShdw>
              </a:effectLst>
              <a:latin typeface="Aptos" panose="02110004020202020204"/>
              <a:ea typeface="+mn-ea"/>
              <a:cs typeface="+mn-cs"/>
            </a:rPr>
            <a:t>aus dem brennenden Dornbusch zu sich</a:t>
          </a:r>
          <a:endParaRPr lang="en" sz="2800" b="1" kern="1200" dirty="0">
            <a:solidFill>
              <a:prstClr val="white"/>
            </a:solidFill>
            <a:effectLst>
              <a:outerShdw blurRad="38100" dist="38100" dir="2700000" algn="tl">
                <a:srgbClr val="000000">
                  <a:alpha val="43137"/>
                </a:srgbClr>
              </a:outerShdw>
            </a:effectLst>
            <a:latin typeface="Aptos" panose="02110004020202020204"/>
            <a:ea typeface="+mn-ea"/>
            <a:cs typeface="+mn-cs"/>
          </a:endParaRPr>
        </a:p>
      </dgm:t>
    </dgm:pt>
    <dgm:pt modelId="{6D763B71-EE39-415C-A592-E47FC15802AB}" type="parTrans" cxnId="{1A762F57-9E73-4C6B-A42C-C05061BAF81D}">
      <dgm:prSet/>
      <dgm:spPr/>
      <dgm:t>
        <a:bodyPr/>
        <a:lstStyle/>
        <a:p>
          <a:endParaRPr lang="es-ES" sz="2000">
            <a:effectLst>
              <a:outerShdw blurRad="38100" dist="38100" dir="2700000" algn="tl">
                <a:srgbClr val="000000">
                  <a:alpha val="43137"/>
                </a:srgbClr>
              </a:outerShdw>
            </a:effectLst>
          </a:endParaRPr>
        </a:p>
      </dgm:t>
    </dgm:pt>
    <dgm:pt modelId="{7D6B4401-E718-4D78-90A4-D4FB10A60B2F}" type="sibTrans" cxnId="{1A762F57-9E73-4C6B-A42C-C05061BAF81D}">
      <dgm:prSet/>
      <dgm:spPr/>
      <dgm:t>
        <a:bodyPr/>
        <a:lstStyle/>
        <a:p>
          <a:endParaRPr lang="es-ES" sz="2000">
            <a:effectLst>
              <a:outerShdw blurRad="38100" dist="38100" dir="2700000" algn="tl">
                <a:srgbClr val="000000">
                  <a:alpha val="43137"/>
                </a:srgbClr>
              </a:outerShdw>
            </a:effectLst>
          </a:endParaRPr>
        </a:p>
      </dgm:t>
    </dgm:pt>
    <dgm:pt modelId="{C1331A1C-F7D2-483F-A861-3F44B13CCAEE}">
      <dgm:prSet custT="1"/>
      <dgm:spPr>
        <a:solidFill>
          <a:schemeClr val="accent5">
            <a:lumMod val="50000"/>
          </a:schemeClr>
        </a:solidFill>
        <a:ln>
          <a:noFill/>
        </a:ln>
        <a:effectLst>
          <a:outerShdw blurRad="50800" dist="38100" dir="2700000" algn="tl" rotWithShape="0">
            <a:prstClr val="black">
              <a:alpha val="40000"/>
            </a:prstClr>
          </a:outerShdw>
        </a:effectLst>
        <a:scene3d>
          <a:camera prst="orthographicFront"/>
          <a:lightRig rig="flat" dir="t"/>
        </a:scene3d>
        <a:sp3d prstMaterial="plastic">
          <a:bevelT w="120900" h="88900"/>
          <a:bevelB w="88900" h="31750" prst="angle"/>
        </a:sp3d>
      </dgm:spPr>
      <dgm:t>
        <a:bodyPr spcFirstLastPara="0" vert="horz" wrap="square" lIns="142240" tIns="142240" rIns="142240" bIns="142240" numCol="1" spcCol="1270" anchor="ctr" anchorCtr="0"/>
        <a:lstStyle/>
        <a:p>
          <a:pPr marL="0" lvl="0" indent="0" algn="ctr" defTabSz="889000">
            <a:lnSpc>
              <a:spcPct val="90000"/>
            </a:lnSpc>
            <a:spcBef>
              <a:spcPct val="0"/>
            </a:spcBef>
            <a:spcAft>
              <a:spcPct val="35000"/>
            </a:spcAft>
            <a:buNone/>
          </a:pPr>
          <a:r>
            <a:rPr lang="de-DE" sz="2800" b="1" kern="1200" dirty="0">
              <a:solidFill>
                <a:prstClr val="white"/>
              </a:solidFill>
              <a:effectLst>
                <a:outerShdw blurRad="38100" dist="38100" dir="2700000" algn="tl">
                  <a:srgbClr val="000000">
                    <a:alpha val="43137"/>
                  </a:srgbClr>
                </a:outerShdw>
              </a:effectLst>
              <a:latin typeface="Aptos" panose="02110004020202020204"/>
              <a:ea typeface="+mn-ea"/>
              <a:cs typeface="+mn-cs"/>
            </a:rPr>
            <a:t>Moses erlebte, </a:t>
          </a:r>
          <a:br>
            <a:rPr lang="de-DE" sz="2800" b="1" kern="1200" dirty="0">
              <a:solidFill>
                <a:prstClr val="white"/>
              </a:solidFill>
              <a:effectLst>
                <a:outerShdw blurRad="38100" dist="38100" dir="2700000" algn="tl">
                  <a:srgbClr val="000000">
                    <a:alpha val="43137"/>
                  </a:srgbClr>
                </a:outerShdw>
              </a:effectLst>
              <a:latin typeface="Aptos" panose="02110004020202020204"/>
              <a:ea typeface="+mn-ea"/>
              <a:cs typeface="+mn-cs"/>
            </a:rPr>
          </a:br>
          <a:r>
            <a:rPr lang="de-DE" sz="2800" b="1" kern="1200" dirty="0">
              <a:solidFill>
                <a:prstClr val="white"/>
              </a:solidFill>
              <a:effectLst>
                <a:outerShdw blurRad="38100" dist="38100" dir="2700000" algn="tl">
                  <a:srgbClr val="000000">
                    <a:alpha val="43137"/>
                  </a:srgbClr>
                </a:outerShdw>
              </a:effectLst>
              <a:latin typeface="Aptos" panose="02110004020202020204"/>
              <a:ea typeface="+mn-ea"/>
              <a:cs typeface="+mn-cs"/>
            </a:rPr>
            <a:t>wie GOTT die ägyptischen Götter besiegte</a:t>
          </a:r>
          <a:endParaRPr lang="en" sz="2800" b="1" kern="1200" dirty="0">
            <a:solidFill>
              <a:prstClr val="white"/>
            </a:solidFill>
            <a:effectLst>
              <a:outerShdw blurRad="38100" dist="38100" dir="2700000" algn="tl">
                <a:srgbClr val="000000">
                  <a:alpha val="43137"/>
                </a:srgbClr>
              </a:outerShdw>
            </a:effectLst>
            <a:latin typeface="Aptos" panose="02110004020202020204"/>
            <a:ea typeface="+mn-ea"/>
            <a:cs typeface="+mn-cs"/>
          </a:endParaRPr>
        </a:p>
      </dgm:t>
    </dgm:pt>
    <dgm:pt modelId="{9034D135-B937-4210-BF0B-6142CA7326B0}" type="parTrans" cxnId="{EDB428B3-CF1B-4B3C-A8BC-3D90C4B0AA44}">
      <dgm:prSet/>
      <dgm:spPr/>
      <dgm:t>
        <a:bodyPr/>
        <a:lstStyle/>
        <a:p>
          <a:endParaRPr lang="es-ES" sz="2000">
            <a:effectLst>
              <a:outerShdw blurRad="38100" dist="38100" dir="2700000" algn="tl">
                <a:srgbClr val="000000">
                  <a:alpha val="43137"/>
                </a:srgbClr>
              </a:outerShdw>
            </a:effectLst>
          </a:endParaRPr>
        </a:p>
      </dgm:t>
    </dgm:pt>
    <dgm:pt modelId="{C9A3B8C8-DD3E-4C89-93C9-7B558469605F}" type="sibTrans" cxnId="{EDB428B3-CF1B-4B3C-A8BC-3D90C4B0AA44}">
      <dgm:prSet/>
      <dgm:spPr/>
      <dgm:t>
        <a:bodyPr/>
        <a:lstStyle/>
        <a:p>
          <a:endParaRPr lang="es-ES" sz="2000">
            <a:effectLst>
              <a:outerShdw blurRad="38100" dist="38100" dir="2700000" algn="tl">
                <a:srgbClr val="000000">
                  <a:alpha val="43137"/>
                </a:srgbClr>
              </a:outerShdw>
            </a:effectLst>
          </a:endParaRPr>
        </a:p>
      </dgm:t>
    </dgm:pt>
    <dgm:pt modelId="{0D99E831-7BFE-4DAC-AFEE-1D3BFC8812B3}">
      <dgm:prSet custT="1"/>
      <dgm:spPr>
        <a:gradFill rotWithShape="0">
          <a:gsLst>
            <a:gs pos="0">
              <a:srgbClr val="B1319F">
                <a:hueOff val="0"/>
                <a:satOff val="0"/>
                <a:lumOff val="0"/>
                <a:alphaOff val="0"/>
                <a:satMod val="103000"/>
                <a:lumMod val="102000"/>
                <a:tint val="94000"/>
              </a:srgbClr>
            </a:gs>
            <a:gs pos="50000">
              <a:srgbClr val="B1319F">
                <a:hueOff val="0"/>
                <a:satOff val="0"/>
                <a:lumOff val="0"/>
                <a:alphaOff val="0"/>
                <a:satMod val="110000"/>
                <a:lumMod val="100000"/>
                <a:shade val="100000"/>
              </a:srgbClr>
            </a:gs>
            <a:gs pos="100000">
              <a:srgbClr val="B1319F">
                <a:hueOff val="0"/>
                <a:satOff val="0"/>
                <a:lumOff val="0"/>
                <a:alphaOff val="0"/>
                <a:lumMod val="99000"/>
                <a:satMod val="120000"/>
                <a:shade val="78000"/>
              </a:srgbClr>
            </a:gs>
          </a:gsLst>
          <a:lin ang="5400000" scaled="0"/>
        </a:gradFill>
        <a:ln>
          <a:noFill/>
        </a:ln>
        <a:effectLst>
          <a:outerShdw blurRad="50800" dist="38100" dir="2700000" algn="tl" rotWithShape="0">
            <a:prstClr val="black">
              <a:alpha val="40000"/>
            </a:prstClr>
          </a:outerShdw>
        </a:effectLst>
        <a:scene3d>
          <a:camera prst="orthographicFront"/>
          <a:lightRig rig="flat" dir="t"/>
        </a:scene3d>
        <a:sp3d prstMaterial="plastic">
          <a:bevelT w="120900" h="88900"/>
          <a:bevelB w="88900" h="31750" prst="angle"/>
        </a:sp3d>
      </dgm:spPr>
      <dgm:t>
        <a:bodyPr spcFirstLastPara="0" vert="horz" wrap="square" lIns="142240" tIns="142240" rIns="142240" bIns="142240" numCol="1" spcCol="1270" anchor="ctr" anchorCtr="0"/>
        <a:lstStyle/>
        <a:p>
          <a:pPr marL="0" lvl="0" indent="0" algn="ctr" defTabSz="889000">
            <a:lnSpc>
              <a:spcPct val="90000"/>
            </a:lnSpc>
            <a:spcBef>
              <a:spcPct val="0"/>
            </a:spcBef>
            <a:spcAft>
              <a:spcPct val="35000"/>
            </a:spcAft>
            <a:buNone/>
          </a:pPr>
          <a:r>
            <a:rPr lang="de-DE" sz="2800" b="1" kern="1200" dirty="0">
              <a:solidFill>
                <a:prstClr val="white"/>
              </a:solidFill>
              <a:effectLst>
                <a:outerShdw blurRad="38100" dist="38100" dir="2700000" algn="tl">
                  <a:srgbClr val="000000">
                    <a:alpha val="43137"/>
                  </a:srgbClr>
                </a:outerShdw>
              </a:effectLst>
              <a:latin typeface="Aptos" panose="02110004020202020204"/>
              <a:ea typeface="+mn-ea"/>
              <a:cs typeface="+mn-cs"/>
            </a:rPr>
            <a:t>GOTT inspirierte Moses, </a:t>
          </a:r>
          <a:br>
            <a:rPr lang="de-DE" sz="2800" b="1" kern="1200" dirty="0">
              <a:solidFill>
                <a:prstClr val="white"/>
              </a:solidFill>
              <a:effectLst>
                <a:outerShdw blurRad="38100" dist="38100" dir="2700000" algn="tl">
                  <a:srgbClr val="000000">
                    <a:alpha val="43137"/>
                  </a:srgbClr>
                </a:outerShdw>
              </a:effectLst>
              <a:latin typeface="Aptos" panose="02110004020202020204"/>
              <a:ea typeface="+mn-ea"/>
              <a:cs typeface="+mn-cs"/>
            </a:rPr>
          </a:br>
          <a:r>
            <a:rPr lang="de-DE" sz="2800" b="1" kern="1200" dirty="0">
              <a:solidFill>
                <a:prstClr val="white"/>
              </a:solidFill>
              <a:effectLst>
                <a:outerShdw blurRad="38100" dist="38100" dir="2700000" algn="tl">
                  <a:srgbClr val="000000">
                    <a:alpha val="43137"/>
                  </a:srgbClr>
                </a:outerShdw>
              </a:effectLst>
              <a:latin typeface="Aptos" panose="02110004020202020204"/>
              <a:ea typeface="+mn-ea"/>
              <a:cs typeface="+mn-cs"/>
            </a:rPr>
            <a:t>das Buch Hiob und das 1. Buch Mose zu schreiben.</a:t>
          </a:r>
          <a:endParaRPr lang="en" sz="2800" b="1" kern="1200" dirty="0">
            <a:solidFill>
              <a:prstClr val="white"/>
            </a:solidFill>
            <a:effectLst>
              <a:outerShdw blurRad="38100" dist="38100" dir="2700000" algn="tl">
                <a:srgbClr val="000000">
                  <a:alpha val="43137"/>
                </a:srgbClr>
              </a:outerShdw>
            </a:effectLst>
            <a:latin typeface="Aptos" panose="02110004020202020204"/>
            <a:ea typeface="+mn-ea"/>
            <a:cs typeface="+mn-cs"/>
          </a:endParaRPr>
        </a:p>
      </dgm:t>
    </dgm:pt>
    <dgm:pt modelId="{47397F47-36C7-493C-BBFC-29EEF64BB9B1}" type="parTrans" cxnId="{B9C82B78-473E-43F0-B26D-736F7C6B7030}">
      <dgm:prSet/>
      <dgm:spPr/>
      <dgm:t>
        <a:bodyPr/>
        <a:lstStyle/>
        <a:p>
          <a:endParaRPr lang="es-ES" sz="2000">
            <a:effectLst>
              <a:outerShdw blurRad="38100" dist="38100" dir="2700000" algn="tl">
                <a:srgbClr val="000000">
                  <a:alpha val="43137"/>
                </a:srgbClr>
              </a:outerShdw>
            </a:effectLst>
          </a:endParaRPr>
        </a:p>
      </dgm:t>
    </dgm:pt>
    <dgm:pt modelId="{EBBA225A-8A58-46C1-A903-2976B2B8020F}" type="sibTrans" cxnId="{B9C82B78-473E-43F0-B26D-736F7C6B7030}">
      <dgm:prSet/>
      <dgm:spPr/>
      <dgm:t>
        <a:bodyPr/>
        <a:lstStyle/>
        <a:p>
          <a:endParaRPr lang="es-ES" sz="2000">
            <a:effectLst>
              <a:outerShdw blurRad="38100" dist="38100" dir="2700000" algn="tl">
                <a:srgbClr val="000000">
                  <a:alpha val="43137"/>
                </a:srgbClr>
              </a:outerShdw>
            </a:effectLst>
          </a:endParaRPr>
        </a:p>
      </dgm:t>
    </dgm:pt>
    <dgm:pt modelId="{7D3F2692-948B-4811-B2F7-DC14E0FE3F54}" type="pres">
      <dgm:prSet presAssocID="{8C065634-C02C-4B7E-95C3-2730995063FF}" presName="layout" presStyleCnt="0">
        <dgm:presLayoutVars>
          <dgm:chMax/>
          <dgm:chPref/>
          <dgm:dir/>
          <dgm:animOne val="branch"/>
          <dgm:animLvl val="lvl"/>
          <dgm:resizeHandles/>
        </dgm:presLayoutVars>
      </dgm:prSet>
      <dgm:spPr/>
    </dgm:pt>
    <dgm:pt modelId="{8D1AB628-F625-4FB8-8BA1-15ABEBB3BB96}" type="pres">
      <dgm:prSet presAssocID="{9CA37596-29E6-4E05-93CB-45A466806107}" presName="root" presStyleCnt="0">
        <dgm:presLayoutVars>
          <dgm:chMax/>
          <dgm:chPref val="4"/>
        </dgm:presLayoutVars>
      </dgm:prSet>
      <dgm:spPr/>
    </dgm:pt>
    <dgm:pt modelId="{5FBA4991-F2F6-4A83-96C4-E3E5DBAED6BE}" type="pres">
      <dgm:prSet presAssocID="{9CA37596-29E6-4E05-93CB-45A466806107}" presName="rootComposite" presStyleCnt="0">
        <dgm:presLayoutVars/>
      </dgm:prSet>
      <dgm:spPr/>
    </dgm:pt>
    <dgm:pt modelId="{A502CF8C-9A59-43F1-9771-F3114ADEB154}" type="pres">
      <dgm:prSet presAssocID="{9CA37596-29E6-4E05-93CB-45A466806107}" presName="rootText" presStyleLbl="node0" presStyleIdx="0" presStyleCnt="1" custScaleX="220953">
        <dgm:presLayoutVars>
          <dgm:chMax/>
          <dgm:chPref val="4"/>
        </dgm:presLayoutVars>
      </dgm:prSet>
      <dgm:spPr/>
    </dgm:pt>
    <dgm:pt modelId="{93355B50-5F06-4965-946F-5FF7AF6F6A60}" type="pres">
      <dgm:prSet presAssocID="{9CA37596-29E6-4E05-93CB-45A466806107}" presName="childShape" presStyleCnt="0">
        <dgm:presLayoutVars>
          <dgm:chMax val="0"/>
          <dgm:chPref val="0"/>
        </dgm:presLayoutVars>
      </dgm:prSet>
      <dgm:spPr/>
    </dgm:pt>
    <dgm:pt modelId="{114E138E-44AB-4531-A349-B48B1CE8DA45}" type="pres">
      <dgm:prSet presAssocID="{0D99E831-7BFE-4DAC-AFEE-1D3BFC8812B3}" presName="childComposite" presStyleCnt="0">
        <dgm:presLayoutVars>
          <dgm:chMax val="0"/>
          <dgm:chPref val="0"/>
        </dgm:presLayoutVars>
      </dgm:prSet>
      <dgm:spPr/>
    </dgm:pt>
    <dgm:pt modelId="{0E0B2D9D-C201-461E-A232-32039D6D5202}" type="pres">
      <dgm:prSet presAssocID="{0D99E831-7BFE-4DAC-AFEE-1D3BFC8812B3}" presName="Image" presStyleLbl="node1" presStyleIdx="0" presStyleCnt="3" custScaleX="154193" custLinFactX="-100000" custLinFactNeighborX="-151524"/>
      <dgm:spPr>
        <a:blipFill dpi="0" rotWithShape="1">
          <a:blip xmlns:r="http://schemas.openxmlformats.org/officeDocument/2006/relationships" r:embed="rId1" cstate="email">
            <a:extLst>
              <a:ext uri="{BEBA8EAE-BF5A-486C-A8C5-ECC9F3942E4B}">
                <a14:imgProps xmlns:a14="http://schemas.microsoft.com/office/drawing/2010/main">
                  <a14:imgLayer r:embed="rId2">
                    <a14:imgEffect>
                      <a14:brightnessContrast bright="20000"/>
                    </a14:imgEffect>
                  </a14:imgLayer>
                </a14:imgProps>
              </a:ext>
              <a:ext uri="{28A0092B-C50C-407E-A947-70E740481C1C}">
                <a14:useLocalDpi xmlns:a14="http://schemas.microsoft.com/office/drawing/2010/main"/>
              </a:ext>
            </a:extLst>
          </a:blip>
          <a:srcRect/>
          <a:stretch>
            <a:fillRect t="-27097" b="-27097"/>
          </a:stretch>
        </a:blipFill>
        <a:effectLst>
          <a:outerShdw blurRad="50800" dist="38100" dir="2700000" algn="tl" rotWithShape="0">
            <a:prstClr val="black">
              <a:alpha val="40000"/>
            </a:prstClr>
          </a:outerShdw>
        </a:effectLst>
      </dgm:spPr>
    </dgm:pt>
    <dgm:pt modelId="{4F0E2707-3F34-4A49-B35E-1481E006C148}" type="pres">
      <dgm:prSet presAssocID="{0D99E831-7BFE-4DAC-AFEE-1D3BFC8812B3}" presName="childText" presStyleLbl="lnNode1" presStyleIdx="0" presStyleCnt="3" custScaleX="234972" custLinFactNeighborX="35241">
        <dgm:presLayoutVars>
          <dgm:chMax val="0"/>
          <dgm:chPref val="0"/>
          <dgm:bulletEnabled val="1"/>
        </dgm:presLayoutVars>
      </dgm:prSet>
      <dgm:spPr>
        <a:xfrm>
          <a:off x="1185155" y="858105"/>
          <a:ext cx="4406944" cy="725870"/>
        </a:xfrm>
        <a:prstGeom prst="roundRect">
          <a:avLst>
            <a:gd name="adj" fmla="val 16670"/>
          </a:avLst>
        </a:prstGeom>
      </dgm:spPr>
    </dgm:pt>
    <dgm:pt modelId="{02002876-0FE2-4DFD-82B8-11E711885C9F}" type="pres">
      <dgm:prSet presAssocID="{E0615231-8837-4EBE-A9E7-B552C82B0C07}" presName="childComposite" presStyleCnt="0">
        <dgm:presLayoutVars>
          <dgm:chMax val="0"/>
          <dgm:chPref val="0"/>
        </dgm:presLayoutVars>
      </dgm:prSet>
      <dgm:spPr/>
    </dgm:pt>
    <dgm:pt modelId="{D9652166-3E02-432F-B6B1-A04C56B835CD}" type="pres">
      <dgm:prSet presAssocID="{E0615231-8837-4EBE-A9E7-B552C82B0C07}" presName="Image" presStyleLbl="node1" presStyleIdx="1" presStyleCnt="3" custScaleX="154193" custLinFactX="-100000" custLinFactNeighborX="-151524"/>
      <dgm:spPr>
        <a:blipFill dpi="0" rotWithShape="1">
          <a:blip xmlns:r="http://schemas.openxmlformats.org/officeDocument/2006/relationships" r:embed="rId3" cstate="email">
            <a:extLst>
              <a:ext uri="{28A0092B-C50C-407E-A947-70E740481C1C}">
                <a14:useLocalDpi xmlns:a14="http://schemas.microsoft.com/office/drawing/2010/main"/>
              </a:ext>
            </a:extLst>
          </a:blip>
          <a:srcRect/>
          <a:stretch>
            <a:fillRect/>
          </a:stretch>
        </a:blipFill>
        <a:effectLst>
          <a:outerShdw blurRad="50800" dist="38100" dir="2700000" algn="tl" rotWithShape="0">
            <a:prstClr val="black">
              <a:alpha val="40000"/>
            </a:prstClr>
          </a:outerShdw>
        </a:effectLst>
      </dgm:spPr>
    </dgm:pt>
    <dgm:pt modelId="{39603E88-9986-4BB9-8B5A-8AA98335E690}" type="pres">
      <dgm:prSet presAssocID="{E0615231-8837-4EBE-A9E7-B552C82B0C07}" presName="childText" presStyleLbl="lnNode1" presStyleIdx="1" presStyleCnt="3" custScaleX="234972" custLinFactNeighborX="35241">
        <dgm:presLayoutVars>
          <dgm:chMax val="0"/>
          <dgm:chPref val="0"/>
          <dgm:bulletEnabled val="1"/>
        </dgm:presLayoutVars>
      </dgm:prSet>
      <dgm:spPr>
        <a:xfrm>
          <a:off x="1185155" y="1671080"/>
          <a:ext cx="4406944" cy="725870"/>
        </a:xfrm>
        <a:prstGeom prst="roundRect">
          <a:avLst>
            <a:gd name="adj" fmla="val 16670"/>
          </a:avLst>
        </a:prstGeom>
      </dgm:spPr>
    </dgm:pt>
    <dgm:pt modelId="{53E6918F-AB18-4B8A-9D08-249016CBF148}" type="pres">
      <dgm:prSet presAssocID="{C1331A1C-F7D2-483F-A861-3F44B13CCAEE}" presName="childComposite" presStyleCnt="0">
        <dgm:presLayoutVars>
          <dgm:chMax val="0"/>
          <dgm:chPref val="0"/>
        </dgm:presLayoutVars>
      </dgm:prSet>
      <dgm:spPr/>
    </dgm:pt>
    <dgm:pt modelId="{C133504E-24BE-4FC7-9793-1306EAD3EB1B}" type="pres">
      <dgm:prSet presAssocID="{C1331A1C-F7D2-483F-A861-3F44B13CCAEE}" presName="Image" presStyleLbl="node1" presStyleIdx="2" presStyleCnt="3" custScaleX="154193" custLinFactX="-100000" custLinFactNeighborX="-151524"/>
      <dgm:spPr>
        <a:blipFill rotWithShape="1">
          <a:blip xmlns:r="http://schemas.openxmlformats.org/officeDocument/2006/relationships" r:embed="rId4" cstate="email">
            <a:extLst>
              <a:ext uri="{28A0092B-C50C-407E-A947-70E740481C1C}">
                <a14:useLocalDpi xmlns:a14="http://schemas.microsoft.com/office/drawing/2010/main"/>
              </a:ext>
            </a:extLst>
          </a:blip>
          <a:srcRect/>
          <a:stretch>
            <a:fillRect/>
          </a:stretch>
        </a:blipFill>
        <a:effectLst>
          <a:outerShdw blurRad="50800" dist="38100" dir="2700000" algn="tl" rotWithShape="0">
            <a:prstClr val="black">
              <a:alpha val="40000"/>
            </a:prstClr>
          </a:outerShdw>
        </a:effectLst>
      </dgm:spPr>
    </dgm:pt>
    <dgm:pt modelId="{EE615B1A-2DED-4779-839C-31901CDDD76C}" type="pres">
      <dgm:prSet presAssocID="{C1331A1C-F7D2-483F-A861-3F44B13CCAEE}" presName="childText" presStyleLbl="lnNode1" presStyleIdx="2" presStyleCnt="3" custScaleX="234972" custLinFactNeighborX="35241">
        <dgm:presLayoutVars>
          <dgm:chMax val="0"/>
          <dgm:chPref val="0"/>
          <dgm:bulletEnabled val="1"/>
        </dgm:presLayoutVars>
      </dgm:prSet>
      <dgm:spPr>
        <a:xfrm>
          <a:off x="1185155" y="2484054"/>
          <a:ext cx="4406944" cy="725870"/>
        </a:xfrm>
        <a:prstGeom prst="roundRect">
          <a:avLst>
            <a:gd name="adj" fmla="val 16670"/>
          </a:avLst>
        </a:prstGeom>
      </dgm:spPr>
    </dgm:pt>
  </dgm:ptLst>
  <dgm:cxnLst>
    <dgm:cxn modelId="{E681A547-A8CD-478D-929C-D55E8F0E3D59}" srcId="{8C065634-C02C-4B7E-95C3-2730995063FF}" destId="{9CA37596-29E6-4E05-93CB-45A466806107}" srcOrd="0" destOrd="0" parTransId="{AFFD1246-D61E-4E67-B268-8428F0F2E0B8}" sibTransId="{5B45F6C4-94F1-4805-ABA0-2AFF54418EE4}"/>
    <dgm:cxn modelId="{D4F69C48-A804-4499-8501-B2C090189758}" type="presOf" srcId="{E0615231-8837-4EBE-A9E7-B552C82B0C07}" destId="{39603E88-9986-4BB9-8B5A-8AA98335E690}" srcOrd="0" destOrd="0" presId="urn:microsoft.com/office/officeart/2008/layout/PictureAccentList"/>
    <dgm:cxn modelId="{F1B3DA72-FF4C-4182-B6AB-B29B830A9EAF}" type="presOf" srcId="{9CA37596-29E6-4E05-93CB-45A466806107}" destId="{A502CF8C-9A59-43F1-9771-F3114ADEB154}" srcOrd="0" destOrd="0" presId="urn:microsoft.com/office/officeart/2008/layout/PictureAccentList"/>
    <dgm:cxn modelId="{1A762F57-9E73-4C6B-A42C-C05061BAF81D}" srcId="{9CA37596-29E6-4E05-93CB-45A466806107}" destId="{E0615231-8837-4EBE-A9E7-B552C82B0C07}" srcOrd="1" destOrd="0" parTransId="{6D763B71-EE39-415C-A592-E47FC15802AB}" sibTransId="{7D6B4401-E718-4D78-90A4-D4FB10A60B2F}"/>
    <dgm:cxn modelId="{B9C82B78-473E-43F0-B26D-736F7C6B7030}" srcId="{9CA37596-29E6-4E05-93CB-45A466806107}" destId="{0D99E831-7BFE-4DAC-AFEE-1D3BFC8812B3}" srcOrd="0" destOrd="0" parTransId="{47397F47-36C7-493C-BBFC-29EEF64BB9B1}" sibTransId="{EBBA225A-8A58-46C1-A903-2976B2B8020F}"/>
    <dgm:cxn modelId="{EDB428B3-CF1B-4B3C-A8BC-3D90C4B0AA44}" srcId="{9CA37596-29E6-4E05-93CB-45A466806107}" destId="{C1331A1C-F7D2-483F-A861-3F44B13CCAEE}" srcOrd="2" destOrd="0" parTransId="{9034D135-B937-4210-BF0B-6142CA7326B0}" sibTransId="{C9A3B8C8-DD3E-4C89-93C9-7B558469605F}"/>
    <dgm:cxn modelId="{D71388BC-DD02-4F4F-B6D3-62A9FE4EF604}" type="presOf" srcId="{C1331A1C-F7D2-483F-A861-3F44B13CCAEE}" destId="{EE615B1A-2DED-4779-839C-31901CDDD76C}" srcOrd="0" destOrd="0" presId="urn:microsoft.com/office/officeart/2008/layout/PictureAccentList"/>
    <dgm:cxn modelId="{42A7FFE5-4407-4D66-961A-C55A753D86E9}" type="presOf" srcId="{0D99E831-7BFE-4DAC-AFEE-1D3BFC8812B3}" destId="{4F0E2707-3F34-4A49-B35E-1481E006C148}" srcOrd="0" destOrd="0" presId="urn:microsoft.com/office/officeart/2008/layout/PictureAccentList"/>
    <dgm:cxn modelId="{D4B9A9EC-B5E7-491C-99E5-7E4C5068A465}" type="presOf" srcId="{8C065634-C02C-4B7E-95C3-2730995063FF}" destId="{7D3F2692-948B-4811-B2F7-DC14E0FE3F54}" srcOrd="0" destOrd="0" presId="urn:microsoft.com/office/officeart/2008/layout/PictureAccentList"/>
    <dgm:cxn modelId="{7EA1050A-D4E9-4198-A1D4-66E86E8DA211}" type="presParOf" srcId="{7D3F2692-948B-4811-B2F7-DC14E0FE3F54}" destId="{8D1AB628-F625-4FB8-8BA1-15ABEBB3BB96}" srcOrd="0" destOrd="0" presId="urn:microsoft.com/office/officeart/2008/layout/PictureAccentList"/>
    <dgm:cxn modelId="{557AD1AF-E2BB-4C24-AA3C-FD53E8BCEF0F}" type="presParOf" srcId="{8D1AB628-F625-4FB8-8BA1-15ABEBB3BB96}" destId="{5FBA4991-F2F6-4A83-96C4-E3E5DBAED6BE}" srcOrd="0" destOrd="0" presId="urn:microsoft.com/office/officeart/2008/layout/PictureAccentList"/>
    <dgm:cxn modelId="{D0AD1B1A-A2AC-4896-8216-468506D013A4}" type="presParOf" srcId="{5FBA4991-F2F6-4A83-96C4-E3E5DBAED6BE}" destId="{A502CF8C-9A59-43F1-9771-F3114ADEB154}" srcOrd="0" destOrd="0" presId="urn:microsoft.com/office/officeart/2008/layout/PictureAccentList"/>
    <dgm:cxn modelId="{BFA0D4DA-F873-478A-AF69-5D3B8B9C3D8F}" type="presParOf" srcId="{8D1AB628-F625-4FB8-8BA1-15ABEBB3BB96}" destId="{93355B50-5F06-4965-946F-5FF7AF6F6A60}" srcOrd="1" destOrd="0" presId="urn:microsoft.com/office/officeart/2008/layout/PictureAccentList"/>
    <dgm:cxn modelId="{94D8D1BF-EC0C-488B-B27A-2467159C76B3}" type="presParOf" srcId="{93355B50-5F06-4965-946F-5FF7AF6F6A60}" destId="{114E138E-44AB-4531-A349-B48B1CE8DA45}" srcOrd="0" destOrd="0" presId="urn:microsoft.com/office/officeart/2008/layout/PictureAccentList"/>
    <dgm:cxn modelId="{5E2432F3-D997-43D2-8D91-EDC5457A7BD9}" type="presParOf" srcId="{114E138E-44AB-4531-A349-B48B1CE8DA45}" destId="{0E0B2D9D-C201-461E-A232-32039D6D5202}" srcOrd="0" destOrd="0" presId="urn:microsoft.com/office/officeart/2008/layout/PictureAccentList"/>
    <dgm:cxn modelId="{FC8222F9-DE7C-457E-BCE2-6CE09CB29342}" type="presParOf" srcId="{114E138E-44AB-4531-A349-B48B1CE8DA45}" destId="{4F0E2707-3F34-4A49-B35E-1481E006C148}" srcOrd="1" destOrd="0" presId="urn:microsoft.com/office/officeart/2008/layout/PictureAccentList"/>
    <dgm:cxn modelId="{A055724A-6316-4518-890C-633C8CDD73CE}" type="presParOf" srcId="{93355B50-5F06-4965-946F-5FF7AF6F6A60}" destId="{02002876-0FE2-4DFD-82B8-11E711885C9F}" srcOrd="1" destOrd="0" presId="urn:microsoft.com/office/officeart/2008/layout/PictureAccentList"/>
    <dgm:cxn modelId="{681330B8-1FFB-4DA6-BC86-99535C59B95C}" type="presParOf" srcId="{02002876-0FE2-4DFD-82B8-11E711885C9F}" destId="{D9652166-3E02-432F-B6B1-A04C56B835CD}" srcOrd="0" destOrd="0" presId="urn:microsoft.com/office/officeart/2008/layout/PictureAccentList"/>
    <dgm:cxn modelId="{DFB9E4CD-020A-4231-91FD-89DF1BC68D48}" type="presParOf" srcId="{02002876-0FE2-4DFD-82B8-11E711885C9F}" destId="{39603E88-9986-4BB9-8B5A-8AA98335E690}" srcOrd="1" destOrd="0" presId="urn:microsoft.com/office/officeart/2008/layout/PictureAccentList"/>
    <dgm:cxn modelId="{796E9568-4CB3-4E45-AC27-EF671F9BABEA}" type="presParOf" srcId="{93355B50-5F06-4965-946F-5FF7AF6F6A60}" destId="{53E6918F-AB18-4B8A-9D08-249016CBF148}" srcOrd="2" destOrd="0" presId="urn:microsoft.com/office/officeart/2008/layout/PictureAccentList"/>
    <dgm:cxn modelId="{8EF06E5A-F17B-4C8C-B5B1-0D0E1B59EECA}" type="presParOf" srcId="{53E6918F-AB18-4B8A-9D08-249016CBF148}" destId="{C133504E-24BE-4FC7-9793-1306EAD3EB1B}" srcOrd="0" destOrd="0" presId="urn:microsoft.com/office/officeart/2008/layout/PictureAccentList"/>
    <dgm:cxn modelId="{B3AC8AF1-5637-41D7-8577-8717221C5741}" type="presParOf" srcId="{53E6918F-AB18-4B8A-9D08-249016CBF148}" destId="{EE615B1A-2DED-4779-839C-31901CDDD76C}" srcOrd="1" destOrd="0" presId="urn:microsoft.com/office/officeart/2008/layout/PictureAccent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9F5472E-87E2-4CBB-8766-182684F8A4A6}" type="doc">
      <dgm:prSet loTypeId="urn:microsoft.com/office/officeart/2005/8/layout/equation2" loCatId="process" qsTypeId="urn:microsoft.com/office/officeart/2005/8/quickstyle/3d7" qsCatId="3D" csTypeId="urn:microsoft.com/office/officeart/2005/8/colors/colorful1" csCatId="colorful" phldr="1"/>
      <dgm:spPr/>
      <dgm:t>
        <a:bodyPr/>
        <a:lstStyle/>
        <a:p>
          <a:endParaRPr lang="de-DE"/>
        </a:p>
      </dgm:t>
    </dgm:pt>
    <dgm:pt modelId="{540BF3F1-4230-4A26-B991-7EF40EF26638}">
      <dgm:prSet phldrT="[Texto]" custT="1"/>
      <dgm:spPr>
        <a:solidFill>
          <a:schemeClr val="accent1">
            <a:lumMod val="75000"/>
          </a:schemeClr>
        </a:solidFill>
      </dgm:spPr>
      <dgm:t>
        <a:bodyPr/>
        <a:lstStyle/>
        <a:p>
          <a:r>
            <a:rPr lang="de-DE" sz="2400" b="1" dirty="0">
              <a:effectLst/>
            </a:rPr>
            <a:t>„Moses bat: ,Zeige mir Deine HERRLICHKEIT.‘ “</a:t>
          </a:r>
          <a:r>
            <a:rPr lang="en" sz="2400" b="1" dirty="0">
              <a:effectLst/>
            </a:rPr>
            <a:t>(2.Mo 33:18)</a:t>
          </a:r>
        </a:p>
      </dgm:t>
    </dgm:pt>
    <dgm:pt modelId="{DA72C92C-B47C-4C1C-81B1-4204097F99AA}" type="parTrans" cxnId="{09F0F44B-8378-4148-BFD0-5687BCF44306}">
      <dgm:prSet/>
      <dgm:spPr/>
      <dgm:t>
        <a:bodyPr/>
        <a:lstStyle/>
        <a:p>
          <a:endParaRPr lang="es-ES" sz="2000" b="1">
            <a:effectLst>
              <a:outerShdw blurRad="38100" dist="38100" dir="2700000" algn="tl">
                <a:srgbClr val="000000">
                  <a:alpha val="43137"/>
                </a:srgbClr>
              </a:outerShdw>
            </a:effectLst>
          </a:endParaRPr>
        </a:p>
      </dgm:t>
    </dgm:pt>
    <dgm:pt modelId="{03275E9C-82A1-4E4D-95A2-03752D0D9DAE}" type="sibTrans" cxnId="{09F0F44B-8378-4148-BFD0-5687BCF44306}">
      <dgm:prSet custT="1"/>
      <dgm:spPr>
        <a:solidFill>
          <a:schemeClr val="accent1">
            <a:lumMod val="60000"/>
            <a:lumOff val="40000"/>
          </a:schemeClr>
        </a:solidFill>
      </dgm:spPr>
      <dgm:t>
        <a:bodyPr/>
        <a:lstStyle/>
        <a:p>
          <a:endParaRPr lang="es-ES" sz="2000" b="1">
            <a:effectLst>
              <a:outerShdw blurRad="38100" dist="38100" dir="2700000" algn="tl">
                <a:srgbClr val="000000">
                  <a:alpha val="43137"/>
                </a:srgbClr>
              </a:outerShdw>
            </a:effectLst>
          </a:endParaRPr>
        </a:p>
      </dgm:t>
    </dgm:pt>
    <dgm:pt modelId="{3E4300A6-5340-4E98-A2E7-F5CE19E76D8C}">
      <dgm:prSet phldrT="[Texto]" custT="1"/>
      <dgm:spPr>
        <a:solidFill>
          <a:schemeClr val="accent3">
            <a:lumMod val="60000"/>
            <a:lumOff val="40000"/>
          </a:schemeClr>
        </a:solidFill>
      </dgm:spPr>
      <dgm:t>
        <a:bodyPr/>
        <a:lstStyle/>
        <a:p>
          <a:r>
            <a:rPr lang="de-DE" sz="2400" b="1" dirty="0">
              <a:effectLst/>
            </a:rPr>
            <a:t>„GOTT antwortete: ,Ich werde dir Meine GÜTE zeigen‘ “ </a:t>
          </a:r>
          <a:r>
            <a:rPr lang="en" sz="2400" b="1" dirty="0">
              <a:effectLst/>
            </a:rPr>
            <a:t>(2.Mo 33:19)</a:t>
          </a:r>
        </a:p>
      </dgm:t>
    </dgm:pt>
    <dgm:pt modelId="{10878EA4-528D-4747-92A5-B3C5FA6023D2}" type="parTrans" cxnId="{740BAA66-887E-4BCF-A002-ECF00DE36336}">
      <dgm:prSet/>
      <dgm:spPr/>
      <dgm:t>
        <a:bodyPr/>
        <a:lstStyle/>
        <a:p>
          <a:endParaRPr lang="es-ES" sz="2000" b="1">
            <a:effectLst>
              <a:outerShdw blurRad="38100" dist="38100" dir="2700000" algn="tl">
                <a:srgbClr val="000000">
                  <a:alpha val="43137"/>
                </a:srgbClr>
              </a:outerShdw>
            </a:effectLst>
          </a:endParaRPr>
        </a:p>
      </dgm:t>
    </dgm:pt>
    <dgm:pt modelId="{60EF5C6D-E584-48FC-92C6-A9962BB7E8FC}" type="sibTrans" cxnId="{740BAA66-887E-4BCF-A002-ECF00DE36336}">
      <dgm:prSet custT="1"/>
      <dgm:spPr>
        <a:solidFill>
          <a:schemeClr val="tx2">
            <a:lumMod val="60000"/>
            <a:lumOff val="40000"/>
          </a:schemeClr>
        </a:solidFill>
      </dgm:spPr>
      <dgm:t>
        <a:bodyPr/>
        <a:lstStyle/>
        <a:p>
          <a:endParaRPr lang="es-ES" sz="2000" b="1">
            <a:effectLst>
              <a:outerShdw blurRad="38100" dist="38100" dir="2700000" algn="tl">
                <a:srgbClr val="000000">
                  <a:alpha val="43137"/>
                </a:srgbClr>
              </a:outerShdw>
            </a:effectLst>
          </a:endParaRPr>
        </a:p>
      </dgm:t>
    </dgm:pt>
    <dgm:pt modelId="{B1F13C4F-4492-432A-B47A-8EE615AF0AC3}">
      <dgm:prSet phldrT="[Texto]" custT="1"/>
      <dgm:spPr>
        <a:solidFill>
          <a:schemeClr val="accent2">
            <a:lumMod val="75000"/>
          </a:schemeClr>
        </a:solidFill>
        <a:effectLst>
          <a:outerShdw blurRad="50800" dist="50800" dir="5400000" algn="ctr" rotWithShape="0">
            <a:schemeClr val="accent2">
              <a:lumMod val="50000"/>
            </a:schemeClr>
          </a:outerShdw>
        </a:effectLst>
      </dgm:spPr>
      <dgm:t>
        <a:bodyPr/>
        <a:lstStyle/>
        <a:p>
          <a:r>
            <a:rPr lang="de-DE" sz="2600" b="1" dirty="0">
              <a:solidFill>
                <a:schemeClr val="bg1"/>
              </a:solidFill>
              <a:effectLst>
                <a:outerShdw blurRad="38100" dist="38100" dir="2700000" algn="tl">
                  <a:srgbClr val="000000">
                    <a:alpha val="43137"/>
                  </a:srgbClr>
                </a:outerShdw>
              </a:effectLst>
            </a:rPr>
            <a:t>Die </a:t>
          </a:r>
          <a:r>
            <a:rPr lang="de-DE" sz="2400" b="1" dirty="0">
              <a:solidFill>
                <a:schemeClr val="bg1"/>
              </a:solidFill>
              <a:effectLst>
                <a:outerShdw blurRad="38100" dist="38100" dir="2700000" algn="tl">
                  <a:srgbClr val="000000">
                    <a:alpha val="43137"/>
                  </a:srgbClr>
                </a:outerShdw>
              </a:effectLst>
            </a:rPr>
            <a:t>HERRLICHKEIT</a:t>
          </a:r>
          <a:r>
            <a:rPr lang="de-DE" sz="2600" b="1" dirty="0">
              <a:solidFill>
                <a:schemeClr val="bg1"/>
              </a:solidFill>
              <a:effectLst>
                <a:outerShdw blurRad="38100" dist="38100" dir="2700000" algn="tl">
                  <a:srgbClr val="000000">
                    <a:alpha val="43137"/>
                  </a:srgbClr>
                </a:outerShdw>
              </a:effectLst>
            </a:rPr>
            <a:t> GOTTES ist Seine GÜTE, das heißt Sein </a:t>
          </a:r>
          <a:r>
            <a:rPr lang="de-DE" sz="2550" b="1" dirty="0">
              <a:solidFill>
                <a:schemeClr val="bg1"/>
              </a:solidFill>
              <a:effectLst>
                <a:outerShdw blurRad="38100" dist="38100" dir="2700000" algn="tl">
                  <a:srgbClr val="000000">
                    <a:alpha val="43137"/>
                  </a:srgbClr>
                </a:outerShdw>
              </a:effectLst>
            </a:rPr>
            <a:t>CHARAKTER</a:t>
          </a:r>
          <a:endParaRPr lang="en" sz="2550" b="1" dirty="0">
            <a:solidFill>
              <a:schemeClr val="bg1"/>
            </a:solidFill>
            <a:effectLst>
              <a:outerShdw blurRad="38100" dist="38100" dir="2700000" algn="tl">
                <a:srgbClr val="000000">
                  <a:alpha val="43137"/>
                </a:srgbClr>
              </a:outerShdw>
            </a:effectLst>
          </a:endParaRPr>
        </a:p>
      </dgm:t>
    </dgm:pt>
    <dgm:pt modelId="{F469CB17-BC6A-4E70-A4A3-233A91A90DF1}" type="parTrans" cxnId="{A8C0E5AD-A722-4A03-A1A8-2404A35D592A}">
      <dgm:prSet/>
      <dgm:spPr/>
      <dgm:t>
        <a:bodyPr/>
        <a:lstStyle/>
        <a:p>
          <a:endParaRPr lang="es-ES" sz="2000" b="1">
            <a:effectLst>
              <a:outerShdw blurRad="38100" dist="38100" dir="2700000" algn="tl">
                <a:srgbClr val="000000">
                  <a:alpha val="43137"/>
                </a:srgbClr>
              </a:outerShdw>
            </a:effectLst>
          </a:endParaRPr>
        </a:p>
      </dgm:t>
    </dgm:pt>
    <dgm:pt modelId="{133BC99D-1BB2-4FF5-A6EC-852314E37D12}" type="sibTrans" cxnId="{A8C0E5AD-A722-4A03-A1A8-2404A35D592A}">
      <dgm:prSet/>
      <dgm:spPr/>
      <dgm:t>
        <a:bodyPr/>
        <a:lstStyle/>
        <a:p>
          <a:endParaRPr lang="es-ES" sz="2000" b="1">
            <a:effectLst>
              <a:outerShdw blurRad="38100" dist="38100" dir="2700000" algn="tl">
                <a:srgbClr val="000000">
                  <a:alpha val="43137"/>
                </a:srgbClr>
              </a:outerShdw>
            </a:effectLst>
          </a:endParaRPr>
        </a:p>
      </dgm:t>
    </dgm:pt>
    <dgm:pt modelId="{E2225566-58A9-42A5-9B57-0E962DF8E105}">
      <dgm:prSet phldrT="[Texto]" custT="1"/>
      <dgm:spPr/>
      <dgm:t>
        <a:bodyPr/>
        <a:lstStyle/>
        <a:p>
          <a:r>
            <a:rPr lang="de-DE" sz="2400" b="1" dirty="0">
              <a:effectLst/>
            </a:rPr>
            <a:t>Was GOTT ihm zeigte, </a:t>
          </a:r>
          <a:br>
            <a:rPr lang="de-DE" sz="2400" b="1" dirty="0">
              <a:effectLst/>
            </a:rPr>
          </a:br>
          <a:r>
            <a:rPr lang="de-DE" sz="2400" b="1" dirty="0">
              <a:effectLst/>
            </a:rPr>
            <a:t>war Sein CHARAKTER (2. </a:t>
          </a:r>
          <a:r>
            <a:rPr lang="en" sz="2400" b="1" dirty="0">
              <a:effectLst/>
            </a:rPr>
            <a:t>Mo 34:6-7)</a:t>
          </a:r>
        </a:p>
      </dgm:t>
    </dgm:pt>
    <dgm:pt modelId="{6B89FF2B-6E8A-4B55-86B6-7C41D44E41A2}" type="parTrans" cxnId="{D92D4CA2-06FC-4465-B8F2-E700DB61A116}">
      <dgm:prSet/>
      <dgm:spPr/>
      <dgm:t>
        <a:bodyPr/>
        <a:lstStyle/>
        <a:p>
          <a:endParaRPr lang="es-ES" sz="2000" b="1">
            <a:effectLst>
              <a:outerShdw blurRad="38100" dist="38100" dir="2700000" algn="tl">
                <a:srgbClr val="000000">
                  <a:alpha val="43137"/>
                </a:srgbClr>
              </a:outerShdw>
            </a:effectLst>
          </a:endParaRPr>
        </a:p>
      </dgm:t>
    </dgm:pt>
    <dgm:pt modelId="{99D4E7A6-DFDF-4DDF-916D-338772C69505}" type="sibTrans" cxnId="{D92D4CA2-06FC-4465-B8F2-E700DB61A116}">
      <dgm:prSet custT="1"/>
      <dgm:spPr>
        <a:solidFill>
          <a:schemeClr val="accent5"/>
        </a:solidFill>
      </dgm:spPr>
      <dgm:t>
        <a:bodyPr/>
        <a:lstStyle/>
        <a:p>
          <a:endParaRPr lang="es-ES" sz="2000" b="1">
            <a:effectLst>
              <a:outerShdw blurRad="38100" dist="38100" dir="2700000" algn="tl">
                <a:srgbClr val="000000">
                  <a:alpha val="43137"/>
                </a:srgbClr>
              </a:outerShdw>
            </a:effectLst>
          </a:endParaRPr>
        </a:p>
      </dgm:t>
    </dgm:pt>
    <dgm:pt modelId="{67F55905-0D85-4F28-88F1-7777C9838CFD}" type="pres">
      <dgm:prSet presAssocID="{29F5472E-87E2-4CBB-8766-182684F8A4A6}" presName="Name0" presStyleCnt="0">
        <dgm:presLayoutVars>
          <dgm:dir/>
          <dgm:resizeHandles val="exact"/>
        </dgm:presLayoutVars>
      </dgm:prSet>
      <dgm:spPr/>
    </dgm:pt>
    <dgm:pt modelId="{46BC75EB-D49F-4711-A119-3421FDC13186}" type="pres">
      <dgm:prSet presAssocID="{29F5472E-87E2-4CBB-8766-182684F8A4A6}" presName="vNodes" presStyleCnt="0"/>
      <dgm:spPr/>
    </dgm:pt>
    <dgm:pt modelId="{D60821EE-5AA8-403E-AC28-90587111007F}" type="pres">
      <dgm:prSet presAssocID="{540BF3F1-4230-4A26-B991-7EF40EF26638}" presName="node" presStyleLbl="node1" presStyleIdx="0" presStyleCnt="4" custScaleX="857282" custScaleY="140381">
        <dgm:presLayoutVars>
          <dgm:bulletEnabled val="1"/>
        </dgm:presLayoutVars>
      </dgm:prSet>
      <dgm:spPr>
        <a:prstGeom prst="roundRect">
          <a:avLst/>
        </a:prstGeom>
      </dgm:spPr>
    </dgm:pt>
    <dgm:pt modelId="{75C8AFBD-FB73-435C-B7EB-E15292A44E05}" type="pres">
      <dgm:prSet presAssocID="{03275E9C-82A1-4E4D-95A2-03752D0D9DAE}" presName="spacerT" presStyleCnt="0"/>
      <dgm:spPr/>
    </dgm:pt>
    <dgm:pt modelId="{8018E06C-37BA-4BE2-AF8E-D159F5E87AEB}" type="pres">
      <dgm:prSet presAssocID="{03275E9C-82A1-4E4D-95A2-03752D0D9DAE}" presName="sibTrans" presStyleLbl="sibTrans2D1" presStyleIdx="0" presStyleCnt="3"/>
      <dgm:spPr/>
    </dgm:pt>
    <dgm:pt modelId="{267C89F8-3079-48B6-B0FB-DCBAECF1367A}" type="pres">
      <dgm:prSet presAssocID="{03275E9C-82A1-4E4D-95A2-03752D0D9DAE}" presName="spacerB" presStyleCnt="0"/>
      <dgm:spPr/>
    </dgm:pt>
    <dgm:pt modelId="{270044A2-F123-4FAF-B701-DB1324C4F9D6}" type="pres">
      <dgm:prSet presAssocID="{3E4300A6-5340-4E98-A2E7-F5CE19E76D8C}" presName="node" presStyleLbl="node1" presStyleIdx="1" presStyleCnt="4" custScaleX="857282" custScaleY="140381">
        <dgm:presLayoutVars>
          <dgm:bulletEnabled val="1"/>
        </dgm:presLayoutVars>
      </dgm:prSet>
      <dgm:spPr>
        <a:prstGeom prst="roundRect">
          <a:avLst/>
        </a:prstGeom>
      </dgm:spPr>
    </dgm:pt>
    <dgm:pt modelId="{2996C93F-DB2B-42FA-8C8D-3218A71F11E7}" type="pres">
      <dgm:prSet presAssocID="{60EF5C6D-E584-48FC-92C6-A9962BB7E8FC}" presName="spacerT" presStyleCnt="0"/>
      <dgm:spPr/>
    </dgm:pt>
    <dgm:pt modelId="{E0465194-55FE-440B-BD97-DF64FDA44341}" type="pres">
      <dgm:prSet presAssocID="{60EF5C6D-E584-48FC-92C6-A9962BB7E8FC}" presName="sibTrans" presStyleLbl="sibTrans2D1" presStyleIdx="1" presStyleCnt="3"/>
      <dgm:spPr/>
    </dgm:pt>
    <dgm:pt modelId="{2F5A021F-0295-4C47-B454-19BB68690E60}" type="pres">
      <dgm:prSet presAssocID="{60EF5C6D-E584-48FC-92C6-A9962BB7E8FC}" presName="spacerB" presStyleCnt="0"/>
      <dgm:spPr/>
    </dgm:pt>
    <dgm:pt modelId="{19BC3635-2692-406A-A7C7-A551593D9345}" type="pres">
      <dgm:prSet presAssocID="{E2225566-58A9-42A5-9B57-0E962DF8E105}" presName="node" presStyleLbl="node1" presStyleIdx="2" presStyleCnt="4" custScaleX="857282" custScaleY="140381">
        <dgm:presLayoutVars>
          <dgm:bulletEnabled val="1"/>
        </dgm:presLayoutVars>
      </dgm:prSet>
      <dgm:spPr>
        <a:prstGeom prst="roundRect">
          <a:avLst/>
        </a:prstGeom>
      </dgm:spPr>
    </dgm:pt>
    <dgm:pt modelId="{901DACB5-B2CA-44EB-9753-87793F31A902}" type="pres">
      <dgm:prSet presAssocID="{29F5472E-87E2-4CBB-8766-182684F8A4A6}" presName="sibTransLast" presStyleLbl="sibTrans2D1" presStyleIdx="2" presStyleCnt="3"/>
      <dgm:spPr/>
    </dgm:pt>
    <dgm:pt modelId="{8C256D80-3C02-4939-B4F6-ECDED046DF19}" type="pres">
      <dgm:prSet presAssocID="{29F5472E-87E2-4CBB-8766-182684F8A4A6}" presName="connectorText" presStyleLbl="sibTrans2D1" presStyleIdx="2" presStyleCnt="3"/>
      <dgm:spPr/>
    </dgm:pt>
    <dgm:pt modelId="{E72754C5-A708-4BDA-B205-2A80F46248FA}" type="pres">
      <dgm:prSet presAssocID="{29F5472E-87E2-4CBB-8766-182684F8A4A6}" presName="lastNode" presStyleLbl="node1" presStyleIdx="3" presStyleCnt="4" custScaleX="182465" custScaleY="243336">
        <dgm:presLayoutVars>
          <dgm:bulletEnabled val="1"/>
        </dgm:presLayoutVars>
      </dgm:prSet>
      <dgm:spPr>
        <a:prstGeom prst="roundRect">
          <a:avLst/>
        </a:prstGeom>
      </dgm:spPr>
    </dgm:pt>
  </dgm:ptLst>
  <dgm:cxnLst>
    <dgm:cxn modelId="{20526C0D-09C4-494C-A02D-B6FAD8D8B926}" type="presOf" srcId="{29F5472E-87E2-4CBB-8766-182684F8A4A6}" destId="{67F55905-0D85-4F28-88F1-7777C9838CFD}" srcOrd="0" destOrd="0" presId="urn:microsoft.com/office/officeart/2005/8/layout/equation2"/>
    <dgm:cxn modelId="{E631C714-EC2C-4433-AE62-3DEC395971AB}" type="presOf" srcId="{99D4E7A6-DFDF-4DDF-916D-338772C69505}" destId="{901DACB5-B2CA-44EB-9753-87793F31A902}" srcOrd="0" destOrd="0" presId="urn:microsoft.com/office/officeart/2005/8/layout/equation2"/>
    <dgm:cxn modelId="{ADEC3B5F-BB41-460B-987B-0FCFB8908450}" type="presOf" srcId="{3E4300A6-5340-4E98-A2E7-F5CE19E76D8C}" destId="{270044A2-F123-4FAF-B701-DB1324C4F9D6}" srcOrd="0" destOrd="0" presId="urn:microsoft.com/office/officeart/2005/8/layout/equation2"/>
    <dgm:cxn modelId="{740BAA66-887E-4BCF-A002-ECF00DE36336}" srcId="{29F5472E-87E2-4CBB-8766-182684F8A4A6}" destId="{3E4300A6-5340-4E98-A2E7-F5CE19E76D8C}" srcOrd="1" destOrd="0" parTransId="{10878EA4-528D-4747-92A5-B3C5FA6023D2}" sibTransId="{60EF5C6D-E584-48FC-92C6-A9962BB7E8FC}"/>
    <dgm:cxn modelId="{C82C2E4B-6806-4AB6-B8FB-A87F714578F5}" type="presOf" srcId="{60EF5C6D-E584-48FC-92C6-A9962BB7E8FC}" destId="{E0465194-55FE-440B-BD97-DF64FDA44341}" srcOrd="0" destOrd="0" presId="urn:microsoft.com/office/officeart/2005/8/layout/equation2"/>
    <dgm:cxn modelId="{09F0F44B-8378-4148-BFD0-5687BCF44306}" srcId="{29F5472E-87E2-4CBB-8766-182684F8A4A6}" destId="{540BF3F1-4230-4A26-B991-7EF40EF26638}" srcOrd="0" destOrd="0" parTransId="{DA72C92C-B47C-4C1C-81B1-4204097F99AA}" sibTransId="{03275E9C-82A1-4E4D-95A2-03752D0D9DAE}"/>
    <dgm:cxn modelId="{7E2A6A59-032B-4377-8AE9-C68B9F4CFEFC}" type="presOf" srcId="{E2225566-58A9-42A5-9B57-0E962DF8E105}" destId="{19BC3635-2692-406A-A7C7-A551593D9345}" srcOrd="0" destOrd="0" presId="urn:microsoft.com/office/officeart/2005/8/layout/equation2"/>
    <dgm:cxn modelId="{B822AE7B-B7A0-4992-9795-9CCB082AE5CD}" type="presOf" srcId="{540BF3F1-4230-4A26-B991-7EF40EF26638}" destId="{D60821EE-5AA8-403E-AC28-90587111007F}" srcOrd="0" destOrd="0" presId="urn:microsoft.com/office/officeart/2005/8/layout/equation2"/>
    <dgm:cxn modelId="{D92D4CA2-06FC-4465-B8F2-E700DB61A116}" srcId="{29F5472E-87E2-4CBB-8766-182684F8A4A6}" destId="{E2225566-58A9-42A5-9B57-0E962DF8E105}" srcOrd="2" destOrd="0" parTransId="{6B89FF2B-6E8A-4B55-86B6-7C41D44E41A2}" sibTransId="{99D4E7A6-DFDF-4DDF-916D-338772C69505}"/>
    <dgm:cxn modelId="{A8C0E5AD-A722-4A03-A1A8-2404A35D592A}" srcId="{29F5472E-87E2-4CBB-8766-182684F8A4A6}" destId="{B1F13C4F-4492-432A-B47A-8EE615AF0AC3}" srcOrd="3" destOrd="0" parTransId="{F469CB17-BC6A-4E70-A4A3-233A91A90DF1}" sibTransId="{133BC99D-1BB2-4FF5-A6EC-852314E37D12}"/>
    <dgm:cxn modelId="{706D51B2-B38A-4903-A3EC-BDE01CD83D9E}" type="presOf" srcId="{03275E9C-82A1-4E4D-95A2-03752D0D9DAE}" destId="{8018E06C-37BA-4BE2-AF8E-D159F5E87AEB}" srcOrd="0" destOrd="0" presId="urn:microsoft.com/office/officeart/2005/8/layout/equation2"/>
    <dgm:cxn modelId="{788F9AB3-F2DB-4165-8BAE-37F191811622}" type="presOf" srcId="{99D4E7A6-DFDF-4DDF-916D-338772C69505}" destId="{8C256D80-3C02-4939-B4F6-ECDED046DF19}" srcOrd="1" destOrd="0" presId="urn:microsoft.com/office/officeart/2005/8/layout/equation2"/>
    <dgm:cxn modelId="{682379DD-FA15-43E4-8759-9A760E5C6130}" type="presOf" srcId="{B1F13C4F-4492-432A-B47A-8EE615AF0AC3}" destId="{E72754C5-A708-4BDA-B205-2A80F46248FA}" srcOrd="0" destOrd="0" presId="urn:microsoft.com/office/officeart/2005/8/layout/equation2"/>
    <dgm:cxn modelId="{B9B8031D-407E-4C24-836C-C6131B15A337}" type="presParOf" srcId="{67F55905-0D85-4F28-88F1-7777C9838CFD}" destId="{46BC75EB-D49F-4711-A119-3421FDC13186}" srcOrd="0" destOrd="0" presId="urn:microsoft.com/office/officeart/2005/8/layout/equation2"/>
    <dgm:cxn modelId="{2D6C16A2-135B-40A2-8577-97714AC454B6}" type="presParOf" srcId="{46BC75EB-D49F-4711-A119-3421FDC13186}" destId="{D60821EE-5AA8-403E-AC28-90587111007F}" srcOrd="0" destOrd="0" presId="urn:microsoft.com/office/officeart/2005/8/layout/equation2"/>
    <dgm:cxn modelId="{DCBB867A-644F-468A-8ADC-87DEFA3F6365}" type="presParOf" srcId="{46BC75EB-D49F-4711-A119-3421FDC13186}" destId="{75C8AFBD-FB73-435C-B7EB-E15292A44E05}" srcOrd="1" destOrd="0" presId="urn:microsoft.com/office/officeart/2005/8/layout/equation2"/>
    <dgm:cxn modelId="{7921997B-DC62-4CAB-A54F-F4EBF483B57A}" type="presParOf" srcId="{46BC75EB-D49F-4711-A119-3421FDC13186}" destId="{8018E06C-37BA-4BE2-AF8E-D159F5E87AEB}" srcOrd="2" destOrd="0" presId="urn:microsoft.com/office/officeart/2005/8/layout/equation2"/>
    <dgm:cxn modelId="{0BA55235-4F3C-4653-AFF0-6C2190725266}" type="presParOf" srcId="{46BC75EB-D49F-4711-A119-3421FDC13186}" destId="{267C89F8-3079-48B6-B0FB-DCBAECF1367A}" srcOrd="3" destOrd="0" presId="urn:microsoft.com/office/officeart/2005/8/layout/equation2"/>
    <dgm:cxn modelId="{3992167B-562F-4769-8EA6-73F337BBD43D}" type="presParOf" srcId="{46BC75EB-D49F-4711-A119-3421FDC13186}" destId="{270044A2-F123-4FAF-B701-DB1324C4F9D6}" srcOrd="4" destOrd="0" presId="urn:microsoft.com/office/officeart/2005/8/layout/equation2"/>
    <dgm:cxn modelId="{DAA0A67D-C2B4-44DE-8935-DDE4AD49F5FE}" type="presParOf" srcId="{46BC75EB-D49F-4711-A119-3421FDC13186}" destId="{2996C93F-DB2B-42FA-8C8D-3218A71F11E7}" srcOrd="5" destOrd="0" presId="urn:microsoft.com/office/officeart/2005/8/layout/equation2"/>
    <dgm:cxn modelId="{278A88FD-B7CC-4DEA-9BFA-CE15558EC77F}" type="presParOf" srcId="{46BC75EB-D49F-4711-A119-3421FDC13186}" destId="{E0465194-55FE-440B-BD97-DF64FDA44341}" srcOrd="6" destOrd="0" presId="urn:microsoft.com/office/officeart/2005/8/layout/equation2"/>
    <dgm:cxn modelId="{FFC7ABF6-3BB0-409C-82F9-47E03007E483}" type="presParOf" srcId="{46BC75EB-D49F-4711-A119-3421FDC13186}" destId="{2F5A021F-0295-4C47-B454-19BB68690E60}" srcOrd="7" destOrd="0" presId="urn:microsoft.com/office/officeart/2005/8/layout/equation2"/>
    <dgm:cxn modelId="{86B3432F-3820-47F1-B940-A534126209C7}" type="presParOf" srcId="{46BC75EB-D49F-4711-A119-3421FDC13186}" destId="{19BC3635-2692-406A-A7C7-A551593D9345}" srcOrd="8" destOrd="0" presId="urn:microsoft.com/office/officeart/2005/8/layout/equation2"/>
    <dgm:cxn modelId="{6CBAA203-15E5-4246-9563-9F7B9EAFA980}" type="presParOf" srcId="{67F55905-0D85-4F28-88F1-7777C9838CFD}" destId="{901DACB5-B2CA-44EB-9753-87793F31A902}" srcOrd="1" destOrd="0" presId="urn:microsoft.com/office/officeart/2005/8/layout/equation2"/>
    <dgm:cxn modelId="{E58F4543-1EE6-4F19-9BC4-AFA2C8E3875D}" type="presParOf" srcId="{901DACB5-B2CA-44EB-9753-87793F31A902}" destId="{8C256D80-3C02-4939-B4F6-ECDED046DF19}" srcOrd="0" destOrd="0" presId="urn:microsoft.com/office/officeart/2005/8/layout/equation2"/>
    <dgm:cxn modelId="{FBC6FC36-3BF2-471B-9DFE-2ADC2F16E552}" type="presParOf" srcId="{67F55905-0D85-4F28-88F1-7777C9838CFD}" destId="{E72754C5-A708-4BDA-B205-2A80F46248FA}" srcOrd="2" destOrd="0" presId="urn:microsoft.com/office/officeart/2005/8/layout/equation2"/>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8BC50EB3-465B-40B5-9C9C-EB9207DC97C4}" type="doc">
      <dgm:prSet loTypeId="urn:microsoft.com/office/officeart/2005/8/layout/vList5" loCatId="list" qsTypeId="urn:microsoft.com/office/officeart/2005/8/quickstyle/3d1" qsCatId="3D" csTypeId="urn:microsoft.com/office/officeart/2005/8/colors/colorful4" csCatId="colorful" phldr="1"/>
      <dgm:spPr/>
      <dgm:t>
        <a:bodyPr/>
        <a:lstStyle/>
        <a:p>
          <a:endParaRPr lang="es-ES"/>
        </a:p>
      </dgm:t>
    </dgm:pt>
    <dgm:pt modelId="{F8BE586E-593E-482C-A266-613D528BCBD2}">
      <dgm:prSet custT="1"/>
      <dgm:spPr/>
      <dgm:t>
        <a:bodyPr lIns="0" rIns="0"/>
        <a:lstStyle/>
        <a:p>
          <a:r>
            <a:rPr lang="en" sz="2000" b="1" dirty="0"/>
            <a:t>1</a:t>
          </a:r>
        </a:p>
      </dgm:t>
    </dgm:pt>
    <dgm:pt modelId="{F3762CE1-59BC-4BD5-A547-8FD75E277055}" type="parTrans" cxnId="{91D3EF34-6E02-4B26-A390-5E61989E06B2}">
      <dgm:prSet/>
      <dgm:spPr/>
      <dgm:t>
        <a:bodyPr/>
        <a:lstStyle/>
        <a:p>
          <a:endParaRPr lang="es-ES" sz="1800" b="1"/>
        </a:p>
      </dgm:t>
    </dgm:pt>
    <dgm:pt modelId="{DD32D7CD-F155-434D-A00E-E1F718DF2B88}" type="sibTrans" cxnId="{91D3EF34-6E02-4B26-A390-5E61989E06B2}">
      <dgm:prSet/>
      <dgm:spPr/>
      <dgm:t>
        <a:bodyPr/>
        <a:lstStyle/>
        <a:p>
          <a:endParaRPr lang="es-ES" sz="1800" b="1"/>
        </a:p>
      </dgm:t>
    </dgm:pt>
    <dgm:pt modelId="{2EEC3273-5F8A-48C9-850A-69EE6865333D}">
      <dgm:prSet custT="1"/>
      <dgm:spPr/>
      <dgm:t>
        <a:bodyPr lIns="0" rIns="0"/>
        <a:lstStyle/>
        <a:p>
          <a:r>
            <a:rPr lang="en" sz="2000" b="1" dirty="0"/>
            <a:t>2</a:t>
          </a:r>
        </a:p>
      </dgm:t>
    </dgm:pt>
    <dgm:pt modelId="{C524500E-67F9-4A14-8FCC-D55A4EE9E21A}" type="parTrans" cxnId="{10CEF848-E8BE-4021-8B94-F170DFCE29AC}">
      <dgm:prSet/>
      <dgm:spPr/>
      <dgm:t>
        <a:bodyPr/>
        <a:lstStyle/>
        <a:p>
          <a:endParaRPr lang="es-ES" sz="1800" b="1"/>
        </a:p>
      </dgm:t>
    </dgm:pt>
    <dgm:pt modelId="{924BC5DF-31C2-49D8-A878-24F9C48E8278}" type="sibTrans" cxnId="{10CEF848-E8BE-4021-8B94-F170DFCE29AC}">
      <dgm:prSet/>
      <dgm:spPr/>
      <dgm:t>
        <a:bodyPr/>
        <a:lstStyle/>
        <a:p>
          <a:endParaRPr lang="es-ES" sz="1800" b="1"/>
        </a:p>
      </dgm:t>
    </dgm:pt>
    <dgm:pt modelId="{589BF8FA-5C3A-40E4-B240-6B101B74E917}">
      <dgm:prSet custT="1"/>
      <dgm:spPr/>
      <dgm:t>
        <a:bodyPr lIns="0" rIns="0"/>
        <a:lstStyle/>
        <a:p>
          <a:r>
            <a:rPr lang="en" sz="2000" b="1" dirty="0"/>
            <a:t>3</a:t>
          </a:r>
        </a:p>
      </dgm:t>
    </dgm:pt>
    <dgm:pt modelId="{255734F7-E8FD-422A-928D-FBB167AB1FDB}" type="parTrans" cxnId="{B941F387-58B3-4C75-9AA3-A1D3E96B3434}">
      <dgm:prSet/>
      <dgm:spPr/>
      <dgm:t>
        <a:bodyPr/>
        <a:lstStyle/>
        <a:p>
          <a:endParaRPr lang="es-ES" sz="1800" b="1"/>
        </a:p>
      </dgm:t>
    </dgm:pt>
    <dgm:pt modelId="{CB82CF41-19A2-4C67-8F75-02D2C1C3FEB8}" type="sibTrans" cxnId="{B941F387-58B3-4C75-9AA3-A1D3E96B3434}">
      <dgm:prSet/>
      <dgm:spPr/>
      <dgm:t>
        <a:bodyPr/>
        <a:lstStyle/>
        <a:p>
          <a:endParaRPr lang="es-ES" sz="1800" b="1"/>
        </a:p>
      </dgm:t>
    </dgm:pt>
    <dgm:pt modelId="{89309E62-CDD7-41B2-BC71-50E6B2B3AC9A}">
      <dgm:prSet custT="1"/>
      <dgm:spPr/>
      <dgm:t>
        <a:bodyPr lIns="0" rIns="0"/>
        <a:lstStyle/>
        <a:p>
          <a:r>
            <a:rPr lang="en" sz="2000" b="1" dirty="0"/>
            <a:t>4</a:t>
          </a:r>
        </a:p>
      </dgm:t>
    </dgm:pt>
    <dgm:pt modelId="{440BB256-051D-4CC8-93DB-98D20E3FB8E9}" type="parTrans" cxnId="{497F34E1-F00A-4849-B95B-69235D065020}">
      <dgm:prSet/>
      <dgm:spPr/>
      <dgm:t>
        <a:bodyPr/>
        <a:lstStyle/>
        <a:p>
          <a:endParaRPr lang="es-ES" sz="1800" b="1"/>
        </a:p>
      </dgm:t>
    </dgm:pt>
    <dgm:pt modelId="{18E70B06-5AAB-47C1-8C32-6C6B55880051}" type="sibTrans" cxnId="{497F34E1-F00A-4849-B95B-69235D065020}">
      <dgm:prSet/>
      <dgm:spPr/>
      <dgm:t>
        <a:bodyPr/>
        <a:lstStyle/>
        <a:p>
          <a:endParaRPr lang="es-ES" sz="1800" b="1"/>
        </a:p>
      </dgm:t>
    </dgm:pt>
    <dgm:pt modelId="{C200C701-680C-41A3-BAC9-65DDA5D879F1}">
      <dgm:prSet custT="1"/>
      <dgm:spPr/>
      <dgm:t>
        <a:bodyPr lIns="0" rIns="0"/>
        <a:lstStyle/>
        <a:p>
          <a:r>
            <a:rPr lang="en" sz="2000" b="1" dirty="0"/>
            <a:t>5</a:t>
          </a:r>
        </a:p>
      </dgm:t>
    </dgm:pt>
    <dgm:pt modelId="{570AE742-A9D5-4FBE-A4F9-1E6AFA9C74AB}" type="parTrans" cxnId="{93465DB8-5274-43E4-9151-73A03750CB99}">
      <dgm:prSet/>
      <dgm:spPr/>
      <dgm:t>
        <a:bodyPr/>
        <a:lstStyle/>
        <a:p>
          <a:endParaRPr lang="es-ES" sz="1800" b="1"/>
        </a:p>
      </dgm:t>
    </dgm:pt>
    <dgm:pt modelId="{505A5626-3E4E-4960-A3E6-AFB3704F5070}" type="sibTrans" cxnId="{93465DB8-5274-43E4-9151-73A03750CB99}">
      <dgm:prSet/>
      <dgm:spPr/>
      <dgm:t>
        <a:bodyPr/>
        <a:lstStyle/>
        <a:p>
          <a:endParaRPr lang="es-ES" sz="1800" b="1"/>
        </a:p>
      </dgm:t>
    </dgm:pt>
    <dgm:pt modelId="{538FB30C-2DD6-46E4-998A-63CC4A9AEA2B}">
      <dgm:prSet custT="1"/>
      <dgm:spPr/>
      <dgm:t>
        <a:bodyPr lIns="0" rIns="0"/>
        <a:lstStyle/>
        <a:p>
          <a:r>
            <a:rPr lang="en" sz="2000" b="1" dirty="0"/>
            <a:t>6</a:t>
          </a:r>
        </a:p>
      </dgm:t>
    </dgm:pt>
    <dgm:pt modelId="{387158E4-63D2-4F2D-B594-DFEB6D7CF40F}" type="parTrans" cxnId="{A03A0BE8-D109-45E5-AF48-95295D6A37BD}">
      <dgm:prSet/>
      <dgm:spPr/>
      <dgm:t>
        <a:bodyPr/>
        <a:lstStyle/>
        <a:p>
          <a:endParaRPr lang="es-ES" sz="1800" b="1"/>
        </a:p>
      </dgm:t>
    </dgm:pt>
    <dgm:pt modelId="{86D5E45C-F53B-4251-907D-AA9214745436}" type="sibTrans" cxnId="{A03A0BE8-D109-45E5-AF48-95295D6A37BD}">
      <dgm:prSet/>
      <dgm:spPr/>
      <dgm:t>
        <a:bodyPr/>
        <a:lstStyle/>
        <a:p>
          <a:endParaRPr lang="es-ES" sz="1800" b="1"/>
        </a:p>
      </dgm:t>
    </dgm:pt>
    <dgm:pt modelId="{E41AC5FE-3F87-4911-827E-95B18C71597E}">
      <dgm:prSet custT="1"/>
      <dgm:spPr/>
      <dgm:t>
        <a:bodyPr lIns="0" rIns="0"/>
        <a:lstStyle/>
        <a:p>
          <a:r>
            <a:rPr lang="en" sz="2000" b="1" dirty="0"/>
            <a:t>7</a:t>
          </a:r>
        </a:p>
      </dgm:t>
    </dgm:pt>
    <dgm:pt modelId="{71730F70-6CC3-41CC-A2FE-13A5FA2D4A67}" type="parTrans" cxnId="{84CFAC59-8DC6-4733-99CA-C981A9C14314}">
      <dgm:prSet/>
      <dgm:spPr/>
      <dgm:t>
        <a:bodyPr/>
        <a:lstStyle/>
        <a:p>
          <a:endParaRPr lang="es-ES" sz="1800" b="1"/>
        </a:p>
      </dgm:t>
    </dgm:pt>
    <dgm:pt modelId="{08DAD149-8669-440B-9B7C-DEEB836C3B31}" type="sibTrans" cxnId="{84CFAC59-8DC6-4733-99CA-C981A9C14314}">
      <dgm:prSet/>
      <dgm:spPr/>
      <dgm:t>
        <a:bodyPr/>
        <a:lstStyle/>
        <a:p>
          <a:endParaRPr lang="es-ES" sz="1800" b="1"/>
        </a:p>
      </dgm:t>
    </dgm:pt>
    <dgm:pt modelId="{FD504D15-8C07-492A-977F-2F563B1294AC}">
      <dgm:prSet custT="1"/>
      <dgm:spPr>
        <a:solidFill>
          <a:schemeClr val="accent4">
            <a:tint val="40000"/>
            <a:hueOff val="0"/>
            <a:satOff val="0"/>
            <a:lumOff val="0"/>
          </a:schemeClr>
        </a:solidFill>
        <a:ln w="28575">
          <a:solidFill>
            <a:schemeClr val="accent4">
              <a:lumMod val="50000"/>
            </a:schemeClr>
          </a:solidFill>
        </a:ln>
      </dgm:spPr>
      <dgm:t>
        <a:bodyPr lIns="36000" rIns="0"/>
        <a:lstStyle/>
        <a:p>
          <a:pPr marL="0" indent="0">
            <a:buNone/>
          </a:pPr>
          <a:r>
            <a:rPr lang="de-DE" sz="2000" b="1" dirty="0"/>
            <a:t>Um von GOTT die Grundlagen des Bundes zu empfangen (2. Mo 19,3-7)</a:t>
          </a:r>
          <a:endParaRPr lang="en" sz="2000" b="1" dirty="0"/>
        </a:p>
      </dgm:t>
    </dgm:pt>
    <dgm:pt modelId="{F6D4BBA6-DC4F-4EA8-AF28-0B4EB458D282}" type="parTrans" cxnId="{3489D52D-13C7-45AB-B9DF-9C38B8462EB4}">
      <dgm:prSet/>
      <dgm:spPr/>
      <dgm:t>
        <a:bodyPr/>
        <a:lstStyle/>
        <a:p>
          <a:endParaRPr lang="es-ES"/>
        </a:p>
      </dgm:t>
    </dgm:pt>
    <dgm:pt modelId="{DABE8C31-08E9-4005-8E7C-05683B1AFB09}" type="sibTrans" cxnId="{3489D52D-13C7-45AB-B9DF-9C38B8462EB4}">
      <dgm:prSet/>
      <dgm:spPr/>
      <dgm:t>
        <a:bodyPr/>
        <a:lstStyle/>
        <a:p>
          <a:endParaRPr lang="es-ES"/>
        </a:p>
      </dgm:t>
    </dgm:pt>
    <dgm:pt modelId="{39A07B75-1E6B-4C21-8057-B499F783ADBE}">
      <dgm:prSet custT="1"/>
      <dgm:spPr>
        <a:solidFill>
          <a:schemeClr val="accent4">
            <a:tint val="40000"/>
            <a:hueOff val="1671984"/>
            <a:satOff val="-683"/>
            <a:lumOff val="-188"/>
          </a:schemeClr>
        </a:solidFill>
        <a:ln w="28575">
          <a:solidFill>
            <a:srgbClr val="2E79DF"/>
          </a:solidFill>
        </a:ln>
      </dgm:spPr>
      <dgm:t>
        <a:bodyPr lIns="36000" rIns="0"/>
        <a:lstStyle/>
        <a:p>
          <a:pPr>
            <a:buNone/>
          </a:pPr>
          <a:r>
            <a:rPr lang="de-DE" sz="2000" b="1" dirty="0"/>
            <a:t>Um GOTT die Antwort des Volkes zu geben </a:t>
          </a:r>
          <a:br>
            <a:rPr lang="de-DE" sz="2000" b="1" dirty="0"/>
          </a:br>
          <a:r>
            <a:rPr lang="de-DE" sz="2000" b="1" dirty="0"/>
            <a:t>und Anweisungen zur Erscheinung GOTTES am Sinai zu erhalten (2. Mose 19:8-14)</a:t>
          </a:r>
          <a:endParaRPr lang="en" sz="2000" b="1" dirty="0"/>
        </a:p>
      </dgm:t>
    </dgm:pt>
    <dgm:pt modelId="{4B1BD840-892C-4485-9BC8-C24028A12201}" type="parTrans" cxnId="{D23120DC-1907-4890-BE42-2A3007A6353F}">
      <dgm:prSet/>
      <dgm:spPr/>
      <dgm:t>
        <a:bodyPr/>
        <a:lstStyle/>
        <a:p>
          <a:endParaRPr lang="es-ES"/>
        </a:p>
      </dgm:t>
    </dgm:pt>
    <dgm:pt modelId="{26B54357-E311-4F41-B2E9-02F746F4B4EB}" type="sibTrans" cxnId="{D23120DC-1907-4890-BE42-2A3007A6353F}">
      <dgm:prSet/>
      <dgm:spPr/>
      <dgm:t>
        <a:bodyPr/>
        <a:lstStyle/>
        <a:p>
          <a:endParaRPr lang="es-ES"/>
        </a:p>
      </dgm:t>
    </dgm:pt>
    <dgm:pt modelId="{A762F1B7-CC82-4B00-8545-B2561A36ED68}">
      <dgm:prSet custT="1"/>
      <dgm:spPr>
        <a:solidFill>
          <a:schemeClr val="accent4">
            <a:tint val="40000"/>
            <a:hueOff val="3343967"/>
            <a:satOff val="-1366"/>
            <a:lumOff val="-376"/>
          </a:schemeClr>
        </a:solidFill>
        <a:ln w="28575">
          <a:solidFill>
            <a:srgbClr val="2A24DF"/>
          </a:solidFill>
        </a:ln>
      </dgm:spPr>
      <dgm:t>
        <a:bodyPr lIns="36000" rIns="0"/>
        <a:lstStyle/>
        <a:p>
          <a:pPr>
            <a:buNone/>
          </a:pPr>
          <a:r>
            <a:rPr lang="de-DE" sz="2000" b="1" dirty="0"/>
            <a:t>Um von GOTT neue Anweisungen zu erhalten (z. B. 2. Mose 19:20-25)</a:t>
          </a:r>
          <a:endParaRPr lang="en" sz="2000" b="1" dirty="0"/>
        </a:p>
      </dgm:t>
    </dgm:pt>
    <dgm:pt modelId="{73CC5936-701C-4107-848E-AFB4F25AAAFC}" type="parTrans" cxnId="{224A861A-924D-4AE6-B8D4-840DB0313788}">
      <dgm:prSet/>
      <dgm:spPr/>
      <dgm:t>
        <a:bodyPr/>
        <a:lstStyle/>
        <a:p>
          <a:endParaRPr lang="es-ES"/>
        </a:p>
      </dgm:t>
    </dgm:pt>
    <dgm:pt modelId="{F190BB06-70FD-4D0E-B77D-221EA66B5FBA}" type="sibTrans" cxnId="{224A861A-924D-4AE6-B8D4-840DB0313788}">
      <dgm:prSet/>
      <dgm:spPr/>
      <dgm:t>
        <a:bodyPr/>
        <a:lstStyle/>
        <a:p>
          <a:endParaRPr lang="es-ES"/>
        </a:p>
      </dgm:t>
    </dgm:pt>
    <dgm:pt modelId="{5C05E1BD-3799-4E1D-907A-D626C808F696}">
      <dgm:prSet custT="1"/>
      <dgm:spPr>
        <a:solidFill>
          <a:schemeClr val="accent4">
            <a:tint val="40000"/>
            <a:hueOff val="5015950"/>
            <a:satOff val="-2050"/>
            <a:lumOff val="-564"/>
          </a:schemeClr>
        </a:solidFill>
        <a:ln w="28575">
          <a:solidFill>
            <a:srgbClr val="7B1AE1"/>
          </a:solidFill>
        </a:ln>
      </dgm:spPr>
      <dgm:t>
        <a:bodyPr lIns="36000" rIns="0"/>
        <a:lstStyle/>
        <a:p>
          <a:pPr>
            <a:buNone/>
          </a:pPr>
          <a:r>
            <a:rPr lang="de-DE" sz="2000" b="1" dirty="0"/>
            <a:t>Um von GOTT die ergänzenden Gesetze zu erhalten (2. Mose 20,21; 24,3)</a:t>
          </a:r>
          <a:endParaRPr lang="en" sz="2000" b="1" dirty="0"/>
        </a:p>
      </dgm:t>
    </dgm:pt>
    <dgm:pt modelId="{93F30C90-3551-4A23-B3C9-F94EF57D65E8}" type="parTrans" cxnId="{36BE141B-5B20-46F7-9591-E56FE57F91A5}">
      <dgm:prSet/>
      <dgm:spPr/>
      <dgm:t>
        <a:bodyPr/>
        <a:lstStyle/>
        <a:p>
          <a:endParaRPr lang="es-ES"/>
        </a:p>
      </dgm:t>
    </dgm:pt>
    <dgm:pt modelId="{6B58A568-A29E-4591-A7DF-C8AB427475E2}" type="sibTrans" cxnId="{36BE141B-5B20-46F7-9591-E56FE57F91A5}">
      <dgm:prSet/>
      <dgm:spPr/>
      <dgm:t>
        <a:bodyPr/>
        <a:lstStyle/>
        <a:p>
          <a:endParaRPr lang="es-ES"/>
        </a:p>
      </dgm:t>
    </dgm:pt>
    <dgm:pt modelId="{68A9CB1A-A521-481A-8821-A7D8D7578B71}">
      <dgm:prSet custT="1"/>
      <dgm:spPr>
        <a:solidFill>
          <a:schemeClr val="accent4">
            <a:tint val="40000"/>
            <a:hueOff val="6687934"/>
            <a:satOff val="-2733"/>
            <a:lumOff val="-752"/>
          </a:schemeClr>
        </a:solidFill>
        <a:ln w="28575">
          <a:solidFill>
            <a:srgbClr val="D711E2"/>
          </a:solidFill>
        </a:ln>
      </dgm:spPr>
      <dgm:t>
        <a:bodyPr lIns="36000" rIns="0"/>
        <a:lstStyle/>
        <a:p>
          <a:pPr>
            <a:buNone/>
          </a:pPr>
          <a:r>
            <a:rPr lang="de-DE" sz="2000" b="1" dirty="0"/>
            <a:t>Um die von Gottes Finger geschriebenen 10 Gebote </a:t>
          </a:r>
          <a:br>
            <a:rPr lang="de-DE" sz="2000" b="1" dirty="0"/>
          </a:br>
          <a:r>
            <a:rPr lang="de-DE" sz="2000" b="1" dirty="0"/>
            <a:t>und den Entwurf für das HEILIGTUM zu erhalten (2. Mose 24,12.18; 32,15)</a:t>
          </a:r>
          <a:endParaRPr lang="en" sz="2000" b="1" dirty="0"/>
        </a:p>
      </dgm:t>
    </dgm:pt>
    <dgm:pt modelId="{C9DF452E-832E-45EE-85FA-CB00B84018F4}" type="parTrans" cxnId="{03579AAB-EB30-46FB-BBF6-D975B712C197}">
      <dgm:prSet/>
      <dgm:spPr/>
      <dgm:t>
        <a:bodyPr/>
        <a:lstStyle/>
        <a:p>
          <a:endParaRPr lang="es-ES"/>
        </a:p>
      </dgm:t>
    </dgm:pt>
    <dgm:pt modelId="{093CB1A7-B86C-48CA-AB5A-D051BCB17BA1}" type="sibTrans" cxnId="{03579AAB-EB30-46FB-BBF6-D975B712C197}">
      <dgm:prSet/>
      <dgm:spPr/>
      <dgm:t>
        <a:bodyPr/>
        <a:lstStyle/>
        <a:p>
          <a:endParaRPr lang="es-ES"/>
        </a:p>
      </dgm:t>
    </dgm:pt>
    <dgm:pt modelId="{96A60685-E38A-4F6D-B89A-50CCDC66F144}">
      <dgm:prSet custT="1"/>
      <dgm:spPr>
        <a:solidFill>
          <a:schemeClr val="accent4">
            <a:tint val="40000"/>
            <a:hueOff val="8359917"/>
            <a:satOff val="-3416"/>
            <a:lumOff val="-940"/>
          </a:schemeClr>
        </a:solidFill>
        <a:ln w="28575">
          <a:solidFill>
            <a:srgbClr val="DF0B89"/>
          </a:solidFill>
        </a:ln>
      </dgm:spPr>
      <dgm:t>
        <a:bodyPr lIns="36000" rIns="0"/>
        <a:lstStyle/>
        <a:p>
          <a:pPr>
            <a:buNone/>
          </a:pPr>
          <a:r>
            <a:rPr lang="de-DE" sz="2000" b="1" dirty="0"/>
            <a:t>Moses Fürsprache vor GOTT für die Sünde des Volkes mit dem goldenen Kalb (2. Mose 32:30)</a:t>
          </a:r>
          <a:endParaRPr lang="en" sz="2000" b="1" dirty="0"/>
        </a:p>
      </dgm:t>
    </dgm:pt>
    <dgm:pt modelId="{3D828377-643A-439D-BD6A-81BE318F02E4}" type="parTrans" cxnId="{352B49CC-3A8A-48EB-A026-C5F9D5887BE1}">
      <dgm:prSet/>
      <dgm:spPr/>
      <dgm:t>
        <a:bodyPr/>
        <a:lstStyle/>
        <a:p>
          <a:endParaRPr lang="es-ES"/>
        </a:p>
      </dgm:t>
    </dgm:pt>
    <dgm:pt modelId="{485F644C-6764-4810-98DA-31F12046C641}" type="sibTrans" cxnId="{352B49CC-3A8A-48EB-A026-C5F9D5887BE1}">
      <dgm:prSet/>
      <dgm:spPr/>
      <dgm:t>
        <a:bodyPr/>
        <a:lstStyle/>
        <a:p>
          <a:endParaRPr lang="es-ES"/>
        </a:p>
      </dgm:t>
    </dgm:pt>
    <dgm:pt modelId="{179EC93C-4619-4E83-9C37-24364B61945D}">
      <dgm:prSet custT="1"/>
      <dgm:spPr>
        <a:solidFill>
          <a:schemeClr val="accent4">
            <a:tint val="40000"/>
            <a:hueOff val="10031901"/>
            <a:satOff val="-4099"/>
            <a:lumOff val="-1128"/>
          </a:schemeClr>
        </a:solidFill>
        <a:ln w="28575">
          <a:solidFill>
            <a:srgbClr val="DB0A28"/>
          </a:solidFill>
        </a:ln>
      </dgm:spPr>
      <dgm:t>
        <a:bodyPr lIns="36000" rIns="0"/>
        <a:lstStyle/>
        <a:p>
          <a:pPr>
            <a:buNone/>
          </a:pPr>
          <a:r>
            <a:rPr lang="de-DE" sz="2000" b="1" dirty="0"/>
            <a:t>Damit GOTT ihm Seine HERRLICHKEIT zeigen </a:t>
          </a:r>
          <a:br>
            <a:rPr lang="de-DE" sz="2000" b="1" dirty="0"/>
          </a:br>
          <a:r>
            <a:rPr lang="de-DE" sz="2000" b="1" dirty="0"/>
            <a:t>und er neue Tafeln mit den 10 Geboten erhalten konnte (2. Mose 34:1-5)</a:t>
          </a:r>
          <a:endParaRPr lang="en" sz="2000" b="1" dirty="0"/>
        </a:p>
      </dgm:t>
    </dgm:pt>
    <dgm:pt modelId="{CE9CD513-6ECD-4C61-A9C2-F6643871FE86}" type="parTrans" cxnId="{F13F2BB6-6963-43EB-9CBB-417A59F958D9}">
      <dgm:prSet/>
      <dgm:spPr/>
      <dgm:t>
        <a:bodyPr/>
        <a:lstStyle/>
        <a:p>
          <a:endParaRPr lang="es-ES"/>
        </a:p>
      </dgm:t>
    </dgm:pt>
    <dgm:pt modelId="{B89D8F58-2BA1-4833-8869-E7166BFBADBC}" type="sibTrans" cxnId="{F13F2BB6-6963-43EB-9CBB-417A59F958D9}">
      <dgm:prSet/>
      <dgm:spPr/>
      <dgm:t>
        <a:bodyPr/>
        <a:lstStyle/>
        <a:p>
          <a:endParaRPr lang="es-ES"/>
        </a:p>
      </dgm:t>
    </dgm:pt>
    <dgm:pt modelId="{FDF86717-EF20-45CF-989D-553DEAF72B68}" type="pres">
      <dgm:prSet presAssocID="{8BC50EB3-465B-40B5-9C9C-EB9207DC97C4}" presName="Name0" presStyleCnt="0">
        <dgm:presLayoutVars>
          <dgm:dir/>
          <dgm:animLvl val="lvl"/>
          <dgm:resizeHandles val="exact"/>
        </dgm:presLayoutVars>
      </dgm:prSet>
      <dgm:spPr/>
    </dgm:pt>
    <dgm:pt modelId="{17FD45A4-2B46-492E-926A-5096411C900C}" type="pres">
      <dgm:prSet presAssocID="{F8BE586E-593E-482C-A266-613D528BCBD2}" presName="linNode" presStyleCnt="0"/>
      <dgm:spPr/>
    </dgm:pt>
    <dgm:pt modelId="{FB34CA7B-2553-4AAE-A825-623CC38143DA}" type="pres">
      <dgm:prSet presAssocID="{F8BE586E-593E-482C-A266-613D528BCBD2}" presName="parentText" presStyleLbl="node1" presStyleIdx="0" presStyleCnt="7" custScaleX="15416" custLinFactNeighborX="-21344">
        <dgm:presLayoutVars>
          <dgm:chMax val="1"/>
          <dgm:bulletEnabled val="1"/>
        </dgm:presLayoutVars>
      </dgm:prSet>
      <dgm:spPr/>
    </dgm:pt>
    <dgm:pt modelId="{BBF487B5-2C8A-4FE9-8605-EC37C09075FD}" type="pres">
      <dgm:prSet presAssocID="{F8BE586E-593E-482C-A266-613D528BCBD2}" presName="descendantText" presStyleLbl="alignAccFollowNode1" presStyleIdx="0" presStyleCnt="7" custScaleX="147194">
        <dgm:presLayoutVars>
          <dgm:bulletEnabled val="1"/>
        </dgm:presLayoutVars>
      </dgm:prSet>
      <dgm:spPr/>
    </dgm:pt>
    <dgm:pt modelId="{DA595C26-086A-4D26-9B22-43FB2A49AF36}" type="pres">
      <dgm:prSet presAssocID="{DD32D7CD-F155-434D-A00E-E1F718DF2B88}" presName="sp" presStyleCnt="0"/>
      <dgm:spPr/>
    </dgm:pt>
    <dgm:pt modelId="{93C941BB-738F-42BD-875A-324274C64A1F}" type="pres">
      <dgm:prSet presAssocID="{2EEC3273-5F8A-48C9-850A-69EE6865333D}" presName="linNode" presStyleCnt="0"/>
      <dgm:spPr/>
    </dgm:pt>
    <dgm:pt modelId="{BB4904F8-E866-4201-BC3C-47921BD74100}" type="pres">
      <dgm:prSet presAssocID="{2EEC3273-5F8A-48C9-850A-69EE6865333D}" presName="parentText" presStyleLbl="node1" presStyleIdx="1" presStyleCnt="7" custScaleX="15416" custLinFactNeighborX="-21344">
        <dgm:presLayoutVars>
          <dgm:chMax val="1"/>
          <dgm:bulletEnabled val="1"/>
        </dgm:presLayoutVars>
      </dgm:prSet>
      <dgm:spPr/>
    </dgm:pt>
    <dgm:pt modelId="{76109693-36C5-44EA-BAE6-ABC72EF45D16}" type="pres">
      <dgm:prSet presAssocID="{2EEC3273-5F8A-48C9-850A-69EE6865333D}" presName="descendantText" presStyleLbl="alignAccFollowNode1" presStyleIdx="1" presStyleCnt="7" custScaleX="147194" custScaleY="133219">
        <dgm:presLayoutVars>
          <dgm:bulletEnabled val="1"/>
        </dgm:presLayoutVars>
      </dgm:prSet>
      <dgm:spPr/>
    </dgm:pt>
    <dgm:pt modelId="{DE3ABB7F-3E3E-4C32-9BD4-31FFD0B50747}" type="pres">
      <dgm:prSet presAssocID="{924BC5DF-31C2-49D8-A878-24F9C48E8278}" presName="sp" presStyleCnt="0"/>
      <dgm:spPr/>
    </dgm:pt>
    <dgm:pt modelId="{02D3369B-9AA3-4123-9063-D536A1C560AE}" type="pres">
      <dgm:prSet presAssocID="{589BF8FA-5C3A-40E4-B240-6B101B74E917}" presName="linNode" presStyleCnt="0"/>
      <dgm:spPr/>
    </dgm:pt>
    <dgm:pt modelId="{6CCE813E-5E0B-45F7-96CE-BCF9A901E6CE}" type="pres">
      <dgm:prSet presAssocID="{589BF8FA-5C3A-40E4-B240-6B101B74E917}" presName="parentText" presStyleLbl="node1" presStyleIdx="2" presStyleCnt="7" custScaleX="15416" custLinFactNeighborX="-21344">
        <dgm:presLayoutVars>
          <dgm:chMax val="1"/>
          <dgm:bulletEnabled val="1"/>
        </dgm:presLayoutVars>
      </dgm:prSet>
      <dgm:spPr/>
    </dgm:pt>
    <dgm:pt modelId="{25AD595D-1A10-4938-B875-BE023B2B6731}" type="pres">
      <dgm:prSet presAssocID="{589BF8FA-5C3A-40E4-B240-6B101B74E917}" presName="descendantText" presStyleLbl="alignAccFollowNode1" presStyleIdx="2" presStyleCnt="7" custScaleX="147194">
        <dgm:presLayoutVars>
          <dgm:bulletEnabled val="1"/>
        </dgm:presLayoutVars>
      </dgm:prSet>
      <dgm:spPr/>
    </dgm:pt>
    <dgm:pt modelId="{4A7BADD5-84C1-4FA1-8F41-1818FC8EF581}" type="pres">
      <dgm:prSet presAssocID="{CB82CF41-19A2-4C67-8F75-02D2C1C3FEB8}" presName="sp" presStyleCnt="0"/>
      <dgm:spPr/>
    </dgm:pt>
    <dgm:pt modelId="{D28915CB-8EAB-471C-B5B8-10525612B7A7}" type="pres">
      <dgm:prSet presAssocID="{89309E62-CDD7-41B2-BC71-50E6B2B3AC9A}" presName="linNode" presStyleCnt="0"/>
      <dgm:spPr/>
    </dgm:pt>
    <dgm:pt modelId="{FA7BBE03-741A-428D-A2E0-6E18B56F1B4B}" type="pres">
      <dgm:prSet presAssocID="{89309E62-CDD7-41B2-BC71-50E6B2B3AC9A}" presName="parentText" presStyleLbl="node1" presStyleIdx="3" presStyleCnt="7" custScaleX="15416" custLinFactNeighborX="-21344">
        <dgm:presLayoutVars>
          <dgm:chMax val="1"/>
          <dgm:bulletEnabled val="1"/>
        </dgm:presLayoutVars>
      </dgm:prSet>
      <dgm:spPr/>
    </dgm:pt>
    <dgm:pt modelId="{BF751D0E-0018-4556-BBF6-F057C9893D8F}" type="pres">
      <dgm:prSet presAssocID="{89309E62-CDD7-41B2-BC71-50E6B2B3AC9A}" presName="descendantText" presStyleLbl="alignAccFollowNode1" presStyleIdx="3" presStyleCnt="7" custScaleX="147194">
        <dgm:presLayoutVars>
          <dgm:bulletEnabled val="1"/>
        </dgm:presLayoutVars>
      </dgm:prSet>
      <dgm:spPr/>
    </dgm:pt>
    <dgm:pt modelId="{4EC67DAC-76C5-40DE-9AD5-A8C04FDDA746}" type="pres">
      <dgm:prSet presAssocID="{18E70B06-5AAB-47C1-8C32-6C6B55880051}" presName="sp" presStyleCnt="0"/>
      <dgm:spPr/>
    </dgm:pt>
    <dgm:pt modelId="{A13E4839-68EF-4DAE-B39C-81AE4008BD8F}" type="pres">
      <dgm:prSet presAssocID="{C200C701-680C-41A3-BAC9-65DDA5D879F1}" presName="linNode" presStyleCnt="0"/>
      <dgm:spPr/>
    </dgm:pt>
    <dgm:pt modelId="{1B825D6B-8BFA-484B-9BE4-89EE5CDDE674}" type="pres">
      <dgm:prSet presAssocID="{C200C701-680C-41A3-BAC9-65DDA5D879F1}" presName="parentText" presStyleLbl="node1" presStyleIdx="4" presStyleCnt="7" custScaleX="15416" custLinFactNeighborX="-21344">
        <dgm:presLayoutVars>
          <dgm:chMax val="1"/>
          <dgm:bulletEnabled val="1"/>
        </dgm:presLayoutVars>
      </dgm:prSet>
      <dgm:spPr/>
    </dgm:pt>
    <dgm:pt modelId="{172CFDF2-7936-4E9D-BFFA-0C73FCBBBDC7}" type="pres">
      <dgm:prSet presAssocID="{C200C701-680C-41A3-BAC9-65DDA5D879F1}" presName="descendantText" presStyleLbl="alignAccFollowNode1" presStyleIdx="4" presStyleCnt="7" custScaleX="147194" custScaleY="145931">
        <dgm:presLayoutVars>
          <dgm:bulletEnabled val="1"/>
        </dgm:presLayoutVars>
      </dgm:prSet>
      <dgm:spPr/>
    </dgm:pt>
    <dgm:pt modelId="{0281CC3D-4098-43F7-826D-3BB1EDB4E33A}" type="pres">
      <dgm:prSet presAssocID="{505A5626-3E4E-4960-A3E6-AFB3704F5070}" presName="sp" presStyleCnt="0"/>
      <dgm:spPr/>
    </dgm:pt>
    <dgm:pt modelId="{1CC42359-7D9F-4F11-A284-C365408A369E}" type="pres">
      <dgm:prSet presAssocID="{538FB30C-2DD6-46E4-998A-63CC4A9AEA2B}" presName="linNode" presStyleCnt="0"/>
      <dgm:spPr/>
    </dgm:pt>
    <dgm:pt modelId="{E89644D7-0255-435B-8178-93723A4041E5}" type="pres">
      <dgm:prSet presAssocID="{538FB30C-2DD6-46E4-998A-63CC4A9AEA2B}" presName="parentText" presStyleLbl="node1" presStyleIdx="5" presStyleCnt="7" custScaleX="15416" custLinFactNeighborX="-21344">
        <dgm:presLayoutVars>
          <dgm:chMax val="1"/>
          <dgm:bulletEnabled val="1"/>
        </dgm:presLayoutVars>
      </dgm:prSet>
      <dgm:spPr/>
    </dgm:pt>
    <dgm:pt modelId="{55FC4AB1-9306-4E2A-94B7-638B38853F92}" type="pres">
      <dgm:prSet presAssocID="{538FB30C-2DD6-46E4-998A-63CC4A9AEA2B}" presName="descendantText" presStyleLbl="alignAccFollowNode1" presStyleIdx="5" presStyleCnt="7" custScaleX="147194">
        <dgm:presLayoutVars>
          <dgm:bulletEnabled val="1"/>
        </dgm:presLayoutVars>
      </dgm:prSet>
      <dgm:spPr/>
    </dgm:pt>
    <dgm:pt modelId="{3842F477-B41D-4C07-BD8E-F845D97B45AF}" type="pres">
      <dgm:prSet presAssocID="{86D5E45C-F53B-4251-907D-AA9214745436}" presName="sp" presStyleCnt="0"/>
      <dgm:spPr/>
    </dgm:pt>
    <dgm:pt modelId="{020AB92C-7F6A-48D1-B34F-60F74F938A2D}" type="pres">
      <dgm:prSet presAssocID="{E41AC5FE-3F87-4911-827E-95B18C71597E}" presName="linNode" presStyleCnt="0"/>
      <dgm:spPr/>
    </dgm:pt>
    <dgm:pt modelId="{BC6C4D0C-4B05-4C59-AD15-6A2C1C700397}" type="pres">
      <dgm:prSet presAssocID="{E41AC5FE-3F87-4911-827E-95B18C71597E}" presName="parentText" presStyleLbl="node1" presStyleIdx="6" presStyleCnt="7" custScaleX="15416" custLinFactNeighborX="-21344">
        <dgm:presLayoutVars>
          <dgm:chMax val="1"/>
          <dgm:bulletEnabled val="1"/>
        </dgm:presLayoutVars>
      </dgm:prSet>
      <dgm:spPr/>
    </dgm:pt>
    <dgm:pt modelId="{B35259F7-3DA3-4B94-9D52-4E67297EB8CB}" type="pres">
      <dgm:prSet presAssocID="{E41AC5FE-3F87-4911-827E-95B18C71597E}" presName="descendantText" presStyleLbl="alignAccFollowNode1" presStyleIdx="6" presStyleCnt="7" custScaleX="147194" custScaleY="148891" custLinFactNeighborX="957">
        <dgm:presLayoutVars>
          <dgm:bulletEnabled val="1"/>
        </dgm:presLayoutVars>
      </dgm:prSet>
      <dgm:spPr/>
    </dgm:pt>
  </dgm:ptLst>
  <dgm:cxnLst>
    <dgm:cxn modelId="{F1CF8A05-2F45-43F7-8F96-9EDBF8C23F8F}" type="presOf" srcId="{179EC93C-4619-4E83-9C37-24364B61945D}" destId="{B35259F7-3DA3-4B94-9D52-4E67297EB8CB}" srcOrd="0" destOrd="0" presId="urn:microsoft.com/office/officeart/2005/8/layout/vList5"/>
    <dgm:cxn modelId="{224A861A-924D-4AE6-B8D4-840DB0313788}" srcId="{589BF8FA-5C3A-40E4-B240-6B101B74E917}" destId="{A762F1B7-CC82-4B00-8545-B2561A36ED68}" srcOrd="0" destOrd="0" parTransId="{73CC5936-701C-4107-848E-AFB4F25AAAFC}" sibTransId="{F190BB06-70FD-4D0E-B77D-221EA66B5FBA}"/>
    <dgm:cxn modelId="{36BE141B-5B20-46F7-9591-E56FE57F91A5}" srcId="{89309E62-CDD7-41B2-BC71-50E6B2B3AC9A}" destId="{5C05E1BD-3799-4E1D-907A-D626C808F696}" srcOrd="0" destOrd="0" parTransId="{93F30C90-3551-4A23-B3C9-F94EF57D65E8}" sibTransId="{6B58A568-A29E-4591-A7DF-C8AB427475E2}"/>
    <dgm:cxn modelId="{52411828-2A06-4CB9-8646-E664997BEFC9}" type="presOf" srcId="{68A9CB1A-A521-481A-8821-A7D8D7578B71}" destId="{172CFDF2-7936-4E9D-BFFA-0C73FCBBBDC7}" srcOrd="0" destOrd="0" presId="urn:microsoft.com/office/officeart/2005/8/layout/vList5"/>
    <dgm:cxn modelId="{3489D52D-13C7-45AB-B9DF-9C38B8462EB4}" srcId="{F8BE586E-593E-482C-A266-613D528BCBD2}" destId="{FD504D15-8C07-492A-977F-2F563B1294AC}" srcOrd="0" destOrd="0" parTransId="{F6D4BBA6-DC4F-4EA8-AF28-0B4EB458D282}" sibTransId="{DABE8C31-08E9-4005-8E7C-05683B1AFB09}"/>
    <dgm:cxn modelId="{FA9C1A30-389F-42F1-8781-F68F5D973821}" type="presOf" srcId="{5C05E1BD-3799-4E1D-907A-D626C808F696}" destId="{BF751D0E-0018-4556-BBF6-F057C9893D8F}" srcOrd="0" destOrd="0" presId="urn:microsoft.com/office/officeart/2005/8/layout/vList5"/>
    <dgm:cxn modelId="{91D3EF34-6E02-4B26-A390-5E61989E06B2}" srcId="{8BC50EB3-465B-40B5-9C9C-EB9207DC97C4}" destId="{F8BE586E-593E-482C-A266-613D528BCBD2}" srcOrd="0" destOrd="0" parTransId="{F3762CE1-59BC-4BD5-A547-8FD75E277055}" sibTransId="{DD32D7CD-F155-434D-A00E-E1F718DF2B88}"/>
    <dgm:cxn modelId="{7E957663-776D-4468-BF9E-5688BA93C675}" type="presOf" srcId="{89309E62-CDD7-41B2-BC71-50E6B2B3AC9A}" destId="{FA7BBE03-741A-428D-A2E0-6E18B56F1B4B}" srcOrd="0" destOrd="0" presId="urn:microsoft.com/office/officeart/2005/8/layout/vList5"/>
    <dgm:cxn modelId="{10CEF848-E8BE-4021-8B94-F170DFCE29AC}" srcId="{8BC50EB3-465B-40B5-9C9C-EB9207DC97C4}" destId="{2EEC3273-5F8A-48C9-850A-69EE6865333D}" srcOrd="1" destOrd="0" parTransId="{C524500E-67F9-4A14-8FCC-D55A4EE9E21A}" sibTransId="{924BC5DF-31C2-49D8-A878-24F9C48E8278}"/>
    <dgm:cxn modelId="{F4A1E569-B93B-4829-97C8-18047784F92E}" type="presOf" srcId="{2EEC3273-5F8A-48C9-850A-69EE6865333D}" destId="{BB4904F8-E866-4201-BC3C-47921BD74100}" srcOrd="0" destOrd="0" presId="urn:microsoft.com/office/officeart/2005/8/layout/vList5"/>
    <dgm:cxn modelId="{DFA8C64E-D992-46A8-98A0-A948A438EEEE}" type="presOf" srcId="{39A07B75-1E6B-4C21-8057-B499F783ADBE}" destId="{76109693-36C5-44EA-BAE6-ABC72EF45D16}" srcOrd="0" destOrd="0" presId="urn:microsoft.com/office/officeart/2005/8/layout/vList5"/>
    <dgm:cxn modelId="{58528D53-126E-4903-8C34-67F00BD7E91E}" type="presOf" srcId="{F8BE586E-593E-482C-A266-613D528BCBD2}" destId="{FB34CA7B-2553-4AAE-A825-623CC38143DA}" srcOrd="0" destOrd="0" presId="urn:microsoft.com/office/officeart/2005/8/layout/vList5"/>
    <dgm:cxn modelId="{84CFAC59-8DC6-4733-99CA-C981A9C14314}" srcId="{8BC50EB3-465B-40B5-9C9C-EB9207DC97C4}" destId="{E41AC5FE-3F87-4911-827E-95B18C71597E}" srcOrd="6" destOrd="0" parTransId="{71730F70-6CC3-41CC-A2FE-13A5FA2D4A67}" sibTransId="{08DAD149-8669-440B-9B7C-DEEB836C3B31}"/>
    <dgm:cxn modelId="{B599537E-567F-4763-A336-5DE6E3341834}" type="presOf" srcId="{589BF8FA-5C3A-40E4-B240-6B101B74E917}" destId="{6CCE813E-5E0B-45F7-96CE-BCF9A901E6CE}" srcOrd="0" destOrd="0" presId="urn:microsoft.com/office/officeart/2005/8/layout/vList5"/>
    <dgm:cxn modelId="{B8032485-1CD7-4AF6-8D48-79694B621A0D}" type="presOf" srcId="{A762F1B7-CC82-4B00-8545-B2561A36ED68}" destId="{25AD595D-1A10-4938-B875-BE023B2B6731}" srcOrd="0" destOrd="0" presId="urn:microsoft.com/office/officeart/2005/8/layout/vList5"/>
    <dgm:cxn modelId="{B941F387-58B3-4C75-9AA3-A1D3E96B3434}" srcId="{8BC50EB3-465B-40B5-9C9C-EB9207DC97C4}" destId="{589BF8FA-5C3A-40E4-B240-6B101B74E917}" srcOrd="2" destOrd="0" parTransId="{255734F7-E8FD-422A-928D-FBB167AB1FDB}" sibTransId="{CB82CF41-19A2-4C67-8F75-02D2C1C3FEB8}"/>
    <dgm:cxn modelId="{4B8D008B-796B-4A76-B32B-63F13791624F}" type="presOf" srcId="{96A60685-E38A-4F6D-B89A-50CCDC66F144}" destId="{55FC4AB1-9306-4E2A-94B7-638B38853F92}" srcOrd="0" destOrd="0" presId="urn:microsoft.com/office/officeart/2005/8/layout/vList5"/>
    <dgm:cxn modelId="{52EBD592-892D-4E61-AE69-28DD2016EAE3}" type="presOf" srcId="{E41AC5FE-3F87-4911-827E-95B18C71597E}" destId="{BC6C4D0C-4B05-4C59-AD15-6A2C1C700397}" srcOrd="0" destOrd="0" presId="urn:microsoft.com/office/officeart/2005/8/layout/vList5"/>
    <dgm:cxn modelId="{6253F398-C195-464A-A314-D2E6C18E3CB5}" type="presOf" srcId="{538FB30C-2DD6-46E4-998A-63CC4A9AEA2B}" destId="{E89644D7-0255-435B-8178-93723A4041E5}" srcOrd="0" destOrd="0" presId="urn:microsoft.com/office/officeart/2005/8/layout/vList5"/>
    <dgm:cxn modelId="{03579AAB-EB30-46FB-BBF6-D975B712C197}" srcId="{C200C701-680C-41A3-BAC9-65DDA5D879F1}" destId="{68A9CB1A-A521-481A-8821-A7D8D7578B71}" srcOrd="0" destOrd="0" parTransId="{C9DF452E-832E-45EE-85FA-CB00B84018F4}" sibTransId="{093CB1A7-B86C-48CA-AB5A-D051BCB17BA1}"/>
    <dgm:cxn modelId="{F13F2BB6-6963-43EB-9CBB-417A59F958D9}" srcId="{E41AC5FE-3F87-4911-827E-95B18C71597E}" destId="{179EC93C-4619-4E83-9C37-24364B61945D}" srcOrd="0" destOrd="0" parTransId="{CE9CD513-6ECD-4C61-A9C2-F6643871FE86}" sibTransId="{B89D8F58-2BA1-4833-8869-E7166BFBADBC}"/>
    <dgm:cxn modelId="{93465DB8-5274-43E4-9151-73A03750CB99}" srcId="{8BC50EB3-465B-40B5-9C9C-EB9207DC97C4}" destId="{C200C701-680C-41A3-BAC9-65DDA5D879F1}" srcOrd="4" destOrd="0" parTransId="{570AE742-A9D5-4FBE-A4F9-1E6AFA9C74AB}" sibTransId="{505A5626-3E4E-4960-A3E6-AFB3704F5070}"/>
    <dgm:cxn modelId="{352B49CC-3A8A-48EB-A026-C5F9D5887BE1}" srcId="{538FB30C-2DD6-46E4-998A-63CC4A9AEA2B}" destId="{96A60685-E38A-4F6D-B89A-50CCDC66F144}" srcOrd="0" destOrd="0" parTransId="{3D828377-643A-439D-BD6A-81BE318F02E4}" sibTransId="{485F644C-6764-4810-98DA-31F12046C641}"/>
    <dgm:cxn modelId="{D23120DC-1907-4890-BE42-2A3007A6353F}" srcId="{2EEC3273-5F8A-48C9-850A-69EE6865333D}" destId="{39A07B75-1E6B-4C21-8057-B499F783ADBE}" srcOrd="0" destOrd="0" parTransId="{4B1BD840-892C-4485-9BC8-C24028A12201}" sibTransId="{26B54357-E311-4F41-B2E9-02F746F4B4EB}"/>
    <dgm:cxn modelId="{E80F6EDD-0198-4FD9-BBB1-B3F949535415}" type="presOf" srcId="{FD504D15-8C07-492A-977F-2F563B1294AC}" destId="{BBF487B5-2C8A-4FE9-8605-EC37C09075FD}" srcOrd="0" destOrd="0" presId="urn:microsoft.com/office/officeart/2005/8/layout/vList5"/>
    <dgm:cxn modelId="{497F34E1-F00A-4849-B95B-69235D065020}" srcId="{8BC50EB3-465B-40B5-9C9C-EB9207DC97C4}" destId="{89309E62-CDD7-41B2-BC71-50E6B2B3AC9A}" srcOrd="3" destOrd="0" parTransId="{440BB256-051D-4CC8-93DB-98D20E3FB8E9}" sibTransId="{18E70B06-5AAB-47C1-8C32-6C6B55880051}"/>
    <dgm:cxn modelId="{E366A9E6-CAA7-4D7F-B40E-37F309C1821C}" type="presOf" srcId="{C200C701-680C-41A3-BAC9-65DDA5D879F1}" destId="{1B825D6B-8BFA-484B-9BE4-89EE5CDDE674}" srcOrd="0" destOrd="0" presId="urn:microsoft.com/office/officeart/2005/8/layout/vList5"/>
    <dgm:cxn modelId="{A03A0BE8-D109-45E5-AF48-95295D6A37BD}" srcId="{8BC50EB3-465B-40B5-9C9C-EB9207DC97C4}" destId="{538FB30C-2DD6-46E4-998A-63CC4A9AEA2B}" srcOrd="5" destOrd="0" parTransId="{387158E4-63D2-4F2D-B594-DFEB6D7CF40F}" sibTransId="{86D5E45C-F53B-4251-907D-AA9214745436}"/>
    <dgm:cxn modelId="{C33635F3-0901-484B-BCE4-F7CE59538684}" type="presOf" srcId="{8BC50EB3-465B-40B5-9C9C-EB9207DC97C4}" destId="{FDF86717-EF20-45CF-989D-553DEAF72B68}" srcOrd="0" destOrd="0" presId="urn:microsoft.com/office/officeart/2005/8/layout/vList5"/>
    <dgm:cxn modelId="{127453FB-D616-481B-8CCA-8112145A9B00}" type="presParOf" srcId="{FDF86717-EF20-45CF-989D-553DEAF72B68}" destId="{17FD45A4-2B46-492E-926A-5096411C900C}" srcOrd="0" destOrd="0" presId="urn:microsoft.com/office/officeart/2005/8/layout/vList5"/>
    <dgm:cxn modelId="{B1DE8635-D226-4A06-8B90-DB5151DA36BE}" type="presParOf" srcId="{17FD45A4-2B46-492E-926A-5096411C900C}" destId="{FB34CA7B-2553-4AAE-A825-623CC38143DA}" srcOrd="0" destOrd="0" presId="urn:microsoft.com/office/officeart/2005/8/layout/vList5"/>
    <dgm:cxn modelId="{D2EDE6D8-2044-4CAD-9F2D-FB963F6D4D33}" type="presParOf" srcId="{17FD45A4-2B46-492E-926A-5096411C900C}" destId="{BBF487B5-2C8A-4FE9-8605-EC37C09075FD}" srcOrd="1" destOrd="0" presId="urn:microsoft.com/office/officeart/2005/8/layout/vList5"/>
    <dgm:cxn modelId="{8C76E65B-6A02-4754-99B8-317DBEC13DC7}" type="presParOf" srcId="{FDF86717-EF20-45CF-989D-553DEAF72B68}" destId="{DA595C26-086A-4D26-9B22-43FB2A49AF36}" srcOrd="1" destOrd="0" presId="urn:microsoft.com/office/officeart/2005/8/layout/vList5"/>
    <dgm:cxn modelId="{E4B83A99-5E0B-4411-90A7-69B2A7305F87}" type="presParOf" srcId="{FDF86717-EF20-45CF-989D-553DEAF72B68}" destId="{93C941BB-738F-42BD-875A-324274C64A1F}" srcOrd="2" destOrd="0" presId="urn:microsoft.com/office/officeart/2005/8/layout/vList5"/>
    <dgm:cxn modelId="{CBFEFFDB-895A-4C04-BA54-69B71350D53E}" type="presParOf" srcId="{93C941BB-738F-42BD-875A-324274C64A1F}" destId="{BB4904F8-E866-4201-BC3C-47921BD74100}" srcOrd="0" destOrd="0" presId="urn:microsoft.com/office/officeart/2005/8/layout/vList5"/>
    <dgm:cxn modelId="{2A622614-CE7B-441D-94DF-C7E5B7BB1370}" type="presParOf" srcId="{93C941BB-738F-42BD-875A-324274C64A1F}" destId="{76109693-36C5-44EA-BAE6-ABC72EF45D16}" srcOrd="1" destOrd="0" presId="urn:microsoft.com/office/officeart/2005/8/layout/vList5"/>
    <dgm:cxn modelId="{57D19944-D565-4506-AC44-24E24E9DB718}" type="presParOf" srcId="{FDF86717-EF20-45CF-989D-553DEAF72B68}" destId="{DE3ABB7F-3E3E-4C32-9BD4-31FFD0B50747}" srcOrd="3" destOrd="0" presId="urn:microsoft.com/office/officeart/2005/8/layout/vList5"/>
    <dgm:cxn modelId="{6996F36A-1F24-4458-8167-1EE666EF89AB}" type="presParOf" srcId="{FDF86717-EF20-45CF-989D-553DEAF72B68}" destId="{02D3369B-9AA3-4123-9063-D536A1C560AE}" srcOrd="4" destOrd="0" presId="urn:microsoft.com/office/officeart/2005/8/layout/vList5"/>
    <dgm:cxn modelId="{66E97C83-AB56-40F8-960C-11B649373CD0}" type="presParOf" srcId="{02D3369B-9AA3-4123-9063-D536A1C560AE}" destId="{6CCE813E-5E0B-45F7-96CE-BCF9A901E6CE}" srcOrd="0" destOrd="0" presId="urn:microsoft.com/office/officeart/2005/8/layout/vList5"/>
    <dgm:cxn modelId="{16BE374E-3E08-46A6-970D-72ED5DF66362}" type="presParOf" srcId="{02D3369B-9AA3-4123-9063-D536A1C560AE}" destId="{25AD595D-1A10-4938-B875-BE023B2B6731}" srcOrd="1" destOrd="0" presId="urn:microsoft.com/office/officeart/2005/8/layout/vList5"/>
    <dgm:cxn modelId="{43961EF9-82E2-4BE4-B456-C3468C979B5F}" type="presParOf" srcId="{FDF86717-EF20-45CF-989D-553DEAF72B68}" destId="{4A7BADD5-84C1-4FA1-8F41-1818FC8EF581}" srcOrd="5" destOrd="0" presId="urn:microsoft.com/office/officeart/2005/8/layout/vList5"/>
    <dgm:cxn modelId="{40D4E15F-B2B7-4FE1-ABA9-9EDC3512FEEB}" type="presParOf" srcId="{FDF86717-EF20-45CF-989D-553DEAF72B68}" destId="{D28915CB-8EAB-471C-B5B8-10525612B7A7}" srcOrd="6" destOrd="0" presId="urn:microsoft.com/office/officeart/2005/8/layout/vList5"/>
    <dgm:cxn modelId="{FA5F0DDD-E2F5-4750-B7C0-D81681B90FE7}" type="presParOf" srcId="{D28915CB-8EAB-471C-B5B8-10525612B7A7}" destId="{FA7BBE03-741A-428D-A2E0-6E18B56F1B4B}" srcOrd="0" destOrd="0" presId="urn:microsoft.com/office/officeart/2005/8/layout/vList5"/>
    <dgm:cxn modelId="{C82317E0-A9E7-4309-B4D9-1D5FD85B1833}" type="presParOf" srcId="{D28915CB-8EAB-471C-B5B8-10525612B7A7}" destId="{BF751D0E-0018-4556-BBF6-F057C9893D8F}" srcOrd="1" destOrd="0" presId="urn:microsoft.com/office/officeart/2005/8/layout/vList5"/>
    <dgm:cxn modelId="{B37A7ACF-322D-4319-BCCE-16BAFBCBA04A}" type="presParOf" srcId="{FDF86717-EF20-45CF-989D-553DEAF72B68}" destId="{4EC67DAC-76C5-40DE-9AD5-A8C04FDDA746}" srcOrd="7" destOrd="0" presId="urn:microsoft.com/office/officeart/2005/8/layout/vList5"/>
    <dgm:cxn modelId="{4C8F2162-1A9C-4703-BD34-62354FD958E2}" type="presParOf" srcId="{FDF86717-EF20-45CF-989D-553DEAF72B68}" destId="{A13E4839-68EF-4DAE-B39C-81AE4008BD8F}" srcOrd="8" destOrd="0" presId="urn:microsoft.com/office/officeart/2005/8/layout/vList5"/>
    <dgm:cxn modelId="{488D46DF-496D-40C1-8AE2-538EC01F46EB}" type="presParOf" srcId="{A13E4839-68EF-4DAE-B39C-81AE4008BD8F}" destId="{1B825D6B-8BFA-484B-9BE4-89EE5CDDE674}" srcOrd="0" destOrd="0" presId="urn:microsoft.com/office/officeart/2005/8/layout/vList5"/>
    <dgm:cxn modelId="{C8D19CE9-A701-4A52-85DF-591BCB53E509}" type="presParOf" srcId="{A13E4839-68EF-4DAE-B39C-81AE4008BD8F}" destId="{172CFDF2-7936-4E9D-BFFA-0C73FCBBBDC7}" srcOrd="1" destOrd="0" presId="urn:microsoft.com/office/officeart/2005/8/layout/vList5"/>
    <dgm:cxn modelId="{C13805F8-9EB7-4DEC-AF48-ECFFE64BEBD3}" type="presParOf" srcId="{FDF86717-EF20-45CF-989D-553DEAF72B68}" destId="{0281CC3D-4098-43F7-826D-3BB1EDB4E33A}" srcOrd="9" destOrd="0" presId="urn:microsoft.com/office/officeart/2005/8/layout/vList5"/>
    <dgm:cxn modelId="{52EE6EB6-6D47-4D23-8158-FA4E58B31E61}" type="presParOf" srcId="{FDF86717-EF20-45CF-989D-553DEAF72B68}" destId="{1CC42359-7D9F-4F11-A284-C365408A369E}" srcOrd="10" destOrd="0" presId="urn:microsoft.com/office/officeart/2005/8/layout/vList5"/>
    <dgm:cxn modelId="{3BB53ECC-8118-4348-8C74-B076EC99BB3E}" type="presParOf" srcId="{1CC42359-7D9F-4F11-A284-C365408A369E}" destId="{E89644D7-0255-435B-8178-93723A4041E5}" srcOrd="0" destOrd="0" presId="urn:microsoft.com/office/officeart/2005/8/layout/vList5"/>
    <dgm:cxn modelId="{3FE06EAC-55CD-44D6-B4AF-32C485B545BE}" type="presParOf" srcId="{1CC42359-7D9F-4F11-A284-C365408A369E}" destId="{55FC4AB1-9306-4E2A-94B7-638B38853F92}" srcOrd="1" destOrd="0" presId="urn:microsoft.com/office/officeart/2005/8/layout/vList5"/>
    <dgm:cxn modelId="{E4FE025D-E7AF-400C-B213-10FCDFC1C60B}" type="presParOf" srcId="{FDF86717-EF20-45CF-989D-553DEAF72B68}" destId="{3842F477-B41D-4C07-BD8E-F845D97B45AF}" srcOrd="11" destOrd="0" presId="urn:microsoft.com/office/officeart/2005/8/layout/vList5"/>
    <dgm:cxn modelId="{1077115E-A70E-4F9D-BD2E-C50619EF40F5}" type="presParOf" srcId="{FDF86717-EF20-45CF-989D-553DEAF72B68}" destId="{020AB92C-7F6A-48D1-B34F-60F74F938A2D}" srcOrd="12" destOrd="0" presId="urn:microsoft.com/office/officeart/2005/8/layout/vList5"/>
    <dgm:cxn modelId="{5CD5AD58-CB8F-4269-95BC-D45C2B3732E5}" type="presParOf" srcId="{020AB92C-7F6A-48D1-B34F-60F74F938A2D}" destId="{BC6C4D0C-4B05-4C59-AD15-6A2C1C700397}" srcOrd="0" destOrd="0" presId="urn:microsoft.com/office/officeart/2005/8/layout/vList5"/>
    <dgm:cxn modelId="{38946DFF-63FE-4887-9B6F-AABDFC590214}" type="presParOf" srcId="{020AB92C-7F6A-48D1-B34F-60F74F938A2D}" destId="{B35259F7-3DA3-4B94-9D52-4E67297EB8CB}" srcOrd="1" destOrd="0" presId="urn:microsoft.com/office/officeart/2005/8/layout/vList5"/>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502CF8C-9A59-43F1-9771-F3114ADEB154}">
      <dsp:nvSpPr>
        <dsp:cNvPr id="0" name=""/>
        <dsp:cNvSpPr/>
      </dsp:nvSpPr>
      <dsp:spPr>
        <a:xfrm>
          <a:off x="5199" y="2426368"/>
          <a:ext cx="10772674" cy="1096254"/>
        </a:xfrm>
        <a:prstGeom prst="roundRect">
          <a:avLst>
            <a:gd name="adj" fmla="val 10000"/>
          </a:avLst>
        </a:prstGeom>
        <a:gradFill rotWithShape="0">
          <a:gsLst>
            <a:gs pos="54000">
              <a:schemeClr val="accent2">
                <a:lumMod val="20000"/>
                <a:lumOff val="80000"/>
              </a:schemeClr>
            </a:gs>
            <a:gs pos="18000">
              <a:srgbClr val="E3B84B">
                <a:hueOff val="0"/>
                <a:satOff val="0"/>
                <a:lumOff val="0"/>
                <a:alphaOff val="0"/>
                <a:satMod val="110000"/>
                <a:lumMod val="100000"/>
                <a:shade val="100000"/>
              </a:srgbClr>
            </a:gs>
            <a:gs pos="87000">
              <a:srgbClr val="D46853"/>
            </a:gs>
          </a:gsLst>
          <a:lin ang="5400000" scaled="0"/>
        </a:gradFill>
        <a:ln>
          <a:noFill/>
        </a:ln>
        <a:effectLst>
          <a:outerShdw blurRad="50800" dist="38100" dir="2700000" algn="tl" rotWithShape="0">
            <a:prstClr val="black">
              <a:alpha val="40000"/>
            </a:prst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76200" tIns="50800" rIns="76200" bIns="50800" numCol="1" spcCol="1270" anchor="ctr" anchorCtr="0">
          <a:noAutofit/>
        </a:bodyPr>
        <a:lstStyle/>
        <a:p>
          <a:pPr marL="0" lvl="0" indent="0" algn="ctr" defTabSz="1778000">
            <a:lnSpc>
              <a:spcPct val="90000"/>
            </a:lnSpc>
            <a:spcBef>
              <a:spcPct val="0"/>
            </a:spcBef>
            <a:spcAft>
              <a:spcPct val="35000"/>
            </a:spcAft>
            <a:buNone/>
          </a:pPr>
          <a:r>
            <a:rPr lang="de-DE" sz="4000" b="1" kern="1200" dirty="0">
              <a:solidFill>
                <a:schemeClr val="bg2">
                  <a:lumMod val="40000"/>
                  <a:lumOff val="60000"/>
                </a:schemeClr>
              </a:solidFill>
              <a:effectLst>
                <a:outerShdw blurRad="38100" dist="38100" dir="2700000" algn="tl">
                  <a:srgbClr val="000000">
                    <a:alpha val="43137"/>
                  </a:srgbClr>
                </a:outerShdw>
              </a:effectLst>
            </a:rPr>
            <a:t>Die Beziehung zwischen GOTT und Moses </a:t>
          </a:r>
          <a:br>
            <a:rPr lang="de-DE" sz="4000" b="1" kern="1200" dirty="0">
              <a:solidFill>
                <a:schemeClr val="bg2">
                  <a:lumMod val="40000"/>
                  <a:lumOff val="60000"/>
                </a:schemeClr>
              </a:solidFill>
              <a:effectLst>
                <a:outerShdw blurRad="38100" dist="38100" dir="2700000" algn="tl">
                  <a:srgbClr val="000000">
                    <a:alpha val="43137"/>
                  </a:srgbClr>
                </a:outerShdw>
              </a:effectLst>
            </a:rPr>
          </a:br>
          <a:r>
            <a:rPr lang="de-DE" sz="4000" b="1" kern="1200" dirty="0">
              <a:solidFill>
                <a:schemeClr val="bg2">
                  <a:lumMod val="40000"/>
                  <a:lumOff val="60000"/>
                </a:schemeClr>
              </a:solidFill>
              <a:effectLst>
                <a:outerShdw blurRad="38100" dist="38100" dir="2700000" algn="tl">
                  <a:srgbClr val="000000">
                    <a:alpha val="43137"/>
                  </a:srgbClr>
                </a:outerShdw>
              </a:effectLst>
            </a:rPr>
            <a:t>vertiefte sich allmählich</a:t>
          </a:r>
          <a:endParaRPr lang="es-ES" sz="4000" kern="1200" dirty="0">
            <a:solidFill>
              <a:schemeClr val="bg2">
                <a:lumMod val="40000"/>
                <a:lumOff val="60000"/>
              </a:schemeClr>
            </a:solidFill>
            <a:effectLst>
              <a:outerShdw blurRad="38100" dist="38100" dir="2700000" algn="tl">
                <a:srgbClr val="000000">
                  <a:alpha val="43137"/>
                </a:srgbClr>
              </a:outerShdw>
            </a:effectLst>
          </a:endParaRPr>
        </a:p>
      </dsp:txBody>
      <dsp:txXfrm>
        <a:off x="37307" y="2458476"/>
        <a:ext cx="10708458" cy="1032038"/>
      </dsp:txXfrm>
    </dsp:sp>
    <dsp:sp modelId="{0E0B2D9D-C201-461E-A232-32039D6D5202}">
      <dsp:nvSpPr>
        <dsp:cNvPr id="0" name=""/>
        <dsp:cNvSpPr/>
      </dsp:nvSpPr>
      <dsp:spPr>
        <a:xfrm>
          <a:off x="0" y="3719949"/>
          <a:ext cx="1690347" cy="1096254"/>
        </a:xfrm>
        <a:prstGeom prst="roundRect">
          <a:avLst>
            <a:gd name="adj" fmla="val 16670"/>
          </a:avLst>
        </a:prstGeom>
        <a:blipFill dpi="0" rotWithShape="1">
          <a:blip xmlns:r="http://schemas.openxmlformats.org/officeDocument/2006/relationships" r:embed="rId1" cstate="email">
            <a:extLst>
              <a:ext uri="{BEBA8EAE-BF5A-486C-A8C5-ECC9F3942E4B}">
                <a14:imgProps xmlns:a14="http://schemas.microsoft.com/office/drawing/2010/main">
                  <a14:imgLayer r:embed="rId2">
                    <a14:imgEffect>
                      <a14:brightnessContrast bright="20000"/>
                    </a14:imgEffect>
                  </a14:imgLayer>
                </a14:imgProps>
              </a:ext>
              <a:ext uri="{28A0092B-C50C-407E-A947-70E740481C1C}">
                <a14:useLocalDpi xmlns:a14="http://schemas.microsoft.com/office/drawing/2010/main"/>
              </a:ext>
            </a:extLst>
          </a:blip>
          <a:srcRect/>
          <a:stretch>
            <a:fillRect t="-27097" b="-27097"/>
          </a:stretch>
        </a:blipFill>
        <a:ln>
          <a:noFill/>
        </a:ln>
        <a:effectLst>
          <a:outerShdw blurRad="50800" dist="38100" dir="2700000" algn="tl" rotWithShape="0">
            <a:prstClr val="black">
              <a:alpha val="40000"/>
            </a:prst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4F0E2707-3F34-4A49-B35E-1481E006C148}">
      <dsp:nvSpPr>
        <dsp:cNvPr id="0" name=""/>
        <dsp:cNvSpPr/>
      </dsp:nvSpPr>
      <dsp:spPr>
        <a:xfrm>
          <a:off x="2057341" y="3719949"/>
          <a:ext cx="8725732" cy="1096254"/>
        </a:xfrm>
        <a:prstGeom prst="roundRect">
          <a:avLst>
            <a:gd name="adj" fmla="val 16670"/>
          </a:avLst>
        </a:prstGeom>
        <a:gradFill rotWithShape="0">
          <a:gsLst>
            <a:gs pos="0">
              <a:srgbClr val="B1319F">
                <a:hueOff val="0"/>
                <a:satOff val="0"/>
                <a:lumOff val="0"/>
                <a:alphaOff val="0"/>
                <a:satMod val="103000"/>
                <a:lumMod val="102000"/>
                <a:tint val="94000"/>
              </a:srgbClr>
            </a:gs>
            <a:gs pos="50000">
              <a:srgbClr val="B1319F">
                <a:hueOff val="0"/>
                <a:satOff val="0"/>
                <a:lumOff val="0"/>
                <a:alphaOff val="0"/>
                <a:satMod val="110000"/>
                <a:lumMod val="100000"/>
                <a:shade val="100000"/>
              </a:srgbClr>
            </a:gs>
            <a:gs pos="100000">
              <a:srgbClr val="B1319F">
                <a:hueOff val="0"/>
                <a:satOff val="0"/>
                <a:lumOff val="0"/>
                <a:alphaOff val="0"/>
                <a:lumMod val="99000"/>
                <a:satMod val="120000"/>
                <a:shade val="78000"/>
              </a:srgbClr>
            </a:gs>
          </a:gsLst>
          <a:lin ang="5400000" scaled="0"/>
        </a:gradFill>
        <a:ln>
          <a:noFill/>
        </a:ln>
        <a:effectLst>
          <a:outerShdw blurRad="50800" dist="38100" dir="2700000" algn="tl" rotWithShape="0">
            <a:prstClr val="black">
              <a:alpha val="40000"/>
            </a:prst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142240" tIns="142240" rIns="142240" bIns="142240" numCol="1" spcCol="1270" anchor="ctr" anchorCtr="0">
          <a:noAutofit/>
        </a:bodyPr>
        <a:lstStyle/>
        <a:p>
          <a:pPr marL="0" lvl="0" indent="0" algn="ctr" defTabSz="889000">
            <a:lnSpc>
              <a:spcPct val="90000"/>
            </a:lnSpc>
            <a:spcBef>
              <a:spcPct val="0"/>
            </a:spcBef>
            <a:spcAft>
              <a:spcPct val="35000"/>
            </a:spcAft>
            <a:buNone/>
          </a:pPr>
          <a:r>
            <a:rPr lang="de-DE" sz="2800" b="1" kern="1200" dirty="0">
              <a:solidFill>
                <a:prstClr val="white"/>
              </a:solidFill>
              <a:effectLst>
                <a:outerShdw blurRad="38100" dist="38100" dir="2700000" algn="tl">
                  <a:srgbClr val="000000">
                    <a:alpha val="43137"/>
                  </a:srgbClr>
                </a:outerShdw>
              </a:effectLst>
              <a:latin typeface="Aptos" panose="02110004020202020204"/>
              <a:ea typeface="+mn-ea"/>
              <a:cs typeface="+mn-cs"/>
            </a:rPr>
            <a:t>GOTT inspirierte Moses, </a:t>
          </a:r>
          <a:br>
            <a:rPr lang="de-DE" sz="2800" b="1" kern="1200" dirty="0">
              <a:solidFill>
                <a:prstClr val="white"/>
              </a:solidFill>
              <a:effectLst>
                <a:outerShdw blurRad="38100" dist="38100" dir="2700000" algn="tl">
                  <a:srgbClr val="000000">
                    <a:alpha val="43137"/>
                  </a:srgbClr>
                </a:outerShdw>
              </a:effectLst>
              <a:latin typeface="Aptos" panose="02110004020202020204"/>
              <a:ea typeface="+mn-ea"/>
              <a:cs typeface="+mn-cs"/>
            </a:rPr>
          </a:br>
          <a:r>
            <a:rPr lang="de-DE" sz="2800" b="1" kern="1200" dirty="0">
              <a:solidFill>
                <a:prstClr val="white"/>
              </a:solidFill>
              <a:effectLst>
                <a:outerShdw blurRad="38100" dist="38100" dir="2700000" algn="tl">
                  <a:srgbClr val="000000">
                    <a:alpha val="43137"/>
                  </a:srgbClr>
                </a:outerShdw>
              </a:effectLst>
              <a:latin typeface="Aptos" panose="02110004020202020204"/>
              <a:ea typeface="+mn-ea"/>
              <a:cs typeface="+mn-cs"/>
            </a:rPr>
            <a:t>das Buch Hiob und das 1. Buch Mose zu schreiben.</a:t>
          </a:r>
          <a:endParaRPr lang="en" sz="2800" b="1" kern="1200" dirty="0">
            <a:solidFill>
              <a:prstClr val="white"/>
            </a:solidFill>
            <a:effectLst>
              <a:outerShdw blurRad="38100" dist="38100" dir="2700000" algn="tl">
                <a:srgbClr val="000000">
                  <a:alpha val="43137"/>
                </a:srgbClr>
              </a:outerShdw>
            </a:effectLst>
            <a:latin typeface="Aptos" panose="02110004020202020204"/>
            <a:ea typeface="+mn-ea"/>
            <a:cs typeface="+mn-cs"/>
          </a:endParaRPr>
        </a:p>
      </dsp:txBody>
      <dsp:txXfrm>
        <a:off x="2110865" y="3773473"/>
        <a:ext cx="8618684" cy="989206"/>
      </dsp:txXfrm>
    </dsp:sp>
    <dsp:sp modelId="{D9652166-3E02-432F-B6B1-A04C56B835CD}">
      <dsp:nvSpPr>
        <dsp:cNvPr id="0" name=""/>
        <dsp:cNvSpPr/>
      </dsp:nvSpPr>
      <dsp:spPr>
        <a:xfrm>
          <a:off x="0" y="4947754"/>
          <a:ext cx="1690347" cy="1096254"/>
        </a:xfrm>
        <a:prstGeom prst="roundRect">
          <a:avLst>
            <a:gd name="adj" fmla="val 16670"/>
          </a:avLst>
        </a:prstGeom>
        <a:blipFill dpi="0" rotWithShape="1">
          <a:blip xmlns:r="http://schemas.openxmlformats.org/officeDocument/2006/relationships" r:embed="rId3" cstate="email">
            <a:extLst>
              <a:ext uri="{28A0092B-C50C-407E-A947-70E740481C1C}">
                <a14:useLocalDpi xmlns:a14="http://schemas.microsoft.com/office/drawing/2010/main"/>
              </a:ext>
            </a:extLst>
          </a:blip>
          <a:srcRect/>
          <a:stretch>
            <a:fillRect/>
          </a:stretch>
        </a:blipFill>
        <a:ln>
          <a:noFill/>
        </a:ln>
        <a:effectLst>
          <a:outerShdw blurRad="50800" dist="38100" dir="2700000" algn="tl" rotWithShape="0">
            <a:prstClr val="black">
              <a:alpha val="40000"/>
            </a:prst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39603E88-9986-4BB9-8B5A-8AA98335E690}">
      <dsp:nvSpPr>
        <dsp:cNvPr id="0" name=""/>
        <dsp:cNvSpPr/>
      </dsp:nvSpPr>
      <dsp:spPr>
        <a:xfrm>
          <a:off x="2057341" y="4947754"/>
          <a:ext cx="8725732" cy="1096254"/>
        </a:xfrm>
        <a:prstGeom prst="roundRect">
          <a:avLst>
            <a:gd name="adj" fmla="val 16670"/>
          </a:avLst>
        </a:prstGeom>
        <a:gradFill rotWithShape="0">
          <a:gsLst>
            <a:gs pos="0">
              <a:srgbClr val="E3B84B">
                <a:hueOff val="0"/>
                <a:satOff val="0"/>
                <a:lumOff val="0"/>
                <a:alphaOff val="0"/>
                <a:satMod val="103000"/>
                <a:lumMod val="102000"/>
                <a:tint val="94000"/>
              </a:srgbClr>
            </a:gs>
            <a:gs pos="50000">
              <a:srgbClr val="E3B84B">
                <a:hueOff val="0"/>
                <a:satOff val="0"/>
                <a:lumOff val="0"/>
                <a:alphaOff val="0"/>
                <a:satMod val="110000"/>
                <a:lumMod val="100000"/>
                <a:shade val="100000"/>
              </a:srgbClr>
            </a:gs>
            <a:gs pos="100000">
              <a:srgbClr val="E3B84B">
                <a:hueOff val="0"/>
                <a:satOff val="0"/>
                <a:lumOff val="0"/>
                <a:alphaOff val="0"/>
                <a:lumMod val="99000"/>
                <a:satMod val="120000"/>
                <a:shade val="78000"/>
              </a:srgbClr>
            </a:gs>
          </a:gsLst>
          <a:lin ang="5400000" scaled="0"/>
        </a:gradFill>
        <a:ln>
          <a:noFill/>
        </a:ln>
        <a:effectLst>
          <a:outerShdw blurRad="50800" dist="38100" dir="2700000" algn="tl" rotWithShape="0">
            <a:prstClr val="black">
              <a:alpha val="40000"/>
            </a:prst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142240" tIns="142240" rIns="142240" bIns="142240" numCol="1" spcCol="1270" anchor="ctr" anchorCtr="0">
          <a:noAutofit/>
        </a:bodyPr>
        <a:lstStyle/>
        <a:p>
          <a:pPr marL="0" lvl="0" indent="0" algn="ctr" defTabSz="889000">
            <a:lnSpc>
              <a:spcPct val="90000"/>
            </a:lnSpc>
            <a:spcBef>
              <a:spcPct val="0"/>
            </a:spcBef>
            <a:spcAft>
              <a:spcPct val="35000"/>
            </a:spcAft>
            <a:buNone/>
          </a:pPr>
          <a:r>
            <a:rPr lang="de-DE" sz="2800" b="1" kern="1200" dirty="0">
              <a:solidFill>
                <a:prstClr val="white"/>
              </a:solidFill>
              <a:effectLst>
                <a:outerShdw blurRad="38100" dist="38100" dir="2700000" algn="tl">
                  <a:srgbClr val="000000">
                    <a:alpha val="43137"/>
                  </a:srgbClr>
                </a:outerShdw>
              </a:effectLst>
              <a:latin typeface="Aptos" panose="02110004020202020204"/>
              <a:ea typeface="+mn-ea"/>
              <a:cs typeface="+mn-cs"/>
            </a:rPr>
            <a:t>GOTT rief Mose </a:t>
          </a:r>
          <a:br>
            <a:rPr lang="de-DE" sz="2800" b="1" kern="1200" dirty="0">
              <a:solidFill>
                <a:prstClr val="white"/>
              </a:solidFill>
              <a:effectLst>
                <a:outerShdw blurRad="38100" dist="38100" dir="2700000" algn="tl">
                  <a:srgbClr val="000000">
                    <a:alpha val="43137"/>
                  </a:srgbClr>
                </a:outerShdw>
              </a:effectLst>
              <a:latin typeface="Aptos" panose="02110004020202020204"/>
              <a:ea typeface="+mn-ea"/>
              <a:cs typeface="+mn-cs"/>
            </a:rPr>
          </a:br>
          <a:r>
            <a:rPr lang="de-DE" sz="2800" b="1" kern="1200" dirty="0">
              <a:solidFill>
                <a:prstClr val="white"/>
              </a:solidFill>
              <a:effectLst>
                <a:outerShdw blurRad="38100" dist="38100" dir="2700000" algn="tl">
                  <a:srgbClr val="000000">
                    <a:alpha val="43137"/>
                  </a:srgbClr>
                </a:outerShdw>
              </a:effectLst>
              <a:latin typeface="Aptos" panose="02110004020202020204"/>
              <a:ea typeface="+mn-ea"/>
              <a:cs typeface="+mn-cs"/>
            </a:rPr>
            <a:t>aus dem brennenden Dornbusch zu sich</a:t>
          </a:r>
          <a:endParaRPr lang="en" sz="2800" b="1" kern="1200" dirty="0">
            <a:solidFill>
              <a:prstClr val="white"/>
            </a:solidFill>
            <a:effectLst>
              <a:outerShdw blurRad="38100" dist="38100" dir="2700000" algn="tl">
                <a:srgbClr val="000000">
                  <a:alpha val="43137"/>
                </a:srgbClr>
              </a:outerShdw>
            </a:effectLst>
            <a:latin typeface="Aptos" panose="02110004020202020204"/>
            <a:ea typeface="+mn-ea"/>
            <a:cs typeface="+mn-cs"/>
          </a:endParaRPr>
        </a:p>
      </dsp:txBody>
      <dsp:txXfrm>
        <a:off x="2110865" y="5001278"/>
        <a:ext cx="8618684" cy="989206"/>
      </dsp:txXfrm>
    </dsp:sp>
    <dsp:sp modelId="{C133504E-24BE-4FC7-9793-1306EAD3EB1B}">
      <dsp:nvSpPr>
        <dsp:cNvPr id="0" name=""/>
        <dsp:cNvSpPr/>
      </dsp:nvSpPr>
      <dsp:spPr>
        <a:xfrm>
          <a:off x="0" y="6175559"/>
          <a:ext cx="1690347" cy="1096254"/>
        </a:xfrm>
        <a:prstGeom prst="roundRect">
          <a:avLst>
            <a:gd name="adj" fmla="val 16670"/>
          </a:avLst>
        </a:prstGeom>
        <a:blipFill rotWithShape="1">
          <a:blip xmlns:r="http://schemas.openxmlformats.org/officeDocument/2006/relationships" r:embed="rId4" cstate="email">
            <a:extLst>
              <a:ext uri="{28A0092B-C50C-407E-A947-70E740481C1C}">
                <a14:useLocalDpi xmlns:a14="http://schemas.microsoft.com/office/drawing/2010/main"/>
              </a:ext>
            </a:extLst>
          </a:blip>
          <a:srcRect/>
          <a:stretch>
            <a:fillRect/>
          </a:stretch>
        </a:blipFill>
        <a:ln>
          <a:noFill/>
        </a:ln>
        <a:effectLst>
          <a:outerShdw blurRad="50800" dist="38100" dir="2700000" algn="tl" rotWithShape="0">
            <a:prstClr val="black">
              <a:alpha val="40000"/>
            </a:prst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EE615B1A-2DED-4779-839C-31901CDDD76C}">
      <dsp:nvSpPr>
        <dsp:cNvPr id="0" name=""/>
        <dsp:cNvSpPr/>
      </dsp:nvSpPr>
      <dsp:spPr>
        <a:xfrm>
          <a:off x="2057341" y="6175559"/>
          <a:ext cx="8725732" cy="1096254"/>
        </a:xfrm>
        <a:prstGeom prst="roundRect">
          <a:avLst>
            <a:gd name="adj" fmla="val 16670"/>
          </a:avLst>
        </a:prstGeom>
        <a:solidFill>
          <a:schemeClr val="accent5">
            <a:lumMod val="50000"/>
          </a:schemeClr>
        </a:solidFill>
        <a:ln>
          <a:noFill/>
        </a:ln>
        <a:effectLst>
          <a:outerShdw blurRad="50800" dist="38100" dir="2700000" algn="tl" rotWithShape="0">
            <a:prstClr val="black">
              <a:alpha val="40000"/>
            </a:prst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142240" tIns="142240" rIns="142240" bIns="142240" numCol="1" spcCol="1270" anchor="ctr" anchorCtr="0">
          <a:noAutofit/>
        </a:bodyPr>
        <a:lstStyle/>
        <a:p>
          <a:pPr marL="0" lvl="0" indent="0" algn="ctr" defTabSz="889000">
            <a:lnSpc>
              <a:spcPct val="90000"/>
            </a:lnSpc>
            <a:spcBef>
              <a:spcPct val="0"/>
            </a:spcBef>
            <a:spcAft>
              <a:spcPct val="35000"/>
            </a:spcAft>
            <a:buNone/>
          </a:pPr>
          <a:r>
            <a:rPr lang="de-DE" sz="2800" b="1" kern="1200" dirty="0">
              <a:solidFill>
                <a:prstClr val="white"/>
              </a:solidFill>
              <a:effectLst>
                <a:outerShdw blurRad="38100" dist="38100" dir="2700000" algn="tl">
                  <a:srgbClr val="000000">
                    <a:alpha val="43137"/>
                  </a:srgbClr>
                </a:outerShdw>
              </a:effectLst>
              <a:latin typeface="Aptos" panose="02110004020202020204"/>
              <a:ea typeface="+mn-ea"/>
              <a:cs typeface="+mn-cs"/>
            </a:rPr>
            <a:t>Moses erlebte, </a:t>
          </a:r>
          <a:br>
            <a:rPr lang="de-DE" sz="2800" b="1" kern="1200" dirty="0">
              <a:solidFill>
                <a:prstClr val="white"/>
              </a:solidFill>
              <a:effectLst>
                <a:outerShdw blurRad="38100" dist="38100" dir="2700000" algn="tl">
                  <a:srgbClr val="000000">
                    <a:alpha val="43137"/>
                  </a:srgbClr>
                </a:outerShdw>
              </a:effectLst>
              <a:latin typeface="Aptos" panose="02110004020202020204"/>
              <a:ea typeface="+mn-ea"/>
              <a:cs typeface="+mn-cs"/>
            </a:rPr>
          </a:br>
          <a:r>
            <a:rPr lang="de-DE" sz="2800" b="1" kern="1200" dirty="0">
              <a:solidFill>
                <a:prstClr val="white"/>
              </a:solidFill>
              <a:effectLst>
                <a:outerShdw blurRad="38100" dist="38100" dir="2700000" algn="tl">
                  <a:srgbClr val="000000">
                    <a:alpha val="43137"/>
                  </a:srgbClr>
                </a:outerShdw>
              </a:effectLst>
              <a:latin typeface="Aptos" panose="02110004020202020204"/>
              <a:ea typeface="+mn-ea"/>
              <a:cs typeface="+mn-cs"/>
            </a:rPr>
            <a:t>wie GOTT die ägyptischen Götter besiegte</a:t>
          </a:r>
          <a:endParaRPr lang="en" sz="2800" b="1" kern="1200" dirty="0">
            <a:solidFill>
              <a:prstClr val="white"/>
            </a:solidFill>
            <a:effectLst>
              <a:outerShdw blurRad="38100" dist="38100" dir="2700000" algn="tl">
                <a:srgbClr val="000000">
                  <a:alpha val="43137"/>
                </a:srgbClr>
              </a:outerShdw>
            </a:effectLst>
            <a:latin typeface="Aptos" panose="02110004020202020204"/>
            <a:ea typeface="+mn-ea"/>
            <a:cs typeface="+mn-cs"/>
          </a:endParaRPr>
        </a:p>
      </dsp:txBody>
      <dsp:txXfrm>
        <a:off x="2110865" y="6229083"/>
        <a:ext cx="8618684" cy="98920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60821EE-5AA8-403E-AC28-90587111007F}">
      <dsp:nvSpPr>
        <dsp:cNvPr id="0" name=""/>
        <dsp:cNvSpPr/>
      </dsp:nvSpPr>
      <dsp:spPr>
        <a:xfrm>
          <a:off x="72495" y="2375"/>
          <a:ext cx="5587291" cy="914925"/>
        </a:xfrm>
        <a:prstGeom prst="roundRect">
          <a:avLst/>
        </a:prstGeom>
        <a:solidFill>
          <a:schemeClr val="accent1">
            <a:lumMod val="75000"/>
          </a:schemeClr>
        </a:solidFill>
        <a:ln>
          <a:noFill/>
        </a:ln>
        <a:effectLst/>
        <a:sp3d extrusionH="50600" prstMaterial="metal">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ct val="35000"/>
            </a:spcAft>
            <a:buNone/>
          </a:pPr>
          <a:r>
            <a:rPr lang="de-DE" sz="2400" b="1" kern="1200" dirty="0">
              <a:effectLst/>
            </a:rPr>
            <a:t>„Moses bat: ,Zeige mir Deine HERRLICHKEIT.‘ “</a:t>
          </a:r>
          <a:r>
            <a:rPr lang="en" sz="2400" b="1" kern="1200" dirty="0">
              <a:effectLst/>
            </a:rPr>
            <a:t>(2.Mo 33:18)</a:t>
          </a:r>
        </a:p>
      </dsp:txBody>
      <dsp:txXfrm>
        <a:off x="117158" y="47038"/>
        <a:ext cx="5497965" cy="825599"/>
      </dsp:txXfrm>
    </dsp:sp>
    <dsp:sp modelId="{8018E06C-37BA-4BE2-AF8E-D159F5E87AEB}">
      <dsp:nvSpPr>
        <dsp:cNvPr id="0" name=""/>
        <dsp:cNvSpPr/>
      </dsp:nvSpPr>
      <dsp:spPr>
        <a:xfrm>
          <a:off x="2677135" y="970223"/>
          <a:ext cx="378012" cy="378012"/>
        </a:xfrm>
        <a:prstGeom prst="mathPlus">
          <a:avLst/>
        </a:prstGeom>
        <a:solidFill>
          <a:schemeClr val="accent1">
            <a:lumMod val="60000"/>
            <a:lumOff val="40000"/>
          </a:schemeClr>
        </a:solidFill>
        <a:ln>
          <a:noFill/>
        </a:ln>
        <a:effectLst/>
        <a:sp3d z="-110000">
          <a:bevelT w="40600" h="20600" prst="relaxedInset"/>
        </a:sp3d>
      </dsp:spPr>
      <dsp:style>
        <a:lnRef idx="0">
          <a:scrgbClr r="0" g="0" b="0"/>
        </a:lnRef>
        <a:fillRef idx="1">
          <a:scrgbClr r="0" g="0" b="0"/>
        </a:fillRef>
        <a:effectRef idx="2">
          <a:scrgbClr r="0" g="0" b="0"/>
        </a:effectRef>
        <a:fontRef idx="minor"/>
      </dsp:style>
      <dsp:txBody>
        <a:bodyPr spcFirstLastPara="0" vert="horz" wrap="square" lIns="0" tIns="0" rIns="0" bIns="0" numCol="1" spcCol="1270" anchor="ctr" anchorCtr="0">
          <a:noAutofit/>
        </a:bodyPr>
        <a:lstStyle/>
        <a:p>
          <a:pPr marL="0" lvl="0" indent="0" algn="ctr" defTabSz="889000">
            <a:lnSpc>
              <a:spcPct val="90000"/>
            </a:lnSpc>
            <a:spcBef>
              <a:spcPct val="0"/>
            </a:spcBef>
            <a:spcAft>
              <a:spcPct val="35000"/>
            </a:spcAft>
            <a:buNone/>
          </a:pPr>
          <a:endParaRPr lang="es-ES" sz="2000" b="1" kern="1200">
            <a:effectLst>
              <a:outerShdw blurRad="38100" dist="38100" dir="2700000" algn="tl">
                <a:srgbClr val="000000">
                  <a:alpha val="43137"/>
                </a:srgbClr>
              </a:outerShdw>
            </a:effectLst>
          </a:endParaRPr>
        </a:p>
      </dsp:txBody>
      <dsp:txXfrm>
        <a:off x="2727240" y="1114775"/>
        <a:ext cx="277802" cy="88908"/>
      </dsp:txXfrm>
    </dsp:sp>
    <dsp:sp modelId="{270044A2-F123-4FAF-B701-DB1324C4F9D6}">
      <dsp:nvSpPr>
        <dsp:cNvPr id="0" name=""/>
        <dsp:cNvSpPr/>
      </dsp:nvSpPr>
      <dsp:spPr>
        <a:xfrm>
          <a:off x="72495" y="1401157"/>
          <a:ext cx="5587291" cy="914925"/>
        </a:xfrm>
        <a:prstGeom prst="roundRect">
          <a:avLst/>
        </a:prstGeom>
        <a:solidFill>
          <a:schemeClr val="accent3">
            <a:lumMod val="60000"/>
            <a:lumOff val="40000"/>
          </a:schemeClr>
        </a:solidFill>
        <a:ln>
          <a:noFill/>
        </a:ln>
        <a:effectLst/>
        <a:sp3d extrusionH="50600" prstMaterial="metal">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ct val="35000"/>
            </a:spcAft>
            <a:buNone/>
          </a:pPr>
          <a:r>
            <a:rPr lang="de-DE" sz="2400" b="1" kern="1200" dirty="0">
              <a:effectLst/>
            </a:rPr>
            <a:t>„GOTT antwortete: ,Ich werde dir Meine GÜTE zeigen‘ “ </a:t>
          </a:r>
          <a:r>
            <a:rPr lang="en" sz="2400" b="1" kern="1200" dirty="0">
              <a:effectLst/>
            </a:rPr>
            <a:t>(2.Mo 33:19)</a:t>
          </a:r>
        </a:p>
      </dsp:txBody>
      <dsp:txXfrm>
        <a:off x="117158" y="1445820"/>
        <a:ext cx="5497965" cy="825599"/>
      </dsp:txXfrm>
    </dsp:sp>
    <dsp:sp modelId="{E0465194-55FE-440B-BD97-DF64FDA44341}">
      <dsp:nvSpPr>
        <dsp:cNvPr id="0" name=""/>
        <dsp:cNvSpPr/>
      </dsp:nvSpPr>
      <dsp:spPr>
        <a:xfrm>
          <a:off x="2677135" y="2369004"/>
          <a:ext cx="378012" cy="378012"/>
        </a:xfrm>
        <a:prstGeom prst="mathPlus">
          <a:avLst/>
        </a:prstGeom>
        <a:solidFill>
          <a:schemeClr val="tx2">
            <a:lumMod val="60000"/>
            <a:lumOff val="40000"/>
          </a:schemeClr>
        </a:solidFill>
        <a:ln>
          <a:noFill/>
        </a:ln>
        <a:effectLst/>
        <a:sp3d z="-110000">
          <a:bevelT w="40600" h="20600" prst="relaxedInset"/>
        </a:sp3d>
      </dsp:spPr>
      <dsp:style>
        <a:lnRef idx="0">
          <a:scrgbClr r="0" g="0" b="0"/>
        </a:lnRef>
        <a:fillRef idx="1">
          <a:scrgbClr r="0" g="0" b="0"/>
        </a:fillRef>
        <a:effectRef idx="2">
          <a:scrgbClr r="0" g="0" b="0"/>
        </a:effectRef>
        <a:fontRef idx="minor"/>
      </dsp:style>
      <dsp:txBody>
        <a:bodyPr spcFirstLastPara="0" vert="horz" wrap="square" lIns="0" tIns="0" rIns="0" bIns="0" numCol="1" spcCol="1270" anchor="ctr" anchorCtr="0">
          <a:noAutofit/>
        </a:bodyPr>
        <a:lstStyle/>
        <a:p>
          <a:pPr marL="0" lvl="0" indent="0" algn="ctr" defTabSz="889000">
            <a:lnSpc>
              <a:spcPct val="90000"/>
            </a:lnSpc>
            <a:spcBef>
              <a:spcPct val="0"/>
            </a:spcBef>
            <a:spcAft>
              <a:spcPct val="35000"/>
            </a:spcAft>
            <a:buNone/>
          </a:pPr>
          <a:endParaRPr lang="es-ES" sz="2000" b="1" kern="1200">
            <a:effectLst>
              <a:outerShdw blurRad="38100" dist="38100" dir="2700000" algn="tl">
                <a:srgbClr val="000000">
                  <a:alpha val="43137"/>
                </a:srgbClr>
              </a:outerShdw>
            </a:effectLst>
          </a:endParaRPr>
        </a:p>
      </dsp:txBody>
      <dsp:txXfrm>
        <a:off x="2727240" y="2513556"/>
        <a:ext cx="277802" cy="88908"/>
      </dsp:txXfrm>
    </dsp:sp>
    <dsp:sp modelId="{19BC3635-2692-406A-A7C7-A551593D9345}">
      <dsp:nvSpPr>
        <dsp:cNvPr id="0" name=""/>
        <dsp:cNvSpPr/>
      </dsp:nvSpPr>
      <dsp:spPr>
        <a:xfrm>
          <a:off x="72495" y="2799938"/>
          <a:ext cx="5587291" cy="914925"/>
        </a:xfrm>
        <a:prstGeom prst="roundRect">
          <a:avLst/>
        </a:prstGeom>
        <a:solidFill>
          <a:schemeClr val="accent4">
            <a:hueOff val="0"/>
            <a:satOff val="0"/>
            <a:lumOff val="0"/>
            <a:alphaOff val="0"/>
          </a:schemeClr>
        </a:solidFill>
        <a:ln>
          <a:noFill/>
        </a:ln>
        <a:effectLst/>
        <a:sp3d extrusionH="50600" prstMaterial="metal">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ct val="35000"/>
            </a:spcAft>
            <a:buNone/>
          </a:pPr>
          <a:r>
            <a:rPr lang="de-DE" sz="2400" b="1" kern="1200" dirty="0">
              <a:effectLst/>
            </a:rPr>
            <a:t>Was GOTT ihm zeigte, </a:t>
          </a:r>
          <a:br>
            <a:rPr lang="de-DE" sz="2400" b="1" kern="1200" dirty="0">
              <a:effectLst/>
            </a:rPr>
          </a:br>
          <a:r>
            <a:rPr lang="de-DE" sz="2400" b="1" kern="1200" dirty="0">
              <a:effectLst/>
            </a:rPr>
            <a:t>war Sein CHARAKTER (2. </a:t>
          </a:r>
          <a:r>
            <a:rPr lang="en" sz="2400" b="1" kern="1200" dirty="0">
              <a:effectLst/>
            </a:rPr>
            <a:t>Mo 34:6-7)</a:t>
          </a:r>
        </a:p>
      </dsp:txBody>
      <dsp:txXfrm>
        <a:off x="117158" y="2844601"/>
        <a:ext cx="5497965" cy="825599"/>
      </dsp:txXfrm>
    </dsp:sp>
    <dsp:sp modelId="{901DACB5-B2CA-44EB-9753-87793F31A902}">
      <dsp:nvSpPr>
        <dsp:cNvPr id="0" name=""/>
        <dsp:cNvSpPr/>
      </dsp:nvSpPr>
      <dsp:spPr>
        <a:xfrm>
          <a:off x="5757548" y="1737395"/>
          <a:ext cx="207254" cy="242449"/>
        </a:xfrm>
        <a:prstGeom prst="rightArrow">
          <a:avLst>
            <a:gd name="adj1" fmla="val 60000"/>
            <a:gd name="adj2" fmla="val 50000"/>
          </a:avLst>
        </a:prstGeom>
        <a:solidFill>
          <a:schemeClr val="accent5"/>
        </a:solidFill>
        <a:ln>
          <a:noFill/>
        </a:ln>
        <a:effectLst/>
        <a:sp3d z="-110000">
          <a:bevelT w="40600" h="20600" prst="relaxedInset"/>
        </a:sp3d>
      </dsp:spPr>
      <dsp:style>
        <a:lnRef idx="0">
          <a:scrgbClr r="0" g="0" b="0"/>
        </a:lnRef>
        <a:fillRef idx="1">
          <a:scrgbClr r="0" g="0" b="0"/>
        </a:fillRef>
        <a:effectRef idx="2">
          <a:scrgbClr r="0" g="0" b="0"/>
        </a:effectRef>
        <a:fontRef idx="minor"/>
      </dsp:style>
      <dsp:txBody>
        <a:bodyPr spcFirstLastPara="0" vert="horz" wrap="square" lIns="0" tIns="0" rIns="0" bIns="0" numCol="1" spcCol="1270" anchor="ctr" anchorCtr="0">
          <a:noAutofit/>
        </a:bodyPr>
        <a:lstStyle/>
        <a:p>
          <a:pPr marL="0" lvl="0" indent="0" algn="ctr" defTabSz="889000">
            <a:lnSpc>
              <a:spcPct val="90000"/>
            </a:lnSpc>
            <a:spcBef>
              <a:spcPct val="0"/>
            </a:spcBef>
            <a:spcAft>
              <a:spcPct val="35000"/>
            </a:spcAft>
            <a:buNone/>
          </a:pPr>
          <a:endParaRPr lang="es-ES" sz="2000" b="1" kern="1200">
            <a:effectLst>
              <a:outerShdw blurRad="38100" dist="38100" dir="2700000" algn="tl">
                <a:srgbClr val="000000">
                  <a:alpha val="43137"/>
                </a:srgbClr>
              </a:outerShdw>
            </a:effectLst>
          </a:endParaRPr>
        </a:p>
      </dsp:txBody>
      <dsp:txXfrm>
        <a:off x="5757548" y="1785885"/>
        <a:ext cx="145078" cy="145469"/>
      </dsp:txXfrm>
    </dsp:sp>
    <dsp:sp modelId="{E72754C5-A708-4BDA-B205-2A80F46248FA}">
      <dsp:nvSpPr>
        <dsp:cNvPr id="0" name=""/>
        <dsp:cNvSpPr/>
      </dsp:nvSpPr>
      <dsp:spPr>
        <a:xfrm>
          <a:off x="6050833" y="272690"/>
          <a:ext cx="2378412" cy="3171859"/>
        </a:xfrm>
        <a:prstGeom prst="roundRect">
          <a:avLst/>
        </a:prstGeom>
        <a:solidFill>
          <a:schemeClr val="accent2">
            <a:lumMod val="75000"/>
          </a:schemeClr>
        </a:solidFill>
        <a:ln>
          <a:noFill/>
        </a:ln>
        <a:effectLst>
          <a:outerShdw blurRad="50800" dist="50800" dir="5400000" algn="ctr" rotWithShape="0">
            <a:schemeClr val="accent2">
              <a:lumMod val="50000"/>
            </a:schemeClr>
          </a:outerShdw>
        </a:effectLst>
        <a:sp3d extrusionH="50600" prstMaterial="metal">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33020" tIns="33020" rIns="33020" bIns="33020" numCol="1" spcCol="1270" anchor="ctr" anchorCtr="0">
          <a:noAutofit/>
        </a:bodyPr>
        <a:lstStyle/>
        <a:p>
          <a:pPr marL="0" lvl="0" indent="0" algn="ctr" defTabSz="1155700">
            <a:lnSpc>
              <a:spcPct val="90000"/>
            </a:lnSpc>
            <a:spcBef>
              <a:spcPct val="0"/>
            </a:spcBef>
            <a:spcAft>
              <a:spcPct val="35000"/>
            </a:spcAft>
            <a:buNone/>
          </a:pPr>
          <a:r>
            <a:rPr lang="de-DE" sz="2600" b="1" kern="1200" dirty="0">
              <a:solidFill>
                <a:schemeClr val="bg1"/>
              </a:solidFill>
              <a:effectLst>
                <a:outerShdw blurRad="38100" dist="38100" dir="2700000" algn="tl">
                  <a:srgbClr val="000000">
                    <a:alpha val="43137"/>
                  </a:srgbClr>
                </a:outerShdw>
              </a:effectLst>
            </a:rPr>
            <a:t>Die </a:t>
          </a:r>
          <a:r>
            <a:rPr lang="de-DE" sz="2400" b="1" kern="1200" dirty="0">
              <a:solidFill>
                <a:schemeClr val="bg1"/>
              </a:solidFill>
              <a:effectLst>
                <a:outerShdw blurRad="38100" dist="38100" dir="2700000" algn="tl">
                  <a:srgbClr val="000000">
                    <a:alpha val="43137"/>
                  </a:srgbClr>
                </a:outerShdw>
              </a:effectLst>
            </a:rPr>
            <a:t>HERRLICHKEIT</a:t>
          </a:r>
          <a:r>
            <a:rPr lang="de-DE" sz="2600" b="1" kern="1200" dirty="0">
              <a:solidFill>
                <a:schemeClr val="bg1"/>
              </a:solidFill>
              <a:effectLst>
                <a:outerShdw blurRad="38100" dist="38100" dir="2700000" algn="tl">
                  <a:srgbClr val="000000">
                    <a:alpha val="43137"/>
                  </a:srgbClr>
                </a:outerShdw>
              </a:effectLst>
            </a:rPr>
            <a:t> GOTTES ist Seine GÜTE, das heißt Sein </a:t>
          </a:r>
          <a:r>
            <a:rPr lang="de-DE" sz="2550" b="1" kern="1200" dirty="0">
              <a:solidFill>
                <a:schemeClr val="bg1"/>
              </a:solidFill>
              <a:effectLst>
                <a:outerShdw blurRad="38100" dist="38100" dir="2700000" algn="tl">
                  <a:srgbClr val="000000">
                    <a:alpha val="43137"/>
                  </a:srgbClr>
                </a:outerShdw>
              </a:effectLst>
            </a:rPr>
            <a:t>CHARAKTER</a:t>
          </a:r>
          <a:endParaRPr lang="en" sz="2550" b="1" kern="1200" dirty="0">
            <a:solidFill>
              <a:schemeClr val="bg1"/>
            </a:solidFill>
            <a:effectLst>
              <a:outerShdw blurRad="38100" dist="38100" dir="2700000" algn="tl">
                <a:srgbClr val="000000">
                  <a:alpha val="43137"/>
                </a:srgbClr>
              </a:outerShdw>
            </a:effectLst>
          </a:endParaRPr>
        </a:p>
      </dsp:txBody>
      <dsp:txXfrm>
        <a:off x="6166938" y="388795"/>
        <a:ext cx="2146202" cy="2939649"/>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BF487B5-2C8A-4FE9-8605-EC37C09075FD}">
      <dsp:nvSpPr>
        <dsp:cNvPr id="0" name=""/>
        <dsp:cNvSpPr/>
      </dsp:nvSpPr>
      <dsp:spPr>
        <a:xfrm rot="5400000">
          <a:off x="5861646" y="-5147903"/>
          <a:ext cx="461689" cy="10875211"/>
        </a:xfrm>
        <a:prstGeom prst="round2SameRect">
          <a:avLst/>
        </a:prstGeom>
        <a:solidFill>
          <a:schemeClr val="accent4">
            <a:tint val="40000"/>
            <a:hueOff val="0"/>
            <a:satOff val="0"/>
            <a:lumOff val="0"/>
          </a:schemeClr>
        </a:solidFill>
        <a:ln w="28575" cap="flat" cmpd="sng" algn="ctr">
          <a:solidFill>
            <a:schemeClr val="accent4">
              <a:lumMod val="50000"/>
            </a:schemeClr>
          </a:solidFill>
          <a:prstDash val="solid"/>
          <a:miter lim="800000"/>
        </a:ln>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36000" tIns="123825" rIns="0" bIns="123825" numCol="1" spcCol="1270" anchor="ctr" anchorCtr="0">
          <a:noAutofit/>
        </a:bodyPr>
        <a:lstStyle/>
        <a:p>
          <a:pPr marL="0" lvl="1" indent="0" algn="l" defTabSz="889000">
            <a:lnSpc>
              <a:spcPct val="90000"/>
            </a:lnSpc>
            <a:spcBef>
              <a:spcPct val="0"/>
            </a:spcBef>
            <a:spcAft>
              <a:spcPct val="15000"/>
            </a:spcAft>
            <a:buNone/>
          </a:pPr>
          <a:r>
            <a:rPr lang="de-DE" sz="2000" b="1" kern="1200" dirty="0"/>
            <a:t>Um von GOTT die Grundlagen des Bundes zu empfangen (2. Mo 19,3-7)</a:t>
          </a:r>
          <a:endParaRPr lang="en" sz="2000" b="1" kern="1200" dirty="0"/>
        </a:p>
      </dsp:txBody>
      <dsp:txXfrm rot="-5400000">
        <a:off x="654885" y="81396"/>
        <a:ext cx="10852673" cy="416613"/>
      </dsp:txXfrm>
    </dsp:sp>
    <dsp:sp modelId="{FB34CA7B-2553-4AAE-A825-623CC38143DA}">
      <dsp:nvSpPr>
        <dsp:cNvPr id="0" name=""/>
        <dsp:cNvSpPr/>
      </dsp:nvSpPr>
      <dsp:spPr>
        <a:xfrm>
          <a:off x="0" y="1146"/>
          <a:ext cx="640680" cy="577112"/>
        </a:xfrm>
        <a:prstGeom prst="roundRect">
          <a:avLst/>
        </a:prstGeom>
        <a:gradFill rotWithShape="0">
          <a:gsLst>
            <a:gs pos="0">
              <a:schemeClr val="accent4">
                <a:hueOff val="0"/>
                <a:satOff val="0"/>
                <a:lumOff val="0"/>
                <a:alphaOff val="0"/>
                <a:satMod val="103000"/>
                <a:lumMod val="102000"/>
                <a:tint val="94000"/>
              </a:schemeClr>
            </a:gs>
            <a:gs pos="50000">
              <a:schemeClr val="accent4">
                <a:hueOff val="0"/>
                <a:satOff val="0"/>
                <a:lumOff val="0"/>
                <a:alphaOff val="0"/>
                <a:satMod val="110000"/>
                <a:lumMod val="100000"/>
                <a:shade val="100000"/>
              </a:schemeClr>
            </a:gs>
            <a:gs pos="100000">
              <a:schemeClr val="accent4">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38100" rIns="0" bIns="38100" numCol="1" spcCol="1270" anchor="ctr" anchorCtr="0">
          <a:noAutofit/>
        </a:bodyPr>
        <a:lstStyle/>
        <a:p>
          <a:pPr marL="0" lvl="0" indent="0" algn="ctr" defTabSz="889000">
            <a:lnSpc>
              <a:spcPct val="90000"/>
            </a:lnSpc>
            <a:spcBef>
              <a:spcPct val="0"/>
            </a:spcBef>
            <a:spcAft>
              <a:spcPct val="35000"/>
            </a:spcAft>
            <a:buNone/>
          </a:pPr>
          <a:r>
            <a:rPr lang="en" sz="2000" b="1" kern="1200" dirty="0"/>
            <a:t>1</a:t>
          </a:r>
        </a:p>
      </dsp:txBody>
      <dsp:txXfrm>
        <a:off x="28172" y="29318"/>
        <a:ext cx="584336" cy="520768"/>
      </dsp:txXfrm>
    </dsp:sp>
    <dsp:sp modelId="{76109693-36C5-44EA-BAE6-ABC72EF45D16}">
      <dsp:nvSpPr>
        <dsp:cNvPr id="0" name=""/>
        <dsp:cNvSpPr/>
      </dsp:nvSpPr>
      <dsp:spPr>
        <a:xfrm rot="5400000">
          <a:off x="5779025" y="-4517651"/>
          <a:ext cx="615058" cy="10864591"/>
        </a:xfrm>
        <a:prstGeom prst="round2SameRect">
          <a:avLst/>
        </a:prstGeom>
        <a:solidFill>
          <a:schemeClr val="accent4">
            <a:tint val="40000"/>
            <a:hueOff val="1671984"/>
            <a:satOff val="-683"/>
            <a:lumOff val="-188"/>
          </a:schemeClr>
        </a:solidFill>
        <a:ln w="28575" cap="flat" cmpd="sng" algn="ctr">
          <a:solidFill>
            <a:srgbClr val="2E79DF"/>
          </a:solidFill>
          <a:prstDash val="solid"/>
          <a:miter lim="800000"/>
        </a:ln>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36000" tIns="123825" rIns="0" bIns="123825" numCol="1" spcCol="1270" anchor="ctr" anchorCtr="0">
          <a:noAutofit/>
        </a:bodyPr>
        <a:lstStyle/>
        <a:p>
          <a:pPr marL="228600" lvl="1" indent="-228600" algn="l" defTabSz="889000">
            <a:lnSpc>
              <a:spcPct val="90000"/>
            </a:lnSpc>
            <a:spcBef>
              <a:spcPct val="0"/>
            </a:spcBef>
            <a:spcAft>
              <a:spcPct val="15000"/>
            </a:spcAft>
            <a:buNone/>
          </a:pPr>
          <a:r>
            <a:rPr lang="de-DE" sz="2000" b="1" kern="1200" dirty="0"/>
            <a:t>Um GOTT die Antwort des Volkes zu geben </a:t>
          </a:r>
          <a:br>
            <a:rPr lang="de-DE" sz="2000" b="1" kern="1200" dirty="0"/>
          </a:br>
          <a:r>
            <a:rPr lang="de-DE" sz="2000" b="1" kern="1200" dirty="0"/>
            <a:t>und Anweisungen zur Erscheinung GOTTES am Sinai zu erhalten (2. Mose 19:8-14)</a:t>
          </a:r>
          <a:endParaRPr lang="en" sz="2000" b="1" kern="1200" dirty="0"/>
        </a:p>
      </dsp:txBody>
      <dsp:txXfrm rot="-5400000">
        <a:off x="654259" y="637140"/>
        <a:ext cx="10834566" cy="555008"/>
      </dsp:txXfrm>
    </dsp:sp>
    <dsp:sp modelId="{BB4904F8-E866-4201-BC3C-47921BD74100}">
      <dsp:nvSpPr>
        <dsp:cNvPr id="0" name=""/>
        <dsp:cNvSpPr/>
      </dsp:nvSpPr>
      <dsp:spPr>
        <a:xfrm>
          <a:off x="0" y="626087"/>
          <a:ext cx="640055" cy="577112"/>
        </a:xfrm>
        <a:prstGeom prst="roundRect">
          <a:avLst/>
        </a:prstGeom>
        <a:gradFill rotWithShape="0">
          <a:gsLst>
            <a:gs pos="0">
              <a:schemeClr val="accent4">
                <a:hueOff val="1644571"/>
                <a:satOff val="1385"/>
                <a:lumOff val="-1765"/>
                <a:alphaOff val="0"/>
                <a:satMod val="103000"/>
                <a:lumMod val="102000"/>
                <a:tint val="94000"/>
              </a:schemeClr>
            </a:gs>
            <a:gs pos="50000">
              <a:schemeClr val="accent4">
                <a:hueOff val="1644571"/>
                <a:satOff val="1385"/>
                <a:lumOff val="-1765"/>
                <a:alphaOff val="0"/>
                <a:satMod val="110000"/>
                <a:lumMod val="100000"/>
                <a:shade val="100000"/>
              </a:schemeClr>
            </a:gs>
            <a:gs pos="100000">
              <a:schemeClr val="accent4">
                <a:hueOff val="1644571"/>
                <a:satOff val="1385"/>
                <a:lumOff val="-1765"/>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38100" rIns="0" bIns="38100" numCol="1" spcCol="1270" anchor="ctr" anchorCtr="0">
          <a:noAutofit/>
        </a:bodyPr>
        <a:lstStyle/>
        <a:p>
          <a:pPr marL="0" lvl="0" indent="0" algn="ctr" defTabSz="889000">
            <a:lnSpc>
              <a:spcPct val="90000"/>
            </a:lnSpc>
            <a:spcBef>
              <a:spcPct val="0"/>
            </a:spcBef>
            <a:spcAft>
              <a:spcPct val="35000"/>
            </a:spcAft>
            <a:buNone/>
          </a:pPr>
          <a:r>
            <a:rPr lang="en" sz="2000" b="1" kern="1200" dirty="0"/>
            <a:t>2</a:t>
          </a:r>
        </a:p>
      </dsp:txBody>
      <dsp:txXfrm>
        <a:off x="28172" y="654259"/>
        <a:ext cx="583711" cy="520768"/>
      </dsp:txXfrm>
    </dsp:sp>
    <dsp:sp modelId="{25AD595D-1A10-4938-B875-BE023B2B6731}">
      <dsp:nvSpPr>
        <dsp:cNvPr id="0" name=""/>
        <dsp:cNvSpPr/>
      </dsp:nvSpPr>
      <dsp:spPr>
        <a:xfrm rot="5400000">
          <a:off x="5861646" y="-3898020"/>
          <a:ext cx="461689" cy="10875211"/>
        </a:xfrm>
        <a:prstGeom prst="round2SameRect">
          <a:avLst/>
        </a:prstGeom>
        <a:solidFill>
          <a:schemeClr val="accent4">
            <a:tint val="40000"/>
            <a:hueOff val="3343967"/>
            <a:satOff val="-1366"/>
            <a:lumOff val="-376"/>
          </a:schemeClr>
        </a:solidFill>
        <a:ln w="28575" cap="flat" cmpd="sng" algn="ctr">
          <a:solidFill>
            <a:srgbClr val="2A24DF"/>
          </a:solidFill>
          <a:prstDash val="solid"/>
          <a:miter lim="800000"/>
        </a:ln>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36000" tIns="123825" rIns="0" bIns="123825" numCol="1" spcCol="1270" anchor="ctr" anchorCtr="0">
          <a:noAutofit/>
        </a:bodyPr>
        <a:lstStyle/>
        <a:p>
          <a:pPr marL="228600" lvl="1" indent="-228600" algn="l" defTabSz="889000">
            <a:lnSpc>
              <a:spcPct val="90000"/>
            </a:lnSpc>
            <a:spcBef>
              <a:spcPct val="0"/>
            </a:spcBef>
            <a:spcAft>
              <a:spcPct val="15000"/>
            </a:spcAft>
            <a:buNone/>
          </a:pPr>
          <a:r>
            <a:rPr lang="de-DE" sz="2000" b="1" kern="1200" dirty="0"/>
            <a:t>Um von GOTT neue Anweisungen zu erhalten (z. B. 2. Mose 19:20-25)</a:t>
          </a:r>
          <a:endParaRPr lang="en" sz="2000" b="1" kern="1200" dirty="0"/>
        </a:p>
      </dsp:txBody>
      <dsp:txXfrm rot="-5400000">
        <a:off x="654885" y="1331279"/>
        <a:ext cx="10852673" cy="416613"/>
      </dsp:txXfrm>
    </dsp:sp>
    <dsp:sp modelId="{6CCE813E-5E0B-45F7-96CE-BCF9A901E6CE}">
      <dsp:nvSpPr>
        <dsp:cNvPr id="0" name=""/>
        <dsp:cNvSpPr/>
      </dsp:nvSpPr>
      <dsp:spPr>
        <a:xfrm>
          <a:off x="0" y="1251028"/>
          <a:ext cx="640680" cy="577112"/>
        </a:xfrm>
        <a:prstGeom prst="roundRect">
          <a:avLst/>
        </a:prstGeom>
        <a:gradFill rotWithShape="0">
          <a:gsLst>
            <a:gs pos="0">
              <a:schemeClr val="accent4">
                <a:hueOff val="3289142"/>
                <a:satOff val="2771"/>
                <a:lumOff val="-3529"/>
                <a:alphaOff val="0"/>
                <a:satMod val="103000"/>
                <a:lumMod val="102000"/>
                <a:tint val="94000"/>
              </a:schemeClr>
            </a:gs>
            <a:gs pos="50000">
              <a:schemeClr val="accent4">
                <a:hueOff val="3289142"/>
                <a:satOff val="2771"/>
                <a:lumOff val="-3529"/>
                <a:alphaOff val="0"/>
                <a:satMod val="110000"/>
                <a:lumMod val="100000"/>
                <a:shade val="100000"/>
              </a:schemeClr>
            </a:gs>
            <a:gs pos="100000">
              <a:schemeClr val="accent4">
                <a:hueOff val="3289142"/>
                <a:satOff val="2771"/>
                <a:lumOff val="-3529"/>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38100" rIns="0" bIns="38100" numCol="1" spcCol="1270" anchor="ctr" anchorCtr="0">
          <a:noAutofit/>
        </a:bodyPr>
        <a:lstStyle/>
        <a:p>
          <a:pPr marL="0" lvl="0" indent="0" algn="ctr" defTabSz="889000">
            <a:lnSpc>
              <a:spcPct val="90000"/>
            </a:lnSpc>
            <a:spcBef>
              <a:spcPct val="0"/>
            </a:spcBef>
            <a:spcAft>
              <a:spcPct val="35000"/>
            </a:spcAft>
            <a:buNone/>
          </a:pPr>
          <a:r>
            <a:rPr lang="en" sz="2000" b="1" kern="1200" dirty="0"/>
            <a:t>3</a:t>
          </a:r>
        </a:p>
      </dsp:txBody>
      <dsp:txXfrm>
        <a:off x="28172" y="1279200"/>
        <a:ext cx="584336" cy="520768"/>
      </dsp:txXfrm>
    </dsp:sp>
    <dsp:sp modelId="{BF751D0E-0018-4556-BBF6-F057C9893D8F}">
      <dsp:nvSpPr>
        <dsp:cNvPr id="0" name=""/>
        <dsp:cNvSpPr/>
      </dsp:nvSpPr>
      <dsp:spPr>
        <a:xfrm rot="5400000">
          <a:off x="5861646" y="-3292053"/>
          <a:ext cx="461689" cy="10875211"/>
        </a:xfrm>
        <a:prstGeom prst="round2SameRect">
          <a:avLst/>
        </a:prstGeom>
        <a:solidFill>
          <a:schemeClr val="accent4">
            <a:tint val="40000"/>
            <a:hueOff val="5015950"/>
            <a:satOff val="-2050"/>
            <a:lumOff val="-564"/>
          </a:schemeClr>
        </a:solidFill>
        <a:ln w="28575" cap="flat" cmpd="sng" algn="ctr">
          <a:solidFill>
            <a:srgbClr val="7B1AE1"/>
          </a:solidFill>
          <a:prstDash val="solid"/>
          <a:miter lim="800000"/>
        </a:ln>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36000" tIns="123825" rIns="0" bIns="123825" numCol="1" spcCol="1270" anchor="ctr" anchorCtr="0">
          <a:noAutofit/>
        </a:bodyPr>
        <a:lstStyle/>
        <a:p>
          <a:pPr marL="228600" lvl="1" indent="-228600" algn="l" defTabSz="889000">
            <a:lnSpc>
              <a:spcPct val="90000"/>
            </a:lnSpc>
            <a:spcBef>
              <a:spcPct val="0"/>
            </a:spcBef>
            <a:spcAft>
              <a:spcPct val="15000"/>
            </a:spcAft>
            <a:buNone/>
          </a:pPr>
          <a:r>
            <a:rPr lang="de-DE" sz="2000" b="1" kern="1200" dirty="0"/>
            <a:t>Um von GOTT die ergänzenden Gesetze zu erhalten (2. Mose 20,21; 24,3)</a:t>
          </a:r>
          <a:endParaRPr lang="en" sz="2000" b="1" kern="1200" dirty="0"/>
        </a:p>
      </dsp:txBody>
      <dsp:txXfrm rot="-5400000">
        <a:off x="654885" y="1937246"/>
        <a:ext cx="10852673" cy="416613"/>
      </dsp:txXfrm>
    </dsp:sp>
    <dsp:sp modelId="{FA7BBE03-741A-428D-A2E0-6E18B56F1B4B}">
      <dsp:nvSpPr>
        <dsp:cNvPr id="0" name=""/>
        <dsp:cNvSpPr/>
      </dsp:nvSpPr>
      <dsp:spPr>
        <a:xfrm>
          <a:off x="0" y="1856996"/>
          <a:ext cx="640680" cy="577112"/>
        </a:xfrm>
        <a:prstGeom prst="roundRect">
          <a:avLst/>
        </a:prstGeom>
        <a:gradFill rotWithShape="0">
          <a:gsLst>
            <a:gs pos="0">
              <a:schemeClr val="accent4">
                <a:hueOff val="4933713"/>
                <a:satOff val="4156"/>
                <a:lumOff val="-5294"/>
                <a:alphaOff val="0"/>
                <a:satMod val="103000"/>
                <a:lumMod val="102000"/>
                <a:tint val="94000"/>
              </a:schemeClr>
            </a:gs>
            <a:gs pos="50000">
              <a:schemeClr val="accent4">
                <a:hueOff val="4933713"/>
                <a:satOff val="4156"/>
                <a:lumOff val="-5294"/>
                <a:alphaOff val="0"/>
                <a:satMod val="110000"/>
                <a:lumMod val="100000"/>
                <a:shade val="100000"/>
              </a:schemeClr>
            </a:gs>
            <a:gs pos="100000">
              <a:schemeClr val="accent4">
                <a:hueOff val="4933713"/>
                <a:satOff val="4156"/>
                <a:lumOff val="-5294"/>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38100" rIns="0" bIns="38100" numCol="1" spcCol="1270" anchor="ctr" anchorCtr="0">
          <a:noAutofit/>
        </a:bodyPr>
        <a:lstStyle/>
        <a:p>
          <a:pPr marL="0" lvl="0" indent="0" algn="ctr" defTabSz="889000">
            <a:lnSpc>
              <a:spcPct val="90000"/>
            </a:lnSpc>
            <a:spcBef>
              <a:spcPct val="0"/>
            </a:spcBef>
            <a:spcAft>
              <a:spcPct val="35000"/>
            </a:spcAft>
            <a:buNone/>
          </a:pPr>
          <a:r>
            <a:rPr lang="en" sz="2000" b="1" kern="1200" dirty="0"/>
            <a:t>4</a:t>
          </a:r>
        </a:p>
      </dsp:txBody>
      <dsp:txXfrm>
        <a:off x="28172" y="1885168"/>
        <a:ext cx="584336" cy="520768"/>
      </dsp:txXfrm>
    </dsp:sp>
    <dsp:sp modelId="{172CFDF2-7936-4E9D-BFFA-0C73FCBBBDC7}">
      <dsp:nvSpPr>
        <dsp:cNvPr id="0" name=""/>
        <dsp:cNvSpPr/>
      </dsp:nvSpPr>
      <dsp:spPr>
        <a:xfrm rot="5400000">
          <a:off x="5749680" y="-2632456"/>
          <a:ext cx="673748" cy="10864591"/>
        </a:xfrm>
        <a:prstGeom prst="round2SameRect">
          <a:avLst/>
        </a:prstGeom>
        <a:solidFill>
          <a:schemeClr val="accent4">
            <a:tint val="40000"/>
            <a:hueOff val="6687934"/>
            <a:satOff val="-2733"/>
            <a:lumOff val="-752"/>
          </a:schemeClr>
        </a:solidFill>
        <a:ln w="28575" cap="flat" cmpd="sng" algn="ctr">
          <a:solidFill>
            <a:srgbClr val="D711E2"/>
          </a:solidFill>
          <a:prstDash val="solid"/>
          <a:miter lim="800000"/>
        </a:ln>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36000" tIns="123825" rIns="0" bIns="123825" numCol="1" spcCol="1270" anchor="ctr" anchorCtr="0">
          <a:noAutofit/>
        </a:bodyPr>
        <a:lstStyle/>
        <a:p>
          <a:pPr marL="228600" lvl="1" indent="-228600" algn="l" defTabSz="889000">
            <a:lnSpc>
              <a:spcPct val="90000"/>
            </a:lnSpc>
            <a:spcBef>
              <a:spcPct val="0"/>
            </a:spcBef>
            <a:spcAft>
              <a:spcPct val="15000"/>
            </a:spcAft>
            <a:buNone/>
          </a:pPr>
          <a:r>
            <a:rPr lang="de-DE" sz="2000" b="1" kern="1200" dirty="0"/>
            <a:t>Um die von Gottes Finger geschriebenen 10 Gebote </a:t>
          </a:r>
          <a:br>
            <a:rPr lang="de-DE" sz="2000" b="1" kern="1200" dirty="0"/>
          </a:br>
          <a:r>
            <a:rPr lang="de-DE" sz="2000" b="1" kern="1200" dirty="0"/>
            <a:t>und den Entwurf für das HEILIGTUM zu erhalten (2. Mose 24,12.18; 32,15)</a:t>
          </a:r>
          <a:endParaRPr lang="en" sz="2000" b="1" kern="1200" dirty="0"/>
        </a:p>
      </dsp:txBody>
      <dsp:txXfrm rot="-5400000">
        <a:off x="654259" y="2495855"/>
        <a:ext cx="10831701" cy="607968"/>
      </dsp:txXfrm>
    </dsp:sp>
    <dsp:sp modelId="{1B825D6B-8BFA-484B-9BE4-89EE5CDDE674}">
      <dsp:nvSpPr>
        <dsp:cNvPr id="0" name=""/>
        <dsp:cNvSpPr/>
      </dsp:nvSpPr>
      <dsp:spPr>
        <a:xfrm>
          <a:off x="0" y="2511282"/>
          <a:ext cx="640055" cy="577112"/>
        </a:xfrm>
        <a:prstGeom prst="roundRect">
          <a:avLst/>
        </a:prstGeom>
        <a:gradFill rotWithShape="0">
          <a:gsLst>
            <a:gs pos="0">
              <a:schemeClr val="accent4">
                <a:hueOff val="6578285"/>
                <a:satOff val="5541"/>
                <a:lumOff val="-7059"/>
                <a:alphaOff val="0"/>
                <a:satMod val="103000"/>
                <a:lumMod val="102000"/>
                <a:tint val="94000"/>
              </a:schemeClr>
            </a:gs>
            <a:gs pos="50000">
              <a:schemeClr val="accent4">
                <a:hueOff val="6578285"/>
                <a:satOff val="5541"/>
                <a:lumOff val="-7059"/>
                <a:alphaOff val="0"/>
                <a:satMod val="110000"/>
                <a:lumMod val="100000"/>
                <a:shade val="100000"/>
              </a:schemeClr>
            </a:gs>
            <a:gs pos="100000">
              <a:schemeClr val="accent4">
                <a:hueOff val="6578285"/>
                <a:satOff val="5541"/>
                <a:lumOff val="-7059"/>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38100" rIns="0" bIns="38100" numCol="1" spcCol="1270" anchor="ctr" anchorCtr="0">
          <a:noAutofit/>
        </a:bodyPr>
        <a:lstStyle/>
        <a:p>
          <a:pPr marL="0" lvl="0" indent="0" algn="ctr" defTabSz="889000">
            <a:lnSpc>
              <a:spcPct val="90000"/>
            </a:lnSpc>
            <a:spcBef>
              <a:spcPct val="0"/>
            </a:spcBef>
            <a:spcAft>
              <a:spcPct val="35000"/>
            </a:spcAft>
            <a:buNone/>
          </a:pPr>
          <a:r>
            <a:rPr lang="en" sz="2000" b="1" kern="1200" dirty="0"/>
            <a:t>5</a:t>
          </a:r>
        </a:p>
      </dsp:txBody>
      <dsp:txXfrm>
        <a:off x="28172" y="2539454"/>
        <a:ext cx="583711" cy="520768"/>
      </dsp:txXfrm>
    </dsp:sp>
    <dsp:sp modelId="{55FC4AB1-9306-4E2A-94B7-638B38853F92}">
      <dsp:nvSpPr>
        <dsp:cNvPr id="0" name=""/>
        <dsp:cNvSpPr/>
      </dsp:nvSpPr>
      <dsp:spPr>
        <a:xfrm rot="5400000">
          <a:off x="5861646" y="-1983480"/>
          <a:ext cx="461689" cy="10875211"/>
        </a:xfrm>
        <a:prstGeom prst="round2SameRect">
          <a:avLst/>
        </a:prstGeom>
        <a:solidFill>
          <a:schemeClr val="accent4">
            <a:tint val="40000"/>
            <a:hueOff val="8359917"/>
            <a:satOff val="-3416"/>
            <a:lumOff val="-940"/>
          </a:schemeClr>
        </a:solidFill>
        <a:ln w="28575" cap="flat" cmpd="sng" algn="ctr">
          <a:solidFill>
            <a:srgbClr val="DF0B89"/>
          </a:solidFill>
          <a:prstDash val="solid"/>
          <a:miter lim="800000"/>
        </a:ln>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36000" tIns="123825" rIns="0" bIns="123825" numCol="1" spcCol="1270" anchor="ctr" anchorCtr="0">
          <a:noAutofit/>
        </a:bodyPr>
        <a:lstStyle/>
        <a:p>
          <a:pPr marL="228600" lvl="1" indent="-228600" algn="l" defTabSz="889000">
            <a:lnSpc>
              <a:spcPct val="90000"/>
            </a:lnSpc>
            <a:spcBef>
              <a:spcPct val="0"/>
            </a:spcBef>
            <a:spcAft>
              <a:spcPct val="15000"/>
            </a:spcAft>
            <a:buNone/>
          </a:pPr>
          <a:r>
            <a:rPr lang="de-DE" sz="2000" b="1" kern="1200" dirty="0"/>
            <a:t>Moses Fürsprache vor GOTT für die Sünde des Volkes mit dem goldenen Kalb (2. Mose 32:30)</a:t>
          </a:r>
          <a:endParaRPr lang="en" sz="2000" b="1" kern="1200" dirty="0"/>
        </a:p>
      </dsp:txBody>
      <dsp:txXfrm rot="-5400000">
        <a:off x="654885" y="3245819"/>
        <a:ext cx="10852673" cy="416613"/>
      </dsp:txXfrm>
    </dsp:sp>
    <dsp:sp modelId="{E89644D7-0255-435B-8178-93723A4041E5}">
      <dsp:nvSpPr>
        <dsp:cNvPr id="0" name=""/>
        <dsp:cNvSpPr/>
      </dsp:nvSpPr>
      <dsp:spPr>
        <a:xfrm>
          <a:off x="0" y="3165568"/>
          <a:ext cx="640680" cy="577112"/>
        </a:xfrm>
        <a:prstGeom prst="roundRect">
          <a:avLst/>
        </a:prstGeom>
        <a:gradFill rotWithShape="0">
          <a:gsLst>
            <a:gs pos="0">
              <a:schemeClr val="accent4">
                <a:hueOff val="8222856"/>
                <a:satOff val="6927"/>
                <a:lumOff val="-8823"/>
                <a:alphaOff val="0"/>
                <a:satMod val="103000"/>
                <a:lumMod val="102000"/>
                <a:tint val="94000"/>
              </a:schemeClr>
            </a:gs>
            <a:gs pos="50000">
              <a:schemeClr val="accent4">
                <a:hueOff val="8222856"/>
                <a:satOff val="6927"/>
                <a:lumOff val="-8823"/>
                <a:alphaOff val="0"/>
                <a:satMod val="110000"/>
                <a:lumMod val="100000"/>
                <a:shade val="100000"/>
              </a:schemeClr>
            </a:gs>
            <a:gs pos="100000">
              <a:schemeClr val="accent4">
                <a:hueOff val="8222856"/>
                <a:satOff val="6927"/>
                <a:lumOff val="-8823"/>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38100" rIns="0" bIns="38100" numCol="1" spcCol="1270" anchor="ctr" anchorCtr="0">
          <a:noAutofit/>
        </a:bodyPr>
        <a:lstStyle/>
        <a:p>
          <a:pPr marL="0" lvl="0" indent="0" algn="ctr" defTabSz="889000">
            <a:lnSpc>
              <a:spcPct val="90000"/>
            </a:lnSpc>
            <a:spcBef>
              <a:spcPct val="0"/>
            </a:spcBef>
            <a:spcAft>
              <a:spcPct val="35000"/>
            </a:spcAft>
            <a:buNone/>
          </a:pPr>
          <a:r>
            <a:rPr lang="en" sz="2000" b="1" kern="1200" dirty="0"/>
            <a:t>6</a:t>
          </a:r>
        </a:p>
      </dsp:txBody>
      <dsp:txXfrm>
        <a:off x="28172" y="3193740"/>
        <a:ext cx="584336" cy="520768"/>
      </dsp:txXfrm>
    </dsp:sp>
    <dsp:sp modelId="{B35259F7-3DA3-4B94-9D52-4E67297EB8CB}">
      <dsp:nvSpPr>
        <dsp:cNvPr id="0" name=""/>
        <dsp:cNvSpPr/>
      </dsp:nvSpPr>
      <dsp:spPr>
        <a:xfrm rot="5400000">
          <a:off x="5768297" y="-1317051"/>
          <a:ext cx="687414" cy="10864591"/>
        </a:xfrm>
        <a:prstGeom prst="round2SameRect">
          <a:avLst/>
        </a:prstGeom>
        <a:solidFill>
          <a:schemeClr val="accent4">
            <a:tint val="40000"/>
            <a:hueOff val="10031901"/>
            <a:satOff val="-4099"/>
            <a:lumOff val="-1128"/>
          </a:schemeClr>
        </a:solidFill>
        <a:ln w="28575" cap="flat" cmpd="sng" algn="ctr">
          <a:solidFill>
            <a:srgbClr val="DB0A28"/>
          </a:solidFill>
          <a:prstDash val="solid"/>
          <a:miter lim="800000"/>
        </a:ln>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36000" tIns="123825" rIns="0" bIns="123825" numCol="1" spcCol="1270" anchor="ctr" anchorCtr="0">
          <a:noAutofit/>
        </a:bodyPr>
        <a:lstStyle/>
        <a:p>
          <a:pPr marL="228600" lvl="1" indent="-228600" algn="l" defTabSz="889000">
            <a:lnSpc>
              <a:spcPct val="90000"/>
            </a:lnSpc>
            <a:spcBef>
              <a:spcPct val="0"/>
            </a:spcBef>
            <a:spcAft>
              <a:spcPct val="15000"/>
            </a:spcAft>
            <a:buNone/>
          </a:pPr>
          <a:r>
            <a:rPr lang="de-DE" sz="2000" b="1" kern="1200" dirty="0"/>
            <a:t>Damit GOTT ihm Seine HERRLICHKEIT zeigen </a:t>
          </a:r>
          <a:br>
            <a:rPr lang="de-DE" sz="2000" b="1" kern="1200" dirty="0"/>
          </a:br>
          <a:r>
            <a:rPr lang="de-DE" sz="2000" b="1" kern="1200" dirty="0"/>
            <a:t>und er neue Tafeln mit den 10 Geboten erhalten konnte (2. Mose 34:1-5)</a:t>
          </a:r>
          <a:endParaRPr lang="en" sz="2000" b="1" kern="1200" dirty="0"/>
        </a:p>
      </dsp:txBody>
      <dsp:txXfrm rot="-5400000">
        <a:off x="679709" y="3805094"/>
        <a:ext cx="10831034" cy="620300"/>
      </dsp:txXfrm>
    </dsp:sp>
    <dsp:sp modelId="{BC6C4D0C-4B05-4C59-AD15-6A2C1C700397}">
      <dsp:nvSpPr>
        <dsp:cNvPr id="0" name=""/>
        <dsp:cNvSpPr/>
      </dsp:nvSpPr>
      <dsp:spPr>
        <a:xfrm>
          <a:off x="0" y="3826687"/>
          <a:ext cx="640055" cy="577112"/>
        </a:xfrm>
        <a:prstGeom prst="roundRect">
          <a:avLst/>
        </a:prstGeom>
        <a:gradFill rotWithShape="0">
          <a:gsLst>
            <a:gs pos="0">
              <a:schemeClr val="accent4">
                <a:hueOff val="9867426"/>
                <a:satOff val="8312"/>
                <a:lumOff val="-10588"/>
                <a:alphaOff val="0"/>
                <a:satMod val="103000"/>
                <a:lumMod val="102000"/>
                <a:tint val="94000"/>
              </a:schemeClr>
            </a:gs>
            <a:gs pos="50000">
              <a:schemeClr val="accent4">
                <a:hueOff val="9867426"/>
                <a:satOff val="8312"/>
                <a:lumOff val="-10588"/>
                <a:alphaOff val="0"/>
                <a:satMod val="110000"/>
                <a:lumMod val="100000"/>
                <a:shade val="100000"/>
              </a:schemeClr>
            </a:gs>
            <a:gs pos="100000">
              <a:schemeClr val="accent4">
                <a:hueOff val="9867426"/>
                <a:satOff val="8312"/>
                <a:lumOff val="-10588"/>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38100" rIns="0" bIns="38100" numCol="1" spcCol="1270" anchor="ctr" anchorCtr="0">
          <a:noAutofit/>
        </a:bodyPr>
        <a:lstStyle/>
        <a:p>
          <a:pPr marL="0" lvl="0" indent="0" algn="ctr" defTabSz="889000">
            <a:lnSpc>
              <a:spcPct val="90000"/>
            </a:lnSpc>
            <a:spcBef>
              <a:spcPct val="0"/>
            </a:spcBef>
            <a:spcAft>
              <a:spcPct val="35000"/>
            </a:spcAft>
            <a:buNone/>
          </a:pPr>
          <a:r>
            <a:rPr lang="en" sz="2000" b="1" kern="1200" dirty="0"/>
            <a:t>7</a:t>
          </a:r>
        </a:p>
      </dsp:txBody>
      <dsp:txXfrm>
        <a:off x="28172" y="3854859"/>
        <a:ext cx="583711" cy="520768"/>
      </dsp:txXfrm>
    </dsp:sp>
  </dsp:spTree>
</dsp:drawing>
</file>

<file path=ppt/diagrams/layout1.xml><?xml version="1.0" encoding="utf-8"?>
<dgm:layoutDef xmlns:dgm="http://schemas.openxmlformats.org/drawingml/2006/diagram" xmlns:a="http://schemas.openxmlformats.org/drawingml/2006/main" uniqueId="urn:microsoft.com/office/officeart/2008/layout/PictureAccentList">
  <dgm:title val=""/>
  <dgm:desc val=""/>
  <dgm:catLst>
    <dgm:cat type="picture" pri="14000"/>
    <dgm:cat type="list" pri="14500"/>
  </dgm:catLst>
  <dgm:sampData>
    <dgm:dataModel>
      <dgm:ptLst>
        <dgm:pt modelId="0" type="doc"/>
        <dgm:pt modelId="1">
          <dgm:prSet phldr="1"/>
        </dgm:pt>
        <dgm:pt modelId="11">
          <dgm:prSet phldr="1"/>
        </dgm:pt>
        <dgm:pt modelId="12">
          <dgm:prSet phldr="1"/>
        </dgm:pt>
      </dgm:ptLst>
      <dgm:cxnLst>
        <dgm:cxn modelId="4" srcId="0" destId="1" srcOrd="0" destOrd="0"/>
        <dgm:cxn modelId="5" srcId="1" destId="11" srcOrd="0" destOrd="0"/>
        <dgm:cxn modelId="6" srcId="1" destId="12" srcOrd="1" destOrd="0"/>
      </dgm:cxnLst>
      <dgm:bg/>
      <dgm:whole/>
    </dgm:dataModel>
  </dgm:sampData>
  <dgm:styleData>
    <dgm:dataModel>
      <dgm:ptLst>
        <dgm:pt modelId="0" type="doc"/>
        <dgm:pt modelId="1"/>
        <dgm:pt modelId="11"/>
        <dgm:pt modelId="12"/>
        <dgm:pt modelId="13"/>
      </dgm:ptLst>
      <dgm:cxnLst>
        <dgm:cxn modelId="4" srcId="0" destId="1" srcOrd="0" destOrd="0"/>
        <dgm:cxn modelId="5" srcId="1" destId="11" srcOrd="0" destOrd="0"/>
        <dgm:cxn modelId="6" srcId="1" destId="12" srcOrd="0" destOrd="0"/>
        <dgm:cxn modelId="14" srcId="1" destId="13" srcOrd="0" destOrd="0"/>
      </dgm:cxnLst>
      <dgm:bg/>
      <dgm:whole/>
    </dgm:dataModel>
  </dgm:styleData>
  <dgm:clrData>
    <dgm:dataModel>
      <dgm:ptLst>
        <dgm:pt modelId="0" type="doc"/>
        <dgm:pt modelId="1"/>
        <dgm:pt modelId="11"/>
        <dgm:pt modelId="12"/>
        <dgm:pt modelId="13"/>
      </dgm:ptLst>
      <dgm:cxnLst>
        <dgm:cxn modelId="4" srcId="0" destId="1" srcOrd="0" destOrd="0"/>
        <dgm:cxn modelId="5" srcId="1" destId="11" srcOrd="0" destOrd="0"/>
        <dgm:cxn modelId="6" srcId="1" destId="12" srcOrd="0" destOrd="0"/>
        <dgm:cxn modelId="14" srcId="1" destId="13" srcOrd="0" destOrd="0"/>
      </dgm:cxnLst>
      <dgm:bg/>
      <dgm:whole/>
    </dgm:dataModel>
  </dgm:clrData>
  <dgm:layoutNode name="layout">
    <dgm:varLst>
      <dgm:chMax/>
      <dgm:chPref/>
      <dgm:dir/>
      <dgm:animOne val="branch"/>
      <dgm:animLvl val="lvl"/>
      <dgm:resizeHandles/>
    </dgm:varLst>
    <dgm:choose name="Name0">
      <dgm:if name="Name1" func="var" arg="dir" op="equ" val="norm">
        <dgm:alg type="hierChild">
          <dgm:param type="linDir" val="fromL"/>
        </dgm:alg>
      </dgm:if>
      <dgm:else name="Name2">
        <dgm:alg type="hierChild">
          <dgm:param type="linDir" val="fromL"/>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primFontSz" for="des" forName="childText" refType="primFontSz" refFor="des" refForName="rootText" op="lte"/>
      <dgm:constr type="w" for="des" forName="rootComposite" refType="w" fact="4"/>
      <dgm:constr type="h" for="des" forName="rootComposite" refType="h"/>
      <dgm:constr type="w" for="des" forName="childComposite" refType="w" refFor="des" refForName="rootComposite"/>
      <dgm:constr type="h" for="des" forName="childComposite" refType="h" refFor="des" refForName="rootComposite"/>
      <dgm:constr type="sibSp" refType="w" refFor="des" refForName="rootComposite" fact="0.1"/>
      <dgm:constr type="sibSp" for="des" forName="childShape" refType="h" refFor="des" refForName="rootComposite" fact="0.12"/>
      <dgm:constr type="sp" for="des" forName="root" refType="h" refFor="des" refForName="rootComposite" fact="0.18"/>
    </dgm:constrLst>
    <dgm:ruleLst/>
    <dgm:forEach name="Name3" axis="ch">
      <dgm:forEach name="Name4" axis="self" ptType="node" cnt="1">
        <dgm:layoutNode name="root">
          <dgm:varLst>
            <dgm:chMax/>
            <dgm:chPref val="4"/>
          </dgm:varLst>
          <dgm:alg type="hierRoot"/>
          <dgm:shape xmlns:r="http://schemas.openxmlformats.org/officeDocument/2006/relationships" r:blip="">
            <dgm:adjLst/>
          </dgm:shape>
          <dgm:presOf/>
          <dgm:constrLst/>
          <dgm:ruleLst/>
          <dgm:layoutNode name="rootComposite">
            <dgm:varLst/>
            <dgm:alg type="composite"/>
            <dgm:shape xmlns:r="http://schemas.openxmlformats.org/officeDocument/2006/relationships" r:blip="">
              <dgm:adjLst/>
            </dgm:shape>
            <dgm:presOf axis="self" ptType="node" cnt="1"/>
            <dgm:constrLst>
              <dgm:constr type="l" for="ch" forName="rootText"/>
              <dgm:constr type="t" for="ch" forName="rootText"/>
              <dgm:constr type="w" for="ch" forName="rootText" refType="w"/>
              <dgm:constr type="h" for="ch" forName="rootText" refType="h"/>
            </dgm:constrLst>
            <dgm:ruleLst/>
            <dgm:layoutNode name="rootText" styleLbl="node0">
              <dgm:varLst>
                <dgm:chMax/>
                <dgm:chPref val="4"/>
              </dgm:varLst>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 type="primFontSz" val="65" fact="NaN" max="NaN"/>
              </dgm:ruleLst>
            </dgm:layoutNode>
          </dgm:layoutNode>
          <dgm:layoutNode name="childShape">
            <dgm:varLst>
              <dgm:chMax val="0"/>
              <dgm:chPref val="0"/>
            </dgm:varLst>
            <dgm:alg type="hierChild">
              <dgm:param type="chAlign" val="r"/>
              <dgm:param type="linDir" val="fromT"/>
              <dgm:param type="fallback" val="2D"/>
            </dgm:alg>
            <dgm:shape xmlns:r="http://schemas.openxmlformats.org/officeDocument/2006/relationships" r:blip="">
              <dgm:adjLst/>
            </dgm:shape>
            <dgm:presOf/>
            <dgm:constrLst/>
            <dgm:ruleLst/>
            <dgm:forEach name="Name5" axis="ch">
              <dgm:forEach name="Name6" axis="self" ptType="node">
                <dgm:layoutNode name="childComposite">
                  <dgm:varLst>
                    <dgm:chMax val="0"/>
                    <dgm:chPref val="0"/>
                  </dgm:varLst>
                  <dgm:alg type="composite"/>
                  <dgm:shape xmlns:r="http://schemas.openxmlformats.org/officeDocument/2006/relationships" r:blip="">
                    <dgm:adjLst/>
                  </dgm:shape>
                  <dgm:presOf/>
                  <dgm:choose name="Name7">
                    <dgm:if name="Name8" func="var" arg="dir" op="equ" val="norm">
                      <dgm:constrLst>
                        <dgm:constr type="w" for="ch" forName="Image" refType="h"/>
                        <dgm:constr type="h" for="ch" forName="Image" refType="h"/>
                        <dgm:constr type="l" for="ch" forName="Image"/>
                        <dgm:constr type="t" for="ch" forName="Image"/>
                        <dgm:constr type="h" for="ch" forName="childText" refType="h"/>
                        <dgm:constr type="l" for="ch" forName="childText" refType="w" refFor="ch" refForName="Image" fact="1.06"/>
                        <dgm:constr type="t" for="ch" forName="childText"/>
                      </dgm:constrLst>
                    </dgm:if>
                    <dgm:else name="Name9">
                      <dgm:constrLst>
                        <dgm:constr type="w" for="ch" forName="Image" refType="h"/>
                        <dgm:constr type="h" for="ch" forName="Image" refType="h"/>
                        <dgm:constr type="r" for="ch" forName="Image" refType="w"/>
                        <dgm:constr type="t" for="ch" forName="Image"/>
                        <dgm:constr type="h" for="ch" forName="childText" refType="h"/>
                        <dgm:constr type="t" for="ch" forName="childText"/>
                        <dgm:constr type="wOff" for="ch" forName="childText" refType="w" refFor="ch" refForName="Image" fact="-1.06"/>
                      </dgm:constrLst>
                    </dgm:else>
                  </dgm:choose>
                  <dgm:ruleLst/>
                  <dgm:layoutNode name="Image" styleLbl="node1">
                    <dgm:alg type="sp"/>
                    <dgm:shape xmlns:r="http://schemas.openxmlformats.org/officeDocument/2006/relationships" type="roundRect" r:blip="" blipPhldr="1">
                      <dgm:adjLst>
                        <dgm:adj idx="1" val="0.1667"/>
                      </dgm:adjLst>
                    </dgm:shape>
                    <dgm:presOf/>
                  </dgm:layoutNode>
                  <dgm:layoutNode name="childText" styleLbl="lnNode1">
                    <dgm:varLst>
                      <dgm:chMax val="0"/>
                      <dgm:chPref val="0"/>
                      <dgm:bulletEnabled val="1"/>
                    </dgm:varLst>
                    <dgm:alg type="tx"/>
                    <dgm:shape xmlns:r="http://schemas.openxmlformats.org/officeDocument/2006/relationships" type="roundRect" r:blip="">
                      <dgm:adjLst>
                        <dgm:adj idx="1" val="0.1667"/>
                      </dgm:adjLst>
                    </dgm:shape>
                    <dgm:presOf axis="self desOrSelf" ptType="node node" st="1 1" cnt="1 0"/>
                    <dgm:ruleLst>
                      <dgm:rule type="primFontSz" val="5" fact="NaN" max="NaN"/>
                    </dgm:ruleLst>
                  </dgm:layoutNode>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equation2">
  <dgm:title val=""/>
  <dgm:desc val=""/>
  <dgm:catLst>
    <dgm:cat type="relationship" pri="18000"/>
    <dgm:cat type="process" pri="26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param type="linDir" val="fromL"/>
          <dgm:param type="fallback" val="2D"/>
        </dgm:alg>
      </dgm:if>
      <dgm:else name="Name3">
        <dgm:alg type="lin">
          <dgm:param type="linDir" val="fromR"/>
          <dgm:param type="fallback" val="2D"/>
        </dgm:alg>
      </dgm:else>
    </dgm:choose>
    <dgm:shape xmlns:r="http://schemas.openxmlformats.org/officeDocument/2006/relationships" r:blip="">
      <dgm:adjLst/>
    </dgm:shape>
    <dgm:presOf/>
    <dgm:choose name="Name4">
      <dgm:if name="Name5" axis="ch" ptType="node" func="cnt" op="gte" val="3">
        <dgm:constrLst>
          <dgm:constr type="h" for="des" forName="node" refType="w" fact="0.5"/>
          <dgm:constr type="w" for="ch" forName="lastNode" refType="w"/>
          <dgm:constr type="w" for="des" forName="node" refType="h" refFor="des" refForName="node"/>
          <dgm:constr type="w" for="ch" forName="sibTransLast" refType="h" refFor="des" refForName="node" fact="0.6"/>
          <dgm:constr type="h" for="des" forName="sibTrans" refType="h" refFor="des" refForName="node" op="equ" fact="0.58"/>
          <dgm:constr type="w" for="des" forName="sibTrans" refType="h" refFor="des" refForName="sibTrans" op="equ"/>
          <dgm:constr type="primFontSz" for="ch" forName="lastNode" op="equ" val="65"/>
          <dgm:constr type="primFontSz" for="des" forName="node" op="equ" val="65"/>
          <dgm:constr type="primFontSz" for="des" forName="sibTrans" val="55"/>
          <dgm:constr type="primFontSz" for="des" forName="sibTrans" refType="primFontSz" refFor="des" refForName="node" op="lte" fact="0.8"/>
          <dgm:constr type="primFontSz" for="des" forName="connectorText" refType="primFontSz" refFor="des" refForName="node" op="lte" fact="0.8"/>
          <dgm:constr type="primFontSz" for="des" forName="connectorText" refType="primFontSz" refFor="des" refForName="sibTrans" op="equ"/>
          <dgm:constr type="h" for="des" forName="spacerT" refType="h" refFor="des" refForName="sibTrans" fact="0.14"/>
          <dgm:constr type="h" for="des" forName="spacerB" refType="h" refFor="des" refForName="sibTrans" fact="0.14"/>
        </dgm:constrLst>
      </dgm:if>
      <dgm:else name="Name6">
        <dgm:constrLst>
          <dgm:constr type="h" for="des" forName="node" refType="w"/>
          <dgm:constr type="w" for="ch" forName="lastNode" refType="w"/>
          <dgm:constr type="w" for="des" forName="node" refType="h" refFor="des" refForName="node"/>
          <dgm:constr type="w" for="ch" forName="sibTransLast" refType="h" refFor="des" refForName="node" fact="0.6"/>
          <dgm:constr type="h" for="des" forName="sibTrans" refType="h" refFor="des" refForName="node" op="equ" fact="0.58"/>
          <dgm:constr type="w" for="des" forName="sibTrans" refType="h" refFor="des" refForName="sibTrans" op="equ"/>
          <dgm:constr type="primFontSz" for="des" forName="node" val="65"/>
          <dgm:constr type="primFontSz" for="ch" forName="lastNode" refType="primFontSz" refFor="des" refForName="node" op="equ"/>
          <dgm:constr type="primFontSz" for="des" forName="sibTrans" val="55"/>
          <dgm:constr type="primFontSz" for="des" forName="connectorText" refType="primFontSz" refFor="des" refForName="node" op="lte" fact="0.8"/>
          <dgm:constr type="primFontSz" for="des" forName="connectorText" refType="primFontSz" refFor="des" refForName="sibTrans" op="equ"/>
          <dgm:constr type="h" for="des" forName="spacerT" refType="h" refFor="des" refForName="sibTrans" fact="0.14"/>
          <dgm:constr type="h" for="des" forName="spacerB" refType="h" refFor="des" refForName="sibTrans" fact="0.14"/>
        </dgm:constrLst>
      </dgm:else>
    </dgm:choose>
    <dgm:ruleLst/>
    <dgm:choose name="Name7">
      <dgm:if name="Name8" axis="ch" ptType="node" func="cnt" op="gte" val="1">
        <dgm:layoutNode name="vNodes">
          <dgm:alg type="lin">
            <dgm:param type="linDir" val="fromT"/>
            <dgm:param type="fallback" val="2D"/>
          </dgm:alg>
          <dgm:shape xmlns:r="http://schemas.openxmlformats.org/officeDocument/2006/relationships" r:blip="">
            <dgm:adjLst/>
          </dgm:shape>
          <dgm:presOf/>
          <dgm:constrLst/>
          <dgm:ruleLst/>
          <dgm:forEach name="Name9" axis="ch" ptType="node">
            <dgm:choose name="Name10">
              <dgm:if name="Name11" axis="self" func="revPos" op="neq" val="1">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choose name="Name12">
                  <dgm:if name="Name13" axis="self" ptType="node" func="revPos" op="gt" val="2">
                    <dgm:forEach name="sibTransForEach" axis="followSib" ptType="sibTrans" cnt="1">
                      <dgm:layoutNode name="spacerT">
                        <dgm:alg type="sp"/>
                        <dgm:shape xmlns:r="http://schemas.openxmlformats.org/officeDocument/2006/relationships" r:blip="">
                          <dgm:adjLst/>
                        </dgm:shape>
                        <dgm:presOf axis="self"/>
                        <dgm:constrLst/>
                        <dgm:ruleLst/>
                      </dgm:layoutNode>
                      <dgm:layoutNode name="sibTrans">
                        <dgm:alg type="tx"/>
                        <dgm:shape xmlns:r="http://schemas.openxmlformats.org/officeDocument/2006/relationships" type="mathPlus" r:blip="">
                          <dgm:adjLst/>
                        </dgm:shape>
                        <dgm:presOf axis="self"/>
                        <dgm:constrLst>
                          <dgm:constr type="h" refType="w"/>
                          <dgm:constr type="lMarg"/>
                          <dgm:constr type="rMarg"/>
                          <dgm:constr type="tMarg"/>
                          <dgm:constr type="bMarg"/>
                        </dgm:constrLst>
                        <dgm:ruleLst>
                          <dgm:rule type="primFontSz" val="5" fact="NaN" max="NaN"/>
                        </dgm:ruleLst>
                      </dgm:layoutNode>
                      <dgm:layoutNode name="spacerB">
                        <dgm:alg type="sp"/>
                        <dgm:shape xmlns:r="http://schemas.openxmlformats.org/officeDocument/2006/relationships" r:blip="">
                          <dgm:adjLst/>
                        </dgm:shape>
                        <dgm:presOf axis="self"/>
                        <dgm:constrLst/>
                        <dgm:ruleLst/>
                      </dgm:layoutNode>
                    </dgm:forEach>
                  </dgm:if>
                  <dgm:else name="Name14"/>
                </dgm:choose>
              </dgm:if>
              <dgm:else name="Name15"/>
            </dgm:choose>
          </dgm:forEach>
        </dgm:layoutNode>
        <dgm:choose name="Name16">
          <dgm:if name="Name17" axis="ch" ptType="node" func="cnt" op="gt" val="1">
            <dgm:layoutNode name="sibTransLast">
              <dgm:alg type="conn">
                <dgm:param type="begPts" val="auto"/>
                <dgm:param type="endPts" val="auto"/>
                <dgm:param type="srcNode" val="vNodes"/>
                <dgm:param type="dstNode" val="lastNode"/>
              </dgm:alg>
              <dgm:shape xmlns:r="http://schemas.openxmlformats.org/officeDocument/2006/relationships" type="conn" r:blip="">
                <dgm:adjLst/>
              </dgm:shape>
              <dgm:presOf axis="ch" ptType="sibTrans" st="-1" cnt="1"/>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ch desOrSelf" ptType="sibTrans sibTrans" st="-1 1" cnt="1 0"/>
                <dgm:constrLst>
                  <dgm:constr type="lMarg"/>
                  <dgm:constr type="rMarg"/>
                  <dgm:constr type="tMarg"/>
                  <dgm:constr type="bMarg"/>
                </dgm:constrLst>
                <dgm:ruleLst>
                  <dgm:rule type="primFontSz" val="5" fact="NaN" max="NaN"/>
                </dgm:ruleLst>
              </dgm:layoutNode>
            </dgm:layoutNode>
          </dgm:if>
          <dgm:else name="Name18"/>
        </dgm:choose>
        <dgm:layoutNode name="lastNode">
          <dgm:varLst>
            <dgm:bulletEnabled val="1"/>
          </dgm:varLst>
          <dgm:alg type="tx">
            <dgm:param type="txAnchorVertCh" val="mid"/>
          </dgm:alg>
          <dgm:shape xmlns:r="http://schemas.openxmlformats.org/officeDocument/2006/relationships" type="ellipse" r:blip="">
            <dgm:adjLst/>
          </dgm:shape>
          <dgm:presOf axis="ch desOrSelf" ptType="node node" st="-1 1" cnt="1 0"/>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if>
      <dgm:else name="Name19"/>
    </dgm:choose>
  </dgm:layoutNode>
</dgm:layoutDef>
</file>

<file path=ppt/diagrams/layout3.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7">
  <dgm:title val=""/>
  <dgm:desc val=""/>
  <dgm:catLst>
    <dgm:cat type="3D" pri="11700"/>
  </dgm:catLst>
  <dgm:scene3d>
    <a:camera prst="perspectiveLeft" zoom="91000"/>
    <a:lightRig rig="threePt" dir="t">
      <a:rot lat="0" lon="0" rev="20640000"/>
    </a:lightRig>
  </dgm:scene3d>
  <dgm:styleLbl name="node0">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lnNode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vennNode1">
    <dgm:scene3d>
      <a:camera prst="orthographicFront"/>
      <a:lightRig rig="threePt" dir="t"/>
    </dgm:scene3d>
    <dgm:sp3d extrusionH="50600" prstMaterial="clear">
      <a:bevelT w="101600" h="80600" prst="relaxedInset"/>
      <a:bevelB w="80600" h="80600" prst="relaxedInset"/>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50600" prstMaterial="metal">
      <a:bevelT w="101600" h="80600" prst="relaxedInset"/>
      <a:bevelB w="80600" h="80600" prst="relaxedInset"/>
    </dgm:sp3d>
    <dgm:txPr/>
    <dgm:style>
      <a:lnRef idx="1">
        <a:scrgbClr r="0" g="0" b="0"/>
      </a:lnRef>
      <a:fillRef idx="1">
        <a:scrgbClr r="0" g="0" b="0"/>
      </a:fillRef>
      <a:effectRef idx="1">
        <a:scrgbClr r="0" g="0" b="0"/>
      </a:effectRef>
      <a:fontRef idx="minor">
        <a:schemeClr val="dk1"/>
      </a:fontRef>
    </dgm:style>
  </dgm:styleLbl>
  <dgm:styleLbl name="node1">
    <dgm:scene3d>
      <a:camera prst="orthographicFront"/>
      <a:lightRig rig="threePt" dir="t"/>
    </dgm:scene3d>
    <dgm:sp3d extrusionH="50600" prstMaterial="metal">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2">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3">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4">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fgImgPlace1">
    <dgm:scene3d>
      <a:camera prst="orthographicFront"/>
      <a:lightRig rig="threePt" dir="t"/>
    </dgm:scene3d>
    <dgm:sp3d z="57200" extrusionH="10600" prstMaterial="plastic">
      <a:bevelT w="101600" h="8600" prst="relaxedInset"/>
      <a:bevelB w="8600" h="8600" prst="relaxedInset"/>
    </dgm:sp3d>
    <dgm:txPr/>
    <dgm:style>
      <a:lnRef idx="0">
        <a:scrgbClr r="0" g="0" b="0"/>
      </a:lnRef>
      <a:fillRef idx="1">
        <a:scrgbClr r="0" g="0" b="0"/>
      </a:fillRef>
      <a:effectRef idx="1">
        <a:scrgbClr r="0" g="0" b="0"/>
      </a:effectRef>
      <a:fontRef idx="minor"/>
    </dgm:style>
  </dgm:styleLbl>
  <dgm:styleLbl name="alignImgPlace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dgm:style>
  </dgm:styleLbl>
  <dgm:styleLbl name="bgImgPlace1">
    <dgm:scene3d>
      <a:camera prst="orthographicFront"/>
      <a:lightRig rig="threePt" dir="t"/>
    </dgm:scene3d>
    <dgm:sp3d z="-211800" extrusionH="10600" prstMaterial="plastic">
      <a:bevelT w="101600" h="8600" prst="relaxedInset"/>
      <a:bevelB w="8600" h="8600" prst="relaxedInset"/>
    </dgm:sp3d>
    <dgm:txPr/>
    <dgm:style>
      <a:lnRef idx="0">
        <a:scrgbClr r="0" g="0" b="0"/>
      </a:lnRef>
      <a:fillRef idx="1">
        <a:scrgbClr r="0" g="0" b="0"/>
      </a:fillRef>
      <a:effectRef idx="1">
        <a:scrgbClr r="0" g="0" b="0"/>
      </a:effectRef>
      <a:fontRef idx="minor"/>
    </dgm:style>
  </dgm:styleLbl>
  <dgm:styleLbl name="sibTrans2D1">
    <dgm:scene3d>
      <a:camera prst="orthographicFront"/>
      <a:lightRig rig="threePt" dir="t"/>
    </dgm:scene3d>
    <dgm:sp3d z="-110000">
      <a:bevelT w="40600" h="20600" prst="relaxedInset"/>
    </dgm:sp3d>
    <dgm:txPr/>
    <dgm:style>
      <a:lnRef idx="0">
        <a:scrgbClr r="0" g="0" b="0"/>
      </a:lnRef>
      <a:fillRef idx="1">
        <a:scrgbClr r="0" g="0" b="0"/>
      </a:fillRef>
      <a:effectRef idx="2">
        <a:scrgbClr r="0" g="0" b="0"/>
      </a:effectRef>
      <a:fontRef idx="minor"/>
    </dgm:style>
  </dgm:styleLbl>
  <dgm:styleLbl name="fgSibTrans2D1">
    <dgm:scene3d>
      <a:camera prst="orthographicFront"/>
      <a:lightRig rig="threePt" dir="t"/>
    </dgm:scene3d>
    <dgm:sp3d z="10600">
      <a:bevelT w="40600" h="20600" prst="relaxedInset"/>
    </dgm:sp3d>
    <dgm:txPr/>
    <dgm:style>
      <a:lnRef idx="0">
        <a:scrgbClr r="0" g="0" b="0"/>
      </a:lnRef>
      <a:fillRef idx="1">
        <a:scrgbClr r="0" g="0" b="0"/>
      </a:fillRef>
      <a:effectRef idx="2">
        <a:scrgbClr r="0" g="0" b="0"/>
      </a:effectRef>
      <a:fontRef idx="minor"/>
    </dgm:style>
  </dgm:styleLbl>
  <dgm:styleLbl name="bgSibTrans2D1">
    <dgm:scene3d>
      <a:camera prst="orthographicFront"/>
      <a:lightRig rig="threePt" dir="t"/>
    </dgm:scene3d>
    <dgm:sp3d z="-211800">
      <a:bevelT w="40600" h="20600" prst="relaxedInset"/>
    </dgm:sp3d>
    <dgm:txPr/>
    <dgm:style>
      <a:lnRef idx="0">
        <a:scrgbClr r="0" g="0" b="0"/>
      </a:lnRef>
      <a:fillRef idx="1">
        <a:scrgbClr r="0" g="0" b="0"/>
      </a:fillRef>
      <a:effectRef idx="2">
        <a:scrgbClr r="0" g="0" b="0"/>
      </a:effectRef>
      <a:fontRef idx="minor"/>
    </dgm:style>
  </dgm:styleLbl>
  <dgm:styleLbl name="sibTrans1D1">
    <dgm:scene3d>
      <a:camera prst="orthographicFront"/>
      <a:lightRig rig="threePt" dir="t"/>
    </dgm:scene3d>
    <dgm:sp3d z="-110000"/>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0000"/>
    <dgm:txPr/>
    <dgm:style>
      <a:lnRef idx="1">
        <a:scrgbClr r="0" g="0" b="0"/>
      </a:lnRef>
      <a:fillRef idx="1">
        <a:scrgbClr r="0" g="0" b="0"/>
      </a:fillRef>
      <a:effectRef idx="0">
        <a:scrgbClr r="0" g="0" b="0"/>
      </a:effectRef>
      <a:fontRef idx="minor"/>
    </dgm:style>
  </dgm:styleLbl>
  <dgm:styleLbl name="asst0">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2">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3">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4">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parChTrans2D1">
    <dgm:scene3d>
      <a:camera prst="orthographicFront"/>
      <a:lightRig rig="threePt" dir="t"/>
    </dgm:scene3d>
    <dgm:sp3d z="-110000">
      <a:bevelT w="40600" h="20600" prst="relaxedInset"/>
    </dgm:sp3d>
    <dgm:txPr/>
    <dgm:style>
      <a:lnRef idx="0">
        <a:scrgbClr r="0" g="0" b="0"/>
      </a:lnRef>
      <a:fillRef idx="1">
        <a:scrgbClr r="0" g="0" b="0"/>
      </a:fillRef>
      <a:effectRef idx="0">
        <a:scrgbClr r="0" g="0" b="0"/>
      </a:effectRef>
      <a:fontRef idx="minor"/>
    </dgm:style>
  </dgm:styleLbl>
  <dgm:styleLbl name="parChTrans2D2">
    <dgm:scene3d>
      <a:camera prst="orthographicFront"/>
      <a:lightRig rig="threePt" dir="t"/>
    </dgm:scene3d>
    <dgm:sp3d z="-110000">
      <a:bevelT w="40600" h="20600" prst="relaxedInset"/>
    </dgm:sp3d>
    <dgm:txPr/>
    <dgm:style>
      <a:lnRef idx="0">
        <a:scrgbClr r="0" g="0" b="0"/>
      </a:lnRef>
      <a:fillRef idx="1">
        <a:scrgbClr r="0" g="0" b="0"/>
      </a:fillRef>
      <a:effectRef idx="0">
        <a:scrgbClr r="0" g="0" b="0"/>
      </a:effectRef>
      <a:fontRef idx="minor"/>
    </dgm:style>
  </dgm:styleLbl>
  <dgm:styleLbl name="parChTrans2D3">
    <dgm:scene3d>
      <a:camera prst="orthographicFront"/>
      <a:lightRig rig="threePt" dir="t"/>
    </dgm:scene3d>
    <dgm:sp3d z="-110000"/>
    <dgm:txPr/>
    <dgm:style>
      <a:lnRef idx="0">
        <a:scrgbClr r="0" g="0" b="0"/>
      </a:lnRef>
      <a:fillRef idx="1">
        <a:scrgbClr r="0" g="0" b="0"/>
      </a:fillRef>
      <a:effectRef idx="0">
        <a:scrgbClr r="0" g="0" b="0"/>
      </a:effectRef>
      <a:fontRef idx="minor"/>
    </dgm:style>
  </dgm:styleLbl>
  <dgm:styleLbl name="parChTrans2D4">
    <dgm:scene3d>
      <a:camera prst="orthographicFront"/>
      <a:lightRig rig="threePt" dir="t"/>
    </dgm:scene3d>
    <dgm:sp3d z="-110000"/>
    <dgm:txPr/>
    <dgm:style>
      <a:lnRef idx="0">
        <a:scrgbClr r="0" g="0" b="0"/>
      </a:lnRef>
      <a:fillRef idx="1">
        <a:scrgbClr r="0" g="0" b="0"/>
      </a:fillRef>
      <a:effectRef idx="0">
        <a:scrgbClr r="0" g="0" b="0"/>
      </a:effectRef>
      <a:fontRef idx="minor"/>
    </dgm:style>
  </dgm:styleLbl>
  <dgm:styleLbl name="parChTrans1D1">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161800" extrusionH="10600" prstMaterial="matte">
      <a:bevelT w="90600" h="18600" prst="softRound"/>
      <a:bevelB w="48600" h="8600" prst="relaxedInset"/>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extrusionH="50600">
      <a:bevelT w="101600" h="80600"/>
      <a:bevelB w="80600" h="80600"/>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50600">
      <a:bevelT w="101600" h="80600"/>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161800" extrusionH="10600" prstMaterial="matte">
      <a:bevelT w="90600" h="18600" prst="softRound"/>
      <a:bevelB w="48600" h="8600" prst="relaxedInset"/>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2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solidAlignAcc1">
    <dgm:scene3d>
      <a:camera prst="orthographicFront"/>
      <a:lightRig rig="threePt" dir="t"/>
    </dgm:scene3d>
    <dgm:sp3d extrusionH="50600" contourW="3000">
      <a:bevelT w="101600" h="80600" prst="relaxedInset"/>
      <a:bevelB w="80600" h="80600" prst="relaxedInset"/>
    </dgm:sp3d>
    <dgm:txPr/>
    <dgm:style>
      <a:lnRef idx="0">
        <a:scrgbClr r="0" g="0" b="0"/>
      </a:lnRef>
      <a:fillRef idx="1">
        <a:scrgbClr r="0" g="0" b="0"/>
      </a:fillRef>
      <a:effectRef idx="0">
        <a:scrgbClr r="0" g="0" b="0"/>
      </a:effectRef>
      <a:fontRef idx="minor"/>
    </dgm:style>
  </dgm:styleLbl>
  <dgm:styleLbl name="solidBgAcc1">
    <dgm:scene3d>
      <a:camera prst="orthographicFront"/>
      <a:lightRig rig="threePt" dir="t"/>
    </dgm:scene3d>
    <dgm:sp3d z="-161800" extrusionH="10600" contourW="3000">
      <a:bevelT w="48600" h="8600" prst="softRound"/>
      <a:bevelB w="48600" h="8600" prst="relaxedInset"/>
    </dgm:sp3d>
    <dgm:txPr/>
    <dgm:style>
      <a:lnRef idx="0">
        <a:scrgbClr r="0" g="0" b="0"/>
      </a:lnRef>
      <a:fillRef idx="1">
        <a:scrgbClr r="0" g="0" b="0"/>
      </a:fillRef>
      <a:effectRef idx="0">
        <a:scrgbClr r="0" g="0" b="0"/>
      </a:effectRef>
      <a:fontRef idx="minor"/>
    </dgm:style>
  </dgm:styleLbl>
  <dgm:styleLbl name="fgAccFollowNode1">
    <dgm:scene3d>
      <a:camera prst="orthographicFront"/>
      <a:lightRig rig="threePt" dir="t"/>
    </dgm:scene3d>
    <dgm:sp3d z="572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50600" contourW="3000">
      <a:bevelT w="101600" h="80600" prst="relaxedInset"/>
      <a:bevelB w="80600" h="80600" prst="relaxedInset"/>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161800" extrusionH="10600" contourW="3000">
      <a:bevelT w="48600" h="8600" prst="relaxedInset"/>
      <a:bevelB w="48600" h="8600" prst="relaxedInset"/>
    </dgm:sp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1618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50600">
      <a:bevelT w="80600" h="80600" prst="relaxedInset"/>
      <a:bevelB w="80600" h="80600" prst="relaxedInset"/>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200" extrusionH="600" contourW="3000" prstMaterial="plastic">
      <a:bevelT w="80600" h="18600" prst="relaxedInset"/>
      <a:bevelB w="80600" h="8600" prst="relaxedInset"/>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4D731C2-1D66-4013-AA74-8B5D1B1ED1D8}" type="datetimeFigureOut">
              <a:rPr lang="de-DE" smtClean="0"/>
              <a:t>19.09.2025</a:t>
            </a:fld>
            <a:endParaRPr lang="de-DE"/>
          </a:p>
        </p:txBody>
      </p:sp>
      <p:sp>
        <p:nvSpPr>
          <p:cNvPr id="4" name="Folienbildplatzhalt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6" name="Fußzeilenplatzhalt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de-DE"/>
          </a:p>
        </p:txBody>
      </p:sp>
      <p:sp>
        <p:nvSpPr>
          <p:cNvPr id="7" name="Foliennummernplatzhalt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D316ABF-68FD-4527-A3F4-3FEDB677B8ED}" type="slidenum">
              <a:rPr lang="de-DE" smtClean="0"/>
              <a:t>‹Nº›</a:t>
            </a:fld>
            <a:endParaRPr lang="de-DE"/>
          </a:p>
        </p:txBody>
      </p:sp>
    </p:spTree>
    <p:extLst>
      <p:ext uri="{BB962C8B-B14F-4D97-AF65-F5344CB8AC3E}">
        <p14:creationId xmlns:p14="http://schemas.microsoft.com/office/powerpoint/2010/main" val="170615973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5D316ABF-68FD-4527-A3F4-3FEDB677B8ED}" type="slidenum">
              <a:rPr lang="de-DE" smtClean="0"/>
              <a:t>4</a:t>
            </a:fld>
            <a:endParaRPr lang="de-DE"/>
          </a:p>
        </p:txBody>
      </p:sp>
    </p:spTree>
    <p:extLst>
      <p:ext uri="{BB962C8B-B14F-4D97-AF65-F5344CB8AC3E}">
        <p14:creationId xmlns:p14="http://schemas.microsoft.com/office/powerpoint/2010/main" val="395519335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A3C7B81-C136-8DE4-F461-51F325480368}"/>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p>
        </p:txBody>
      </p:sp>
      <p:sp>
        <p:nvSpPr>
          <p:cNvPr id="3" name="Subtítulo 2">
            <a:extLst>
              <a:ext uri="{FF2B5EF4-FFF2-40B4-BE49-F238E27FC236}">
                <a16:creationId xmlns:a16="http://schemas.microsoft.com/office/drawing/2014/main" id="{EA105D75-7E9A-5408-89C4-941AB551314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p>
        </p:txBody>
      </p:sp>
      <p:sp>
        <p:nvSpPr>
          <p:cNvPr id="4" name="Marcador de fecha 3">
            <a:extLst>
              <a:ext uri="{FF2B5EF4-FFF2-40B4-BE49-F238E27FC236}">
                <a16:creationId xmlns:a16="http://schemas.microsoft.com/office/drawing/2014/main" id="{BB808A9D-DE6A-85D4-09B6-47D4EB0FB1AC}"/>
              </a:ext>
            </a:extLst>
          </p:cNvPr>
          <p:cNvSpPr>
            <a:spLocks noGrp="1"/>
          </p:cNvSpPr>
          <p:nvPr>
            <p:ph type="dt" sz="half" idx="10"/>
          </p:nvPr>
        </p:nvSpPr>
        <p:spPr/>
        <p:txBody>
          <a:bodyPr/>
          <a:lstStyle/>
          <a:p>
            <a:fld id="{5699C3D8-EFEF-45C9-AD6C-82CE853BC6A1}" type="datetimeFigureOut">
              <a:rPr lang="es-ES" smtClean="0"/>
              <a:t>19/09/2025</a:t>
            </a:fld>
            <a:endParaRPr lang="es-ES"/>
          </a:p>
        </p:txBody>
      </p:sp>
      <p:sp>
        <p:nvSpPr>
          <p:cNvPr id="5" name="Marcador de pie de página 4">
            <a:extLst>
              <a:ext uri="{FF2B5EF4-FFF2-40B4-BE49-F238E27FC236}">
                <a16:creationId xmlns:a16="http://schemas.microsoft.com/office/drawing/2014/main" id="{33E7869C-AF42-D261-6D87-6A7B67D123FC}"/>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920D4166-8969-A75E-EB19-177E9D6648AE}"/>
              </a:ext>
            </a:extLst>
          </p:cNvPr>
          <p:cNvSpPr>
            <a:spLocks noGrp="1"/>
          </p:cNvSpPr>
          <p:nvPr>
            <p:ph type="sldNum" sz="quarter" idx="12"/>
          </p:nvPr>
        </p:nvSpPr>
        <p:spPr/>
        <p:txBody>
          <a:bodyPr/>
          <a:lstStyle/>
          <a:p>
            <a:fld id="{31CC35EF-6113-4EB5-B791-0FAEAF2C592C}" type="slidenum">
              <a:rPr lang="es-ES" smtClean="0"/>
              <a:t>‹Nº›</a:t>
            </a:fld>
            <a:endParaRPr lang="es-ES"/>
          </a:p>
        </p:txBody>
      </p:sp>
    </p:spTree>
    <p:extLst>
      <p:ext uri="{BB962C8B-B14F-4D97-AF65-F5344CB8AC3E}">
        <p14:creationId xmlns:p14="http://schemas.microsoft.com/office/powerpoint/2010/main" val="7734883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5A24404-4B7D-7323-3360-DFEBB0B19AD6}"/>
              </a:ext>
            </a:extLst>
          </p:cNvPr>
          <p:cNvSpPr>
            <a:spLocks noGrp="1"/>
          </p:cNvSpPr>
          <p:nvPr>
            <p:ph type="title"/>
          </p:nvPr>
        </p:nvSpPr>
        <p:spPr/>
        <p:txBody>
          <a:bodyPr/>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16A62122-8509-2750-EBB1-1AC665DD9D70}"/>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CC90CA5C-4A56-ED8F-E76B-880BE5CB1D68}"/>
              </a:ext>
            </a:extLst>
          </p:cNvPr>
          <p:cNvSpPr>
            <a:spLocks noGrp="1"/>
          </p:cNvSpPr>
          <p:nvPr>
            <p:ph type="dt" sz="half" idx="10"/>
          </p:nvPr>
        </p:nvSpPr>
        <p:spPr/>
        <p:txBody>
          <a:bodyPr/>
          <a:lstStyle/>
          <a:p>
            <a:fld id="{5699C3D8-EFEF-45C9-AD6C-82CE853BC6A1}" type="datetimeFigureOut">
              <a:rPr lang="es-ES" smtClean="0"/>
              <a:t>19/09/2025</a:t>
            </a:fld>
            <a:endParaRPr lang="es-ES"/>
          </a:p>
        </p:txBody>
      </p:sp>
      <p:sp>
        <p:nvSpPr>
          <p:cNvPr id="5" name="Marcador de pie de página 4">
            <a:extLst>
              <a:ext uri="{FF2B5EF4-FFF2-40B4-BE49-F238E27FC236}">
                <a16:creationId xmlns:a16="http://schemas.microsoft.com/office/drawing/2014/main" id="{CA32C191-87D5-E757-ECD3-C9A94B152D02}"/>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A10C024D-4109-551C-34E8-83180D195E15}"/>
              </a:ext>
            </a:extLst>
          </p:cNvPr>
          <p:cNvSpPr>
            <a:spLocks noGrp="1"/>
          </p:cNvSpPr>
          <p:nvPr>
            <p:ph type="sldNum" sz="quarter" idx="12"/>
          </p:nvPr>
        </p:nvSpPr>
        <p:spPr/>
        <p:txBody>
          <a:bodyPr/>
          <a:lstStyle/>
          <a:p>
            <a:fld id="{31CC35EF-6113-4EB5-B791-0FAEAF2C592C}" type="slidenum">
              <a:rPr lang="es-ES" smtClean="0"/>
              <a:t>‹Nº›</a:t>
            </a:fld>
            <a:endParaRPr lang="es-ES"/>
          </a:p>
        </p:txBody>
      </p:sp>
    </p:spTree>
    <p:extLst>
      <p:ext uri="{BB962C8B-B14F-4D97-AF65-F5344CB8AC3E}">
        <p14:creationId xmlns:p14="http://schemas.microsoft.com/office/powerpoint/2010/main" val="21317216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219F377D-9A26-8753-4EEA-AE0781BE6D74}"/>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32652357-F19E-7904-CDA4-0566FFB4B8DB}"/>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8E514BCB-46DC-8B35-1448-D6F1DA159C2C}"/>
              </a:ext>
            </a:extLst>
          </p:cNvPr>
          <p:cNvSpPr>
            <a:spLocks noGrp="1"/>
          </p:cNvSpPr>
          <p:nvPr>
            <p:ph type="dt" sz="half" idx="10"/>
          </p:nvPr>
        </p:nvSpPr>
        <p:spPr/>
        <p:txBody>
          <a:bodyPr/>
          <a:lstStyle/>
          <a:p>
            <a:fld id="{5699C3D8-EFEF-45C9-AD6C-82CE853BC6A1}" type="datetimeFigureOut">
              <a:rPr lang="es-ES" smtClean="0"/>
              <a:t>19/09/2025</a:t>
            </a:fld>
            <a:endParaRPr lang="es-ES"/>
          </a:p>
        </p:txBody>
      </p:sp>
      <p:sp>
        <p:nvSpPr>
          <p:cNvPr id="5" name="Marcador de pie de página 4">
            <a:extLst>
              <a:ext uri="{FF2B5EF4-FFF2-40B4-BE49-F238E27FC236}">
                <a16:creationId xmlns:a16="http://schemas.microsoft.com/office/drawing/2014/main" id="{7A04C75A-73CA-4938-B8DD-EB40ADFADF89}"/>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6A4DF0F4-4A5E-28E5-B576-B22352EB4C23}"/>
              </a:ext>
            </a:extLst>
          </p:cNvPr>
          <p:cNvSpPr>
            <a:spLocks noGrp="1"/>
          </p:cNvSpPr>
          <p:nvPr>
            <p:ph type="sldNum" sz="quarter" idx="12"/>
          </p:nvPr>
        </p:nvSpPr>
        <p:spPr/>
        <p:txBody>
          <a:bodyPr/>
          <a:lstStyle/>
          <a:p>
            <a:fld id="{31CC35EF-6113-4EB5-B791-0FAEAF2C592C}" type="slidenum">
              <a:rPr lang="es-ES" smtClean="0"/>
              <a:t>‹Nº›</a:t>
            </a:fld>
            <a:endParaRPr lang="es-ES"/>
          </a:p>
        </p:txBody>
      </p:sp>
    </p:spTree>
    <p:extLst>
      <p:ext uri="{BB962C8B-B14F-4D97-AF65-F5344CB8AC3E}">
        <p14:creationId xmlns:p14="http://schemas.microsoft.com/office/powerpoint/2010/main" val="36408697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4BC5242-8B85-8557-BB6A-EC5FA5CC3C72}"/>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p>
        </p:txBody>
      </p:sp>
      <p:sp>
        <p:nvSpPr>
          <p:cNvPr id="3" name="Subtítulo 2">
            <a:extLst>
              <a:ext uri="{FF2B5EF4-FFF2-40B4-BE49-F238E27FC236}">
                <a16:creationId xmlns:a16="http://schemas.microsoft.com/office/drawing/2014/main" id="{41636A15-A615-D552-643B-5BE998F78C9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p>
        </p:txBody>
      </p:sp>
      <p:sp>
        <p:nvSpPr>
          <p:cNvPr id="4" name="Marcador de fecha 3">
            <a:extLst>
              <a:ext uri="{FF2B5EF4-FFF2-40B4-BE49-F238E27FC236}">
                <a16:creationId xmlns:a16="http://schemas.microsoft.com/office/drawing/2014/main" id="{330B9167-08F1-9232-F550-BA3D31617F21}"/>
              </a:ext>
            </a:extLst>
          </p:cNvPr>
          <p:cNvSpPr>
            <a:spLocks noGrp="1"/>
          </p:cNvSpPr>
          <p:nvPr>
            <p:ph type="dt" sz="half" idx="10"/>
          </p:nvPr>
        </p:nvSpPr>
        <p:spPr/>
        <p:txBody>
          <a:bodyPr/>
          <a:lstStyle/>
          <a:p>
            <a:fld id="{CC0B3F51-AA9E-4D34-8144-3A5F1E1AEB52}" type="datetimeFigureOut">
              <a:rPr lang="es-ES" smtClean="0"/>
              <a:t>19/09/2025</a:t>
            </a:fld>
            <a:endParaRPr lang="es-ES"/>
          </a:p>
        </p:txBody>
      </p:sp>
      <p:sp>
        <p:nvSpPr>
          <p:cNvPr id="5" name="Marcador de pie de página 4">
            <a:extLst>
              <a:ext uri="{FF2B5EF4-FFF2-40B4-BE49-F238E27FC236}">
                <a16:creationId xmlns:a16="http://schemas.microsoft.com/office/drawing/2014/main" id="{C843561D-3819-D62F-504E-0B23902F17F5}"/>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87742DB3-855A-99A8-B1D1-ACB865A433D6}"/>
              </a:ext>
            </a:extLst>
          </p:cNvPr>
          <p:cNvSpPr>
            <a:spLocks noGrp="1"/>
          </p:cNvSpPr>
          <p:nvPr>
            <p:ph type="sldNum" sz="quarter" idx="12"/>
          </p:nvPr>
        </p:nvSpPr>
        <p:spPr/>
        <p:txBody>
          <a:bodyPr/>
          <a:lstStyle/>
          <a:p>
            <a:fld id="{63970836-AFF6-4270-B515-228F2A2EA8DC}" type="slidenum">
              <a:rPr lang="es-ES" smtClean="0"/>
              <a:t>‹Nº›</a:t>
            </a:fld>
            <a:endParaRPr lang="es-ES"/>
          </a:p>
        </p:txBody>
      </p:sp>
    </p:spTree>
    <p:extLst>
      <p:ext uri="{BB962C8B-B14F-4D97-AF65-F5344CB8AC3E}">
        <p14:creationId xmlns:p14="http://schemas.microsoft.com/office/powerpoint/2010/main" val="36294786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8187DD8-56B5-9443-F661-6A5303BE2E86}"/>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50DD9CD8-1BF2-D6C4-18CA-736C22A55B9B}"/>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F9736E3B-E045-D6EE-24D4-51DE43305804}"/>
              </a:ext>
            </a:extLst>
          </p:cNvPr>
          <p:cNvSpPr>
            <a:spLocks noGrp="1"/>
          </p:cNvSpPr>
          <p:nvPr>
            <p:ph type="dt" sz="half" idx="10"/>
          </p:nvPr>
        </p:nvSpPr>
        <p:spPr/>
        <p:txBody>
          <a:bodyPr/>
          <a:lstStyle/>
          <a:p>
            <a:fld id="{CC0B3F51-AA9E-4D34-8144-3A5F1E1AEB52}" type="datetimeFigureOut">
              <a:rPr lang="es-ES" smtClean="0"/>
              <a:t>19/09/2025</a:t>
            </a:fld>
            <a:endParaRPr lang="es-ES"/>
          </a:p>
        </p:txBody>
      </p:sp>
      <p:sp>
        <p:nvSpPr>
          <p:cNvPr id="5" name="Marcador de pie de página 4">
            <a:extLst>
              <a:ext uri="{FF2B5EF4-FFF2-40B4-BE49-F238E27FC236}">
                <a16:creationId xmlns:a16="http://schemas.microsoft.com/office/drawing/2014/main" id="{E134C23E-B978-4FAF-1970-48AD1014CAD9}"/>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2B41B1BE-67DF-E439-79BB-16663D60CCE0}"/>
              </a:ext>
            </a:extLst>
          </p:cNvPr>
          <p:cNvSpPr>
            <a:spLocks noGrp="1"/>
          </p:cNvSpPr>
          <p:nvPr>
            <p:ph type="sldNum" sz="quarter" idx="12"/>
          </p:nvPr>
        </p:nvSpPr>
        <p:spPr/>
        <p:txBody>
          <a:bodyPr/>
          <a:lstStyle/>
          <a:p>
            <a:fld id="{63970836-AFF6-4270-B515-228F2A2EA8DC}" type="slidenum">
              <a:rPr lang="es-ES" smtClean="0"/>
              <a:t>‹Nº›</a:t>
            </a:fld>
            <a:endParaRPr lang="es-ES"/>
          </a:p>
        </p:txBody>
      </p:sp>
    </p:spTree>
    <p:extLst>
      <p:ext uri="{BB962C8B-B14F-4D97-AF65-F5344CB8AC3E}">
        <p14:creationId xmlns:p14="http://schemas.microsoft.com/office/powerpoint/2010/main" val="20246956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7B4B658-3017-E75B-309B-6D5BFB6C2BB3}"/>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p>
        </p:txBody>
      </p:sp>
      <p:sp>
        <p:nvSpPr>
          <p:cNvPr id="3" name="Marcador de texto 2">
            <a:extLst>
              <a:ext uri="{FF2B5EF4-FFF2-40B4-BE49-F238E27FC236}">
                <a16:creationId xmlns:a16="http://schemas.microsoft.com/office/drawing/2014/main" id="{A4001EE6-8A99-E853-EB25-0F4F972B6FCA}"/>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93233F85-56E3-1FF6-7B6A-0581DA12F0A1}"/>
              </a:ext>
            </a:extLst>
          </p:cNvPr>
          <p:cNvSpPr>
            <a:spLocks noGrp="1"/>
          </p:cNvSpPr>
          <p:nvPr>
            <p:ph type="dt" sz="half" idx="10"/>
          </p:nvPr>
        </p:nvSpPr>
        <p:spPr/>
        <p:txBody>
          <a:bodyPr/>
          <a:lstStyle/>
          <a:p>
            <a:fld id="{CC0B3F51-AA9E-4D34-8144-3A5F1E1AEB52}" type="datetimeFigureOut">
              <a:rPr lang="es-ES" smtClean="0"/>
              <a:t>19/09/2025</a:t>
            </a:fld>
            <a:endParaRPr lang="es-ES"/>
          </a:p>
        </p:txBody>
      </p:sp>
      <p:sp>
        <p:nvSpPr>
          <p:cNvPr id="5" name="Marcador de pie de página 4">
            <a:extLst>
              <a:ext uri="{FF2B5EF4-FFF2-40B4-BE49-F238E27FC236}">
                <a16:creationId xmlns:a16="http://schemas.microsoft.com/office/drawing/2014/main" id="{459DB2E5-B898-98C5-7B56-B1050038AF29}"/>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AE4DF615-238F-9AC7-9D60-279B7B6DDA69}"/>
              </a:ext>
            </a:extLst>
          </p:cNvPr>
          <p:cNvSpPr>
            <a:spLocks noGrp="1"/>
          </p:cNvSpPr>
          <p:nvPr>
            <p:ph type="sldNum" sz="quarter" idx="12"/>
          </p:nvPr>
        </p:nvSpPr>
        <p:spPr/>
        <p:txBody>
          <a:bodyPr/>
          <a:lstStyle/>
          <a:p>
            <a:fld id="{63970836-AFF6-4270-B515-228F2A2EA8DC}" type="slidenum">
              <a:rPr lang="es-ES" smtClean="0"/>
              <a:t>‹Nº›</a:t>
            </a:fld>
            <a:endParaRPr lang="es-ES"/>
          </a:p>
        </p:txBody>
      </p:sp>
    </p:spTree>
    <p:extLst>
      <p:ext uri="{BB962C8B-B14F-4D97-AF65-F5344CB8AC3E}">
        <p14:creationId xmlns:p14="http://schemas.microsoft.com/office/powerpoint/2010/main" val="8668719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7B72884-11E8-0131-BFF5-34B10E06C112}"/>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B3C304CA-0A82-E53F-91F0-76D2D0AF29B7}"/>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a:extLst>
              <a:ext uri="{FF2B5EF4-FFF2-40B4-BE49-F238E27FC236}">
                <a16:creationId xmlns:a16="http://schemas.microsoft.com/office/drawing/2014/main" id="{E2808C05-9AEE-2D43-5685-7B1E3261C538}"/>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4">
            <a:extLst>
              <a:ext uri="{FF2B5EF4-FFF2-40B4-BE49-F238E27FC236}">
                <a16:creationId xmlns:a16="http://schemas.microsoft.com/office/drawing/2014/main" id="{21AA6CAF-E048-7217-7FBF-EECEA180C733}"/>
              </a:ext>
            </a:extLst>
          </p:cNvPr>
          <p:cNvSpPr>
            <a:spLocks noGrp="1"/>
          </p:cNvSpPr>
          <p:nvPr>
            <p:ph type="dt" sz="half" idx="10"/>
          </p:nvPr>
        </p:nvSpPr>
        <p:spPr/>
        <p:txBody>
          <a:bodyPr/>
          <a:lstStyle/>
          <a:p>
            <a:fld id="{CC0B3F51-AA9E-4D34-8144-3A5F1E1AEB52}" type="datetimeFigureOut">
              <a:rPr lang="es-ES" smtClean="0"/>
              <a:t>19/09/2025</a:t>
            </a:fld>
            <a:endParaRPr lang="es-ES"/>
          </a:p>
        </p:txBody>
      </p:sp>
      <p:sp>
        <p:nvSpPr>
          <p:cNvPr id="6" name="Marcador de pie de página 5">
            <a:extLst>
              <a:ext uri="{FF2B5EF4-FFF2-40B4-BE49-F238E27FC236}">
                <a16:creationId xmlns:a16="http://schemas.microsoft.com/office/drawing/2014/main" id="{87DE3D02-9131-C7FE-F779-4EBE9E7E2624}"/>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197FAF90-F926-7323-B286-6A566EC788DC}"/>
              </a:ext>
            </a:extLst>
          </p:cNvPr>
          <p:cNvSpPr>
            <a:spLocks noGrp="1"/>
          </p:cNvSpPr>
          <p:nvPr>
            <p:ph type="sldNum" sz="quarter" idx="12"/>
          </p:nvPr>
        </p:nvSpPr>
        <p:spPr/>
        <p:txBody>
          <a:bodyPr/>
          <a:lstStyle/>
          <a:p>
            <a:fld id="{63970836-AFF6-4270-B515-228F2A2EA8DC}" type="slidenum">
              <a:rPr lang="es-ES" smtClean="0"/>
              <a:t>‹Nº›</a:t>
            </a:fld>
            <a:endParaRPr lang="es-ES"/>
          </a:p>
        </p:txBody>
      </p:sp>
    </p:spTree>
    <p:extLst>
      <p:ext uri="{BB962C8B-B14F-4D97-AF65-F5344CB8AC3E}">
        <p14:creationId xmlns:p14="http://schemas.microsoft.com/office/powerpoint/2010/main" val="23585568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2C566C8-1795-9A1F-5B24-AC8F0A4A5919}"/>
              </a:ext>
            </a:extLst>
          </p:cNvPr>
          <p:cNvSpPr>
            <a:spLocks noGrp="1"/>
          </p:cNvSpPr>
          <p:nvPr>
            <p:ph type="title"/>
          </p:nvPr>
        </p:nvSpPr>
        <p:spPr>
          <a:xfrm>
            <a:off x="839788" y="365125"/>
            <a:ext cx="10515600" cy="1325563"/>
          </a:xfrm>
        </p:spPr>
        <p:txBody>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BF339249-3A0A-0A66-E494-B94628E2705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507B9772-F57D-1260-B879-6CD17157B781}"/>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a:extLst>
              <a:ext uri="{FF2B5EF4-FFF2-40B4-BE49-F238E27FC236}">
                <a16:creationId xmlns:a16="http://schemas.microsoft.com/office/drawing/2014/main" id="{B2C6B75B-F42A-1D8C-2DC1-88E812FE2BB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B3DAE0DD-DEBA-7DDB-CC33-639967131C35}"/>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6">
            <a:extLst>
              <a:ext uri="{FF2B5EF4-FFF2-40B4-BE49-F238E27FC236}">
                <a16:creationId xmlns:a16="http://schemas.microsoft.com/office/drawing/2014/main" id="{B58901A6-6BEB-9582-6595-DBC49D4A44BC}"/>
              </a:ext>
            </a:extLst>
          </p:cNvPr>
          <p:cNvSpPr>
            <a:spLocks noGrp="1"/>
          </p:cNvSpPr>
          <p:nvPr>
            <p:ph type="dt" sz="half" idx="10"/>
          </p:nvPr>
        </p:nvSpPr>
        <p:spPr/>
        <p:txBody>
          <a:bodyPr/>
          <a:lstStyle/>
          <a:p>
            <a:fld id="{CC0B3F51-AA9E-4D34-8144-3A5F1E1AEB52}" type="datetimeFigureOut">
              <a:rPr lang="es-ES" smtClean="0"/>
              <a:t>19/09/2025</a:t>
            </a:fld>
            <a:endParaRPr lang="es-ES"/>
          </a:p>
        </p:txBody>
      </p:sp>
      <p:sp>
        <p:nvSpPr>
          <p:cNvPr id="8" name="Marcador de pie de página 7">
            <a:extLst>
              <a:ext uri="{FF2B5EF4-FFF2-40B4-BE49-F238E27FC236}">
                <a16:creationId xmlns:a16="http://schemas.microsoft.com/office/drawing/2014/main" id="{F64D162B-61FC-6E58-78B1-6EBF5737B932}"/>
              </a:ext>
            </a:extLst>
          </p:cNvPr>
          <p:cNvSpPr>
            <a:spLocks noGrp="1"/>
          </p:cNvSpPr>
          <p:nvPr>
            <p:ph type="ftr" sz="quarter" idx="11"/>
          </p:nvPr>
        </p:nvSpPr>
        <p:spPr/>
        <p:txBody>
          <a:bodyPr/>
          <a:lstStyle/>
          <a:p>
            <a:endParaRPr lang="es-ES"/>
          </a:p>
        </p:txBody>
      </p:sp>
      <p:sp>
        <p:nvSpPr>
          <p:cNvPr id="9" name="Marcador de número de diapositiva 8">
            <a:extLst>
              <a:ext uri="{FF2B5EF4-FFF2-40B4-BE49-F238E27FC236}">
                <a16:creationId xmlns:a16="http://schemas.microsoft.com/office/drawing/2014/main" id="{C96B3F92-54B5-5AA6-B9BC-A07442C435B7}"/>
              </a:ext>
            </a:extLst>
          </p:cNvPr>
          <p:cNvSpPr>
            <a:spLocks noGrp="1"/>
          </p:cNvSpPr>
          <p:nvPr>
            <p:ph type="sldNum" sz="quarter" idx="12"/>
          </p:nvPr>
        </p:nvSpPr>
        <p:spPr/>
        <p:txBody>
          <a:bodyPr/>
          <a:lstStyle/>
          <a:p>
            <a:fld id="{63970836-AFF6-4270-B515-228F2A2EA8DC}" type="slidenum">
              <a:rPr lang="es-ES" smtClean="0"/>
              <a:t>‹Nº›</a:t>
            </a:fld>
            <a:endParaRPr lang="es-ES"/>
          </a:p>
        </p:txBody>
      </p:sp>
    </p:spTree>
    <p:extLst>
      <p:ext uri="{BB962C8B-B14F-4D97-AF65-F5344CB8AC3E}">
        <p14:creationId xmlns:p14="http://schemas.microsoft.com/office/powerpoint/2010/main" val="6954481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DC27248-C770-6332-D9E1-06DB3AE442C6}"/>
              </a:ext>
            </a:extLst>
          </p:cNvPr>
          <p:cNvSpPr>
            <a:spLocks noGrp="1"/>
          </p:cNvSpPr>
          <p:nvPr>
            <p:ph type="title"/>
          </p:nvPr>
        </p:nvSpPr>
        <p:spPr/>
        <p:txBody>
          <a:bodyPr/>
          <a:lstStyle/>
          <a:p>
            <a:r>
              <a:rPr lang="es-ES"/>
              <a:t>Haga clic para modificar el estilo de título del patrón</a:t>
            </a:r>
          </a:p>
        </p:txBody>
      </p:sp>
      <p:sp>
        <p:nvSpPr>
          <p:cNvPr id="3" name="Marcador de fecha 2">
            <a:extLst>
              <a:ext uri="{FF2B5EF4-FFF2-40B4-BE49-F238E27FC236}">
                <a16:creationId xmlns:a16="http://schemas.microsoft.com/office/drawing/2014/main" id="{B9A658C4-D54E-2ED0-1AD6-363B9C14A6D3}"/>
              </a:ext>
            </a:extLst>
          </p:cNvPr>
          <p:cNvSpPr>
            <a:spLocks noGrp="1"/>
          </p:cNvSpPr>
          <p:nvPr>
            <p:ph type="dt" sz="half" idx="10"/>
          </p:nvPr>
        </p:nvSpPr>
        <p:spPr/>
        <p:txBody>
          <a:bodyPr/>
          <a:lstStyle/>
          <a:p>
            <a:fld id="{CC0B3F51-AA9E-4D34-8144-3A5F1E1AEB52}" type="datetimeFigureOut">
              <a:rPr lang="es-ES" smtClean="0"/>
              <a:t>19/09/2025</a:t>
            </a:fld>
            <a:endParaRPr lang="es-ES"/>
          </a:p>
        </p:txBody>
      </p:sp>
      <p:sp>
        <p:nvSpPr>
          <p:cNvPr id="4" name="Marcador de pie de página 3">
            <a:extLst>
              <a:ext uri="{FF2B5EF4-FFF2-40B4-BE49-F238E27FC236}">
                <a16:creationId xmlns:a16="http://schemas.microsoft.com/office/drawing/2014/main" id="{2F2FF0DF-D287-F5F7-8E3F-F9298B5459F4}"/>
              </a:ext>
            </a:extLst>
          </p:cNvPr>
          <p:cNvSpPr>
            <a:spLocks noGrp="1"/>
          </p:cNvSpPr>
          <p:nvPr>
            <p:ph type="ftr" sz="quarter" idx="11"/>
          </p:nvPr>
        </p:nvSpPr>
        <p:spPr/>
        <p:txBody>
          <a:bodyPr/>
          <a:lstStyle/>
          <a:p>
            <a:endParaRPr lang="es-ES"/>
          </a:p>
        </p:txBody>
      </p:sp>
      <p:sp>
        <p:nvSpPr>
          <p:cNvPr id="5" name="Marcador de número de diapositiva 4">
            <a:extLst>
              <a:ext uri="{FF2B5EF4-FFF2-40B4-BE49-F238E27FC236}">
                <a16:creationId xmlns:a16="http://schemas.microsoft.com/office/drawing/2014/main" id="{C804369D-471E-9828-D713-5D81F089C6E1}"/>
              </a:ext>
            </a:extLst>
          </p:cNvPr>
          <p:cNvSpPr>
            <a:spLocks noGrp="1"/>
          </p:cNvSpPr>
          <p:nvPr>
            <p:ph type="sldNum" sz="quarter" idx="12"/>
          </p:nvPr>
        </p:nvSpPr>
        <p:spPr/>
        <p:txBody>
          <a:bodyPr/>
          <a:lstStyle/>
          <a:p>
            <a:fld id="{63970836-AFF6-4270-B515-228F2A2EA8DC}" type="slidenum">
              <a:rPr lang="es-ES" smtClean="0"/>
              <a:t>‹Nº›</a:t>
            </a:fld>
            <a:endParaRPr lang="es-ES"/>
          </a:p>
        </p:txBody>
      </p:sp>
    </p:spTree>
    <p:extLst>
      <p:ext uri="{BB962C8B-B14F-4D97-AF65-F5344CB8AC3E}">
        <p14:creationId xmlns:p14="http://schemas.microsoft.com/office/powerpoint/2010/main" val="32924269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E4A17242-C785-15C9-1379-B9A1BAA3EF41}"/>
              </a:ext>
            </a:extLst>
          </p:cNvPr>
          <p:cNvSpPr>
            <a:spLocks noGrp="1"/>
          </p:cNvSpPr>
          <p:nvPr>
            <p:ph type="dt" sz="half" idx="10"/>
          </p:nvPr>
        </p:nvSpPr>
        <p:spPr/>
        <p:txBody>
          <a:bodyPr/>
          <a:lstStyle/>
          <a:p>
            <a:fld id="{CC0B3F51-AA9E-4D34-8144-3A5F1E1AEB52}" type="datetimeFigureOut">
              <a:rPr lang="es-ES" smtClean="0"/>
              <a:t>19/09/2025</a:t>
            </a:fld>
            <a:endParaRPr lang="es-ES"/>
          </a:p>
        </p:txBody>
      </p:sp>
      <p:sp>
        <p:nvSpPr>
          <p:cNvPr id="3" name="Marcador de pie de página 2">
            <a:extLst>
              <a:ext uri="{FF2B5EF4-FFF2-40B4-BE49-F238E27FC236}">
                <a16:creationId xmlns:a16="http://schemas.microsoft.com/office/drawing/2014/main" id="{CA257EEF-4521-6B6D-C46B-BF189A6CD2B3}"/>
              </a:ext>
            </a:extLst>
          </p:cNvPr>
          <p:cNvSpPr>
            <a:spLocks noGrp="1"/>
          </p:cNvSpPr>
          <p:nvPr>
            <p:ph type="ftr" sz="quarter" idx="11"/>
          </p:nvPr>
        </p:nvSpPr>
        <p:spPr/>
        <p:txBody>
          <a:bodyPr/>
          <a:lstStyle/>
          <a:p>
            <a:endParaRPr lang="es-ES"/>
          </a:p>
        </p:txBody>
      </p:sp>
      <p:sp>
        <p:nvSpPr>
          <p:cNvPr id="4" name="Marcador de número de diapositiva 3">
            <a:extLst>
              <a:ext uri="{FF2B5EF4-FFF2-40B4-BE49-F238E27FC236}">
                <a16:creationId xmlns:a16="http://schemas.microsoft.com/office/drawing/2014/main" id="{43945EE9-3A90-B540-5F95-634A74CB22AA}"/>
              </a:ext>
            </a:extLst>
          </p:cNvPr>
          <p:cNvSpPr>
            <a:spLocks noGrp="1"/>
          </p:cNvSpPr>
          <p:nvPr>
            <p:ph type="sldNum" sz="quarter" idx="12"/>
          </p:nvPr>
        </p:nvSpPr>
        <p:spPr/>
        <p:txBody>
          <a:bodyPr/>
          <a:lstStyle/>
          <a:p>
            <a:fld id="{63970836-AFF6-4270-B515-228F2A2EA8DC}" type="slidenum">
              <a:rPr lang="es-ES" smtClean="0"/>
              <a:t>‹Nº›</a:t>
            </a:fld>
            <a:endParaRPr lang="es-ES"/>
          </a:p>
        </p:txBody>
      </p:sp>
    </p:spTree>
    <p:extLst>
      <p:ext uri="{BB962C8B-B14F-4D97-AF65-F5344CB8AC3E}">
        <p14:creationId xmlns:p14="http://schemas.microsoft.com/office/powerpoint/2010/main" val="2898644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09C0D16-1634-4B40-FF60-72962A4FFA44}"/>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5DAD870E-339D-98B4-64C4-F46E5BC020D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a:extLst>
              <a:ext uri="{FF2B5EF4-FFF2-40B4-BE49-F238E27FC236}">
                <a16:creationId xmlns:a16="http://schemas.microsoft.com/office/drawing/2014/main" id="{A8274894-088E-E1DF-3B76-F5FB7A8DD81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D601A5DE-CAC1-18A7-4621-999A73F2851F}"/>
              </a:ext>
            </a:extLst>
          </p:cNvPr>
          <p:cNvSpPr>
            <a:spLocks noGrp="1"/>
          </p:cNvSpPr>
          <p:nvPr>
            <p:ph type="dt" sz="half" idx="10"/>
          </p:nvPr>
        </p:nvSpPr>
        <p:spPr/>
        <p:txBody>
          <a:bodyPr/>
          <a:lstStyle/>
          <a:p>
            <a:fld id="{CC0B3F51-AA9E-4D34-8144-3A5F1E1AEB52}" type="datetimeFigureOut">
              <a:rPr lang="es-ES" smtClean="0"/>
              <a:t>19/09/2025</a:t>
            </a:fld>
            <a:endParaRPr lang="es-ES"/>
          </a:p>
        </p:txBody>
      </p:sp>
      <p:sp>
        <p:nvSpPr>
          <p:cNvPr id="6" name="Marcador de pie de página 5">
            <a:extLst>
              <a:ext uri="{FF2B5EF4-FFF2-40B4-BE49-F238E27FC236}">
                <a16:creationId xmlns:a16="http://schemas.microsoft.com/office/drawing/2014/main" id="{0E7B2E03-EF41-6637-B9DE-92DA0500FDBE}"/>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6219CF3F-7614-AA39-8A82-6A41B6704F00}"/>
              </a:ext>
            </a:extLst>
          </p:cNvPr>
          <p:cNvSpPr>
            <a:spLocks noGrp="1"/>
          </p:cNvSpPr>
          <p:nvPr>
            <p:ph type="sldNum" sz="quarter" idx="12"/>
          </p:nvPr>
        </p:nvSpPr>
        <p:spPr/>
        <p:txBody>
          <a:bodyPr/>
          <a:lstStyle/>
          <a:p>
            <a:fld id="{63970836-AFF6-4270-B515-228F2A2EA8DC}" type="slidenum">
              <a:rPr lang="es-ES" smtClean="0"/>
              <a:t>‹Nº›</a:t>
            </a:fld>
            <a:endParaRPr lang="es-ES"/>
          </a:p>
        </p:txBody>
      </p:sp>
    </p:spTree>
    <p:extLst>
      <p:ext uri="{BB962C8B-B14F-4D97-AF65-F5344CB8AC3E}">
        <p14:creationId xmlns:p14="http://schemas.microsoft.com/office/powerpoint/2010/main" val="14054946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48B6846-6C0C-5DE5-260F-9B1904DD16D8}"/>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96DA4326-6562-0450-2C39-F63A97573CBE}"/>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85973D5C-38CD-2B93-18BF-7129D42A157E}"/>
              </a:ext>
            </a:extLst>
          </p:cNvPr>
          <p:cNvSpPr>
            <a:spLocks noGrp="1"/>
          </p:cNvSpPr>
          <p:nvPr>
            <p:ph type="dt" sz="half" idx="10"/>
          </p:nvPr>
        </p:nvSpPr>
        <p:spPr/>
        <p:txBody>
          <a:bodyPr/>
          <a:lstStyle/>
          <a:p>
            <a:fld id="{5699C3D8-EFEF-45C9-AD6C-82CE853BC6A1}" type="datetimeFigureOut">
              <a:rPr lang="es-ES" smtClean="0"/>
              <a:t>19/09/2025</a:t>
            </a:fld>
            <a:endParaRPr lang="es-ES"/>
          </a:p>
        </p:txBody>
      </p:sp>
      <p:sp>
        <p:nvSpPr>
          <p:cNvPr id="5" name="Marcador de pie de página 4">
            <a:extLst>
              <a:ext uri="{FF2B5EF4-FFF2-40B4-BE49-F238E27FC236}">
                <a16:creationId xmlns:a16="http://schemas.microsoft.com/office/drawing/2014/main" id="{3CAE3B49-513E-2237-F1C0-A5212BE406E5}"/>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25C6D149-D112-EDDB-426B-261FAD0ED272}"/>
              </a:ext>
            </a:extLst>
          </p:cNvPr>
          <p:cNvSpPr>
            <a:spLocks noGrp="1"/>
          </p:cNvSpPr>
          <p:nvPr>
            <p:ph type="sldNum" sz="quarter" idx="12"/>
          </p:nvPr>
        </p:nvSpPr>
        <p:spPr/>
        <p:txBody>
          <a:bodyPr/>
          <a:lstStyle/>
          <a:p>
            <a:fld id="{31CC35EF-6113-4EB5-B791-0FAEAF2C592C}" type="slidenum">
              <a:rPr lang="es-ES" smtClean="0"/>
              <a:t>‹Nº›</a:t>
            </a:fld>
            <a:endParaRPr lang="es-ES"/>
          </a:p>
        </p:txBody>
      </p:sp>
    </p:spTree>
    <p:extLst>
      <p:ext uri="{BB962C8B-B14F-4D97-AF65-F5344CB8AC3E}">
        <p14:creationId xmlns:p14="http://schemas.microsoft.com/office/powerpoint/2010/main" val="6412839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0BC2151-1B6B-4677-46B3-6BCF7A84EEDA}"/>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posición de imagen 2">
            <a:extLst>
              <a:ext uri="{FF2B5EF4-FFF2-40B4-BE49-F238E27FC236}">
                <a16:creationId xmlns:a16="http://schemas.microsoft.com/office/drawing/2014/main" id="{F13D3CE2-F016-8279-EAB5-B22EC7B5933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a:extLst>
              <a:ext uri="{FF2B5EF4-FFF2-40B4-BE49-F238E27FC236}">
                <a16:creationId xmlns:a16="http://schemas.microsoft.com/office/drawing/2014/main" id="{962ED04D-2FF8-C17A-240E-CE4B655E5F2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0104A8ED-5426-E73E-23BC-FEE4D9715910}"/>
              </a:ext>
            </a:extLst>
          </p:cNvPr>
          <p:cNvSpPr>
            <a:spLocks noGrp="1"/>
          </p:cNvSpPr>
          <p:nvPr>
            <p:ph type="dt" sz="half" idx="10"/>
          </p:nvPr>
        </p:nvSpPr>
        <p:spPr/>
        <p:txBody>
          <a:bodyPr/>
          <a:lstStyle/>
          <a:p>
            <a:fld id="{CC0B3F51-AA9E-4D34-8144-3A5F1E1AEB52}" type="datetimeFigureOut">
              <a:rPr lang="es-ES" smtClean="0"/>
              <a:t>19/09/2025</a:t>
            </a:fld>
            <a:endParaRPr lang="es-ES"/>
          </a:p>
        </p:txBody>
      </p:sp>
      <p:sp>
        <p:nvSpPr>
          <p:cNvPr id="6" name="Marcador de pie de página 5">
            <a:extLst>
              <a:ext uri="{FF2B5EF4-FFF2-40B4-BE49-F238E27FC236}">
                <a16:creationId xmlns:a16="http://schemas.microsoft.com/office/drawing/2014/main" id="{98678B2B-DFD3-B4FC-BD1C-F3EB3AB0A461}"/>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C3E7634A-07D9-F00C-0FF5-CBED5C447BC6}"/>
              </a:ext>
            </a:extLst>
          </p:cNvPr>
          <p:cNvSpPr>
            <a:spLocks noGrp="1"/>
          </p:cNvSpPr>
          <p:nvPr>
            <p:ph type="sldNum" sz="quarter" idx="12"/>
          </p:nvPr>
        </p:nvSpPr>
        <p:spPr/>
        <p:txBody>
          <a:bodyPr/>
          <a:lstStyle/>
          <a:p>
            <a:fld id="{63970836-AFF6-4270-B515-228F2A2EA8DC}" type="slidenum">
              <a:rPr lang="es-ES" smtClean="0"/>
              <a:t>‹Nº›</a:t>
            </a:fld>
            <a:endParaRPr lang="es-ES"/>
          </a:p>
        </p:txBody>
      </p:sp>
    </p:spTree>
    <p:extLst>
      <p:ext uri="{BB962C8B-B14F-4D97-AF65-F5344CB8AC3E}">
        <p14:creationId xmlns:p14="http://schemas.microsoft.com/office/powerpoint/2010/main" val="30731244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A9F3FA4-91B3-2232-5B10-CB4EF8240E86}"/>
              </a:ext>
            </a:extLst>
          </p:cNvPr>
          <p:cNvSpPr>
            <a:spLocks noGrp="1"/>
          </p:cNvSpPr>
          <p:nvPr>
            <p:ph type="title"/>
          </p:nvPr>
        </p:nvSpPr>
        <p:spPr/>
        <p:txBody>
          <a:bodyPr/>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F5CD1151-E280-41E7-58B2-005A5AE73101}"/>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D5376219-E411-BF11-6DB6-9CED6EB08D30}"/>
              </a:ext>
            </a:extLst>
          </p:cNvPr>
          <p:cNvSpPr>
            <a:spLocks noGrp="1"/>
          </p:cNvSpPr>
          <p:nvPr>
            <p:ph type="dt" sz="half" idx="10"/>
          </p:nvPr>
        </p:nvSpPr>
        <p:spPr/>
        <p:txBody>
          <a:bodyPr/>
          <a:lstStyle/>
          <a:p>
            <a:fld id="{CC0B3F51-AA9E-4D34-8144-3A5F1E1AEB52}" type="datetimeFigureOut">
              <a:rPr lang="es-ES" smtClean="0"/>
              <a:t>19/09/2025</a:t>
            </a:fld>
            <a:endParaRPr lang="es-ES"/>
          </a:p>
        </p:txBody>
      </p:sp>
      <p:sp>
        <p:nvSpPr>
          <p:cNvPr id="5" name="Marcador de pie de página 4">
            <a:extLst>
              <a:ext uri="{FF2B5EF4-FFF2-40B4-BE49-F238E27FC236}">
                <a16:creationId xmlns:a16="http://schemas.microsoft.com/office/drawing/2014/main" id="{A5E5890B-CDD0-A1CB-FE9F-662538E790B4}"/>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729D042B-4856-FB2D-F76D-9A6D65522165}"/>
              </a:ext>
            </a:extLst>
          </p:cNvPr>
          <p:cNvSpPr>
            <a:spLocks noGrp="1"/>
          </p:cNvSpPr>
          <p:nvPr>
            <p:ph type="sldNum" sz="quarter" idx="12"/>
          </p:nvPr>
        </p:nvSpPr>
        <p:spPr/>
        <p:txBody>
          <a:bodyPr/>
          <a:lstStyle/>
          <a:p>
            <a:fld id="{63970836-AFF6-4270-B515-228F2A2EA8DC}" type="slidenum">
              <a:rPr lang="es-ES" smtClean="0"/>
              <a:t>‹Nº›</a:t>
            </a:fld>
            <a:endParaRPr lang="es-ES"/>
          </a:p>
        </p:txBody>
      </p:sp>
    </p:spTree>
    <p:extLst>
      <p:ext uri="{BB962C8B-B14F-4D97-AF65-F5344CB8AC3E}">
        <p14:creationId xmlns:p14="http://schemas.microsoft.com/office/powerpoint/2010/main" val="37757820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71704705-6456-C284-FCBF-54308819DD2E}"/>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13D2852E-553E-9CFB-8F7D-0838F2764703}"/>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3B903240-C095-16BA-327D-3CAAEBEBB5D8}"/>
              </a:ext>
            </a:extLst>
          </p:cNvPr>
          <p:cNvSpPr>
            <a:spLocks noGrp="1"/>
          </p:cNvSpPr>
          <p:nvPr>
            <p:ph type="dt" sz="half" idx="10"/>
          </p:nvPr>
        </p:nvSpPr>
        <p:spPr/>
        <p:txBody>
          <a:bodyPr/>
          <a:lstStyle/>
          <a:p>
            <a:fld id="{CC0B3F51-AA9E-4D34-8144-3A5F1E1AEB52}" type="datetimeFigureOut">
              <a:rPr lang="es-ES" smtClean="0"/>
              <a:t>19/09/2025</a:t>
            </a:fld>
            <a:endParaRPr lang="es-ES"/>
          </a:p>
        </p:txBody>
      </p:sp>
      <p:sp>
        <p:nvSpPr>
          <p:cNvPr id="5" name="Marcador de pie de página 4">
            <a:extLst>
              <a:ext uri="{FF2B5EF4-FFF2-40B4-BE49-F238E27FC236}">
                <a16:creationId xmlns:a16="http://schemas.microsoft.com/office/drawing/2014/main" id="{9DCEE36A-A456-EF06-E6A8-D61D12AC601C}"/>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2AB8E7F8-148F-BF52-D5B4-884F736D17AD}"/>
              </a:ext>
            </a:extLst>
          </p:cNvPr>
          <p:cNvSpPr>
            <a:spLocks noGrp="1"/>
          </p:cNvSpPr>
          <p:nvPr>
            <p:ph type="sldNum" sz="quarter" idx="12"/>
          </p:nvPr>
        </p:nvSpPr>
        <p:spPr/>
        <p:txBody>
          <a:bodyPr/>
          <a:lstStyle/>
          <a:p>
            <a:fld id="{63970836-AFF6-4270-B515-228F2A2EA8DC}" type="slidenum">
              <a:rPr lang="es-ES" smtClean="0"/>
              <a:t>‹Nº›</a:t>
            </a:fld>
            <a:endParaRPr lang="es-ES"/>
          </a:p>
        </p:txBody>
      </p:sp>
    </p:spTree>
    <p:extLst>
      <p:ext uri="{BB962C8B-B14F-4D97-AF65-F5344CB8AC3E}">
        <p14:creationId xmlns:p14="http://schemas.microsoft.com/office/powerpoint/2010/main" val="9309035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57C7051-E450-069A-85C0-E214C786E161}"/>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p>
        </p:txBody>
      </p:sp>
      <p:sp>
        <p:nvSpPr>
          <p:cNvPr id="3" name="Marcador de texto 2">
            <a:extLst>
              <a:ext uri="{FF2B5EF4-FFF2-40B4-BE49-F238E27FC236}">
                <a16:creationId xmlns:a16="http://schemas.microsoft.com/office/drawing/2014/main" id="{DB1D7F94-E7C7-74B6-E99F-EEC8E55191F4}"/>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A193AEB7-0D7B-ADBE-4B55-EDE8E4762586}"/>
              </a:ext>
            </a:extLst>
          </p:cNvPr>
          <p:cNvSpPr>
            <a:spLocks noGrp="1"/>
          </p:cNvSpPr>
          <p:nvPr>
            <p:ph type="dt" sz="half" idx="10"/>
          </p:nvPr>
        </p:nvSpPr>
        <p:spPr/>
        <p:txBody>
          <a:bodyPr/>
          <a:lstStyle/>
          <a:p>
            <a:fld id="{5699C3D8-EFEF-45C9-AD6C-82CE853BC6A1}" type="datetimeFigureOut">
              <a:rPr lang="es-ES" smtClean="0"/>
              <a:t>19/09/2025</a:t>
            </a:fld>
            <a:endParaRPr lang="es-ES"/>
          </a:p>
        </p:txBody>
      </p:sp>
      <p:sp>
        <p:nvSpPr>
          <p:cNvPr id="5" name="Marcador de pie de página 4">
            <a:extLst>
              <a:ext uri="{FF2B5EF4-FFF2-40B4-BE49-F238E27FC236}">
                <a16:creationId xmlns:a16="http://schemas.microsoft.com/office/drawing/2014/main" id="{F6C380A9-9E68-658B-94B4-3BCAE2D1572E}"/>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76D57877-8E75-F894-60D5-2ACF3F526237}"/>
              </a:ext>
            </a:extLst>
          </p:cNvPr>
          <p:cNvSpPr>
            <a:spLocks noGrp="1"/>
          </p:cNvSpPr>
          <p:nvPr>
            <p:ph type="sldNum" sz="quarter" idx="12"/>
          </p:nvPr>
        </p:nvSpPr>
        <p:spPr/>
        <p:txBody>
          <a:bodyPr/>
          <a:lstStyle/>
          <a:p>
            <a:fld id="{31CC35EF-6113-4EB5-B791-0FAEAF2C592C}" type="slidenum">
              <a:rPr lang="es-ES" smtClean="0"/>
              <a:t>‹Nº›</a:t>
            </a:fld>
            <a:endParaRPr lang="es-ES"/>
          </a:p>
        </p:txBody>
      </p:sp>
    </p:spTree>
    <p:extLst>
      <p:ext uri="{BB962C8B-B14F-4D97-AF65-F5344CB8AC3E}">
        <p14:creationId xmlns:p14="http://schemas.microsoft.com/office/powerpoint/2010/main" val="28439007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3D28AF1-942C-0DA5-FC8A-2EBD5F3EC75E}"/>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F1FE453D-CB0E-2B64-724E-B2D1E9812899}"/>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a:extLst>
              <a:ext uri="{FF2B5EF4-FFF2-40B4-BE49-F238E27FC236}">
                <a16:creationId xmlns:a16="http://schemas.microsoft.com/office/drawing/2014/main" id="{A9D3C9F9-86D6-A2BE-6594-69EBEDF463AC}"/>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4">
            <a:extLst>
              <a:ext uri="{FF2B5EF4-FFF2-40B4-BE49-F238E27FC236}">
                <a16:creationId xmlns:a16="http://schemas.microsoft.com/office/drawing/2014/main" id="{C3EB28F3-7441-1AB3-9CE9-52606361663F}"/>
              </a:ext>
            </a:extLst>
          </p:cNvPr>
          <p:cNvSpPr>
            <a:spLocks noGrp="1"/>
          </p:cNvSpPr>
          <p:nvPr>
            <p:ph type="dt" sz="half" idx="10"/>
          </p:nvPr>
        </p:nvSpPr>
        <p:spPr/>
        <p:txBody>
          <a:bodyPr/>
          <a:lstStyle/>
          <a:p>
            <a:fld id="{5699C3D8-EFEF-45C9-AD6C-82CE853BC6A1}" type="datetimeFigureOut">
              <a:rPr lang="es-ES" smtClean="0"/>
              <a:t>19/09/2025</a:t>
            </a:fld>
            <a:endParaRPr lang="es-ES"/>
          </a:p>
        </p:txBody>
      </p:sp>
      <p:sp>
        <p:nvSpPr>
          <p:cNvPr id="6" name="Marcador de pie de página 5">
            <a:extLst>
              <a:ext uri="{FF2B5EF4-FFF2-40B4-BE49-F238E27FC236}">
                <a16:creationId xmlns:a16="http://schemas.microsoft.com/office/drawing/2014/main" id="{D971769A-E399-882E-CFAD-726B9F42763C}"/>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68377EE5-BA44-E690-C9D3-9BBDE16E2C7B}"/>
              </a:ext>
            </a:extLst>
          </p:cNvPr>
          <p:cNvSpPr>
            <a:spLocks noGrp="1"/>
          </p:cNvSpPr>
          <p:nvPr>
            <p:ph type="sldNum" sz="quarter" idx="12"/>
          </p:nvPr>
        </p:nvSpPr>
        <p:spPr/>
        <p:txBody>
          <a:bodyPr/>
          <a:lstStyle/>
          <a:p>
            <a:fld id="{31CC35EF-6113-4EB5-B791-0FAEAF2C592C}" type="slidenum">
              <a:rPr lang="es-ES" smtClean="0"/>
              <a:t>‹Nº›</a:t>
            </a:fld>
            <a:endParaRPr lang="es-ES"/>
          </a:p>
        </p:txBody>
      </p:sp>
    </p:spTree>
    <p:extLst>
      <p:ext uri="{BB962C8B-B14F-4D97-AF65-F5344CB8AC3E}">
        <p14:creationId xmlns:p14="http://schemas.microsoft.com/office/powerpoint/2010/main" val="21472177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E38E99A-BCF3-A55D-C07C-5CE35C2E11EB}"/>
              </a:ext>
            </a:extLst>
          </p:cNvPr>
          <p:cNvSpPr>
            <a:spLocks noGrp="1"/>
          </p:cNvSpPr>
          <p:nvPr>
            <p:ph type="title"/>
          </p:nvPr>
        </p:nvSpPr>
        <p:spPr>
          <a:xfrm>
            <a:off x="839788" y="365125"/>
            <a:ext cx="10515600" cy="1325563"/>
          </a:xfrm>
        </p:spPr>
        <p:txBody>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2380456A-BC18-87E1-6A5E-5AB68AB7038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C4FE52E4-028D-3036-E230-53A0C66DC5F0}"/>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a:extLst>
              <a:ext uri="{FF2B5EF4-FFF2-40B4-BE49-F238E27FC236}">
                <a16:creationId xmlns:a16="http://schemas.microsoft.com/office/drawing/2014/main" id="{FB72DACE-EABD-4031-D6BA-90AF068A785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9BC77981-D1B1-E4C9-7668-DB59C4D96A04}"/>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6">
            <a:extLst>
              <a:ext uri="{FF2B5EF4-FFF2-40B4-BE49-F238E27FC236}">
                <a16:creationId xmlns:a16="http://schemas.microsoft.com/office/drawing/2014/main" id="{9877A19E-EE46-6B2F-DB99-F0ECB7B3F977}"/>
              </a:ext>
            </a:extLst>
          </p:cNvPr>
          <p:cNvSpPr>
            <a:spLocks noGrp="1"/>
          </p:cNvSpPr>
          <p:nvPr>
            <p:ph type="dt" sz="half" idx="10"/>
          </p:nvPr>
        </p:nvSpPr>
        <p:spPr/>
        <p:txBody>
          <a:bodyPr/>
          <a:lstStyle/>
          <a:p>
            <a:fld id="{5699C3D8-EFEF-45C9-AD6C-82CE853BC6A1}" type="datetimeFigureOut">
              <a:rPr lang="es-ES" smtClean="0"/>
              <a:t>19/09/2025</a:t>
            </a:fld>
            <a:endParaRPr lang="es-ES"/>
          </a:p>
        </p:txBody>
      </p:sp>
      <p:sp>
        <p:nvSpPr>
          <p:cNvPr id="8" name="Marcador de pie de página 7">
            <a:extLst>
              <a:ext uri="{FF2B5EF4-FFF2-40B4-BE49-F238E27FC236}">
                <a16:creationId xmlns:a16="http://schemas.microsoft.com/office/drawing/2014/main" id="{B0DECCC4-5662-B6C5-3940-CCDF7252BF95}"/>
              </a:ext>
            </a:extLst>
          </p:cNvPr>
          <p:cNvSpPr>
            <a:spLocks noGrp="1"/>
          </p:cNvSpPr>
          <p:nvPr>
            <p:ph type="ftr" sz="quarter" idx="11"/>
          </p:nvPr>
        </p:nvSpPr>
        <p:spPr/>
        <p:txBody>
          <a:bodyPr/>
          <a:lstStyle/>
          <a:p>
            <a:endParaRPr lang="es-ES"/>
          </a:p>
        </p:txBody>
      </p:sp>
      <p:sp>
        <p:nvSpPr>
          <p:cNvPr id="9" name="Marcador de número de diapositiva 8">
            <a:extLst>
              <a:ext uri="{FF2B5EF4-FFF2-40B4-BE49-F238E27FC236}">
                <a16:creationId xmlns:a16="http://schemas.microsoft.com/office/drawing/2014/main" id="{F884964B-F07A-34C0-C509-A0CA81398C82}"/>
              </a:ext>
            </a:extLst>
          </p:cNvPr>
          <p:cNvSpPr>
            <a:spLocks noGrp="1"/>
          </p:cNvSpPr>
          <p:nvPr>
            <p:ph type="sldNum" sz="quarter" idx="12"/>
          </p:nvPr>
        </p:nvSpPr>
        <p:spPr/>
        <p:txBody>
          <a:bodyPr/>
          <a:lstStyle/>
          <a:p>
            <a:fld id="{31CC35EF-6113-4EB5-B791-0FAEAF2C592C}" type="slidenum">
              <a:rPr lang="es-ES" smtClean="0"/>
              <a:t>‹Nº›</a:t>
            </a:fld>
            <a:endParaRPr lang="es-ES"/>
          </a:p>
        </p:txBody>
      </p:sp>
    </p:spTree>
    <p:extLst>
      <p:ext uri="{BB962C8B-B14F-4D97-AF65-F5344CB8AC3E}">
        <p14:creationId xmlns:p14="http://schemas.microsoft.com/office/powerpoint/2010/main" val="18487823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650757E-CA0E-4C2F-9CDE-8B930FEE5290}"/>
              </a:ext>
            </a:extLst>
          </p:cNvPr>
          <p:cNvSpPr>
            <a:spLocks noGrp="1"/>
          </p:cNvSpPr>
          <p:nvPr>
            <p:ph type="title"/>
          </p:nvPr>
        </p:nvSpPr>
        <p:spPr/>
        <p:txBody>
          <a:bodyPr/>
          <a:lstStyle/>
          <a:p>
            <a:r>
              <a:rPr lang="es-ES"/>
              <a:t>Haga clic para modificar el estilo de título del patrón</a:t>
            </a:r>
          </a:p>
        </p:txBody>
      </p:sp>
      <p:sp>
        <p:nvSpPr>
          <p:cNvPr id="3" name="Marcador de fecha 2">
            <a:extLst>
              <a:ext uri="{FF2B5EF4-FFF2-40B4-BE49-F238E27FC236}">
                <a16:creationId xmlns:a16="http://schemas.microsoft.com/office/drawing/2014/main" id="{4CC9B185-9D3C-1887-9258-F582102ABE6C}"/>
              </a:ext>
            </a:extLst>
          </p:cNvPr>
          <p:cNvSpPr>
            <a:spLocks noGrp="1"/>
          </p:cNvSpPr>
          <p:nvPr>
            <p:ph type="dt" sz="half" idx="10"/>
          </p:nvPr>
        </p:nvSpPr>
        <p:spPr/>
        <p:txBody>
          <a:bodyPr/>
          <a:lstStyle/>
          <a:p>
            <a:fld id="{5699C3D8-EFEF-45C9-AD6C-82CE853BC6A1}" type="datetimeFigureOut">
              <a:rPr lang="es-ES" smtClean="0"/>
              <a:t>19/09/2025</a:t>
            </a:fld>
            <a:endParaRPr lang="es-ES"/>
          </a:p>
        </p:txBody>
      </p:sp>
      <p:sp>
        <p:nvSpPr>
          <p:cNvPr id="4" name="Marcador de pie de página 3">
            <a:extLst>
              <a:ext uri="{FF2B5EF4-FFF2-40B4-BE49-F238E27FC236}">
                <a16:creationId xmlns:a16="http://schemas.microsoft.com/office/drawing/2014/main" id="{13965C0D-A449-45BF-B3F0-71B08E3E4C9C}"/>
              </a:ext>
            </a:extLst>
          </p:cNvPr>
          <p:cNvSpPr>
            <a:spLocks noGrp="1"/>
          </p:cNvSpPr>
          <p:nvPr>
            <p:ph type="ftr" sz="quarter" idx="11"/>
          </p:nvPr>
        </p:nvSpPr>
        <p:spPr/>
        <p:txBody>
          <a:bodyPr/>
          <a:lstStyle/>
          <a:p>
            <a:endParaRPr lang="es-ES"/>
          </a:p>
        </p:txBody>
      </p:sp>
      <p:sp>
        <p:nvSpPr>
          <p:cNvPr id="5" name="Marcador de número de diapositiva 4">
            <a:extLst>
              <a:ext uri="{FF2B5EF4-FFF2-40B4-BE49-F238E27FC236}">
                <a16:creationId xmlns:a16="http://schemas.microsoft.com/office/drawing/2014/main" id="{5745ED2B-2632-80C7-FAA8-41E652475155}"/>
              </a:ext>
            </a:extLst>
          </p:cNvPr>
          <p:cNvSpPr>
            <a:spLocks noGrp="1"/>
          </p:cNvSpPr>
          <p:nvPr>
            <p:ph type="sldNum" sz="quarter" idx="12"/>
          </p:nvPr>
        </p:nvSpPr>
        <p:spPr/>
        <p:txBody>
          <a:bodyPr/>
          <a:lstStyle/>
          <a:p>
            <a:fld id="{31CC35EF-6113-4EB5-B791-0FAEAF2C592C}" type="slidenum">
              <a:rPr lang="es-ES" smtClean="0"/>
              <a:t>‹Nº›</a:t>
            </a:fld>
            <a:endParaRPr lang="es-ES"/>
          </a:p>
        </p:txBody>
      </p:sp>
    </p:spTree>
    <p:extLst>
      <p:ext uri="{BB962C8B-B14F-4D97-AF65-F5344CB8AC3E}">
        <p14:creationId xmlns:p14="http://schemas.microsoft.com/office/powerpoint/2010/main" val="14721899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47F28146-CA00-8B07-1BEF-E08BF06F23DC}"/>
              </a:ext>
            </a:extLst>
          </p:cNvPr>
          <p:cNvSpPr>
            <a:spLocks noGrp="1"/>
          </p:cNvSpPr>
          <p:nvPr>
            <p:ph type="dt" sz="half" idx="10"/>
          </p:nvPr>
        </p:nvSpPr>
        <p:spPr/>
        <p:txBody>
          <a:bodyPr/>
          <a:lstStyle/>
          <a:p>
            <a:fld id="{5699C3D8-EFEF-45C9-AD6C-82CE853BC6A1}" type="datetimeFigureOut">
              <a:rPr lang="es-ES" smtClean="0"/>
              <a:t>19/09/2025</a:t>
            </a:fld>
            <a:endParaRPr lang="es-ES"/>
          </a:p>
        </p:txBody>
      </p:sp>
      <p:sp>
        <p:nvSpPr>
          <p:cNvPr id="3" name="Marcador de pie de página 2">
            <a:extLst>
              <a:ext uri="{FF2B5EF4-FFF2-40B4-BE49-F238E27FC236}">
                <a16:creationId xmlns:a16="http://schemas.microsoft.com/office/drawing/2014/main" id="{D35C2135-C15C-C413-2D1C-380E9426C069}"/>
              </a:ext>
            </a:extLst>
          </p:cNvPr>
          <p:cNvSpPr>
            <a:spLocks noGrp="1"/>
          </p:cNvSpPr>
          <p:nvPr>
            <p:ph type="ftr" sz="quarter" idx="11"/>
          </p:nvPr>
        </p:nvSpPr>
        <p:spPr/>
        <p:txBody>
          <a:bodyPr/>
          <a:lstStyle/>
          <a:p>
            <a:endParaRPr lang="es-ES"/>
          </a:p>
        </p:txBody>
      </p:sp>
      <p:sp>
        <p:nvSpPr>
          <p:cNvPr id="4" name="Marcador de número de diapositiva 3">
            <a:extLst>
              <a:ext uri="{FF2B5EF4-FFF2-40B4-BE49-F238E27FC236}">
                <a16:creationId xmlns:a16="http://schemas.microsoft.com/office/drawing/2014/main" id="{BC45E51D-2B67-8124-79C3-D2F830B5BBA1}"/>
              </a:ext>
            </a:extLst>
          </p:cNvPr>
          <p:cNvSpPr>
            <a:spLocks noGrp="1"/>
          </p:cNvSpPr>
          <p:nvPr>
            <p:ph type="sldNum" sz="quarter" idx="12"/>
          </p:nvPr>
        </p:nvSpPr>
        <p:spPr/>
        <p:txBody>
          <a:bodyPr/>
          <a:lstStyle/>
          <a:p>
            <a:fld id="{31CC35EF-6113-4EB5-B791-0FAEAF2C592C}" type="slidenum">
              <a:rPr lang="es-ES" smtClean="0"/>
              <a:t>‹Nº›</a:t>
            </a:fld>
            <a:endParaRPr lang="es-ES"/>
          </a:p>
        </p:txBody>
      </p:sp>
    </p:spTree>
    <p:extLst>
      <p:ext uri="{BB962C8B-B14F-4D97-AF65-F5344CB8AC3E}">
        <p14:creationId xmlns:p14="http://schemas.microsoft.com/office/powerpoint/2010/main" val="12908847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447030A-421A-5A10-6CC7-8B0630470F4D}"/>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3DF597D4-4E15-EBF2-5631-190818187D4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a:extLst>
              <a:ext uri="{FF2B5EF4-FFF2-40B4-BE49-F238E27FC236}">
                <a16:creationId xmlns:a16="http://schemas.microsoft.com/office/drawing/2014/main" id="{349AEBA5-3211-22D3-3EEB-674975EA645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86966BD9-1022-02DA-206C-B024D05A7080}"/>
              </a:ext>
            </a:extLst>
          </p:cNvPr>
          <p:cNvSpPr>
            <a:spLocks noGrp="1"/>
          </p:cNvSpPr>
          <p:nvPr>
            <p:ph type="dt" sz="half" idx="10"/>
          </p:nvPr>
        </p:nvSpPr>
        <p:spPr/>
        <p:txBody>
          <a:bodyPr/>
          <a:lstStyle/>
          <a:p>
            <a:fld id="{5699C3D8-EFEF-45C9-AD6C-82CE853BC6A1}" type="datetimeFigureOut">
              <a:rPr lang="es-ES" smtClean="0"/>
              <a:t>19/09/2025</a:t>
            </a:fld>
            <a:endParaRPr lang="es-ES"/>
          </a:p>
        </p:txBody>
      </p:sp>
      <p:sp>
        <p:nvSpPr>
          <p:cNvPr id="6" name="Marcador de pie de página 5">
            <a:extLst>
              <a:ext uri="{FF2B5EF4-FFF2-40B4-BE49-F238E27FC236}">
                <a16:creationId xmlns:a16="http://schemas.microsoft.com/office/drawing/2014/main" id="{3507E507-C188-FCAA-6093-B0C253387F5F}"/>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F4A48C7B-67F5-A1A4-2D12-E1D92B893D04}"/>
              </a:ext>
            </a:extLst>
          </p:cNvPr>
          <p:cNvSpPr>
            <a:spLocks noGrp="1"/>
          </p:cNvSpPr>
          <p:nvPr>
            <p:ph type="sldNum" sz="quarter" idx="12"/>
          </p:nvPr>
        </p:nvSpPr>
        <p:spPr/>
        <p:txBody>
          <a:bodyPr/>
          <a:lstStyle/>
          <a:p>
            <a:fld id="{31CC35EF-6113-4EB5-B791-0FAEAF2C592C}" type="slidenum">
              <a:rPr lang="es-ES" smtClean="0"/>
              <a:t>‹Nº›</a:t>
            </a:fld>
            <a:endParaRPr lang="es-ES"/>
          </a:p>
        </p:txBody>
      </p:sp>
    </p:spTree>
    <p:extLst>
      <p:ext uri="{BB962C8B-B14F-4D97-AF65-F5344CB8AC3E}">
        <p14:creationId xmlns:p14="http://schemas.microsoft.com/office/powerpoint/2010/main" val="42459215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9CF021A-898C-D8D1-4B8E-F8D47885D49E}"/>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posición de imagen 2">
            <a:extLst>
              <a:ext uri="{FF2B5EF4-FFF2-40B4-BE49-F238E27FC236}">
                <a16:creationId xmlns:a16="http://schemas.microsoft.com/office/drawing/2014/main" id="{550683C1-45D0-1500-53F4-E5125D3A2F4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a:extLst>
              <a:ext uri="{FF2B5EF4-FFF2-40B4-BE49-F238E27FC236}">
                <a16:creationId xmlns:a16="http://schemas.microsoft.com/office/drawing/2014/main" id="{DC5405A8-FD42-ED29-5E4B-3C9537FF9B3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36216592-F924-25A4-DD86-B4DBD963DF6D}"/>
              </a:ext>
            </a:extLst>
          </p:cNvPr>
          <p:cNvSpPr>
            <a:spLocks noGrp="1"/>
          </p:cNvSpPr>
          <p:nvPr>
            <p:ph type="dt" sz="half" idx="10"/>
          </p:nvPr>
        </p:nvSpPr>
        <p:spPr/>
        <p:txBody>
          <a:bodyPr/>
          <a:lstStyle/>
          <a:p>
            <a:fld id="{5699C3D8-EFEF-45C9-AD6C-82CE853BC6A1}" type="datetimeFigureOut">
              <a:rPr lang="es-ES" smtClean="0"/>
              <a:t>19/09/2025</a:t>
            </a:fld>
            <a:endParaRPr lang="es-ES"/>
          </a:p>
        </p:txBody>
      </p:sp>
      <p:sp>
        <p:nvSpPr>
          <p:cNvPr id="6" name="Marcador de pie de página 5">
            <a:extLst>
              <a:ext uri="{FF2B5EF4-FFF2-40B4-BE49-F238E27FC236}">
                <a16:creationId xmlns:a16="http://schemas.microsoft.com/office/drawing/2014/main" id="{FB5AC3B8-08C0-019B-1BDB-866BB44EEB00}"/>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C4B35C24-2163-C5FE-40B2-24701A8F0593}"/>
              </a:ext>
            </a:extLst>
          </p:cNvPr>
          <p:cNvSpPr>
            <a:spLocks noGrp="1"/>
          </p:cNvSpPr>
          <p:nvPr>
            <p:ph type="sldNum" sz="quarter" idx="12"/>
          </p:nvPr>
        </p:nvSpPr>
        <p:spPr/>
        <p:txBody>
          <a:bodyPr/>
          <a:lstStyle/>
          <a:p>
            <a:fld id="{31CC35EF-6113-4EB5-B791-0FAEAF2C592C}" type="slidenum">
              <a:rPr lang="es-ES" smtClean="0"/>
              <a:t>‹Nº›</a:t>
            </a:fld>
            <a:endParaRPr lang="es-ES"/>
          </a:p>
        </p:txBody>
      </p:sp>
    </p:spTree>
    <p:extLst>
      <p:ext uri="{BB962C8B-B14F-4D97-AF65-F5344CB8AC3E}">
        <p14:creationId xmlns:p14="http://schemas.microsoft.com/office/powerpoint/2010/main" val="27635329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12CEF44E-012F-E805-43D4-6EBE8F84F03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7E3C6B67-177C-E518-9848-44EDA790E0C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047FF81A-0D9B-CB0E-E267-68091A73CB7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5699C3D8-EFEF-45C9-AD6C-82CE853BC6A1}" type="datetimeFigureOut">
              <a:rPr lang="es-ES" smtClean="0"/>
              <a:t>19/09/2025</a:t>
            </a:fld>
            <a:endParaRPr lang="es-ES"/>
          </a:p>
        </p:txBody>
      </p:sp>
      <p:sp>
        <p:nvSpPr>
          <p:cNvPr id="5" name="Marcador de pie de página 4">
            <a:extLst>
              <a:ext uri="{FF2B5EF4-FFF2-40B4-BE49-F238E27FC236}">
                <a16:creationId xmlns:a16="http://schemas.microsoft.com/office/drawing/2014/main" id="{FA29B4A0-E910-DAAB-216B-2420F8192E1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s-ES"/>
          </a:p>
        </p:txBody>
      </p:sp>
      <p:sp>
        <p:nvSpPr>
          <p:cNvPr id="6" name="Marcador de número de diapositiva 5">
            <a:extLst>
              <a:ext uri="{FF2B5EF4-FFF2-40B4-BE49-F238E27FC236}">
                <a16:creationId xmlns:a16="http://schemas.microsoft.com/office/drawing/2014/main" id="{330C0153-0DDE-0DF4-1B42-02957BEE567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31CC35EF-6113-4EB5-B791-0FAEAF2C592C}" type="slidenum">
              <a:rPr lang="es-ES" smtClean="0"/>
              <a:t>‹Nº›</a:t>
            </a:fld>
            <a:endParaRPr lang="es-ES"/>
          </a:p>
        </p:txBody>
      </p:sp>
    </p:spTree>
    <p:extLst>
      <p:ext uri="{BB962C8B-B14F-4D97-AF65-F5344CB8AC3E}">
        <p14:creationId xmlns:p14="http://schemas.microsoft.com/office/powerpoint/2010/main" val="372864481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A12C07F4-4E9F-F2BD-94BB-9CCA94DDC9B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7C76BF94-1D6E-5419-7FFF-5D6BF9CFA66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58B5DAAF-503D-5C63-0D57-D02267677CF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CC0B3F51-AA9E-4D34-8144-3A5F1E1AEB52}" type="datetimeFigureOut">
              <a:rPr lang="es-ES" smtClean="0"/>
              <a:t>19/09/2025</a:t>
            </a:fld>
            <a:endParaRPr lang="es-ES"/>
          </a:p>
        </p:txBody>
      </p:sp>
      <p:sp>
        <p:nvSpPr>
          <p:cNvPr id="5" name="Marcador de pie de página 4">
            <a:extLst>
              <a:ext uri="{FF2B5EF4-FFF2-40B4-BE49-F238E27FC236}">
                <a16:creationId xmlns:a16="http://schemas.microsoft.com/office/drawing/2014/main" id="{65C4CB22-D2D7-60F1-A7D6-29120CD0212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s-ES"/>
          </a:p>
        </p:txBody>
      </p:sp>
      <p:sp>
        <p:nvSpPr>
          <p:cNvPr id="6" name="Marcador de número de diapositiva 5">
            <a:extLst>
              <a:ext uri="{FF2B5EF4-FFF2-40B4-BE49-F238E27FC236}">
                <a16:creationId xmlns:a16="http://schemas.microsoft.com/office/drawing/2014/main" id="{B59F44E1-4CE8-5978-2F3E-CB1AC17DBBA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63970836-AFF6-4270-B515-228F2A2EA8DC}" type="slidenum">
              <a:rPr lang="es-ES" smtClean="0"/>
              <a:t>‹Nº›</a:t>
            </a:fld>
            <a:endParaRPr lang="es-ES"/>
          </a:p>
        </p:txBody>
      </p:sp>
    </p:spTree>
    <p:extLst>
      <p:ext uri="{BB962C8B-B14F-4D97-AF65-F5344CB8AC3E}">
        <p14:creationId xmlns:p14="http://schemas.microsoft.com/office/powerpoint/2010/main" val="275813597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7.xml"/><Relationship Id="rId5" Type="http://schemas.microsoft.com/office/2007/relationships/hdphoto" Target="../media/hdphoto1.wdp"/><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jpeg"/><Relationship Id="rId1" Type="http://schemas.openxmlformats.org/officeDocument/2006/relationships/slideLayout" Target="../slideLayouts/slideLayout7.xml"/><Relationship Id="rId4" Type="http://schemas.microsoft.com/office/2007/relationships/hdphoto" Target="../media/hdphoto3.wdp"/></Relationships>
</file>

<file path=ppt/slides/_rels/slide11.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8" Type="http://schemas.openxmlformats.org/officeDocument/2006/relationships/diagramColors" Target="../diagrams/colors2.xml"/><Relationship Id="rId3" Type="http://schemas.openxmlformats.org/officeDocument/2006/relationships/image" Target="../media/image32.png"/><Relationship Id="rId7" Type="http://schemas.openxmlformats.org/officeDocument/2006/relationships/diagramQuickStyle" Target="../diagrams/quickStyle2.xml"/><Relationship Id="rId2" Type="http://schemas.openxmlformats.org/officeDocument/2006/relationships/image" Target="../media/image31.png"/><Relationship Id="rId1" Type="http://schemas.openxmlformats.org/officeDocument/2006/relationships/slideLayout" Target="../slideLayouts/slideLayout7.xml"/><Relationship Id="rId6" Type="http://schemas.openxmlformats.org/officeDocument/2006/relationships/diagramLayout" Target="../diagrams/layout2.xml"/><Relationship Id="rId5" Type="http://schemas.openxmlformats.org/officeDocument/2006/relationships/diagramData" Target="../diagrams/data2.xml"/><Relationship Id="rId10" Type="http://schemas.openxmlformats.org/officeDocument/2006/relationships/image" Target="../media/image33.png"/><Relationship Id="rId4" Type="http://schemas.microsoft.com/office/2007/relationships/hdphoto" Target="../media/hdphoto4.wdp"/><Relationship Id="rId9" Type="http://schemas.microsoft.com/office/2007/relationships/diagramDrawing" Target="../diagrams/drawing2.xml"/></Relationships>
</file>

<file path=ppt/slides/_rels/slide13.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7.xml"/><Relationship Id="rId4" Type="http://schemas.microsoft.com/office/2007/relationships/hdphoto" Target="../media/hdphoto4.wdp"/></Relationships>
</file>

<file path=ppt/slides/_rels/slide14.xml.rels><?xml version="1.0" encoding="UTF-8" standalone="yes"?>
<Relationships xmlns="http://schemas.openxmlformats.org/package/2006/relationships"><Relationship Id="rId8" Type="http://schemas.microsoft.com/office/2007/relationships/diagramDrawing" Target="../diagrams/drawing3.xml"/><Relationship Id="rId3" Type="http://schemas.microsoft.com/office/2007/relationships/hdphoto" Target="../media/hdphoto5.wdp"/><Relationship Id="rId7" Type="http://schemas.openxmlformats.org/officeDocument/2006/relationships/diagramColors" Target="../diagrams/colors3.xml"/><Relationship Id="rId2" Type="http://schemas.openxmlformats.org/officeDocument/2006/relationships/image" Target="../media/image34.png"/><Relationship Id="rId1" Type="http://schemas.openxmlformats.org/officeDocument/2006/relationships/slideLayout" Target="../slideLayouts/slideLayout7.xml"/><Relationship Id="rId6" Type="http://schemas.openxmlformats.org/officeDocument/2006/relationships/diagramQuickStyle" Target="../diagrams/quickStyle3.xml"/><Relationship Id="rId5" Type="http://schemas.openxmlformats.org/officeDocument/2006/relationships/diagramLayout" Target="../diagrams/layout3.xml"/><Relationship Id="rId4" Type="http://schemas.openxmlformats.org/officeDocument/2006/relationships/diagramData" Target="../diagrams/data3.xml"/></Relationships>
</file>

<file path=ppt/slides/_rels/slide15.xml.rels><?xml version="1.0" encoding="UTF-8" standalone="yes"?>
<Relationships xmlns="http://schemas.openxmlformats.org/package/2006/relationships"><Relationship Id="rId3" Type="http://schemas.microsoft.com/office/2007/relationships/hdphoto" Target="../media/hdphoto5.wdp"/><Relationship Id="rId2" Type="http://schemas.openxmlformats.org/officeDocument/2006/relationships/image" Target="../media/image34.png"/><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16.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microsoft.com/office/2007/relationships/hdphoto" Target="../media/hdphoto4.wdp"/><Relationship Id="rId2" Type="http://schemas.openxmlformats.org/officeDocument/2006/relationships/image" Target="../media/image32.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microsoft.com/office/2007/relationships/hdphoto" Target="../media/hdphoto4.wdp"/><Relationship Id="rId2" Type="http://schemas.openxmlformats.org/officeDocument/2006/relationships/image" Target="../media/image32.png"/><Relationship Id="rId1" Type="http://schemas.openxmlformats.org/officeDocument/2006/relationships/slideLayout" Target="../slideLayouts/slideLayout7.xml"/><Relationship Id="rId4" Type="http://schemas.openxmlformats.org/officeDocument/2006/relationships/image" Target="../media/image36.jpeg"/></Relationships>
</file>

<file path=ppt/slides/_rels/slide19.xml.rels><?xml version="1.0" encoding="UTF-8" standalone="yes"?>
<Relationships xmlns="http://schemas.openxmlformats.org/package/2006/relationships"><Relationship Id="rId2" Type="http://schemas.openxmlformats.org/officeDocument/2006/relationships/image" Target="../media/image37.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8.xml"/></Relationships>
</file>

<file path=ppt/slides/_rels/slide20.xml.rels><?xml version="1.0" encoding="UTF-8" standalone="yes"?>
<Relationships xmlns="http://schemas.openxmlformats.org/package/2006/relationships"><Relationship Id="rId2" Type="http://schemas.openxmlformats.org/officeDocument/2006/relationships/image" Target="../media/image37.jp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7.xml"/><Relationship Id="rId4" Type="http://schemas.openxmlformats.org/officeDocument/2006/relationships/image" Target="../media/image7.jpeg"/></Relationships>
</file>

<file path=ppt/slides/_rels/slide4.xml.rels><?xml version="1.0" encoding="UTF-8" standalone="yes"?>
<Relationships xmlns="http://schemas.openxmlformats.org/package/2006/relationships"><Relationship Id="rId8" Type="http://schemas.openxmlformats.org/officeDocument/2006/relationships/image" Target="../media/image12.png"/><Relationship Id="rId13" Type="http://schemas.openxmlformats.org/officeDocument/2006/relationships/image" Target="../media/image17.png"/><Relationship Id="rId3" Type="http://schemas.openxmlformats.org/officeDocument/2006/relationships/image" Target="../media/image5.jpeg"/><Relationship Id="rId7" Type="http://schemas.openxmlformats.org/officeDocument/2006/relationships/image" Target="../media/image11.png"/><Relationship Id="rId12" Type="http://schemas.openxmlformats.org/officeDocument/2006/relationships/image" Target="../media/image16.jp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10.png"/><Relationship Id="rId11" Type="http://schemas.openxmlformats.org/officeDocument/2006/relationships/image" Target="../media/image15.jpg"/><Relationship Id="rId5" Type="http://schemas.openxmlformats.org/officeDocument/2006/relationships/image" Target="../media/image9.png"/><Relationship Id="rId10" Type="http://schemas.openxmlformats.org/officeDocument/2006/relationships/image" Target="../media/image14.png"/><Relationship Id="rId4" Type="http://schemas.openxmlformats.org/officeDocument/2006/relationships/image" Target="../media/image8.png"/><Relationship Id="rId9" Type="http://schemas.openxmlformats.org/officeDocument/2006/relationships/image" Target="../media/image13.png"/></Relationships>
</file>

<file path=ppt/slides/_rels/slide5.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19.jpeg"/><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19.jpeg"/><Relationship Id="rId1" Type="http://schemas.openxmlformats.org/officeDocument/2006/relationships/slideLayout" Target="../slideLayouts/slideLayout7.xml"/><Relationship Id="rId6" Type="http://schemas.openxmlformats.org/officeDocument/2006/relationships/image" Target="../media/image27.jpeg"/><Relationship Id="rId5" Type="http://schemas.openxmlformats.org/officeDocument/2006/relationships/image" Target="../media/image26.jpeg"/><Relationship Id="rId4" Type="http://schemas.openxmlformats.org/officeDocument/2006/relationships/image" Target="../media/image25.jpeg"/></Relationships>
</file>

<file path=ppt/slides/_rels/slide9.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a:extLst>
            <a:ext uri="{FF2B5EF4-FFF2-40B4-BE49-F238E27FC236}">
              <a16:creationId xmlns:a16="http://schemas.microsoft.com/office/drawing/2014/main" id="{A613FD1A-015B-AD73-4575-67C22314EB6C}"/>
            </a:ext>
          </a:extLst>
        </p:cNvPr>
        <p:cNvGrpSpPr/>
        <p:nvPr/>
      </p:nvGrpSpPr>
      <p:grpSpPr>
        <a:xfrm>
          <a:off x="0" y="0"/>
          <a:ext cx="0" cy="0"/>
          <a:chOff x="0" y="0"/>
          <a:chExt cx="0" cy="0"/>
        </a:xfrm>
      </p:grpSpPr>
      <p:sp>
        <p:nvSpPr>
          <p:cNvPr id="5" name="CuadroTexto 4">
            <a:extLst>
              <a:ext uri="{FF2B5EF4-FFF2-40B4-BE49-F238E27FC236}">
                <a16:creationId xmlns:a16="http://schemas.microsoft.com/office/drawing/2014/main" id="{9F0DD334-53E2-5DB4-8578-7A992BCE9087}"/>
              </a:ext>
            </a:extLst>
          </p:cNvPr>
          <p:cNvSpPr txBox="1"/>
          <p:nvPr/>
        </p:nvSpPr>
        <p:spPr>
          <a:xfrm>
            <a:off x="9862459" y="6093813"/>
            <a:ext cx="2329542" cy="646331"/>
          </a:xfrm>
          <a:prstGeom prst="rect">
            <a:avLst/>
          </a:prstGeom>
          <a:noFill/>
        </p:spPr>
        <p:txBody>
          <a:bodyPr wrap="square" rtlCol="0">
            <a:spAutoFit/>
          </a:bodyPr>
          <a:lstStyle/>
          <a:p>
            <a:pPr algn="ctr"/>
            <a:r>
              <a:rPr lang="en" b="1" dirty="0">
                <a:solidFill>
                  <a:srgbClr val="FFF7C9"/>
                </a:solidFill>
                <a:effectLst>
                  <a:outerShdw blurRad="38100" dist="38100" dir="2700000" algn="tl">
                    <a:srgbClr val="000000">
                      <a:alpha val="43137"/>
                    </a:srgbClr>
                  </a:outerShdw>
                </a:effectLst>
              </a:rPr>
              <a:t>Lesson 12 </a:t>
            </a:r>
            <a:br>
              <a:rPr lang="en" b="1" dirty="0">
                <a:solidFill>
                  <a:srgbClr val="FFF7C9"/>
                </a:solidFill>
                <a:effectLst>
                  <a:outerShdw blurRad="38100" dist="38100" dir="2700000" algn="tl">
                    <a:srgbClr val="000000">
                      <a:alpha val="43137"/>
                    </a:srgbClr>
                  </a:outerShdw>
                </a:effectLst>
              </a:rPr>
            </a:br>
            <a:r>
              <a:rPr lang="en" b="1" dirty="0">
                <a:solidFill>
                  <a:srgbClr val="FFF7C9"/>
                </a:solidFill>
                <a:effectLst>
                  <a:outerShdw blurRad="38100" dist="38100" dir="2700000" algn="tl">
                    <a:srgbClr val="000000">
                      <a:alpha val="43137"/>
                    </a:srgbClr>
                  </a:outerShdw>
                </a:effectLst>
              </a:rPr>
              <a:t>20. September 2025</a:t>
            </a:r>
          </a:p>
        </p:txBody>
      </p:sp>
      <p:pic>
        <p:nvPicPr>
          <p:cNvPr id="3" name="Grafik 2">
            <a:extLst>
              <a:ext uri="{FF2B5EF4-FFF2-40B4-BE49-F238E27FC236}">
                <a16:creationId xmlns:a16="http://schemas.microsoft.com/office/drawing/2014/main" id="{ABB28B7F-4F8D-26DC-FE87-EFC2C387C5A3}"/>
              </a:ext>
            </a:extLst>
          </p:cNvPr>
          <p:cNvPicPr>
            <a:picLocks noChangeAspect="1"/>
          </p:cNvPicPr>
          <p:nvPr/>
        </p:nvPicPr>
        <p:blipFill>
          <a:blip r:embed="rId3"/>
          <a:stretch>
            <a:fillRect/>
          </a:stretch>
        </p:blipFill>
        <p:spPr>
          <a:xfrm>
            <a:off x="0" y="4572095"/>
            <a:ext cx="6618514" cy="2285913"/>
          </a:xfrm>
          <a:prstGeom prst="rect">
            <a:avLst/>
          </a:prstGeom>
        </p:spPr>
      </p:pic>
      <p:pic>
        <p:nvPicPr>
          <p:cNvPr id="6" name="Grafik 5">
            <a:extLst>
              <a:ext uri="{FF2B5EF4-FFF2-40B4-BE49-F238E27FC236}">
                <a16:creationId xmlns:a16="http://schemas.microsoft.com/office/drawing/2014/main" id="{6906FF80-678D-0434-BAB2-66E93B059342}"/>
              </a:ext>
            </a:extLst>
          </p:cNvPr>
          <p:cNvPicPr>
            <a:extLst>
              <a:ext uri="smNativeData">
                <pr:smNativeData xmlns="smNativeData" xmlns:pr="smNativeData" xmlns:p15="http://schemas.microsoft.com/office/powerpoint/2012/main" xmlns:p14="http://schemas.microsoft.com/office/powerpoint/2010/main" xmlns:mc="http://schemas.openxmlformats.org/markup-compatibility/2006" val="SMDATA_18_I9INZxMAAAAlAAAAEQAAAA0AAAAAkAAAAEgAAACQAAAASAAAAAAAAAAAAAAAAAAAAAEAAABQAAAAAAAAAAAA4D8AAAAAAADgPwAAAAAAAOA/AAAAAAAA4D8AAAAAAADgPwAAAAAAAOA/AAAAAAAA4D8AAAAAAADgPwAAAAAAAOA/AAAAAAAA4D8CAAAAjAAAAAAAAAAAAAAAFWCC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o6OgKAAAAACgAAAAoAAAAZAAAAGQAAAAAAAAAzMzMAAAAAABQAAAAUAAAAGQAAABkAAAAAAAAAAcAAAA4AAAAAAAAAAAAAAAAAAAA////AAAAAAAAAAAAAAAAAAAAAAAAAAAAAAAAAAAAAABkAAAAZAAAAAAAAAAjAAAABAAAAGQAAAAXAAAAFAAAAAAAAAAAAAAA/38AAP9/AAAAAAAACQAAAAQAAAAAAAEAHgAAAGgAAAAAAAAAAAAAAAAAAAAAAAAAAAAAABAnAAAQJwAAAAAAAAAAAAAAAAAAAAAAAAAAAAAAAAAAAAAAAAAAAAAUAAAAAAAAAMDA/wAAAAAAZAAAADIAAAAAAAAAZAAAAAAAAAB/f38ACgAAACIAAAAYAAAAAAAAAAAAAAAAAAAAAAAAAAAAAAAAAAAAJAAAACQAAAAAAAAABwAAAAAAAAAAAAAAAAAAAAAAAAAAAAAAAAAAAH9/fwAlAAAAWAAAAAAAAAAAAAAAAAAAAAAAAAAAAAAAAAAAAAAAAAAAAAAAAAAAAAAAAAAAAAAAPwAAAAAAAACghgEAAAAAAAAAAAAAAAAADAAAAAEAAAAAAAAAAAAAAAAAAAAfAAAAVAAAABVgggX///8BAAAAAAAAAAAAAAAAAAAAAAAAAAAAAAAAAAAAAAAAAAAAAAACf39/AOjo6APMzMwAwMD/AH9/fwAAAAAAAAAAAAAAAAD///8AAAAAACEAAAAYAAAAFAAAAJEGAAA7JgAA+iEAAO0nAAAQAAAAJgAAAAgAAAD//////////zAAAAAUAAAAAAAAAAAA//8AAAEAAAD//wAAAQA="/>
              </a:ext>
            </a:extLst>
          </p:cNvPicPr>
          <p:nvPr/>
        </p:nvPicPr>
        <p:blipFill>
          <a:blip r:embed="rId4">
            <a:duotone>
              <a:schemeClr val="accent6">
                <a:shade val="45000"/>
                <a:satMod val="135000"/>
              </a:schemeClr>
              <a:prstClr val="white"/>
            </a:duotone>
            <a:extLst>
              <a:ext uri="{BEBA8EAE-BF5A-486C-A8C5-ECC9F3942E4B}">
                <a14:imgProps xmlns:a14="http://schemas.microsoft.com/office/drawing/2010/main">
                  <a14:imgLayer r:embed="rId5">
                    <a14:imgEffect>
                      <a14:sharpenSoften amount="27000"/>
                    </a14:imgEffect>
                    <a14:imgEffect>
                      <a14:colorTemperature colorTemp="5936"/>
                    </a14:imgEffect>
                    <a14:imgEffect>
                      <a14:saturation sat="108000"/>
                    </a14:imgEffect>
                    <a14:imgEffect>
                      <a14:brightnessContrast bright="-41000" contrast="96000"/>
                    </a14:imgEffect>
                  </a14:imgLayer>
                </a14:imgProps>
              </a:ext>
            </a:extLst>
          </a:blip>
          <a:stretch>
            <a:fillRect/>
          </a:stretch>
        </p:blipFill>
        <p:spPr>
          <a:xfrm rot="10800000">
            <a:off x="11768460" y="484827"/>
            <a:ext cx="332608" cy="5608986"/>
          </a:xfrm>
          <a:prstGeom prst="rect">
            <a:avLst/>
          </a:prstGeom>
          <a:noFill/>
          <a:ln>
            <a:noFill/>
          </a:ln>
          <a:effectLst>
            <a:softEdge rad="31750"/>
          </a:effectLst>
        </p:spPr>
      </p:pic>
    </p:spTree>
    <p:extLst>
      <p:ext uri="{BB962C8B-B14F-4D97-AF65-F5344CB8AC3E}">
        <p14:creationId xmlns:p14="http://schemas.microsoft.com/office/powerpoint/2010/main" val="10567668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alphaModFix amt="71000"/>
            <a:lum/>
            <a:extLst>
              <a:ext uri="{28A0092B-C50C-407E-A947-70E740481C1C}">
                <a14:useLocalDpi xmlns:a14="http://schemas.microsoft.com/office/drawing/2010/main"/>
              </a:ext>
            </a:extLst>
          </a:blip>
          <a:srcRect/>
          <a:stretch>
            <a:fillRect/>
          </a:stretch>
        </a:blipFill>
        <a:effectLst/>
      </p:bgPr>
    </p:bg>
    <p:spTree>
      <p:nvGrpSpPr>
        <p:cNvPr id="1" name="">
          <a:extLst>
            <a:ext uri="{FF2B5EF4-FFF2-40B4-BE49-F238E27FC236}">
              <a16:creationId xmlns:a16="http://schemas.microsoft.com/office/drawing/2014/main" id="{2778CF12-7948-A3FA-7015-4172FDC8EF04}"/>
            </a:ext>
          </a:extLst>
        </p:cNvPr>
        <p:cNvGrpSpPr/>
        <p:nvPr/>
      </p:nvGrpSpPr>
      <p:grpSpPr>
        <a:xfrm>
          <a:off x="0" y="0"/>
          <a:ext cx="0" cy="0"/>
          <a:chOff x="0" y="0"/>
          <a:chExt cx="0" cy="0"/>
        </a:xfrm>
      </p:grpSpPr>
      <p:sp>
        <p:nvSpPr>
          <p:cNvPr id="5" name="CuadroTexto 4">
            <a:extLst>
              <a:ext uri="{FF2B5EF4-FFF2-40B4-BE49-F238E27FC236}">
                <a16:creationId xmlns:a16="http://schemas.microsoft.com/office/drawing/2014/main" id="{B78F0236-325F-8F46-D10E-DE1202540CEF}"/>
              </a:ext>
            </a:extLst>
          </p:cNvPr>
          <p:cNvSpPr txBox="1"/>
          <p:nvPr/>
        </p:nvSpPr>
        <p:spPr>
          <a:xfrm>
            <a:off x="0" y="768176"/>
            <a:ext cx="12191999" cy="1200329"/>
          </a:xfrm>
          <a:prstGeom prst="rect">
            <a:avLst/>
          </a:prstGeom>
          <a:noFill/>
        </p:spPr>
        <p:txBody>
          <a:bodyPr wrap="square">
            <a:spAutoFit/>
            <a:scene3d>
              <a:camera prst="orthographicFront"/>
              <a:lightRig rig="threePt" dir="t"/>
            </a:scene3d>
            <a:sp3d extrusionH="57150">
              <a:bevelT w="38100" h="38100"/>
            </a:sp3d>
          </a:bodyPr>
          <a:lstStyle/>
          <a:p>
            <a:pPr algn="ctr"/>
            <a:r>
              <a:rPr lang="en" sz="2400" b="1" dirty="0">
                <a:solidFill>
                  <a:srgbClr val="993300"/>
                </a:solidFill>
                <a:latin typeface="Candara" panose="020E0502030303020204" pitchFamily="34" charset="0"/>
              </a:rPr>
              <a:t>“</a:t>
            </a:r>
            <a:r>
              <a:rPr lang="de-DE" sz="2400" b="1" dirty="0">
                <a:solidFill>
                  <a:srgbClr val="993300"/>
                </a:solidFill>
                <a:latin typeface="Candara" panose="020E0502030303020204" pitchFamily="34" charset="0"/>
              </a:rPr>
              <a:t>Hab ich denn Gnade vor Deinen Augen gefunden, so lass mich Deinen Weg wissen, </a:t>
            </a:r>
            <a:br>
              <a:rPr lang="de-DE" sz="2400" b="1" dirty="0">
                <a:solidFill>
                  <a:srgbClr val="993300"/>
                </a:solidFill>
                <a:latin typeface="Candara" panose="020E0502030303020204" pitchFamily="34" charset="0"/>
              </a:rPr>
            </a:br>
            <a:r>
              <a:rPr lang="de-DE" sz="2400" b="1" dirty="0">
                <a:solidFill>
                  <a:srgbClr val="993300"/>
                </a:solidFill>
                <a:latin typeface="Candara" panose="020E0502030303020204" pitchFamily="34" charset="0"/>
              </a:rPr>
              <a:t>damit ich Dich erkenne und Gnade vor Deinen Augen finde. </a:t>
            </a:r>
            <a:br>
              <a:rPr lang="de-DE" sz="2400" b="1" dirty="0">
                <a:solidFill>
                  <a:srgbClr val="993300"/>
                </a:solidFill>
                <a:latin typeface="Candara" panose="020E0502030303020204" pitchFamily="34" charset="0"/>
              </a:rPr>
            </a:br>
            <a:r>
              <a:rPr lang="de-DE" sz="2400" b="1" dirty="0">
                <a:solidFill>
                  <a:srgbClr val="993300"/>
                </a:solidFill>
                <a:latin typeface="Candara" panose="020E0502030303020204" pitchFamily="34" charset="0"/>
              </a:rPr>
              <a:t>Und sieh doch, dass dies Volk DEIN VOLK ist</a:t>
            </a:r>
            <a:r>
              <a:rPr lang="en" sz="2400" b="1" dirty="0">
                <a:solidFill>
                  <a:srgbClr val="993300"/>
                </a:solidFill>
                <a:latin typeface="Candara" panose="020E0502030303020204" pitchFamily="34" charset="0"/>
              </a:rPr>
              <a:t>.” (2. Mose 33:13)</a:t>
            </a:r>
          </a:p>
        </p:txBody>
      </p:sp>
      <p:sp>
        <p:nvSpPr>
          <p:cNvPr id="8" name="CuadroTexto 7">
            <a:extLst>
              <a:ext uri="{FF2B5EF4-FFF2-40B4-BE49-F238E27FC236}">
                <a16:creationId xmlns:a16="http://schemas.microsoft.com/office/drawing/2014/main" id="{AA734A54-2E4C-5DB9-9184-9D7629400382}"/>
              </a:ext>
            </a:extLst>
          </p:cNvPr>
          <p:cNvSpPr txBox="1"/>
          <p:nvPr/>
        </p:nvSpPr>
        <p:spPr>
          <a:xfrm>
            <a:off x="1" y="5280256"/>
            <a:ext cx="12191999" cy="1631216"/>
          </a:xfrm>
          <a:prstGeom prst="rect">
            <a:avLst/>
          </a:prstGeom>
          <a:noFill/>
        </p:spPr>
        <p:txBody>
          <a:bodyPr wrap="square" rtlCol="0">
            <a:spAutoFit/>
          </a:bodyPr>
          <a:lstStyle/>
          <a:p>
            <a:pPr algn="ctr">
              <a:spcBef>
                <a:spcPts val="600"/>
              </a:spcBef>
            </a:pPr>
            <a:r>
              <a:rPr lang="de-DE" sz="2000" b="1" dirty="0"/>
              <a:t>Mose hatte 40 Tage mit GOTT verbracht und die 10 Gebote sowie Anweisungen für den Bau der STIFTSHÜTTE erhalten. Nun stand er erneut vor GOTT und trat für das Volk ein. </a:t>
            </a:r>
            <a:br>
              <a:rPr lang="de-DE" sz="2000" b="1" dirty="0"/>
            </a:br>
            <a:r>
              <a:rPr lang="de-DE" sz="2000" b="1" dirty="0"/>
              <a:t>Er schien GOTT recht gut zu kennen, denn er sprach sehr vertraut mit Ihm. </a:t>
            </a:r>
            <a:br>
              <a:rPr lang="de-DE" sz="2000" b="1" dirty="0"/>
            </a:br>
            <a:r>
              <a:rPr lang="de-DE" sz="2000" b="1" dirty="0"/>
              <a:t>In welchem Sinne musste er Ihn dann erkennen </a:t>
            </a:r>
            <a:br>
              <a:rPr lang="de-DE" sz="2000" b="1" dirty="0"/>
            </a:br>
            <a:r>
              <a:rPr lang="de-DE" sz="2000" b="1" dirty="0"/>
              <a:t>(2. Mose 33,13)? In welchem Sinne musst auch du Ihn erkennen?</a:t>
            </a:r>
            <a:endParaRPr lang="en" sz="2000" b="1" dirty="0"/>
          </a:p>
        </p:txBody>
      </p:sp>
      <p:pic>
        <p:nvPicPr>
          <p:cNvPr id="2" name="Imagen 1">
            <a:extLst>
              <a:ext uri="{FF2B5EF4-FFF2-40B4-BE49-F238E27FC236}">
                <a16:creationId xmlns:a16="http://schemas.microsoft.com/office/drawing/2014/main" id="{0C58FC6C-35DA-C739-34A9-84A15813BB7F}"/>
              </a:ext>
            </a:extLst>
          </p:cNvPr>
          <p:cNvPicPr>
            <a:picLocks noChangeAspect="1"/>
          </p:cNvPicPr>
          <p:nvPr/>
        </p:nvPicPr>
        <p:blipFill rotWithShape="1">
          <a:blip r:embed="rId3" cstate="email">
            <a:extLst>
              <a:ext uri="{BEBA8EAE-BF5A-486C-A8C5-ECC9F3942E4B}">
                <a14:imgProps xmlns:a14="http://schemas.microsoft.com/office/drawing/2010/main">
                  <a14:imgLayer r:embed="rId4">
                    <a14:imgEffect>
                      <a14:brightnessContrast bright="20000" contrast="-20000"/>
                    </a14:imgEffect>
                  </a14:imgLayer>
                </a14:imgProps>
              </a:ext>
              <a:ext uri="{28A0092B-C50C-407E-A947-70E740481C1C}">
                <a14:useLocalDpi xmlns:a14="http://schemas.microsoft.com/office/drawing/2010/main"/>
              </a:ext>
            </a:extLst>
          </a:blip>
          <a:srcRect l="501" t="7483" r="-501" b="40502"/>
          <a:stretch>
            <a:fillRect/>
          </a:stretch>
        </p:blipFill>
        <p:spPr>
          <a:xfrm>
            <a:off x="762248" y="1968505"/>
            <a:ext cx="10667502" cy="3197053"/>
          </a:xfrm>
          <a:prstGeom prst="roundRect">
            <a:avLst>
              <a:gd name="adj" fmla="val 0"/>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4" name="CuadroTexto 2">
            <a:extLst>
              <a:ext uri="{FF2B5EF4-FFF2-40B4-BE49-F238E27FC236}">
                <a16:creationId xmlns:a16="http://schemas.microsoft.com/office/drawing/2014/main" id="{59D60895-86ED-0337-4267-A0C61B89AD8D}"/>
              </a:ext>
            </a:extLst>
          </p:cNvPr>
          <p:cNvSpPr txBox="1"/>
          <p:nvPr/>
        </p:nvSpPr>
        <p:spPr>
          <a:xfrm>
            <a:off x="3117773" y="0"/>
            <a:ext cx="9074226" cy="769441"/>
          </a:xfrm>
          <a:prstGeom prst="rect">
            <a:avLst/>
          </a:prstGeom>
          <a:gradFill>
            <a:gsLst>
              <a:gs pos="38000">
                <a:srgbClr val="F5F4E6"/>
              </a:gs>
              <a:gs pos="0">
                <a:srgbClr val="FA8A00"/>
              </a:gs>
              <a:gs pos="74000">
                <a:srgbClr val="FFC17F"/>
              </a:gs>
              <a:gs pos="83000">
                <a:srgbClr val="FF940E"/>
              </a:gs>
              <a:gs pos="100000">
                <a:srgbClr val="C2790A"/>
              </a:gs>
            </a:gsLst>
            <a:lin ang="5400000" scaled="1"/>
          </a:gradFill>
        </p:spPr>
        <p:txBody>
          <a:bodyPr wrap="square">
            <a:spAutoFit/>
          </a:bodyPr>
          <a:lstStyle/>
          <a:p>
            <a:pPr algn="ctr"/>
            <a:r>
              <a:rPr lang="en-US" sz="4400" b="1" spc="300" dirty="0">
                <a:ln w="10160">
                  <a:solidFill>
                    <a:srgbClr val="993300"/>
                  </a:solidFill>
                  <a:prstDash val="solid"/>
                </a:ln>
                <a:solidFill>
                  <a:srgbClr val="FFFFFF"/>
                </a:solidFill>
                <a:effectLst>
                  <a:outerShdw blurRad="38100" dist="22860" dir="5400000" algn="tl" rotWithShape="0">
                    <a:srgbClr val="000000">
                      <a:alpha val="49000"/>
                    </a:srgbClr>
                  </a:outerShdw>
                </a:effectLst>
              </a:rPr>
              <a:t>GOTT BESSER KENNENLERNEN</a:t>
            </a:r>
            <a:endParaRPr lang="en" sz="4400" b="1" spc="300" dirty="0">
              <a:ln w="10160">
                <a:solidFill>
                  <a:srgbClr val="993300"/>
                </a:solidFill>
                <a:prstDash val="solid"/>
              </a:ln>
              <a:solidFill>
                <a:srgbClr val="FFFFFF"/>
              </a:solidFill>
              <a:effectLst>
                <a:outerShdw blurRad="38100" dist="22860" dir="5400000" algn="tl" rotWithShape="0">
                  <a:srgbClr val="000000">
                    <a:alpha val="49000"/>
                  </a:srgbClr>
                </a:outerShdw>
              </a:effectLst>
            </a:endParaRPr>
          </a:p>
        </p:txBody>
      </p:sp>
      <p:sp>
        <p:nvSpPr>
          <p:cNvPr id="6" name="Scrollen: horizontal 5">
            <a:extLst>
              <a:ext uri="{FF2B5EF4-FFF2-40B4-BE49-F238E27FC236}">
                <a16:creationId xmlns:a16="http://schemas.microsoft.com/office/drawing/2014/main" id="{26C0BF01-873C-4998-1E0B-B7EDDBA16F5D}"/>
              </a:ext>
            </a:extLst>
          </p:cNvPr>
          <p:cNvSpPr/>
          <p:nvPr/>
        </p:nvSpPr>
        <p:spPr>
          <a:xfrm>
            <a:off x="1" y="35288"/>
            <a:ext cx="3117772" cy="769441"/>
          </a:xfrm>
          <a:prstGeom prst="horizontalScroll">
            <a:avLst/>
          </a:prstGeom>
          <a:solidFill>
            <a:schemeClr val="accent5">
              <a:lumMod val="20000"/>
              <a:lumOff val="80000"/>
              <a:alpha val="9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tabLst>
                <a:tab pos="90488" algn="l"/>
              </a:tabLst>
            </a:pPr>
            <a:r>
              <a:rPr lang="de-DE" b="1" dirty="0"/>
              <a:t>	</a:t>
            </a:r>
            <a:r>
              <a:rPr lang="de-DE" sz="2000" b="1" i="1" dirty="0">
                <a:solidFill>
                  <a:srgbClr val="6C0401"/>
                </a:solidFill>
              </a:rPr>
              <a:t>Mo, 15. Sep ‘25 – </a:t>
            </a:r>
            <a:br>
              <a:rPr lang="de-DE" sz="2000" b="1" i="1" dirty="0">
                <a:solidFill>
                  <a:srgbClr val="6C0401"/>
                </a:solidFill>
              </a:rPr>
            </a:br>
            <a:r>
              <a:rPr lang="de-DE" sz="2000" b="1" i="1" dirty="0">
                <a:solidFill>
                  <a:srgbClr val="6C0401"/>
                </a:solidFill>
              </a:rPr>
              <a:t>Damit ich DICH erkenne</a:t>
            </a:r>
            <a:endParaRPr lang="de-DE" b="1" dirty="0"/>
          </a:p>
        </p:txBody>
      </p:sp>
    </p:spTree>
    <p:extLst>
      <p:ext uri="{BB962C8B-B14F-4D97-AF65-F5344CB8AC3E}">
        <p14:creationId xmlns:p14="http://schemas.microsoft.com/office/powerpoint/2010/main" val="24030637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9"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0-#ppt_w/2"/>
                                          </p:val>
                                        </p:tav>
                                        <p:tav tm="100000">
                                          <p:val>
                                            <p:strVal val="#ppt_x"/>
                                          </p:val>
                                        </p:tav>
                                      </p:tavLst>
                                    </p:anim>
                                    <p:anim calcmode="lin" valueType="num">
                                      <p:cBhvr additive="base">
                                        <p:cTn id="8" dur="500" fill="hold"/>
                                        <p:tgtEl>
                                          <p:spTgt spid="2"/>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16" presetClass="entr" presetSubtype="37" fill="hold" grpId="0" nodeType="after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outVertical)">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left)">
                                      <p:cBhvr>
                                        <p:cTn id="1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8"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C56F78B-3668-7FD9-0256-C15C938273DB}"/>
            </a:ext>
          </a:extLst>
        </p:cNvPr>
        <p:cNvGrpSpPr/>
        <p:nvPr/>
      </p:nvGrpSpPr>
      <p:grpSpPr>
        <a:xfrm>
          <a:off x="0" y="0"/>
          <a:ext cx="0" cy="0"/>
          <a:chOff x="0" y="0"/>
          <a:chExt cx="0" cy="0"/>
        </a:xfrm>
      </p:grpSpPr>
      <p:pic>
        <p:nvPicPr>
          <p:cNvPr id="5" name="Picture 4" descr="Höhle in Dreiecksform">
            <a:extLst>
              <a:ext uri="{FF2B5EF4-FFF2-40B4-BE49-F238E27FC236}">
                <a16:creationId xmlns:a16="http://schemas.microsoft.com/office/drawing/2014/main" id="{2C19C12D-5751-7B64-6249-EC5A797DB02D}"/>
              </a:ext>
            </a:extLst>
          </p:cNvPr>
          <p:cNvPicPr>
            <a:picLocks noChangeAspect="1"/>
          </p:cNvPicPr>
          <p:nvPr/>
        </p:nvPicPr>
        <p:blipFill>
          <a:blip r:embed="rId2"/>
          <a:srcRect l="25" t="3577" r="-1" b="14306"/>
          <a:stretch>
            <a:fillRect/>
          </a:stretch>
        </p:blipFill>
        <p:spPr>
          <a:xfrm>
            <a:off x="0" y="0"/>
            <a:ext cx="12188952" cy="6858000"/>
          </a:xfrm>
          <a:prstGeom prst="rect">
            <a:avLst/>
          </a:prstGeom>
        </p:spPr>
      </p:pic>
      <p:pic>
        <p:nvPicPr>
          <p:cNvPr id="4" name="Grafik 3">
            <a:extLst>
              <a:ext uri="{FF2B5EF4-FFF2-40B4-BE49-F238E27FC236}">
                <a16:creationId xmlns:a16="http://schemas.microsoft.com/office/drawing/2014/main" id="{889636D9-A063-A74F-4026-7937A83CD416}"/>
              </a:ext>
            </a:extLst>
          </p:cNvPr>
          <p:cNvPicPr>
            <a:picLocks noChangeAspect="1"/>
          </p:cNvPicPr>
          <p:nvPr/>
        </p:nvPicPr>
        <p:blipFill>
          <a:blip r:embed="rId3"/>
          <a:stretch>
            <a:fillRect/>
          </a:stretch>
        </p:blipFill>
        <p:spPr>
          <a:xfrm>
            <a:off x="2206867" y="689615"/>
            <a:ext cx="9271260" cy="5478770"/>
          </a:xfrm>
          <a:prstGeom prst="rect">
            <a:avLst/>
          </a:prstGeom>
        </p:spPr>
      </p:pic>
      <p:sp>
        <p:nvSpPr>
          <p:cNvPr id="6" name="CuadroTexto 2">
            <a:extLst>
              <a:ext uri="{FF2B5EF4-FFF2-40B4-BE49-F238E27FC236}">
                <a16:creationId xmlns:a16="http://schemas.microsoft.com/office/drawing/2014/main" id="{996E2257-CB44-3221-BED5-BCE1EA16B137}"/>
              </a:ext>
            </a:extLst>
          </p:cNvPr>
          <p:cNvSpPr txBox="1"/>
          <p:nvPr/>
        </p:nvSpPr>
        <p:spPr>
          <a:xfrm>
            <a:off x="2482085" y="597471"/>
            <a:ext cx="8720824" cy="4403558"/>
          </a:xfrm>
          <a:prstGeom prst="rect">
            <a:avLst/>
          </a:prstGeom>
          <a:effectLst>
            <a:outerShdw blurRad="50800" dist="38100" dir="2700000" algn="tl" rotWithShape="0">
              <a:prstClr val="black">
                <a:alpha val="40000"/>
              </a:prstClr>
            </a:outerShdw>
          </a:effectLst>
        </p:spPr>
        <p:txBody>
          <a:bodyPr vert="horz" lIns="91440" tIns="45720" rIns="91440" bIns="45720" rtlCol="0" anchor="b">
            <a:prstTxWarp prst="textInflateTop">
              <a:avLst/>
            </a:prstTxWarp>
            <a:normAutofit/>
          </a:bodyPr>
          <a:lstStyle/>
          <a:p>
            <a:pPr algn="ctr">
              <a:lnSpc>
                <a:spcPct val="90000"/>
              </a:lnSpc>
              <a:spcBef>
                <a:spcPct val="0"/>
              </a:spcBef>
              <a:spcAft>
                <a:spcPts val="600"/>
              </a:spcAft>
            </a:pPr>
            <a:r>
              <a:rPr lang="en-US" sz="5200" b="1" dirty="0">
                <a:ln w="13462">
                  <a:solidFill>
                    <a:schemeClr val="bg1"/>
                  </a:solidFill>
                  <a:prstDash val="solid"/>
                </a:ln>
                <a:solidFill>
                  <a:srgbClr val="FFFFFF"/>
                </a:solidFill>
                <a:effectLst>
                  <a:outerShdw dist="38100" dir="2700000" algn="bl" rotWithShape="0">
                    <a:srgbClr val="FFFF00"/>
                  </a:outerShdw>
                </a:effectLst>
                <a:latin typeface="+mj-lt"/>
                <a:ea typeface="+mj-ea"/>
                <a:cs typeface="+mj-cs"/>
              </a:rPr>
              <a:t>DIE  </a:t>
            </a:r>
            <a:br>
              <a:rPr lang="en-US" sz="5200" b="1" dirty="0">
                <a:ln w="13462">
                  <a:solidFill>
                    <a:schemeClr val="bg1"/>
                  </a:solidFill>
                  <a:prstDash val="solid"/>
                </a:ln>
                <a:solidFill>
                  <a:srgbClr val="FFFFFF"/>
                </a:solidFill>
                <a:effectLst>
                  <a:outerShdw dist="38100" dir="2700000" algn="bl" rotWithShape="0">
                    <a:srgbClr val="FFFF00"/>
                  </a:outerShdw>
                </a:effectLst>
                <a:latin typeface="+mj-lt"/>
                <a:ea typeface="+mj-ea"/>
                <a:cs typeface="+mj-cs"/>
              </a:rPr>
            </a:br>
            <a:r>
              <a:rPr lang="en-US" sz="5200" b="1" dirty="0">
                <a:ln w="13462">
                  <a:solidFill>
                    <a:schemeClr val="bg1"/>
                  </a:solidFill>
                  <a:prstDash val="solid"/>
                </a:ln>
                <a:solidFill>
                  <a:srgbClr val="FFFFFF"/>
                </a:solidFill>
                <a:effectLst>
                  <a:outerShdw dist="38100" dir="2700000" algn="bl" rotWithShape="0">
                    <a:srgbClr val="FFFF00"/>
                  </a:outerShdw>
                </a:effectLst>
                <a:latin typeface="+mj-lt"/>
                <a:ea typeface="+mj-ea"/>
                <a:cs typeface="+mj-cs"/>
              </a:rPr>
              <a:t>HERRLICHKEIT </a:t>
            </a:r>
            <a:br>
              <a:rPr lang="en-US" sz="5200" b="1" dirty="0">
                <a:ln w="13462">
                  <a:solidFill>
                    <a:schemeClr val="bg1"/>
                  </a:solidFill>
                  <a:prstDash val="solid"/>
                </a:ln>
                <a:solidFill>
                  <a:srgbClr val="FFFFFF"/>
                </a:solidFill>
                <a:effectLst>
                  <a:outerShdw dist="38100" dir="2700000" algn="bl" rotWithShape="0">
                    <a:srgbClr val="FFFF00"/>
                  </a:outerShdw>
                </a:effectLst>
                <a:latin typeface="+mj-lt"/>
                <a:ea typeface="+mj-ea"/>
                <a:cs typeface="+mj-cs"/>
              </a:rPr>
            </a:br>
            <a:r>
              <a:rPr lang="en-US" sz="5200" b="1" dirty="0">
                <a:ln w="13462">
                  <a:solidFill>
                    <a:schemeClr val="bg1"/>
                  </a:solidFill>
                  <a:prstDash val="solid"/>
                </a:ln>
                <a:solidFill>
                  <a:srgbClr val="FFFFFF"/>
                </a:solidFill>
                <a:effectLst>
                  <a:outerShdw dist="38100" dir="2700000" algn="bl" rotWithShape="0">
                    <a:srgbClr val="FFFF00"/>
                  </a:outerShdw>
                </a:effectLst>
                <a:latin typeface="+mj-lt"/>
                <a:ea typeface="+mj-ea"/>
                <a:cs typeface="+mj-cs"/>
              </a:rPr>
              <a:t>GOTTES</a:t>
            </a:r>
          </a:p>
        </p:txBody>
      </p:sp>
    </p:spTree>
    <p:extLst>
      <p:ext uri="{BB962C8B-B14F-4D97-AF65-F5344CB8AC3E}">
        <p14:creationId xmlns:p14="http://schemas.microsoft.com/office/powerpoint/2010/main" val="2494505658"/>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duotone>
              <a:schemeClr val="accent5">
                <a:shade val="45000"/>
                <a:satMod val="135000"/>
              </a:schemeClr>
              <a:prstClr val="white"/>
            </a:duotone>
            <a:lum/>
            <a:extLst>
              <a:ext uri="{28A0092B-C50C-407E-A947-70E740481C1C}">
                <a14:useLocalDpi xmlns:a14="http://schemas.microsoft.com/office/drawing/2010/main"/>
              </a:ext>
            </a:extLst>
          </a:blip>
          <a:srcRect/>
          <a:stretch>
            <a:fillRect t="-1000" b="-1000"/>
          </a:stretch>
        </a:blipFill>
        <a:effectLst/>
      </p:bgPr>
    </p:bg>
    <p:spTree>
      <p:nvGrpSpPr>
        <p:cNvPr id="1" name="">
          <a:extLst>
            <a:ext uri="{FF2B5EF4-FFF2-40B4-BE49-F238E27FC236}">
              <a16:creationId xmlns:a16="http://schemas.microsoft.com/office/drawing/2014/main" id="{D277861C-C7B5-FF8A-59E1-1A4C013F2501}"/>
            </a:ext>
          </a:extLst>
        </p:cNvPr>
        <p:cNvGrpSpPr/>
        <p:nvPr/>
      </p:nvGrpSpPr>
      <p:grpSpPr>
        <a:xfrm>
          <a:off x="0" y="0"/>
          <a:ext cx="0" cy="0"/>
          <a:chOff x="0" y="0"/>
          <a:chExt cx="0" cy="0"/>
        </a:xfrm>
      </p:grpSpPr>
      <p:sp>
        <p:nvSpPr>
          <p:cNvPr id="8" name="Rectángulo 7">
            <a:extLst>
              <a:ext uri="{FF2B5EF4-FFF2-40B4-BE49-F238E27FC236}">
                <a16:creationId xmlns:a16="http://schemas.microsoft.com/office/drawing/2014/main" id="{EC05558F-2C9E-D980-A0D3-11A679BEAC46}"/>
              </a:ext>
            </a:extLst>
          </p:cNvPr>
          <p:cNvSpPr>
            <a:spLocks noGrp="1" noRot="1" noMove="1" noResize="1" noEditPoints="1" noAdjustHandles="1" noChangeArrowheads="1" noChangeShapeType="1"/>
          </p:cNvSpPr>
          <p:nvPr/>
        </p:nvSpPr>
        <p:spPr>
          <a:xfrm>
            <a:off x="0" y="0"/>
            <a:ext cx="12192000" cy="1106984"/>
          </a:xfrm>
          <a:prstGeom prst="rect">
            <a:avLst/>
          </a:prstGeom>
          <a:blipFill dpi="0" rotWithShape="1">
            <a:blip r:embed="rId3" cstate="email">
              <a:extLst>
                <a:ext uri="{BEBA8EAE-BF5A-486C-A8C5-ECC9F3942E4B}">
                  <a14:imgProps xmlns:a14="http://schemas.microsoft.com/office/drawing/2010/main">
                    <a14:imgLayer r:embed="rId4">
                      <a14:imgEffect>
                        <a14:brightnessContrast bright="20000" contrast="-20000"/>
                      </a14:imgEffect>
                    </a14:imgLayer>
                  </a14:imgProps>
                </a:ext>
                <a:ext uri="{28A0092B-C50C-407E-A947-70E740481C1C}">
                  <a14:useLocalDpi xmlns:a14="http://schemas.microsoft.com/office/drawing/2010/main"/>
                </a:ext>
              </a:extLst>
            </a:blip>
            <a:srcRect/>
            <a:stretch>
              <a:fillRect b="-21000"/>
            </a:stretch>
          </a:blipFill>
          <a:ln>
            <a:no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 name="CuadroTexto 2">
            <a:extLst>
              <a:ext uri="{FF2B5EF4-FFF2-40B4-BE49-F238E27FC236}">
                <a16:creationId xmlns:a16="http://schemas.microsoft.com/office/drawing/2014/main" id="{9B4BF231-77EE-5392-1739-F42916E97898}"/>
              </a:ext>
            </a:extLst>
          </p:cNvPr>
          <p:cNvSpPr txBox="1"/>
          <p:nvPr/>
        </p:nvSpPr>
        <p:spPr>
          <a:xfrm>
            <a:off x="4624082" y="-152404"/>
            <a:ext cx="7567918" cy="2123658"/>
          </a:xfrm>
          <a:prstGeom prst="rect">
            <a:avLst/>
          </a:prstGeom>
          <a:noFill/>
        </p:spPr>
        <p:txBody>
          <a:bodyPr wrap="square">
            <a:spAutoFit/>
            <a:scene3d>
              <a:camera prst="orthographicFront"/>
              <a:lightRig rig="flat" dir="t"/>
            </a:scene3d>
            <a:sp3d extrusionH="57150">
              <a:bevelT w="38100" h="38100"/>
            </a:sp3d>
          </a:bodyPr>
          <a:lstStyle/>
          <a:p>
            <a:pPr algn="ctr"/>
            <a:r>
              <a:rPr lang="en" sz="4400" b="1" dirty="0">
                <a:ln w="0"/>
                <a:solidFill>
                  <a:schemeClr val="accent5">
                    <a:lumMod val="75000"/>
                  </a:schemeClr>
                </a:solidFill>
                <a:effectLst>
                  <a:reflection blurRad="6350" stA="53000" endA="300" endPos="35500" dir="5400000" sy="-90000" algn="bl" rotWithShape="0"/>
                </a:effectLst>
              </a:rPr>
              <a:t>DER WUNSCH, </a:t>
            </a:r>
            <a:br>
              <a:rPr lang="en" sz="4400" b="1" dirty="0">
                <a:ln w="0"/>
                <a:solidFill>
                  <a:schemeClr val="accent5">
                    <a:lumMod val="75000"/>
                  </a:schemeClr>
                </a:solidFill>
                <a:effectLst>
                  <a:reflection blurRad="6350" stA="53000" endA="300" endPos="35500" dir="5400000" sy="-90000" algn="bl" rotWithShape="0"/>
                </a:effectLst>
              </a:rPr>
            </a:br>
            <a:r>
              <a:rPr lang="en" sz="4400" b="1" dirty="0">
                <a:ln w="0"/>
                <a:solidFill>
                  <a:schemeClr val="accent5">
                    <a:lumMod val="75000"/>
                  </a:schemeClr>
                </a:solidFill>
                <a:effectLst>
                  <a:reflection blurRad="6350" stA="53000" endA="300" endPos="35500" dir="5400000" sy="-90000" algn="bl" rotWithShape="0"/>
                </a:effectLst>
              </a:rPr>
              <a:t>DIE HERRLICHKEIT GOTTES </a:t>
            </a:r>
            <a:br>
              <a:rPr lang="en" sz="4400" b="1" dirty="0">
                <a:ln w="0"/>
                <a:solidFill>
                  <a:schemeClr val="accent5">
                    <a:lumMod val="75000"/>
                  </a:schemeClr>
                </a:solidFill>
                <a:effectLst>
                  <a:reflection blurRad="6350" stA="53000" endA="300" endPos="35500" dir="5400000" sy="-90000" algn="bl" rotWithShape="0"/>
                </a:effectLst>
              </a:rPr>
            </a:br>
            <a:r>
              <a:rPr lang="en" sz="4400" b="1" dirty="0">
                <a:ln w="0"/>
                <a:solidFill>
                  <a:schemeClr val="accent5">
                    <a:lumMod val="75000"/>
                  </a:schemeClr>
                </a:solidFill>
                <a:effectLst>
                  <a:reflection blurRad="6350" stA="53000" endA="300" endPos="35500" dir="5400000" sy="-90000" algn="bl" rotWithShape="0"/>
                </a:effectLst>
              </a:rPr>
              <a:t>SEHEN ZU DÜRFEN</a:t>
            </a:r>
          </a:p>
        </p:txBody>
      </p:sp>
      <p:graphicFrame>
        <p:nvGraphicFramePr>
          <p:cNvPr id="5" name="Diagrama 4">
            <a:extLst>
              <a:ext uri="{FF2B5EF4-FFF2-40B4-BE49-F238E27FC236}">
                <a16:creationId xmlns:a16="http://schemas.microsoft.com/office/drawing/2014/main" id="{B1F86B74-CADB-CD45-3539-8C1B66D280CF}"/>
              </a:ext>
            </a:extLst>
          </p:cNvPr>
          <p:cNvGraphicFramePr/>
          <p:nvPr>
            <p:extLst>
              <p:ext uri="{D42A27DB-BD31-4B8C-83A1-F6EECF244321}">
                <p14:modId xmlns:p14="http://schemas.microsoft.com/office/powerpoint/2010/main" val="3073253141"/>
              </p:ext>
            </p:extLst>
          </p:nvPr>
        </p:nvGraphicFramePr>
        <p:xfrm>
          <a:off x="3690258" y="2464474"/>
          <a:ext cx="8501742" cy="3717240"/>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pic>
        <p:nvPicPr>
          <p:cNvPr id="7" name="Imagen 6" descr="Dibujo de una persona&#10;&#10;El contenido generado por IA puede ser incorrecto.">
            <a:extLst>
              <a:ext uri="{FF2B5EF4-FFF2-40B4-BE49-F238E27FC236}">
                <a16:creationId xmlns:a16="http://schemas.microsoft.com/office/drawing/2014/main" id="{E2F09AAE-FB64-76AA-3597-D3F0C76CB66A}"/>
              </a:ext>
            </a:extLst>
          </p:cNvPr>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370114" y="1217408"/>
            <a:ext cx="4253968" cy="5411992"/>
          </a:xfrm>
          <a:prstGeom prst="rect">
            <a:avLst/>
          </a:prstGeom>
          <a:ln>
            <a:noFill/>
          </a:ln>
          <a:effectLst>
            <a:softEdge rad="317500"/>
          </a:effectLst>
        </p:spPr>
      </p:pic>
      <p:sp>
        <p:nvSpPr>
          <p:cNvPr id="4" name="CuadroTexto 3">
            <a:extLst>
              <a:ext uri="{FF2B5EF4-FFF2-40B4-BE49-F238E27FC236}">
                <a16:creationId xmlns:a16="http://schemas.microsoft.com/office/drawing/2014/main" id="{A37753A0-0DE5-1279-EA99-BCBFA758DAD9}"/>
              </a:ext>
            </a:extLst>
          </p:cNvPr>
          <p:cNvSpPr txBox="1"/>
          <p:nvPr/>
        </p:nvSpPr>
        <p:spPr>
          <a:xfrm>
            <a:off x="1410874" y="3118364"/>
            <a:ext cx="2279384" cy="2831544"/>
          </a:xfrm>
          <a:prstGeom prst="rect">
            <a:avLst/>
          </a:prstGeom>
          <a:solidFill>
            <a:schemeClr val="bg1">
              <a:lumMod val="95000"/>
              <a:alpha val="76000"/>
            </a:schemeClr>
          </a:solidFill>
          <a:effectLst>
            <a:softEdge rad="165100"/>
          </a:effectLst>
        </p:spPr>
        <p:txBody>
          <a:bodyPr wrap="square">
            <a:spAutoFit/>
          </a:bodyPr>
          <a:lstStyle/>
          <a:p>
            <a:pPr algn="ctr"/>
            <a:r>
              <a:rPr lang="en" sz="2400" b="1" dirty="0">
                <a:solidFill>
                  <a:schemeClr val="accent4">
                    <a:lumMod val="50000"/>
                  </a:schemeClr>
                </a:solidFill>
                <a:latin typeface="Candara" panose="020E0502030303020204" pitchFamily="34" charset="0"/>
              </a:rPr>
              <a:t>“</a:t>
            </a:r>
            <a:r>
              <a:rPr lang="de-DE" sz="2400" b="1" dirty="0">
                <a:solidFill>
                  <a:schemeClr val="accent4">
                    <a:lumMod val="50000"/>
                  </a:schemeClr>
                </a:solidFill>
                <a:latin typeface="Candara" panose="020E0502030303020204" pitchFamily="34" charset="0"/>
              </a:rPr>
              <a:t>Und Mose </a:t>
            </a:r>
            <a:br>
              <a:rPr lang="de-DE" sz="2400" b="1" dirty="0">
                <a:solidFill>
                  <a:schemeClr val="accent4">
                    <a:lumMod val="50000"/>
                  </a:schemeClr>
                </a:solidFill>
                <a:latin typeface="Candara" panose="020E0502030303020204" pitchFamily="34" charset="0"/>
              </a:rPr>
            </a:br>
            <a:r>
              <a:rPr lang="de-DE" sz="2400" b="1" dirty="0">
                <a:solidFill>
                  <a:schemeClr val="accent4">
                    <a:lumMod val="50000"/>
                  </a:schemeClr>
                </a:solidFill>
                <a:latin typeface="Candara" panose="020E0502030303020204" pitchFamily="34" charset="0"/>
              </a:rPr>
              <a:t>sprach: </a:t>
            </a:r>
            <a:br>
              <a:rPr lang="de-DE" sz="2400" b="1" dirty="0">
                <a:solidFill>
                  <a:schemeClr val="accent4">
                    <a:lumMod val="50000"/>
                  </a:schemeClr>
                </a:solidFill>
                <a:latin typeface="Candara" panose="020E0502030303020204" pitchFamily="34" charset="0"/>
              </a:rPr>
            </a:br>
            <a:r>
              <a:rPr lang="de-DE" sz="2400" b="1" dirty="0">
                <a:solidFill>
                  <a:schemeClr val="accent4">
                    <a:lumMod val="50000"/>
                  </a:schemeClr>
                </a:solidFill>
                <a:latin typeface="Candara" panose="020E0502030303020204" pitchFamily="34" charset="0"/>
              </a:rPr>
              <a:t>,Lass mich </a:t>
            </a:r>
            <a:br>
              <a:rPr lang="de-DE" sz="2400" b="1" dirty="0">
                <a:solidFill>
                  <a:schemeClr val="accent4">
                    <a:lumMod val="50000"/>
                  </a:schemeClr>
                </a:solidFill>
                <a:latin typeface="Candara" panose="020E0502030303020204" pitchFamily="34" charset="0"/>
              </a:rPr>
            </a:br>
            <a:r>
              <a:rPr lang="de-DE" sz="2400" b="1" dirty="0">
                <a:solidFill>
                  <a:schemeClr val="accent4">
                    <a:lumMod val="50000"/>
                  </a:schemeClr>
                </a:solidFill>
                <a:latin typeface="Candara" panose="020E0502030303020204" pitchFamily="34" charset="0"/>
              </a:rPr>
              <a:t>Deine </a:t>
            </a:r>
            <a:br>
              <a:rPr lang="de-DE" sz="2400" b="1" dirty="0">
                <a:solidFill>
                  <a:schemeClr val="accent4">
                    <a:lumMod val="50000"/>
                  </a:schemeClr>
                </a:solidFill>
                <a:latin typeface="Candara" panose="020E0502030303020204" pitchFamily="34" charset="0"/>
              </a:rPr>
            </a:br>
            <a:r>
              <a:rPr lang="de-DE" sz="2400" b="1" dirty="0">
                <a:solidFill>
                  <a:schemeClr val="accent4">
                    <a:lumMod val="50000"/>
                  </a:schemeClr>
                </a:solidFill>
                <a:latin typeface="Candara" panose="020E0502030303020204" pitchFamily="34" charset="0"/>
              </a:rPr>
              <a:t>HERRLICHKEIT </a:t>
            </a:r>
            <a:br>
              <a:rPr lang="de-DE" sz="2400" b="1" dirty="0">
                <a:solidFill>
                  <a:schemeClr val="accent4">
                    <a:lumMod val="50000"/>
                  </a:schemeClr>
                </a:solidFill>
                <a:latin typeface="Candara" panose="020E0502030303020204" pitchFamily="34" charset="0"/>
              </a:rPr>
            </a:br>
            <a:r>
              <a:rPr lang="de-DE" sz="2400" b="1" dirty="0">
                <a:solidFill>
                  <a:schemeClr val="accent4">
                    <a:lumMod val="50000"/>
                  </a:schemeClr>
                </a:solidFill>
                <a:latin typeface="Candara" panose="020E0502030303020204" pitchFamily="34" charset="0"/>
              </a:rPr>
              <a:t>sehen!</a:t>
            </a:r>
            <a:r>
              <a:rPr lang="en" sz="2400" b="1" dirty="0">
                <a:solidFill>
                  <a:schemeClr val="accent4">
                    <a:lumMod val="50000"/>
                  </a:schemeClr>
                </a:solidFill>
                <a:latin typeface="Candara" panose="020E0502030303020204" pitchFamily="34" charset="0"/>
              </a:rPr>
              <a:t>’ ”</a:t>
            </a:r>
            <a:br>
              <a:rPr lang="en" sz="2400" b="1" dirty="0">
                <a:solidFill>
                  <a:schemeClr val="accent4">
                    <a:lumMod val="50000"/>
                  </a:schemeClr>
                </a:solidFill>
                <a:latin typeface="Candara" panose="020E0502030303020204" pitchFamily="34" charset="0"/>
              </a:rPr>
            </a:br>
            <a:r>
              <a:rPr lang="en" sz="1400" b="1" dirty="0">
                <a:solidFill>
                  <a:schemeClr val="accent4">
                    <a:lumMod val="50000"/>
                  </a:schemeClr>
                </a:solidFill>
                <a:latin typeface="Candara" panose="020E0502030303020204" pitchFamily="34" charset="0"/>
              </a:rPr>
              <a:t> </a:t>
            </a:r>
            <a:br>
              <a:rPr lang="en" sz="2400" b="1" dirty="0">
                <a:solidFill>
                  <a:schemeClr val="accent4">
                    <a:lumMod val="50000"/>
                  </a:schemeClr>
                </a:solidFill>
                <a:latin typeface="Candara" panose="020E0502030303020204" pitchFamily="34" charset="0"/>
              </a:rPr>
            </a:br>
            <a:r>
              <a:rPr lang="en" b="1" dirty="0">
                <a:solidFill>
                  <a:schemeClr val="accent4">
                    <a:lumMod val="50000"/>
                  </a:schemeClr>
                </a:solidFill>
                <a:latin typeface="Candara" panose="020E0502030303020204" pitchFamily="34" charset="0"/>
              </a:rPr>
              <a:t>(2. Mose 33:18)</a:t>
            </a:r>
          </a:p>
        </p:txBody>
      </p:sp>
      <p:sp>
        <p:nvSpPr>
          <p:cNvPr id="2" name="Scrollen: horizontal 1">
            <a:extLst>
              <a:ext uri="{FF2B5EF4-FFF2-40B4-BE49-F238E27FC236}">
                <a16:creationId xmlns:a16="http://schemas.microsoft.com/office/drawing/2014/main" id="{EE2E3B43-7A95-82FE-26E6-862F2BE8531C}"/>
              </a:ext>
            </a:extLst>
          </p:cNvPr>
          <p:cNvSpPr/>
          <p:nvPr/>
        </p:nvSpPr>
        <p:spPr>
          <a:xfrm>
            <a:off x="102107" y="82246"/>
            <a:ext cx="4521975" cy="1024738"/>
          </a:xfrm>
          <a:prstGeom prst="horizontalScroll">
            <a:avLst/>
          </a:prstGeom>
          <a:solidFill>
            <a:schemeClr val="accent5">
              <a:lumMod val="20000"/>
              <a:lumOff val="80000"/>
              <a:alpha val="9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tabLst>
                <a:tab pos="90488" algn="l"/>
              </a:tabLst>
            </a:pPr>
            <a:r>
              <a:rPr lang="de-DE" b="1" dirty="0"/>
              <a:t>	</a:t>
            </a:r>
            <a:r>
              <a:rPr lang="de-DE" sz="2000" b="1" i="1" dirty="0">
                <a:solidFill>
                  <a:srgbClr val="6C0401"/>
                </a:solidFill>
              </a:rPr>
              <a:t>Di, 16. Sep ‘25 – „Lass mich </a:t>
            </a:r>
            <a:br>
              <a:rPr lang="de-DE" sz="2000" b="1" i="1" dirty="0">
                <a:solidFill>
                  <a:srgbClr val="6C0401"/>
                </a:solidFill>
              </a:rPr>
            </a:br>
            <a:r>
              <a:rPr lang="de-DE" sz="2000" b="1" i="1" dirty="0">
                <a:solidFill>
                  <a:srgbClr val="6C0401"/>
                </a:solidFill>
              </a:rPr>
              <a:t>Deine HERRLICHKEIT sehen“</a:t>
            </a:r>
            <a:endParaRPr lang="de-DE" b="1" dirty="0"/>
          </a:p>
        </p:txBody>
      </p:sp>
    </p:spTree>
    <p:extLst>
      <p:ext uri="{BB962C8B-B14F-4D97-AF65-F5344CB8AC3E}">
        <p14:creationId xmlns:p14="http://schemas.microsoft.com/office/powerpoint/2010/main" val="28707061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2">
                                            <p:bg/>
                                          </p:spTgt>
                                        </p:tgtEl>
                                        <p:attrNameLst>
                                          <p:attrName>style.visibility</p:attrName>
                                        </p:attrNameLst>
                                      </p:cBhvr>
                                      <p:to>
                                        <p:strVal val="visible"/>
                                      </p:to>
                                    </p:set>
                                    <p:animEffect transition="in" filter="wipe(left)">
                                      <p:cBhvr>
                                        <p:cTn id="16" dur="500"/>
                                        <p:tgtEl>
                                          <p:spTgt spid="2">
                                            <p:bg/>
                                          </p:spTgt>
                                        </p:tgtEl>
                                      </p:cBhvr>
                                    </p:animEffect>
                                  </p:childTnLst>
                                </p:cTn>
                              </p:par>
                              <p:par>
                                <p:cTn id="17" presetID="22" presetClass="entr" presetSubtype="8" fill="hold" grpId="0" nodeType="withEffect">
                                  <p:stCondLst>
                                    <p:cond delay="0"/>
                                  </p:stCondLst>
                                  <p:childTnLst>
                                    <p:set>
                                      <p:cBhvr>
                                        <p:cTn id="18" dur="1" fill="hold">
                                          <p:stCondLst>
                                            <p:cond delay="0"/>
                                          </p:stCondLst>
                                        </p:cTn>
                                        <p:tgtEl>
                                          <p:spTgt spid="2">
                                            <p:txEl>
                                              <p:pRg st="0" end="0"/>
                                            </p:txEl>
                                          </p:spTgt>
                                        </p:tgtEl>
                                        <p:attrNameLst>
                                          <p:attrName>style.visibility</p:attrName>
                                        </p:attrNameLst>
                                      </p:cBhvr>
                                      <p:to>
                                        <p:strVal val="visible"/>
                                      </p:to>
                                    </p:set>
                                    <p:animEffect transition="in" filter="wipe(left)">
                                      <p:cBhvr>
                                        <p:cTn id="19" dur="500"/>
                                        <p:tgtEl>
                                          <p:spTgt spid="2">
                                            <p:txEl>
                                              <p:pRg st="0" end="0"/>
                                            </p:txEl>
                                          </p:spTgt>
                                        </p:tgtEl>
                                      </p:cBhvr>
                                    </p:animEffect>
                                  </p:childTnLst>
                                </p:cTn>
                              </p:par>
                            </p:childTnLst>
                          </p:cTn>
                        </p:par>
                        <p:par>
                          <p:cTn id="20" fill="hold">
                            <p:stCondLst>
                              <p:cond delay="1500"/>
                            </p:stCondLst>
                            <p:childTnLst>
                              <p:par>
                                <p:cTn id="21" presetID="53" presetClass="entr" presetSubtype="16" fill="hold" grpId="0" nodeType="afterEffect">
                                  <p:stCondLst>
                                    <p:cond delay="0"/>
                                  </p:stCondLst>
                                  <p:childTnLst>
                                    <p:set>
                                      <p:cBhvr>
                                        <p:cTn id="22" dur="1" fill="hold">
                                          <p:stCondLst>
                                            <p:cond delay="0"/>
                                          </p:stCondLst>
                                        </p:cTn>
                                        <p:tgtEl>
                                          <p:spTgt spid="4"/>
                                        </p:tgtEl>
                                        <p:attrNameLst>
                                          <p:attrName>style.visibility</p:attrName>
                                        </p:attrNameLst>
                                      </p:cBhvr>
                                      <p:to>
                                        <p:strVal val="visible"/>
                                      </p:to>
                                    </p:set>
                                    <p:anim calcmode="lin" valueType="num">
                                      <p:cBhvr>
                                        <p:cTn id="23" dur="500" fill="hold"/>
                                        <p:tgtEl>
                                          <p:spTgt spid="4"/>
                                        </p:tgtEl>
                                        <p:attrNameLst>
                                          <p:attrName>ppt_w</p:attrName>
                                        </p:attrNameLst>
                                      </p:cBhvr>
                                      <p:tavLst>
                                        <p:tav tm="0">
                                          <p:val>
                                            <p:fltVal val="0"/>
                                          </p:val>
                                        </p:tav>
                                        <p:tav tm="100000">
                                          <p:val>
                                            <p:strVal val="#ppt_w"/>
                                          </p:val>
                                        </p:tav>
                                      </p:tavLst>
                                    </p:anim>
                                    <p:anim calcmode="lin" valueType="num">
                                      <p:cBhvr>
                                        <p:cTn id="24" dur="500" fill="hold"/>
                                        <p:tgtEl>
                                          <p:spTgt spid="4"/>
                                        </p:tgtEl>
                                        <p:attrNameLst>
                                          <p:attrName>ppt_h</p:attrName>
                                        </p:attrNameLst>
                                      </p:cBhvr>
                                      <p:tavLst>
                                        <p:tav tm="0">
                                          <p:val>
                                            <p:fltVal val="0"/>
                                          </p:val>
                                        </p:tav>
                                        <p:tav tm="100000">
                                          <p:val>
                                            <p:strVal val="#ppt_h"/>
                                          </p:val>
                                        </p:tav>
                                      </p:tavLst>
                                    </p:anim>
                                    <p:animEffect transition="in" filter="fade">
                                      <p:cBhvr>
                                        <p:cTn id="25" dur="500"/>
                                        <p:tgtEl>
                                          <p:spTgt spid="4"/>
                                        </p:tgtEl>
                                      </p:cBhvr>
                                    </p:animEffect>
                                  </p:childTnLst>
                                </p:cTn>
                              </p:par>
                            </p:childTnLst>
                          </p:cTn>
                        </p:par>
                        <p:par>
                          <p:cTn id="26" fill="hold">
                            <p:stCondLst>
                              <p:cond delay="2000"/>
                            </p:stCondLst>
                            <p:childTnLst>
                              <p:par>
                                <p:cTn id="27" presetID="10" presetClass="entr" presetSubtype="0" fill="hold" nodeType="after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fade">
                                      <p:cBhvr>
                                        <p:cTn id="29" dur="500"/>
                                        <p:tgtEl>
                                          <p:spTgt spid="7"/>
                                        </p:tgtEl>
                                      </p:cBhvr>
                                    </p:animEffect>
                                  </p:childTnLst>
                                </p:cTn>
                              </p:par>
                            </p:childTnLst>
                          </p:cTn>
                        </p:par>
                      </p:childTnLst>
                    </p:cTn>
                  </p:par>
                  <p:par>
                    <p:cTn id="30" fill="hold">
                      <p:stCondLst>
                        <p:cond delay="indefinite"/>
                      </p:stCondLst>
                      <p:childTnLst>
                        <p:par>
                          <p:cTn id="31" fill="hold">
                            <p:stCondLst>
                              <p:cond delay="0"/>
                            </p:stCondLst>
                            <p:childTnLst>
                              <p:par>
                                <p:cTn id="32" presetID="53" presetClass="entr" presetSubtype="16" fill="hold" grpId="0" nodeType="clickEffect">
                                  <p:stCondLst>
                                    <p:cond delay="0"/>
                                  </p:stCondLst>
                                  <p:childTnLst>
                                    <p:set>
                                      <p:cBhvr>
                                        <p:cTn id="33" dur="1" fill="hold">
                                          <p:stCondLst>
                                            <p:cond delay="0"/>
                                          </p:stCondLst>
                                        </p:cTn>
                                        <p:tgtEl>
                                          <p:spTgt spid="5">
                                            <p:graphicEl>
                                              <a:dgm id="{D60821EE-5AA8-403E-AC28-90587111007F}"/>
                                            </p:graphicEl>
                                          </p:spTgt>
                                        </p:tgtEl>
                                        <p:attrNameLst>
                                          <p:attrName>style.visibility</p:attrName>
                                        </p:attrNameLst>
                                      </p:cBhvr>
                                      <p:to>
                                        <p:strVal val="visible"/>
                                      </p:to>
                                    </p:set>
                                    <p:anim calcmode="lin" valueType="num">
                                      <p:cBhvr>
                                        <p:cTn id="34" dur="500" fill="hold"/>
                                        <p:tgtEl>
                                          <p:spTgt spid="5">
                                            <p:graphicEl>
                                              <a:dgm id="{D60821EE-5AA8-403E-AC28-90587111007F}"/>
                                            </p:graphicEl>
                                          </p:spTgt>
                                        </p:tgtEl>
                                        <p:attrNameLst>
                                          <p:attrName>ppt_w</p:attrName>
                                        </p:attrNameLst>
                                      </p:cBhvr>
                                      <p:tavLst>
                                        <p:tav tm="0">
                                          <p:val>
                                            <p:fltVal val="0"/>
                                          </p:val>
                                        </p:tav>
                                        <p:tav tm="100000">
                                          <p:val>
                                            <p:strVal val="#ppt_w"/>
                                          </p:val>
                                        </p:tav>
                                      </p:tavLst>
                                    </p:anim>
                                    <p:anim calcmode="lin" valueType="num">
                                      <p:cBhvr>
                                        <p:cTn id="35" dur="500" fill="hold"/>
                                        <p:tgtEl>
                                          <p:spTgt spid="5">
                                            <p:graphicEl>
                                              <a:dgm id="{D60821EE-5AA8-403E-AC28-90587111007F}"/>
                                            </p:graphicEl>
                                          </p:spTgt>
                                        </p:tgtEl>
                                        <p:attrNameLst>
                                          <p:attrName>ppt_h</p:attrName>
                                        </p:attrNameLst>
                                      </p:cBhvr>
                                      <p:tavLst>
                                        <p:tav tm="0">
                                          <p:val>
                                            <p:fltVal val="0"/>
                                          </p:val>
                                        </p:tav>
                                        <p:tav tm="100000">
                                          <p:val>
                                            <p:strVal val="#ppt_h"/>
                                          </p:val>
                                        </p:tav>
                                      </p:tavLst>
                                    </p:anim>
                                    <p:animEffect transition="in" filter="fade">
                                      <p:cBhvr>
                                        <p:cTn id="36" dur="500"/>
                                        <p:tgtEl>
                                          <p:spTgt spid="5">
                                            <p:graphicEl>
                                              <a:dgm id="{D60821EE-5AA8-403E-AC28-90587111007F}"/>
                                            </p:graphicEl>
                                          </p:spTgt>
                                        </p:tgtEl>
                                      </p:cBhvr>
                                    </p:animEffect>
                                  </p:childTnLst>
                                </p:cTn>
                              </p:par>
                            </p:childTnLst>
                          </p:cTn>
                        </p:par>
                      </p:childTnLst>
                    </p:cTn>
                  </p:par>
                  <p:par>
                    <p:cTn id="37" fill="hold">
                      <p:stCondLst>
                        <p:cond delay="indefinite"/>
                      </p:stCondLst>
                      <p:childTnLst>
                        <p:par>
                          <p:cTn id="38" fill="hold">
                            <p:stCondLst>
                              <p:cond delay="0"/>
                            </p:stCondLst>
                            <p:childTnLst>
                              <p:par>
                                <p:cTn id="39" presetID="53" presetClass="entr" presetSubtype="16" fill="hold" grpId="0" nodeType="clickEffect">
                                  <p:stCondLst>
                                    <p:cond delay="0"/>
                                  </p:stCondLst>
                                  <p:childTnLst>
                                    <p:set>
                                      <p:cBhvr>
                                        <p:cTn id="40" dur="1" fill="hold">
                                          <p:stCondLst>
                                            <p:cond delay="0"/>
                                          </p:stCondLst>
                                        </p:cTn>
                                        <p:tgtEl>
                                          <p:spTgt spid="5">
                                            <p:graphicEl>
                                              <a:dgm id="{8018E06C-37BA-4BE2-AF8E-D159F5E87AEB}"/>
                                            </p:graphicEl>
                                          </p:spTgt>
                                        </p:tgtEl>
                                        <p:attrNameLst>
                                          <p:attrName>style.visibility</p:attrName>
                                        </p:attrNameLst>
                                      </p:cBhvr>
                                      <p:to>
                                        <p:strVal val="visible"/>
                                      </p:to>
                                    </p:set>
                                    <p:anim calcmode="lin" valueType="num">
                                      <p:cBhvr>
                                        <p:cTn id="41" dur="500" fill="hold"/>
                                        <p:tgtEl>
                                          <p:spTgt spid="5">
                                            <p:graphicEl>
                                              <a:dgm id="{8018E06C-37BA-4BE2-AF8E-D159F5E87AEB}"/>
                                            </p:graphicEl>
                                          </p:spTgt>
                                        </p:tgtEl>
                                        <p:attrNameLst>
                                          <p:attrName>ppt_w</p:attrName>
                                        </p:attrNameLst>
                                      </p:cBhvr>
                                      <p:tavLst>
                                        <p:tav tm="0">
                                          <p:val>
                                            <p:fltVal val="0"/>
                                          </p:val>
                                        </p:tav>
                                        <p:tav tm="100000">
                                          <p:val>
                                            <p:strVal val="#ppt_w"/>
                                          </p:val>
                                        </p:tav>
                                      </p:tavLst>
                                    </p:anim>
                                    <p:anim calcmode="lin" valueType="num">
                                      <p:cBhvr>
                                        <p:cTn id="42" dur="500" fill="hold"/>
                                        <p:tgtEl>
                                          <p:spTgt spid="5">
                                            <p:graphicEl>
                                              <a:dgm id="{8018E06C-37BA-4BE2-AF8E-D159F5E87AEB}"/>
                                            </p:graphicEl>
                                          </p:spTgt>
                                        </p:tgtEl>
                                        <p:attrNameLst>
                                          <p:attrName>ppt_h</p:attrName>
                                        </p:attrNameLst>
                                      </p:cBhvr>
                                      <p:tavLst>
                                        <p:tav tm="0">
                                          <p:val>
                                            <p:fltVal val="0"/>
                                          </p:val>
                                        </p:tav>
                                        <p:tav tm="100000">
                                          <p:val>
                                            <p:strVal val="#ppt_h"/>
                                          </p:val>
                                        </p:tav>
                                      </p:tavLst>
                                    </p:anim>
                                    <p:animEffect transition="in" filter="fade">
                                      <p:cBhvr>
                                        <p:cTn id="43" dur="500"/>
                                        <p:tgtEl>
                                          <p:spTgt spid="5">
                                            <p:graphicEl>
                                              <a:dgm id="{8018E06C-37BA-4BE2-AF8E-D159F5E87AEB}"/>
                                            </p:graphicEl>
                                          </p:spTgt>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5">
                                            <p:graphicEl>
                                              <a:dgm id="{270044A2-F123-4FAF-B701-DB1324C4F9D6}"/>
                                            </p:graphicEl>
                                          </p:spTgt>
                                        </p:tgtEl>
                                        <p:attrNameLst>
                                          <p:attrName>style.visibility</p:attrName>
                                        </p:attrNameLst>
                                      </p:cBhvr>
                                      <p:to>
                                        <p:strVal val="visible"/>
                                      </p:to>
                                    </p:set>
                                    <p:anim calcmode="lin" valueType="num">
                                      <p:cBhvr>
                                        <p:cTn id="46" dur="500" fill="hold"/>
                                        <p:tgtEl>
                                          <p:spTgt spid="5">
                                            <p:graphicEl>
                                              <a:dgm id="{270044A2-F123-4FAF-B701-DB1324C4F9D6}"/>
                                            </p:graphicEl>
                                          </p:spTgt>
                                        </p:tgtEl>
                                        <p:attrNameLst>
                                          <p:attrName>ppt_w</p:attrName>
                                        </p:attrNameLst>
                                      </p:cBhvr>
                                      <p:tavLst>
                                        <p:tav tm="0">
                                          <p:val>
                                            <p:fltVal val="0"/>
                                          </p:val>
                                        </p:tav>
                                        <p:tav tm="100000">
                                          <p:val>
                                            <p:strVal val="#ppt_w"/>
                                          </p:val>
                                        </p:tav>
                                      </p:tavLst>
                                    </p:anim>
                                    <p:anim calcmode="lin" valueType="num">
                                      <p:cBhvr>
                                        <p:cTn id="47" dur="500" fill="hold"/>
                                        <p:tgtEl>
                                          <p:spTgt spid="5">
                                            <p:graphicEl>
                                              <a:dgm id="{270044A2-F123-4FAF-B701-DB1324C4F9D6}"/>
                                            </p:graphicEl>
                                          </p:spTgt>
                                        </p:tgtEl>
                                        <p:attrNameLst>
                                          <p:attrName>ppt_h</p:attrName>
                                        </p:attrNameLst>
                                      </p:cBhvr>
                                      <p:tavLst>
                                        <p:tav tm="0">
                                          <p:val>
                                            <p:fltVal val="0"/>
                                          </p:val>
                                        </p:tav>
                                        <p:tav tm="100000">
                                          <p:val>
                                            <p:strVal val="#ppt_h"/>
                                          </p:val>
                                        </p:tav>
                                      </p:tavLst>
                                    </p:anim>
                                    <p:animEffect transition="in" filter="fade">
                                      <p:cBhvr>
                                        <p:cTn id="48" dur="500"/>
                                        <p:tgtEl>
                                          <p:spTgt spid="5">
                                            <p:graphicEl>
                                              <a:dgm id="{270044A2-F123-4FAF-B701-DB1324C4F9D6}"/>
                                            </p:graphicEl>
                                          </p:spTgt>
                                        </p:tgtEl>
                                      </p:cBhvr>
                                    </p:animEffect>
                                  </p:childTnLst>
                                </p:cTn>
                              </p:par>
                            </p:childTnLst>
                          </p:cTn>
                        </p:par>
                      </p:childTnLst>
                    </p:cTn>
                  </p:par>
                  <p:par>
                    <p:cTn id="49" fill="hold">
                      <p:stCondLst>
                        <p:cond delay="indefinite"/>
                      </p:stCondLst>
                      <p:childTnLst>
                        <p:par>
                          <p:cTn id="50" fill="hold">
                            <p:stCondLst>
                              <p:cond delay="0"/>
                            </p:stCondLst>
                            <p:childTnLst>
                              <p:par>
                                <p:cTn id="51" presetID="53" presetClass="entr" presetSubtype="16" fill="hold" grpId="0" nodeType="clickEffect">
                                  <p:stCondLst>
                                    <p:cond delay="0"/>
                                  </p:stCondLst>
                                  <p:childTnLst>
                                    <p:set>
                                      <p:cBhvr>
                                        <p:cTn id="52" dur="1" fill="hold">
                                          <p:stCondLst>
                                            <p:cond delay="0"/>
                                          </p:stCondLst>
                                        </p:cTn>
                                        <p:tgtEl>
                                          <p:spTgt spid="5">
                                            <p:graphicEl>
                                              <a:dgm id="{E0465194-55FE-440B-BD97-DF64FDA44341}"/>
                                            </p:graphicEl>
                                          </p:spTgt>
                                        </p:tgtEl>
                                        <p:attrNameLst>
                                          <p:attrName>style.visibility</p:attrName>
                                        </p:attrNameLst>
                                      </p:cBhvr>
                                      <p:to>
                                        <p:strVal val="visible"/>
                                      </p:to>
                                    </p:set>
                                    <p:anim calcmode="lin" valueType="num">
                                      <p:cBhvr>
                                        <p:cTn id="53" dur="500" fill="hold"/>
                                        <p:tgtEl>
                                          <p:spTgt spid="5">
                                            <p:graphicEl>
                                              <a:dgm id="{E0465194-55FE-440B-BD97-DF64FDA44341}"/>
                                            </p:graphicEl>
                                          </p:spTgt>
                                        </p:tgtEl>
                                        <p:attrNameLst>
                                          <p:attrName>ppt_w</p:attrName>
                                        </p:attrNameLst>
                                      </p:cBhvr>
                                      <p:tavLst>
                                        <p:tav tm="0">
                                          <p:val>
                                            <p:fltVal val="0"/>
                                          </p:val>
                                        </p:tav>
                                        <p:tav tm="100000">
                                          <p:val>
                                            <p:strVal val="#ppt_w"/>
                                          </p:val>
                                        </p:tav>
                                      </p:tavLst>
                                    </p:anim>
                                    <p:anim calcmode="lin" valueType="num">
                                      <p:cBhvr>
                                        <p:cTn id="54" dur="500" fill="hold"/>
                                        <p:tgtEl>
                                          <p:spTgt spid="5">
                                            <p:graphicEl>
                                              <a:dgm id="{E0465194-55FE-440B-BD97-DF64FDA44341}"/>
                                            </p:graphicEl>
                                          </p:spTgt>
                                        </p:tgtEl>
                                        <p:attrNameLst>
                                          <p:attrName>ppt_h</p:attrName>
                                        </p:attrNameLst>
                                      </p:cBhvr>
                                      <p:tavLst>
                                        <p:tav tm="0">
                                          <p:val>
                                            <p:fltVal val="0"/>
                                          </p:val>
                                        </p:tav>
                                        <p:tav tm="100000">
                                          <p:val>
                                            <p:strVal val="#ppt_h"/>
                                          </p:val>
                                        </p:tav>
                                      </p:tavLst>
                                    </p:anim>
                                    <p:animEffect transition="in" filter="fade">
                                      <p:cBhvr>
                                        <p:cTn id="55" dur="500"/>
                                        <p:tgtEl>
                                          <p:spTgt spid="5">
                                            <p:graphicEl>
                                              <a:dgm id="{E0465194-55FE-440B-BD97-DF64FDA44341}"/>
                                            </p:graphicEl>
                                          </p:spTgt>
                                        </p:tgtEl>
                                      </p:cBhvr>
                                    </p:animEffect>
                                  </p:childTnLst>
                                </p:cTn>
                              </p:par>
                              <p:par>
                                <p:cTn id="56" presetID="53" presetClass="entr" presetSubtype="16" fill="hold" grpId="0" nodeType="withEffect">
                                  <p:stCondLst>
                                    <p:cond delay="0"/>
                                  </p:stCondLst>
                                  <p:childTnLst>
                                    <p:set>
                                      <p:cBhvr>
                                        <p:cTn id="57" dur="1" fill="hold">
                                          <p:stCondLst>
                                            <p:cond delay="0"/>
                                          </p:stCondLst>
                                        </p:cTn>
                                        <p:tgtEl>
                                          <p:spTgt spid="5">
                                            <p:graphicEl>
                                              <a:dgm id="{19BC3635-2692-406A-A7C7-A551593D9345}"/>
                                            </p:graphicEl>
                                          </p:spTgt>
                                        </p:tgtEl>
                                        <p:attrNameLst>
                                          <p:attrName>style.visibility</p:attrName>
                                        </p:attrNameLst>
                                      </p:cBhvr>
                                      <p:to>
                                        <p:strVal val="visible"/>
                                      </p:to>
                                    </p:set>
                                    <p:anim calcmode="lin" valueType="num">
                                      <p:cBhvr>
                                        <p:cTn id="58" dur="500" fill="hold"/>
                                        <p:tgtEl>
                                          <p:spTgt spid="5">
                                            <p:graphicEl>
                                              <a:dgm id="{19BC3635-2692-406A-A7C7-A551593D9345}"/>
                                            </p:graphicEl>
                                          </p:spTgt>
                                        </p:tgtEl>
                                        <p:attrNameLst>
                                          <p:attrName>ppt_w</p:attrName>
                                        </p:attrNameLst>
                                      </p:cBhvr>
                                      <p:tavLst>
                                        <p:tav tm="0">
                                          <p:val>
                                            <p:fltVal val="0"/>
                                          </p:val>
                                        </p:tav>
                                        <p:tav tm="100000">
                                          <p:val>
                                            <p:strVal val="#ppt_w"/>
                                          </p:val>
                                        </p:tav>
                                      </p:tavLst>
                                    </p:anim>
                                    <p:anim calcmode="lin" valueType="num">
                                      <p:cBhvr>
                                        <p:cTn id="59" dur="500" fill="hold"/>
                                        <p:tgtEl>
                                          <p:spTgt spid="5">
                                            <p:graphicEl>
                                              <a:dgm id="{19BC3635-2692-406A-A7C7-A551593D9345}"/>
                                            </p:graphicEl>
                                          </p:spTgt>
                                        </p:tgtEl>
                                        <p:attrNameLst>
                                          <p:attrName>ppt_h</p:attrName>
                                        </p:attrNameLst>
                                      </p:cBhvr>
                                      <p:tavLst>
                                        <p:tav tm="0">
                                          <p:val>
                                            <p:fltVal val="0"/>
                                          </p:val>
                                        </p:tav>
                                        <p:tav tm="100000">
                                          <p:val>
                                            <p:strVal val="#ppt_h"/>
                                          </p:val>
                                        </p:tav>
                                      </p:tavLst>
                                    </p:anim>
                                    <p:animEffect transition="in" filter="fade">
                                      <p:cBhvr>
                                        <p:cTn id="60" dur="500"/>
                                        <p:tgtEl>
                                          <p:spTgt spid="5">
                                            <p:graphicEl>
                                              <a:dgm id="{19BC3635-2692-406A-A7C7-A551593D9345}"/>
                                            </p:graphicEl>
                                          </p:spTgt>
                                        </p:tgtEl>
                                      </p:cBhvr>
                                    </p:animEffect>
                                  </p:childTnLst>
                                </p:cTn>
                              </p:par>
                            </p:childTnLst>
                          </p:cTn>
                        </p:par>
                      </p:childTnLst>
                    </p:cTn>
                  </p:par>
                  <p:par>
                    <p:cTn id="61" fill="hold">
                      <p:stCondLst>
                        <p:cond delay="indefinite"/>
                      </p:stCondLst>
                      <p:childTnLst>
                        <p:par>
                          <p:cTn id="62" fill="hold">
                            <p:stCondLst>
                              <p:cond delay="0"/>
                            </p:stCondLst>
                            <p:childTnLst>
                              <p:par>
                                <p:cTn id="63" presetID="22" presetClass="entr" presetSubtype="8" fill="hold" grpId="0" nodeType="clickEffect">
                                  <p:stCondLst>
                                    <p:cond delay="0"/>
                                  </p:stCondLst>
                                  <p:childTnLst>
                                    <p:set>
                                      <p:cBhvr>
                                        <p:cTn id="64" dur="1" fill="hold">
                                          <p:stCondLst>
                                            <p:cond delay="0"/>
                                          </p:stCondLst>
                                        </p:cTn>
                                        <p:tgtEl>
                                          <p:spTgt spid="5">
                                            <p:graphicEl>
                                              <a:dgm id="{901DACB5-B2CA-44EB-9753-87793F31A902}"/>
                                            </p:graphicEl>
                                          </p:spTgt>
                                        </p:tgtEl>
                                        <p:attrNameLst>
                                          <p:attrName>style.visibility</p:attrName>
                                        </p:attrNameLst>
                                      </p:cBhvr>
                                      <p:to>
                                        <p:strVal val="visible"/>
                                      </p:to>
                                    </p:set>
                                    <p:animEffect transition="in" filter="wipe(left)">
                                      <p:cBhvr>
                                        <p:cTn id="65" dur="500"/>
                                        <p:tgtEl>
                                          <p:spTgt spid="5">
                                            <p:graphicEl>
                                              <a:dgm id="{901DACB5-B2CA-44EB-9753-87793F31A902}"/>
                                            </p:graphicEl>
                                          </p:spTgt>
                                        </p:tgtEl>
                                      </p:cBhvr>
                                    </p:animEffect>
                                  </p:childTnLst>
                                </p:cTn>
                              </p:par>
                            </p:childTnLst>
                          </p:cTn>
                        </p:par>
                        <p:par>
                          <p:cTn id="66" fill="hold">
                            <p:stCondLst>
                              <p:cond delay="500"/>
                            </p:stCondLst>
                            <p:childTnLst>
                              <p:par>
                                <p:cTn id="67" presetID="14" presetClass="entr" presetSubtype="10" fill="hold" grpId="0" nodeType="afterEffect">
                                  <p:stCondLst>
                                    <p:cond delay="0"/>
                                  </p:stCondLst>
                                  <p:childTnLst>
                                    <p:set>
                                      <p:cBhvr>
                                        <p:cTn id="68" dur="1" fill="hold">
                                          <p:stCondLst>
                                            <p:cond delay="0"/>
                                          </p:stCondLst>
                                        </p:cTn>
                                        <p:tgtEl>
                                          <p:spTgt spid="5">
                                            <p:graphicEl>
                                              <a:dgm id="{E72754C5-A708-4BDA-B205-2A80F46248FA}"/>
                                            </p:graphicEl>
                                          </p:spTgt>
                                        </p:tgtEl>
                                        <p:attrNameLst>
                                          <p:attrName>style.visibility</p:attrName>
                                        </p:attrNameLst>
                                      </p:cBhvr>
                                      <p:to>
                                        <p:strVal val="visible"/>
                                      </p:to>
                                    </p:set>
                                    <p:animEffect transition="in" filter="randombar(horizontal)">
                                      <p:cBhvr>
                                        <p:cTn id="69" dur="500"/>
                                        <p:tgtEl>
                                          <p:spTgt spid="5">
                                            <p:graphicEl>
                                              <a:dgm id="{E72754C5-A708-4BDA-B205-2A80F46248FA}"/>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Graphic spid="5" grpId="0" uiExpand="1">
        <p:bldSub>
          <a:bldDgm bld="one"/>
        </p:bldSub>
      </p:bldGraphic>
      <p:bldP spid="4" grpId="0" animBg="1"/>
      <p:bldP spid="2" grpId="0" uiExpand="1" build="p"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duotone>
              <a:schemeClr val="accent5">
                <a:shade val="45000"/>
                <a:satMod val="135000"/>
              </a:schemeClr>
              <a:prstClr val="white"/>
            </a:duotone>
            <a:lum/>
            <a:extLst>
              <a:ext uri="{28A0092B-C50C-407E-A947-70E740481C1C}">
                <a14:useLocalDpi xmlns:a14="http://schemas.microsoft.com/office/drawing/2010/main"/>
              </a:ext>
            </a:extLst>
          </a:blip>
          <a:srcRect/>
          <a:stretch>
            <a:fillRect t="-1000" b="-1000"/>
          </a:stretch>
        </a:blipFill>
        <a:effectLst/>
      </p:bgPr>
    </p:bg>
    <p:spTree>
      <p:nvGrpSpPr>
        <p:cNvPr id="1" name="">
          <a:extLst>
            <a:ext uri="{FF2B5EF4-FFF2-40B4-BE49-F238E27FC236}">
              <a16:creationId xmlns:a16="http://schemas.microsoft.com/office/drawing/2014/main" id="{091DB8AA-CEC5-5688-4F19-B18CE1A59B45}"/>
            </a:ext>
          </a:extLst>
        </p:cNvPr>
        <p:cNvGrpSpPr/>
        <p:nvPr/>
      </p:nvGrpSpPr>
      <p:grpSpPr>
        <a:xfrm>
          <a:off x="0" y="0"/>
          <a:ext cx="0" cy="0"/>
          <a:chOff x="0" y="0"/>
          <a:chExt cx="0" cy="0"/>
        </a:xfrm>
      </p:grpSpPr>
      <p:sp>
        <p:nvSpPr>
          <p:cNvPr id="8" name="Rectángulo 7">
            <a:extLst>
              <a:ext uri="{FF2B5EF4-FFF2-40B4-BE49-F238E27FC236}">
                <a16:creationId xmlns:a16="http://schemas.microsoft.com/office/drawing/2014/main" id="{11DF1C61-C150-DC05-3FD6-B6175A7F668C}"/>
              </a:ext>
            </a:extLst>
          </p:cNvPr>
          <p:cNvSpPr>
            <a:spLocks noGrp="1" noRot="1" noMove="1" noResize="1" noEditPoints="1" noAdjustHandles="1" noChangeArrowheads="1" noChangeShapeType="1"/>
          </p:cNvSpPr>
          <p:nvPr/>
        </p:nvSpPr>
        <p:spPr>
          <a:xfrm>
            <a:off x="0" y="0"/>
            <a:ext cx="12192000" cy="1106984"/>
          </a:xfrm>
          <a:prstGeom prst="rect">
            <a:avLst/>
          </a:prstGeom>
          <a:blipFill dpi="0" rotWithShape="1">
            <a:blip r:embed="rId3" cstate="email">
              <a:extLst>
                <a:ext uri="{BEBA8EAE-BF5A-486C-A8C5-ECC9F3942E4B}">
                  <a14:imgProps xmlns:a14="http://schemas.microsoft.com/office/drawing/2010/main">
                    <a14:imgLayer r:embed="rId4">
                      <a14:imgEffect>
                        <a14:brightnessContrast bright="20000" contrast="-20000"/>
                      </a14:imgEffect>
                    </a14:imgLayer>
                  </a14:imgProps>
                </a:ext>
                <a:ext uri="{28A0092B-C50C-407E-A947-70E740481C1C}">
                  <a14:useLocalDpi xmlns:a14="http://schemas.microsoft.com/office/drawing/2010/main"/>
                </a:ext>
              </a:extLst>
            </a:blip>
            <a:srcRect/>
            <a:stretch>
              <a:fillRect b="-21000"/>
            </a:stretch>
          </a:blipFill>
          <a:ln>
            <a:no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 name="CuadroTexto 2">
            <a:extLst>
              <a:ext uri="{FF2B5EF4-FFF2-40B4-BE49-F238E27FC236}">
                <a16:creationId xmlns:a16="http://schemas.microsoft.com/office/drawing/2014/main" id="{56AD2AD6-87E4-0FD8-49D3-84DEE1408949}"/>
              </a:ext>
            </a:extLst>
          </p:cNvPr>
          <p:cNvSpPr txBox="1"/>
          <p:nvPr/>
        </p:nvSpPr>
        <p:spPr>
          <a:xfrm>
            <a:off x="4295774" y="0"/>
            <a:ext cx="7896226" cy="2123658"/>
          </a:xfrm>
          <a:prstGeom prst="rect">
            <a:avLst/>
          </a:prstGeom>
          <a:noFill/>
        </p:spPr>
        <p:txBody>
          <a:bodyPr wrap="square">
            <a:spAutoFit/>
            <a:scene3d>
              <a:camera prst="orthographicFront"/>
              <a:lightRig rig="flat" dir="t"/>
            </a:scene3d>
            <a:sp3d extrusionH="57150">
              <a:bevelT w="38100" h="38100"/>
            </a:sp3d>
          </a:bodyPr>
          <a:lstStyle/>
          <a:p>
            <a:pPr algn="ctr"/>
            <a:r>
              <a:rPr lang="en" sz="4400" b="1" dirty="0">
                <a:ln w="0"/>
                <a:solidFill>
                  <a:schemeClr val="accent5">
                    <a:lumMod val="75000"/>
                  </a:schemeClr>
                </a:solidFill>
                <a:effectLst>
                  <a:reflection blurRad="6350" stA="53000" endA="300" endPos="35500" dir="5400000" sy="-90000" algn="bl" rotWithShape="0"/>
                </a:effectLst>
              </a:rPr>
              <a:t>DER WUNSCH, </a:t>
            </a:r>
            <a:br>
              <a:rPr lang="en" sz="4400" b="1" dirty="0">
                <a:ln w="0"/>
                <a:solidFill>
                  <a:schemeClr val="accent5">
                    <a:lumMod val="75000"/>
                  </a:schemeClr>
                </a:solidFill>
                <a:effectLst>
                  <a:reflection blurRad="6350" stA="53000" endA="300" endPos="35500" dir="5400000" sy="-90000" algn="bl" rotWithShape="0"/>
                </a:effectLst>
              </a:rPr>
            </a:br>
            <a:r>
              <a:rPr lang="en" sz="4400" b="1" dirty="0">
                <a:ln w="0"/>
                <a:solidFill>
                  <a:schemeClr val="accent5">
                    <a:lumMod val="75000"/>
                  </a:schemeClr>
                </a:solidFill>
                <a:effectLst>
                  <a:reflection blurRad="6350" stA="53000" endA="300" endPos="35500" dir="5400000" sy="-90000" algn="bl" rotWithShape="0"/>
                </a:effectLst>
              </a:rPr>
              <a:t>DIE HERRLICHKEIT GOTTES </a:t>
            </a:r>
            <a:br>
              <a:rPr lang="en" sz="4400" b="1" dirty="0">
                <a:ln w="0"/>
                <a:solidFill>
                  <a:schemeClr val="accent5">
                    <a:lumMod val="75000"/>
                  </a:schemeClr>
                </a:solidFill>
                <a:effectLst>
                  <a:reflection blurRad="6350" stA="53000" endA="300" endPos="35500" dir="5400000" sy="-90000" algn="bl" rotWithShape="0"/>
                </a:effectLst>
              </a:rPr>
            </a:br>
            <a:r>
              <a:rPr lang="en" sz="4400" b="1" dirty="0">
                <a:ln w="0"/>
                <a:solidFill>
                  <a:schemeClr val="accent5">
                    <a:lumMod val="75000"/>
                  </a:schemeClr>
                </a:solidFill>
                <a:effectLst>
                  <a:reflection blurRad="6350" stA="53000" endA="300" endPos="35500" dir="5400000" sy="-90000" algn="bl" rotWithShape="0"/>
                </a:effectLst>
              </a:rPr>
              <a:t>SEHEN ZU DÜRFEN</a:t>
            </a:r>
          </a:p>
        </p:txBody>
      </p:sp>
      <p:sp>
        <p:nvSpPr>
          <p:cNvPr id="4" name="CuadroTexto 3">
            <a:extLst>
              <a:ext uri="{FF2B5EF4-FFF2-40B4-BE49-F238E27FC236}">
                <a16:creationId xmlns:a16="http://schemas.microsoft.com/office/drawing/2014/main" id="{D00337C5-5C8A-85DF-1CB4-1C279EC010D5}"/>
              </a:ext>
            </a:extLst>
          </p:cNvPr>
          <p:cNvSpPr txBox="1"/>
          <p:nvPr/>
        </p:nvSpPr>
        <p:spPr>
          <a:xfrm>
            <a:off x="1746389" y="2056566"/>
            <a:ext cx="9086850" cy="400110"/>
          </a:xfrm>
          <a:prstGeom prst="rect">
            <a:avLst/>
          </a:prstGeom>
          <a:noFill/>
        </p:spPr>
        <p:txBody>
          <a:bodyPr wrap="square">
            <a:spAutoFit/>
          </a:bodyPr>
          <a:lstStyle/>
          <a:p>
            <a:pPr algn="ctr"/>
            <a:r>
              <a:rPr lang="en" sz="2000" b="1" dirty="0">
                <a:solidFill>
                  <a:schemeClr val="accent4">
                    <a:lumMod val="50000"/>
                  </a:schemeClr>
                </a:solidFill>
                <a:highlight>
                  <a:srgbClr val="EFE4C4"/>
                </a:highlight>
                <a:latin typeface="Candara" panose="020E0502030303020204" pitchFamily="34" charset="0"/>
              </a:rPr>
              <a:t>“</a:t>
            </a:r>
            <a:r>
              <a:rPr lang="de-DE" sz="2000" b="1" dirty="0">
                <a:solidFill>
                  <a:schemeClr val="accent4">
                    <a:lumMod val="50000"/>
                  </a:schemeClr>
                </a:solidFill>
                <a:highlight>
                  <a:srgbClr val="EFE4C4"/>
                </a:highlight>
                <a:latin typeface="Candara" panose="020E0502030303020204" pitchFamily="34" charset="0"/>
              </a:rPr>
              <a:t>Und Mose sprach: ,Lass mich DEINE HERRLICHKEIT sehen!</a:t>
            </a:r>
            <a:r>
              <a:rPr lang="en-US" sz="2000" b="1" dirty="0">
                <a:solidFill>
                  <a:schemeClr val="accent4">
                    <a:lumMod val="50000"/>
                  </a:schemeClr>
                </a:solidFill>
                <a:highlight>
                  <a:srgbClr val="EFE4C4"/>
                </a:highlight>
                <a:latin typeface="Candara" panose="020E0502030303020204" pitchFamily="34" charset="0"/>
              </a:rPr>
              <a:t>.</a:t>
            </a:r>
            <a:r>
              <a:rPr lang="en" sz="2000" b="1" dirty="0">
                <a:solidFill>
                  <a:schemeClr val="accent4">
                    <a:lumMod val="50000"/>
                  </a:schemeClr>
                </a:solidFill>
                <a:highlight>
                  <a:srgbClr val="EFE4C4"/>
                </a:highlight>
                <a:latin typeface="Candara" panose="020E0502030303020204" pitchFamily="34" charset="0"/>
              </a:rPr>
              <a:t>’ ” </a:t>
            </a:r>
            <a:r>
              <a:rPr lang="en" sz="1600" b="1" dirty="0">
                <a:solidFill>
                  <a:schemeClr val="accent4">
                    <a:lumMod val="50000"/>
                  </a:schemeClr>
                </a:solidFill>
                <a:highlight>
                  <a:srgbClr val="EFE4C4"/>
                </a:highlight>
                <a:latin typeface="Candara" panose="020E0502030303020204" pitchFamily="34" charset="0"/>
              </a:rPr>
              <a:t>(2. Mose 33:18)</a:t>
            </a:r>
          </a:p>
        </p:txBody>
      </p:sp>
      <p:sp>
        <p:nvSpPr>
          <p:cNvPr id="6" name="CuadroTexto 5">
            <a:extLst>
              <a:ext uri="{FF2B5EF4-FFF2-40B4-BE49-F238E27FC236}">
                <a16:creationId xmlns:a16="http://schemas.microsoft.com/office/drawing/2014/main" id="{F2FA6DB3-B8CB-689D-3408-615AC5E74922}"/>
              </a:ext>
            </a:extLst>
          </p:cNvPr>
          <p:cNvSpPr txBox="1"/>
          <p:nvPr/>
        </p:nvSpPr>
        <p:spPr>
          <a:xfrm>
            <a:off x="868130" y="2462777"/>
            <a:ext cx="10762592" cy="1569660"/>
          </a:xfrm>
          <a:prstGeom prst="rect">
            <a:avLst/>
          </a:prstGeom>
          <a:noFill/>
        </p:spPr>
        <p:txBody>
          <a:bodyPr wrap="square" rtlCol="0">
            <a:spAutoFit/>
          </a:bodyPr>
          <a:lstStyle/>
          <a:p>
            <a:pPr>
              <a:spcBef>
                <a:spcPts val="600"/>
              </a:spcBef>
            </a:pPr>
            <a:r>
              <a:rPr lang="de-DE" sz="2400" b="1" dirty="0"/>
              <a:t>Ellen G. White fügt hinzu, </a:t>
            </a:r>
            <a:br>
              <a:rPr lang="de-DE" sz="2400" b="1" dirty="0"/>
            </a:br>
            <a:r>
              <a:rPr lang="de-DE" sz="2400" b="1" dirty="0"/>
              <a:t>dass </a:t>
            </a:r>
            <a:r>
              <a:rPr lang="de-DE" sz="2400" b="1" dirty="0">
                <a:highlight>
                  <a:srgbClr val="FF940E"/>
                </a:highlight>
              </a:rPr>
              <a:t>GOTTES HERRLICHKEIT </a:t>
            </a:r>
            <a:r>
              <a:rPr lang="de-DE" sz="2400" b="1" dirty="0"/>
              <a:t>darin besteht, Seinen </a:t>
            </a:r>
            <a:r>
              <a:rPr lang="de-DE" sz="2400" b="1" dirty="0">
                <a:highlight>
                  <a:srgbClr val="FFFF00"/>
                </a:highlight>
              </a:rPr>
              <a:t>Kindern KRAFT </a:t>
            </a:r>
            <a:r>
              <a:rPr lang="de-DE" sz="2400" b="1" dirty="0"/>
              <a:t>zu geben, reuige </a:t>
            </a:r>
            <a:r>
              <a:rPr lang="de-DE" sz="2400" b="1" dirty="0">
                <a:highlight>
                  <a:srgbClr val="FFFF00"/>
                </a:highlight>
              </a:rPr>
              <a:t>Sünder anzunehmen </a:t>
            </a:r>
            <a:r>
              <a:rPr lang="de-DE" sz="2400" b="1" dirty="0"/>
              <a:t>und ihnen </a:t>
            </a:r>
            <a:r>
              <a:rPr lang="de-DE" sz="2400" b="1" dirty="0">
                <a:highlight>
                  <a:srgbClr val="FFFF00"/>
                </a:highlight>
              </a:rPr>
              <a:t>alles Notwendige für ihre Verwandlung</a:t>
            </a:r>
            <a:r>
              <a:rPr lang="de-DE" sz="2400" b="1" dirty="0"/>
              <a:t> zur Verfügung zu stellen.</a:t>
            </a:r>
            <a:endParaRPr lang="en" sz="2400" b="1" dirty="0"/>
          </a:p>
        </p:txBody>
      </p:sp>
      <p:sp>
        <p:nvSpPr>
          <p:cNvPr id="9" name="CuadroTexto 8">
            <a:extLst>
              <a:ext uri="{FF2B5EF4-FFF2-40B4-BE49-F238E27FC236}">
                <a16:creationId xmlns:a16="http://schemas.microsoft.com/office/drawing/2014/main" id="{28593ADF-7444-0E99-7611-EFADE968D1D5}"/>
              </a:ext>
            </a:extLst>
          </p:cNvPr>
          <p:cNvSpPr txBox="1"/>
          <p:nvPr/>
        </p:nvSpPr>
        <p:spPr>
          <a:xfrm>
            <a:off x="3930321" y="5339979"/>
            <a:ext cx="7514547" cy="1200329"/>
          </a:xfrm>
          <a:prstGeom prst="rect">
            <a:avLst/>
          </a:prstGeom>
          <a:noFill/>
        </p:spPr>
        <p:txBody>
          <a:bodyPr wrap="square">
            <a:spAutoFit/>
          </a:bodyPr>
          <a:lstStyle/>
          <a:p>
            <a:pPr>
              <a:spcBef>
                <a:spcPts val="600"/>
              </a:spcBef>
            </a:pPr>
            <a:r>
              <a:rPr lang="de-DE" sz="2400" b="1" dirty="0"/>
              <a:t>Wenn wir auf das </a:t>
            </a:r>
            <a:r>
              <a:rPr lang="de-DE" sz="2400" b="1" dirty="0">
                <a:highlight>
                  <a:srgbClr val="FF940E"/>
                </a:highlight>
              </a:rPr>
              <a:t>KREUZ</a:t>
            </a:r>
            <a:r>
              <a:rPr lang="de-DE" sz="2400" b="1" dirty="0"/>
              <a:t> schauen, erfahren wir </a:t>
            </a:r>
            <a:br>
              <a:rPr lang="de-DE" sz="2400" b="1" dirty="0"/>
            </a:br>
            <a:r>
              <a:rPr lang="de-DE" sz="2400" b="1" dirty="0"/>
              <a:t>die </a:t>
            </a:r>
            <a:r>
              <a:rPr lang="de-DE" sz="2400" b="1" dirty="0">
                <a:highlight>
                  <a:srgbClr val="FF940E"/>
                </a:highlight>
              </a:rPr>
              <a:t>größte Offenbarung </a:t>
            </a:r>
            <a:r>
              <a:rPr lang="de-DE" sz="2400" b="1" dirty="0"/>
              <a:t>von </a:t>
            </a:r>
            <a:r>
              <a:rPr lang="de-DE" sz="2400" b="1" dirty="0">
                <a:highlight>
                  <a:srgbClr val="FF940E"/>
                </a:highlight>
              </a:rPr>
              <a:t>GOTTES HERRLICHKEIT, </a:t>
            </a:r>
            <a:r>
              <a:rPr lang="de-DE" sz="2400" b="1" dirty="0"/>
              <a:t>Seiner </a:t>
            </a:r>
            <a:r>
              <a:rPr lang="de-DE" sz="2400" b="1" dirty="0">
                <a:highlight>
                  <a:srgbClr val="FF940E"/>
                </a:highlight>
              </a:rPr>
              <a:t>GÜTE</a:t>
            </a:r>
            <a:r>
              <a:rPr lang="de-DE" sz="2400" b="1" dirty="0"/>
              <a:t> und Seinem </a:t>
            </a:r>
            <a:r>
              <a:rPr lang="de-DE" sz="2400" b="1" dirty="0">
                <a:highlight>
                  <a:srgbClr val="FF940E"/>
                </a:highlight>
              </a:rPr>
              <a:t>CHARAKTER.</a:t>
            </a:r>
            <a:endParaRPr lang="en" sz="2400" b="1" dirty="0">
              <a:highlight>
                <a:srgbClr val="FF940E"/>
              </a:highlight>
            </a:endParaRPr>
          </a:p>
        </p:txBody>
      </p:sp>
      <p:sp>
        <p:nvSpPr>
          <p:cNvPr id="11" name="CuadroTexto 10">
            <a:extLst>
              <a:ext uri="{FF2B5EF4-FFF2-40B4-BE49-F238E27FC236}">
                <a16:creationId xmlns:a16="http://schemas.microsoft.com/office/drawing/2014/main" id="{B986C2B0-8552-E3F8-3F49-F90DD822E766}"/>
              </a:ext>
            </a:extLst>
          </p:cNvPr>
          <p:cNvSpPr txBox="1"/>
          <p:nvPr/>
        </p:nvSpPr>
        <p:spPr>
          <a:xfrm>
            <a:off x="2636778" y="4069316"/>
            <a:ext cx="8808090" cy="1200329"/>
          </a:xfrm>
          <a:prstGeom prst="rect">
            <a:avLst/>
          </a:prstGeom>
          <a:noFill/>
        </p:spPr>
        <p:txBody>
          <a:bodyPr wrap="square">
            <a:spAutoFit/>
          </a:bodyPr>
          <a:lstStyle/>
          <a:p>
            <a:pPr>
              <a:spcBef>
                <a:spcPts val="600"/>
              </a:spcBef>
            </a:pPr>
            <a:r>
              <a:rPr lang="de-DE" sz="2400" b="1" dirty="0"/>
              <a:t>So besteht </a:t>
            </a:r>
            <a:r>
              <a:rPr lang="de-DE" sz="2400" b="1" dirty="0">
                <a:highlight>
                  <a:srgbClr val="FFC17F"/>
                </a:highlight>
              </a:rPr>
              <a:t>unsere „HERRLICHKEIT“ </a:t>
            </a:r>
            <a:r>
              <a:rPr lang="de-DE" sz="2400" b="1" dirty="0"/>
              <a:t>darin, </a:t>
            </a:r>
            <a:br>
              <a:rPr lang="de-DE" sz="2400" b="1" dirty="0"/>
            </a:br>
            <a:r>
              <a:rPr lang="de-DE" sz="2400" b="1" dirty="0"/>
              <a:t>den </a:t>
            </a:r>
            <a:r>
              <a:rPr lang="de-DE" sz="2400" b="1" dirty="0">
                <a:highlight>
                  <a:srgbClr val="FF940E"/>
                </a:highlight>
              </a:rPr>
              <a:t>CHARAKTER GOTTES </a:t>
            </a:r>
            <a:r>
              <a:rPr lang="de-DE" sz="2400" b="1" dirty="0"/>
              <a:t>in unserem Leben widerzuspiegeln (2 Kor 1,12; 3,18).</a:t>
            </a:r>
            <a:endParaRPr lang="en" sz="2400" b="1" dirty="0"/>
          </a:p>
        </p:txBody>
      </p:sp>
      <p:sp>
        <p:nvSpPr>
          <p:cNvPr id="2" name="Scrollen: horizontal 1">
            <a:extLst>
              <a:ext uri="{FF2B5EF4-FFF2-40B4-BE49-F238E27FC236}">
                <a16:creationId xmlns:a16="http://schemas.microsoft.com/office/drawing/2014/main" id="{5B2072F9-2F43-1324-AFE1-3EA214FDCB0B}"/>
              </a:ext>
            </a:extLst>
          </p:cNvPr>
          <p:cNvSpPr/>
          <p:nvPr/>
        </p:nvSpPr>
        <p:spPr>
          <a:xfrm>
            <a:off x="102107" y="82246"/>
            <a:ext cx="4193667" cy="1024738"/>
          </a:xfrm>
          <a:prstGeom prst="horizontalScroll">
            <a:avLst/>
          </a:prstGeom>
          <a:solidFill>
            <a:schemeClr val="accent5">
              <a:lumMod val="20000"/>
              <a:lumOff val="80000"/>
              <a:alpha val="9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tabLst>
                <a:tab pos="90488" algn="l"/>
              </a:tabLst>
            </a:pPr>
            <a:r>
              <a:rPr lang="de-DE" b="1" dirty="0"/>
              <a:t>	</a:t>
            </a:r>
            <a:r>
              <a:rPr lang="de-DE" sz="2000" b="1" i="1" dirty="0">
                <a:solidFill>
                  <a:srgbClr val="6C0401"/>
                </a:solidFill>
              </a:rPr>
              <a:t>Di, 16. Sep ‘25 – „Lass mich </a:t>
            </a:r>
            <a:br>
              <a:rPr lang="de-DE" sz="2000" b="1" i="1" dirty="0">
                <a:solidFill>
                  <a:srgbClr val="6C0401"/>
                </a:solidFill>
              </a:rPr>
            </a:br>
            <a:r>
              <a:rPr lang="de-DE" sz="2000" b="1" i="1" dirty="0">
                <a:solidFill>
                  <a:srgbClr val="6C0401"/>
                </a:solidFill>
              </a:rPr>
              <a:t>Deine HERRLICHKEIT sehen“</a:t>
            </a:r>
            <a:endParaRPr lang="de-DE" b="1" dirty="0"/>
          </a:p>
        </p:txBody>
      </p:sp>
    </p:spTree>
    <p:extLst>
      <p:ext uri="{BB962C8B-B14F-4D97-AF65-F5344CB8AC3E}">
        <p14:creationId xmlns:p14="http://schemas.microsoft.com/office/powerpoint/2010/main" val="1200623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par>
                    <p:cTn id="10" fill="hold">
                      <p:stCondLst>
                        <p:cond delay="indefinite"/>
                      </p:stCondLst>
                      <p:childTnLst>
                        <p:par>
                          <p:cTn id="11" fill="hold">
                            <p:stCondLst>
                              <p:cond delay="0"/>
                            </p:stCondLst>
                            <p:childTnLst>
                              <p:par>
                                <p:cTn id="12" presetID="22" presetClass="entr" presetSubtype="8"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wipe(left)">
                                      <p:cBhvr>
                                        <p:cTn id="14" dur="500"/>
                                        <p:tgtEl>
                                          <p:spTgt spid="6"/>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wipe(left)">
                                      <p:cBhvr>
                                        <p:cTn id="19" dur="500"/>
                                        <p:tgtEl>
                                          <p:spTgt spid="11"/>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grpId="0" nodeType="click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wipe(left)">
                                      <p:cBhvr>
                                        <p:cTn id="24"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P spid="9" grpId="0"/>
      <p:bldP spid="11"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duotone>
              <a:prstClr val="black"/>
              <a:schemeClr val="accent2">
                <a:tint val="45000"/>
                <a:satMod val="400000"/>
              </a:schemeClr>
            </a:duotone>
            <a:extLst>
              <a:ext uri="{BEBA8EAE-BF5A-486C-A8C5-ECC9F3942E4B}">
                <a14:imgProps xmlns:a14="http://schemas.microsoft.com/office/drawing/2010/main">
                  <a14:imgLayer r:embed="rId3">
                    <a14:imgEffect>
                      <a14:brightnessContrast bright="20000"/>
                    </a14:imgEffect>
                  </a14:imgLayer>
                </a14:imgProps>
              </a:ext>
              <a:ext uri="{28A0092B-C50C-407E-A947-70E740481C1C}">
                <a14:useLocalDpi xmlns:a14="http://schemas.microsoft.com/office/drawing/2010/main"/>
              </a:ext>
            </a:extLst>
          </a:blip>
          <a:srcRect/>
          <a:stretch>
            <a:fillRect t="-1000" b="-1000"/>
          </a:stretch>
        </a:blipFill>
        <a:effectLst/>
      </p:bgPr>
    </p:bg>
    <p:spTree>
      <p:nvGrpSpPr>
        <p:cNvPr id="1" name="">
          <a:extLst>
            <a:ext uri="{FF2B5EF4-FFF2-40B4-BE49-F238E27FC236}">
              <a16:creationId xmlns:a16="http://schemas.microsoft.com/office/drawing/2014/main" id="{36E70703-DE94-A6DF-DD88-3CA0DFEE4142}"/>
            </a:ext>
          </a:extLst>
        </p:cNvPr>
        <p:cNvGrpSpPr/>
        <p:nvPr/>
      </p:nvGrpSpPr>
      <p:grpSpPr>
        <a:xfrm>
          <a:off x="0" y="0"/>
          <a:ext cx="0" cy="0"/>
          <a:chOff x="0" y="0"/>
          <a:chExt cx="0" cy="0"/>
        </a:xfrm>
      </p:grpSpPr>
      <p:sp>
        <p:nvSpPr>
          <p:cNvPr id="3" name="CuadroTexto 2">
            <a:extLst>
              <a:ext uri="{FF2B5EF4-FFF2-40B4-BE49-F238E27FC236}">
                <a16:creationId xmlns:a16="http://schemas.microsoft.com/office/drawing/2014/main" id="{0F6C088B-07F2-9BE9-10DB-943A52A2150A}"/>
              </a:ext>
            </a:extLst>
          </p:cNvPr>
          <p:cNvSpPr txBox="1"/>
          <p:nvPr/>
        </p:nvSpPr>
        <p:spPr>
          <a:xfrm>
            <a:off x="4060371" y="0"/>
            <a:ext cx="8131628" cy="769441"/>
          </a:xfrm>
          <a:prstGeom prst="rect">
            <a:avLst/>
          </a:prstGeom>
          <a:noFill/>
        </p:spPr>
        <p:txBody>
          <a:bodyPr wrap="square">
            <a:spAutoFit/>
            <a:scene3d>
              <a:camera prst="orthographicFront"/>
              <a:lightRig rig="threePt" dir="t"/>
            </a:scene3d>
            <a:sp3d extrusionH="57150">
              <a:bevelT w="38100" h="38100" prst="relaxedInset"/>
            </a:sp3d>
          </a:bodyPr>
          <a:lstStyle/>
          <a:p>
            <a:pPr algn="ctr"/>
            <a:r>
              <a:rPr lang="en" sz="4400" b="1" spc="300" dirty="0">
                <a:ln w="12700">
                  <a:solidFill>
                    <a:srgbClr val="D46853"/>
                  </a:solidFill>
                  <a:prstDash val="solid"/>
                </a:ln>
                <a:solidFill>
                  <a:schemeClr val="bg2">
                    <a:lumMod val="60000"/>
                    <a:lumOff val="40000"/>
                  </a:schemeClr>
                </a:solidFill>
                <a:effectLst>
                  <a:outerShdw dist="38100" dir="2640000" algn="bl" rotWithShape="0">
                    <a:schemeClr val="accent1">
                      <a:lumMod val="50000"/>
                    </a:schemeClr>
                  </a:outerShdw>
                </a:effectLst>
              </a:rPr>
              <a:t>DIE HERRLICHKEIT GOTTES</a:t>
            </a:r>
          </a:p>
        </p:txBody>
      </p:sp>
      <p:sp>
        <p:nvSpPr>
          <p:cNvPr id="4" name="CuadroTexto 3">
            <a:extLst>
              <a:ext uri="{FF2B5EF4-FFF2-40B4-BE49-F238E27FC236}">
                <a16:creationId xmlns:a16="http://schemas.microsoft.com/office/drawing/2014/main" id="{CD6F1795-9A97-9EFB-5D58-A3078C57C006}"/>
              </a:ext>
            </a:extLst>
          </p:cNvPr>
          <p:cNvSpPr txBox="1"/>
          <p:nvPr/>
        </p:nvSpPr>
        <p:spPr>
          <a:xfrm>
            <a:off x="3348456" y="629163"/>
            <a:ext cx="9065758" cy="923330"/>
          </a:xfrm>
          <a:prstGeom prst="rect">
            <a:avLst/>
          </a:prstGeom>
          <a:noFill/>
        </p:spPr>
        <p:txBody>
          <a:bodyPr wrap="square">
            <a:spAutoFit/>
            <a:scene3d>
              <a:camera prst="orthographicFront"/>
              <a:lightRig rig="threePt" dir="t"/>
            </a:scene3d>
            <a:sp3d extrusionH="57150">
              <a:bevelT w="38100" h="38100"/>
            </a:sp3d>
          </a:bodyPr>
          <a:lstStyle/>
          <a:p>
            <a:pPr algn="ctr"/>
            <a:r>
              <a:rPr lang="en" b="1" dirty="0">
                <a:solidFill>
                  <a:schemeClr val="accent2">
                    <a:lumMod val="50000"/>
                  </a:schemeClr>
                </a:solidFill>
                <a:highlight>
                  <a:srgbClr val="F3B34E"/>
                </a:highlight>
                <a:latin typeface="Candara" panose="020E0502030303020204" pitchFamily="34" charset="0"/>
              </a:rPr>
              <a:t>“</a:t>
            </a:r>
            <a:r>
              <a:rPr lang="de-DE" b="1" dirty="0">
                <a:solidFill>
                  <a:schemeClr val="accent2">
                    <a:lumMod val="50000"/>
                  </a:schemeClr>
                </a:solidFill>
                <a:highlight>
                  <a:srgbClr val="F3B34E"/>
                </a:highlight>
                <a:latin typeface="Candara" panose="020E0502030303020204" pitchFamily="34" charset="0"/>
              </a:rPr>
              <a:t>Und der HERR ging vor seinem Angesicht vorüber, und ER rief aus: </a:t>
            </a:r>
            <a:br>
              <a:rPr lang="de-DE" b="1" dirty="0">
                <a:solidFill>
                  <a:schemeClr val="accent2">
                    <a:lumMod val="50000"/>
                  </a:schemeClr>
                </a:solidFill>
                <a:highlight>
                  <a:srgbClr val="F3B34E"/>
                </a:highlight>
                <a:latin typeface="Candara" panose="020E0502030303020204" pitchFamily="34" charset="0"/>
              </a:rPr>
            </a:br>
            <a:r>
              <a:rPr lang="de-DE" b="1" dirty="0">
                <a:solidFill>
                  <a:schemeClr val="accent2">
                    <a:lumMod val="50000"/>
                  </a:schemeClr>
                </a:solidFill>
                <a:highlight>
                  <a:srgbClr val="F3B34E"/>
                </a:highlight>
                <a:latin typeface="Candara" panose="020E0502030303020204" pitchFamily="34" charset="0"/>
              </a:rPr>
              <a:t>,HERR, HERR, GOTT, barmherzig und gnädig und geduldig </a:t>
            </a:r>
            <a:br>
              <a:rPr lang="de-DE" b="1" dirty="0">
                <a:solidFill>
                  <a:schemeClr val="accent2">
                    <a:lumMod val="50000"/>
                  </a:schemeClr>
                </a:solidFill>
                <a:highlight>
                  <a:srgbClr val="F3B34E"/>
                </a:highlight>
                <a:latin typeface="Candara" panose="020E0502030303020204" pitchFamily="34" charset="0"/>
              </a:rPr>
            </a:br>
            <a:r>
              <a:rPr lang="de-DE" b="1" dirty="0">
                <a:solidFill>
                  <a:schemeClr val="accent2">
                    <a:lumMod val="50000"/>
                  </a:schemeClr>
                </a:solidFill>
                <a:highlight>
                  <a:srgbClr val="F3B34E"/>
                </a:highlight>
                <a:latin typeface="Candara" panose="020E0502030303020204" pitchFamily="34" charset="0"/>
              </a:rPr>
              <a:t>und von großer GNADE und TREUE,</a:t>
            </a:r>
            <a:r>
              <a:rPr lang="en-US" b="1" dirty="0">
                <a:solidFill>
                  <a:schemeClr val="accent2">
                    <a:lumMod val="50000"/>
                  </a:schemeClr>
                </a:solidFill>
                <a:highlight>
                  <a:srgbClr val="F3B34E"/>
                </a:highlight>
                <a:latin typeface="Candara" panose="020E0502030303020204" pitchFamily="34" charset="0"/>
              </a:rPr>
              <a:t>’ </a:t>
            </a:r>
            <a:r>
              <a:rPr lang="en" b="1" dirty="0">
                <a:solidFill>
                  <a:schemeClr val="accent2">
                    <a:lumMod val="50000"/>
                  </a:schemeClr>
                </a:solidFill>
                <a:highlight>
                  <a:srgbClr val="F3B34E"/>
                </a:highlight>
                <a:latin typeface="Candara" panose="020E0502030303020204" pitchFamily="34" charset="0"/>
              </a:rPr>
              <a:t>” </a:t>
            </a:r>
            <a:r>
              <a:rPr lang="en" sz="1400" b="1" dirty="0">
                <a:solidFill>
                  <a:schemeClr val="accent2">
                    <a:lumMod val="50000"/>
                  </a:schemeClr>
                </a:solidFill>
                <a:highlight>
                  <a:srgbClr val="F3B34E"/>
                </a:highlight>
                <a:latin typeface="Candara" panose="020E0502030303020204" pitchFamily="34" charset="0"/>
              </a:rPr>
              <a:t>(2 34:6)</a:t>
            </a:r>
          </a:p>
        </p:txBody>
      </p:sp>
      <p:sp>
        <p:nvSpPr>
          <p:cNvPr id="5" name="CuadroTexto 4">
            <a:extLst>
              <a:ext uri="{FF2B5EF4-FFF2-40B4-BE49-F238E27FC236}">
                <a16:creationId xmlns:a16="http://schemas.microsoft.com/office/drawing/2014/main" id="{FCFDFA68-2366-958C-9D02-3DB25C951196}"/>
              </a:ext>
            </a:extLst>
          </p:cNvPr>
          <p:cNvSpPr txBox="1"/>
          <p:nvPr/>
        </p:nvSpPr>
        <p:spPr>
          <a:xfrm>
            <a:off x="276224" y="1412215"/>
            <a:ext cx="11844439" cy="707886"/>
          </a:xfrm>
          <a:prstGeom prst="rect">
            <a:avLst/>
          </a:prstGeom>
          <a:noFill/>
        </p:spPr>
        <p:txBody>
          <a:bodyPr wrap="square" rtlCol="0">
            <a:spAutoFit/>
          </a:bodyPr>
          <a:lstStyle/>
          <a:p>
            <a:pPr algn="ctr">
              <a:spcBef>
                <a:spcPts val="600"/>
              </a:spcBef>
            </a:pPr>
            <a:r>
              <a:rPr lang="de-DE" sz="2000" b="1" dirty="0"/>
              <a:t>GOTT zeigte Mose Seine HERRLICHKEIT, als dieser zum 7. Mal den Berg Sinai bestieg. </a:t>
            </a:r>
            <a:br>
              <a:rPr lang="de-DE" sz="2000" b="1" dirty="0"/>
            </a:br>
            <a:r>
              <a:rPr lang="de-DE" sz="2000" b="1" dirty="0"/>
              <a:t>Wann und zu welchem Zweck erschien Mose vor GOTT?</a:t>
            </a:r>
            <a:endParaRPr lang="en" sz="2000" b="1" dirty="0"/>
          </a:p>
        </p:txBody>
      </p:sp>
      <p:graphicFrame>
        <p:nvGraphicFramePr>
          <p:cNvPr id="2" name="Diagrama 1">
            <a:extLst>
              <a:ext uri="{FF2B5EF4-FFF2-40B4-BE49-F238E27FC236}">
                <a16:creationId xmlns:a16="http://schemas.microsoft.com/office/drawing/2014/main" id="{08479339-9E2E-A692-494B-2CE1C794ACE2}"/>
              </a:ext>
            </a:extLst>
          </p:cNvPr>
          <p:cNvGraphicFramePr/>
          <p:nvPr>
            <p:extLst>
              <p:ext uri="{D42A27DB-BD31-4B8C-83A1-F6EECF244321}">
                <p14:modId xmlns:p14="http://schemas.microsoft.com/office/powerpoint/2010/main" val="1641831606"/>
              </p:ext>
            </p:extLst>
          </p:nvPr>
        </p:nvGraphicFramePr>
        <p:xfrm>
          <a:off x="342899" y="2169302"/>
          <a:ext cx="11544301" cy="446009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9" name="Scrollen: horizontal 8">
            <a:extLst>
              <a:ext uri="{FF2B5EF4-FFF2-40B4-BE49-F238E27FC236}">
                <a16:creationId xmlns:a16="http://schemas.microsoft.com/office/drawing/2014/main" id="{C5AC4BAE-B3C8-0165-EBFA-D853FDEC61A0}"/>
              </a:ext>
            </a:extLst>
          </p:cNvPr>
          <p:cNvSpPr/>
          <p:nvPr/>
        </p:nvSpPr>
        <p:spPr>
          <a:xfrm>
            <a:off x="132945" y="45895"/>
            <a:ext cx="3705211" cy="1210028"/>
          </a:xfrm>
          <a:prstGeom prst="horizontalScroll">
            <a:avLst/>
          </a:prstGeom>
          <a:solidFill>
            <a:schemeClr val="accent5">
              <a:lumMod val="20000"/>
              <a:lumOff val="80000"/>
              <a:alpha val="9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tabLst>
                <a:tab pos="90488" algn="l"/>
              </a:tabLst>
            </a:pPr>
            <a:r>
              <a:rPr lang="de-DE" b="1" dirty="0"/>
              <a:t>	</a:t>
            </a:r>
            <a:r>
              <a:rPr lang="de-DE" sz="2000" b="1" i="1" dirty="0">
                <a:solidFill>
                  <a:srgbClr val="6C0401"/>
                </a:solidFill>
              </a:rPr>
              <a:t>Mi, 17. Sep ‘25 – GOTTES Selbstoffenbarung</a:t>
            </a:r>
            <a:endParaRPr lang="de-DE" b="1" dirty="0"/>
          </a:p>
        </p:txBody>
      </p:sp>
    </p:spTree>
    <p:extLst>
      <p:ext uri="{BB962C8B-B14F-4D97-AF65-F5344CB8AC3E}">
        <p14:creationId xmlns:p14="http://schemas.microsoft.com/office/powerpoint/2010/main" val="36769307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9">
                                            <p:bg/>
                                          </p:spTgt>
                                        </p:tgtEl>
                                        <p:attrNameLst>
                                          <p:attrName>style.visibility</p:attrName>
                                        </p:attrNameLst>
                                      </p:cBhvr>
                                      <p:to>
                                        <p:strVal val="visible"/>
                                      </p:to>
                                    </p:set>
                                    <p:animEffect transition="in" filter="wipe(left)">
                                      <p:cBhvr>
                                        <p:cTn id="16" dur="500"/>
                                        <p:tgtEl>
                                          <p:spTgt spid="9">
                                            <p:bg/>
                                          </p:spTgt>
                                        </p:tgtEl>
                                      </p:cBhvr>
                                    </p:animEffect>
                                  </p:childTnLst>
                                </p:cTn>
                              </p:par>
                              <p:par>
                                <p:cTn id="17" presetID="22" presetClass="entr" presetSubtype="8" fill="hold" grpId="0" nodeType="withEffect">
                                  <p:stCondLst>
                                    <p:cond delay="0"/>
                                  </p:stCondLst>
                                  <p:childTnLst>
                                    <p:set>
                                      <p:cBhvr>
                                        <p:cTn id="18" dur="1" fill="hold">
                                          <p:stCondLst>
                                            <p:cond delay="0"/>
                                          </p:stCondLst>
                                        </p:cTn>
                                        <p:tgtEl>
                                          <p:spTgt spid="9">
                                            <p:txEl>
                                              <p:pRg st="0" end="0"/>
                                            </p:txEl>
                                          </p:spTgt>
                                        </p:tgtEl>
                                        <p:attrNameLst>
                                          <p:attrName>style.visibility</p:attrName>
                                        </p:attrNameLst>
                                      </p:cBhvr>
                                      <p:to>
                                        <p:strVal val="visible"/>
                                      </p:to>
                                    </p:set>
                                    <p:animEffect transition="in" filter="wipe(left)">
                                      <p:cBhvr>
                                        <p:cTn id="19" dur="500"/>
                                        <p:tgtEl>
                                          <p:spTgt spid="9">
                                            <p:txEl>
                                              <p:pRg st="0" end="0"/>
                                            </p:txEl>
                                          </p:spTgt>
                                        </p:tgtEl>
                                      </p:cBhvr>
                                    </p:animEffect>
                                  </p:childTnLst>
                                </p:cTn>
                              </p:par>
                            </p:childTnLst>
                          </p:cTn>
                        </p:par>
                        <p:par>
                          <p:cTn id="20" fill="hold">
                            <p:stCondLst>
                              <p:cond delay="1500"/>
                            </p:stCondLst>
                            <p:childTnLst>
                              <p:par>
                                <p:cTn id="21" presetID="5" presetClass="entr" presetSubtype="5" fill="hold" grpId="0" nodeType="afterEffect">
                                  <p:stCondLst>
                                    <p:cond delay="0"/>
                                  </p:stCondLst>
                                  <p:childTnLst>
                                    <p:set>
                                      <p:cBhvr>
                                        <p:cTn id="22" dur="1" fill="hold">
                                          <p:stCondLst>
                                            <p:cond delay="0"/>
                                          </p:stCondLst>
                                        </p:cTn>
                                        <p:tgtEl>
                                          <p:spTgt spid="4"/>
                                        </p:tgtEl>
                                        <p:attrNameLst>
                                          <p:attrName>style.visibility</p:attrName>
                                        </p:attrNameLst>
                                      </p:cBhvr>
                                      <p:to>
                                        <p:strVal val="visible"/>
                                      </p:to>
                                    </p:set>
                                    <p:animEffect transition="in" filter="checkerboard(down)">
                                      <p:cBhvr>
                                        <p:cTn id="23" dur="500"/>
                                        <p:tgtEl>
                                          <p:spTgt spid="4"/>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8" fill="hold" grpId="0" nodeType="clickEffect">
                                  <p:stCondLst>
                                    <p:cond delay="0"/>
                                  </p:stCondLst>
                                  <p:childTnLst>
                                    <p:set>
                                      <p:cBhvr>
                                        <p:cTn id="27" dur="1" fill="hold">
                                          <p:stCondLst>
                                            <p:cond delay="0"/>
                                          </p:stCondLst>
                                        </p:cTn>
                                        <p:tgtEl>
                                          <p:spTgt spid="5"/>
                                        </p:tgtEl>
                                        <p:attrNameLst>
                                          <p:attrName>style.visibility</p:attrName>
                                        </p:attrNameLst>
                                      </p:cBhvr>
                                      <p:to>
                                        <p:strVal val="visible"/>
                                      </p:to>
                                    </p:set>
                                    <p:animEffect transition="in" filter="wipe(left)">
                                      <p:cBhvr>
                                        <p:cTn id="28" dur="500"/>
                                        <p:tgtEl>
                                          <p:spTgt spid="5"/>
                                        </p:tgtEl>
                                      </p:cBhvr>
                                    </p:animEffect>
                                  </p:childTnLst>
                                </p:cTn>
                              </p:par>
                            </p:childTnLst>
                          </p:cTn>
                        </p:par>
                      </p:childTnLst>
                    </p:cTn>
                  </p:par>
                  <p:par>
                    <p:cTn id="29" fill="hold">
                      <p:stCondLst>
                        <p:cond delay="indefinite"/>
                      </p:stCondLst>
                      <p:childTnLst>
                        <p:par>
                          <p:cTn id="30" fill="hold">
                            <p:stCondLst>
                              <p:cond delay="0"/>
                            </p:stCondLst>
                            <p:childTnLst>
                              <p:par>
                                <p:cTn id="31" presetID="53" presetClass="entr" presetSubtype="16" fill="hold" grpId="0" nodeType="clickEffect">
                                  <p:stCondLst>
                                    <p:cond delay="0"/>
                                  </p:stCondLst>
                                  <p:childTnLst>
                                    <p:set>
                                      <p:cBhvr>
                                        <p:cTn id="32" dur="1" fill="hold">
                                          <p:stCondLst>
                                            <p:cond delay="0"/>
                                          </p:stCondLst>
                                        </p:cTn>
                                        <p:tgtEl>
                                          <p:spTgt spid="2">
                                            <p:graphicEl>
                                              <a:dgm id="{FB34CA7B-2553-4AAE-A825-623CC38143DA}"/>
                                            </p:graphicEl>
                                          </p:spTgt>
                                        </p:tgtEl>
                                        <p:attrNameLst>
                                          <p:attrName>style.visibility</p:attrName>
                                        </p:attrNameLst>
                                      </p:cBhvr>
                                      <p:to>
                                        <p:strVal val="visible"/>
                                      </p:to>
                                    </p:set>
                                    <p:anim calcmode="lin" valueType="num">
                                      <p:cBhvr>
                                        <p:cTn id="33" dur="500" fill="hold"/>
                                        <p:tgtEl>
                                          <p:spTgt spid="2">
                                            <p:graphicEl>
                                              <a:dgm id="{FB34CA7B-2553-4AAE-A825-623CC38143DA}"/>
                                            </p:graphicEl>
                                          </p:spTgt>
                                        </p:tgtEl>
                                        <p:attrNameLst>
                                          <p:attrName>ppt_w</p:attrName>
                                        </p:attrNameLst>
                                      </p:cBhvr>
                                      <p:tavLst>
                                        <p:tav tm="0">
                                          <p:val>
                                            <p:fltVal val="0"/>
                                          </p:val>
                                        </p:tav>
                                        <p:tav tm="100000">
                                          <p:val>
                                            <p:strVal val="#ppt_w"/>
                                          </p:val>
                                        </p:tav>
                                      </p:tavLst>
                                    </p:anim>
                                    <p:anim calcmode="lin" valueType="num">
                                      <p:cBhvr>
                                        <p:cTn id="34" dur="500" fill="hold"/>
                                        <p:tgtEl>
                                          <p:spTgt spid="2">
                                            <p:graphicEl>
                                              <a:dgm id="{FB34CA7B-2553-4AAE-A825-623CC38143DA}"/>
                                            </p:graphicEl>
                                          </p:spTgt>
                                        </p:tgtEl>
                                        <p:attrNameLst>
                                          <p:attrName>ppt_h</p:attrName>
                                        </p:attrNameLst>
                                      </p:cBhvr>
                                      <p:tavLst>
                                        <p:tav tm="0">
                                          <p:val>
                                            <p:fltVal val="0"/>
                                          </p:val>
                                        </p:tav>
                                        <p:tav tm="100000">
                                          <p:val>
                                            <p:strVal val="#ppt_h"/>
                                          </p:val>
                                        </p:tav>
                                      </p:tavLst>
                                    </p:anim>
                                    <p:animEffect transition="in" filter="fade">
                                      <p:cBhvr>
                                        <p:cTn id="35" dur="500"/>
                                        <p:tgtEl>
                                          <p:spTgt spid="2">
                                            <p:graphicEl>
                                              <a:dgm id="{FB34CA7B-2553-4AAE-A825-623CC38143DA}"/>
                                            </p:graphicEl>
                                          </p:spTgt>
                                        </p:tgtEl>
                                      </p:cBhvr>
                                    </p:animEffect>
                                  </p:childTnLst>
                                </p:cTn>
                              </p:par>
                            </p:childTnLst>
                          </p:cTn>
                        </p:par>
                        <p:par>
                          <p:cTn id="36" fill="hold">
                            <p:stCondLst>
                              <p:cond delay="500"/>
                            </p:stCondLst>
                            <p:childTnLst>
                              <p:par>
                                <p:cTn id="37" presetID="22" presetClass="entr" presetSubtype="8" fill="hold" grpId="0" nodeType="afterEffect">
                                  <p:stCondLst>
                                    <p:cond delay="0"/>
                                  </p:stCondLst>
                                  <p:childTnLst>
                                    <p:set>
                                      <p:cBhvr>
                                        <p:cTn id="38" dur="1" fill="hold">
                                          <p:stCondLst>
                                            <p:cond delay="0"/>
                                          </p:stCondLst>
                                        </p:cTn>
                                        <p:tgtEl>
                                          <p:spTgt spid="2">
                                            <p:graphicEl>
                                              <a:dgm id="{BBF487B5-2C8A-4FE9-8605-EC37C09075FD}"/>
                                            </p:graphicEl>
                                          </p:spTgt>
                                        </p:tgtEl>
                                        <p:attrNameLst>
                                          <p:attrName>style.visibility</p:attrName>
                                        </p:attrNameLst>
                                      </p:cBhvr>
                                      <p:to>
                                        <p:strVal val="visible"/>
                                      </p:to>
                                    </p:set>
                                    <p:animEffect transition="in" filter="wipe(left)">
                                      <p:cBhvr>
                                        <p:cTn id="39" dur="500"/>
                                        <p:tgtEl>
                                          <p:spTgt spid="2">
                                            <p:graphicEl>
                                              <a:dgm id="{BBF487B5-2C8A-4FE9-8605-EC37C09075FD}"/>
                                            </p:graphicEl>
                                          </p:spTgt>
                                        </p:tgtEl>
                                      </p:cBhvr>
                                    </p:animEffect>
                                  </p:childTnLst>
                                </p:cTn>
                              </p:par>
                            </p:childTnLst>
                          </p:cTn>
                        </p:par>
                      </p:childTnLst>
                    </p:cTn>
                  </p:par>
                  <p:par>
                    <p:cTn id="40" fill="hold">
                      <p:stCondLst>
                        <p:cond delay="indefinite"/>
                      </p:stCondLst>
                      <p:childTnLst>
                        <p:par>
                          <p:cTn id="41" fill="hold">
                            <p:stCondLst>
                              <p:cond delay="0"/>
                            </p:stCondLst>
                            <p:childTnLst>
                              <p:par>
                                <p:cTn id="42" presetID="53" presetClass="entr" presetSubtype="16" fill="hold" grpId="0" nodeType="clickEffect">
                                  <p:stCondLst>
                                    <p:cond delay="0"/>
                                  </p:stCondLst>
                                  <p:childTnLst>
                                    <p:set>
                                      <p:cBhvr>
                                        <p:cTn id="43" dur="1" fill="hold">
                                          <p:stCondLst>
                                            <p:cond delay="0"/>
                                          </p:stCondLst>
                                        </p:cTn>
                                        <p:tgtEl>
                                          <p:spTgt spid="2">
                                            <p:graphicEl>
                                              <a:dgm id="{BB4904F8-E866-4201-BC3C-47921BD74100}"/>
                                            </p:graphicEl>
                                          </p:spTgt>
                                        </p:tgtEl>
                                        <p:attrNameLst>
                                          <p:attrName>style.visibility</p:attrName>
                                        </p:attrNameLst>
                                      </p:cBhvr>
                                      <p:to>
                                        <p:strVal val="visible"/>
                                      </p:to>
                                    </p:set>
                                    <p:anim calcmode="lin" valueType="num">
                                      <p:cBhvr>
                                        <p:cTn id="44" dur="500" fill="hold"/>
                                        <p:tgtEl>
                                          <p:spTgt spid="2">
                                            <p:graphicEl>
                                              <a:dgm id="{BB4904F8-E866-4201-BC3C-47921BD74100}"/>
                                            </p:graphicEl>
                                          </p:spTgt>
                                        </p:tgtEl>
                                        <p:attrNameLst>
                                          <p:attrName>ppt_w</p:attrName>
                                        </p:attrNameLst>
                                      </p:cBhvr>
                                      <p:tavLst>
                                        <p:tav tm="0">
                                          <p:val>
                                            <p:fltVal val="0"/>
                                          </p:val>
                                        </p:tav>
                                        <p:tav tm="100000">
                                          <p:val>
                                            <p:strVal val="#ppt_w"/>
                                          </p:val>
                                        </p:tav>
                                      </p:tavLst>
                                    </p:anim>
                                    <p:anim calcmode="lin" valueType="num">
                                      <p:cBhvr>
                                        <p:cTn id="45" dur="500" fill="hold"/>
                                        <p:tgtEl>
                                          <p:spTgt spid="2">
                                            <p:graphicEl>
                                              <a:dgm id="{BB4904F8-E866-4201-BC3C-47921BD74100}"/>
                                            </p:graphicEl>
                                          </p:spTgt>
                                        </p:tgtEl>
                                        <p:attrNameLst>
                                          <p:attrName>ppt_h</p:attrName>
                                        </p:attrNameLst>
                                      </p:cBhvr>
                                      <p:tavLst>
                                        <p:tav tm="0">
                                          <p:val>
                                            <p:fltVal val="0"/>
                                          </p:val>
                                        </p:tav>
                                        <p:tav tm="100000">
                                          <p:val>
                                            <p:strVal val="#ppt_h"/>
                                          </p:val>
                                        </p:tav>
                                      </p:tavLst>
                                    </p:anim>
                                    <p:animEffect transition="in" filter="fade">
                                      <p:cBhvr>
                                        <p:cTn id="46" dur="500"/>
                                        <p:tgtEl>
                                          <p:spTgt spid="2">
                                            <p:graphicEl>
                                              <a:dgm id="{BB4904F8-E866-4201-BC3C-47921BD74100}"/>
                                            </p:graphicEl>
                                          </p:spTgt>
                                        </p:tgtEl>
                                      </p:cBhvr>
                                    </p:animEffect>
                                  </p:childTnLst>
                                </p:cTn>
                              </p:par>
                            </p:childTnLst>
                          </p:cTn>
                        </p:par>
                        <p:par>
                          <p:cTn id="47" fill="hold">
                            <p:stCondLst>
                              <p:cond delay="500"/>
                            </p:stCondLst>
                            <p:childTnLst>
                              <p:par>
                                <p:cTn id="48" presetID="22" presetClass="entr" presetSubtype="8" fill="hold" grpId="0" nodeType="afterEffect">
                                  <p:stCondLst>
                                    <p:cond delay="0"/>
                                  </p:stCondLst>
                                  <p:childTnLst>
                                    <p:set>
                                      <p:cBhvr>
                                        <p:cTn id="49" dur="1" fill="hold">
                                          <p:stCondLst>
                                            <p:cond delay="0"/>
                                          </p:stCondLst>
                                        </p:cTn>
                                        <p:tgtEl>
                                          <p:spTgt spid="2">
                                            <p:graphicEl>
                                              <a:dgm id="{76109693-36C5-44EA-BAE6-ABC72EF45D16}"/>
                                            </p:graphicEl>
                                          </p:spTgt>
                                        </p:tgtEl>
                                        <p:attrNameLst>
                                          <p:attrName>style.visibility</p:attrName>
                                        </p:attrNameLst>
                                      </p:cBhvr>
                                      <p:to>
                                        <p:strVal val="visible"/>
                                      </p:to>
                                    </p:set>
                                    <p:animEffect transition="in" filter="wipe(left)">
                                      <p:cBhvr>
                                        <p:cTn id="50" dur="500"/>
                                        <p:tgtEl>
                                          <p:spTgt spid="2">
                                            <p:graphicEl>
                                              <a:dgm id="{76109693-36C5-44EA-BAE6-ABC72EF45D16}"/>
                                            </p:graphicEl>
                                          </p:spTgt>
                                        </p:tgtEl>
                                      </p:cBhvr>
                                    </p:animEffect>
                                  </p:childTnLst>
                                </p:cTn>
                              </p:par>
                            </p:childTnLst>
                          </p:cTn>
                        </p:par>
                      </p:childTnLst>
                    </p:cTn>
                  </p:par>
                  <p:par>
                    <p:cTn id="51" fill="hold">
                      <p:stCondLst>
                        <p:cond delay="indefinite"/>
                      </p:stCondLst>
                      <p:childTnLst>
                        <p:par>
                          <p:cTn id="52" fill="hold">
                            <p:stCondLst>
                              <p:cond delay="0"/>
                            </p:stCondLst>
                            <p:childTnLst>
                              <p:par>
                                <p:cTn id="53" presetID="53" presetClass="entr" presetSubtype="16" fill="hold" grpId="0" nodeType="clickEffect">
                                  <p:stCondLst>
                                    <p:cond delay="0"/>
                                  </p:stCondLst>
                                  <p:childTnLst>
                                    <p:set>
                                      <p:cBhvr>
                                        <p:cTn id="54" dur="1" fill="hold">
                                          <p:stCondLst>
                                            <p:cond delay="0"/>
                                          </p:stCondLst>
                                        </p:cTn>
                                        <p:tgtEl>
                                          <p:spTgt spid="2">
                                            <p:graphicEl>
                                              <a:dgm id="{6CCE813E-5E0B-45F7-96CE-BCF9A901E6CE}"/>
                                            </p:graphicEl>
                                          </p:spTgt>
                                        </p:tgtEl>
                                        <p:attrNameLst>
                                          <p:attrName>style.visibility</p:attrName>
                                        </p:attrNameLst>
                                      </p:cBhvr>
                                      <p:to>
                                        <p:strVal val="visible"/>
                                      </p:to>
                                    </p:set>
                                    <p:anim calcmode="lin" valueType="num">
                                      <p:cBhvr>
                                        <p:cTn id="55" dur="500" fill="hold"/>
                                        <p:tgtEl>
                                          <p:spTgt spid="2">
                                            <p:graphicEl>
                                              <a:dgm id="{6CCE813E-5E0B-45F7-96CE-BCF9A901E6CE}"/>
                                            </p:graphicEl>
                                          </p:spTgt>
                                        </p:tgtEl>
                                        <p:attrNameLst>
                                          <p:attrName>ppt_w</p:attrName>
                                        </p:attrNameLst>
                                      </p:cBhvr>
                                      <p:tavLst>
                                        <p:tav tm="0">
                                          <p:val>
                                            <p:fltVal val="0"/>
                                          </p:val>
                                        </p:tav>
                                        <p:tav tm="100000">
                                          <p:val>
                                            <p:strVal val="#ppt_w"/>
                                          </p:val>
                                        </p:tav>
                                      </p:tavLst>
                                    </p:anim>
                                    <p:anim calcmode="lin" valueType="num">
                                      <p:cBhvr>
                                        <p:cTn id="56" dur="500" fill="hold"/>
                                        <p:tgtEl>
                                          <p:spTgt spid="2">
                                            <p:graphicEl>
                                              <a:dgm id="{6CCE813E-5E0B-45F7-96CE-BCF9A901E6CE}"/>
                                            </p:graphicEl>
                                          </p:spTgt>
                                        </p:tgtEl>
                                        <p:attrNameLst>
                                          <p:attrName>ppt_h</p:attrName>
                                        </p:attrNameLst>
                                      </p:cBhvr>
                                      <p:tavLst>
                                        <p:tav tm="0">
                                          <p:val>
                                            <p:fltVal val="0"/>
                                          </p:val>
                                        </p:tav>
                                        <p:tav tm="100000">
                                          <p:val>
                                            <p:strVal val="#ppt_h"/>
                                          </p:val>
                                        </p:tav>
                                      </p:tavLst>
                                    </p:anim>
                                    <p:animEffect transition="in" filter="fade">
                                      <p:cBhvr>
                                        <p:cTn id="57" dur="500"/>
                                        <p:tgtEl>
                                          <p:spTgt spid="2">
                                            <p:graphicEl>
                                              <a:dgm id="{6CCE813E-5E0B-45F7-96CE-BCF9A901E6CE}"/>
                                            </p:graphicEl>
                                          </p:spTgt>
                                        </p:tgtEl>
                                      </p:cBhvr>
                                    </p:animEffect>
                                  </p:childTnLst>
                                </p:cTn>
                              </p:par>
                            </p:childTnLst>
                          </p:cTn>
                        </p:par>
                        <p:par>
                          <p:cTn id="58" fill="hold">
                            <p:stCondLst>
                              <p:cond delay="500"/>
                            </p:stCondLst>
                            <p:childTnLst>
                              <p:par>
                                <p:cTn id="59" presetID="22" presetClass="entr" presetSubtype="8" fill="hold" grpId="0" nodeType="afterEffect">
                                  <p:stCondLst>
                                    <p:cond delay="0"/>
                                  </p:stCondLst>
                                  <p:childTnLst>
                                    <p:set>
                                      <p:cBhvr>
                                        <p:cTn id="60" dur="1" fill="hold">
                                          <p:stCondLst>
                                            <p:cond delay="0"/>
                                          </p:stCondLst>
                                        </p:cTn>
                                        <p:tgtEl>
                                          <p:spTgt spid="2">
                                            <p:graphicEl>
                                              <a:dgm id="{25AD595D-1A10-4938-B875-BE023B2B6731}"/>
                                            </p:graphicEl>
                                          </p:spTgt>
                                        </p:tgtEl>
                                        <p:attrNameLst>
                                          <p:attrName>style.visibility</p:attrName>
                                        </p:attrNameLst>
                                      </p:cBhvr>
                                      <p:to>
                                        <p:strVal val="visible"/>
                                      </p:to>
                                    </p:set>
                                    <p:animEffect transition="in" filter="wipe(left)">
                                      <p:cBhvr>
                                        <p:cTn id="61" dur="500"/>
                                        <p:tgtEl>
                                          <p:spTgt spid="2">
                                            <p:graphicEl>
                                              <a:dgm id="{25AD595D-1A10-4938-B875-BE023B2B6731}"/>
                                            </p:graphicEl>
                                          </p:spTgt>
                                        </p:tgtEl>
                                      </p:cBhvr>
                                    </p:animEffect>
                                  </p:childTnLst>
                                </p:cTn>
                              </p:par>
                            </p:childTnLst>
                          </p:cTn>
                        </p:par>
                      </p:childTnLst>
                    </p:cTn>
                  </p:par>
                  <p:par>
                    <p:cTn id="62" fill="hold">
                      <p:stCondLst>
                        <p:cond delay="indefinite"/>
                      </p:stCondLst>
                      <p:childTnLst>
                        <p:par>
                          <p:cTn id="63" fill="hold">
                            <p:stCondLst>
                              <p:cond delay="0"/>
                            </p:stCondLst>
                            <p:childTnLst>
                              <p:par>
                                <p:cTn id="64" presetID="53" presetClass="entr" presetSubtype="16" fill="hold" grpId="0" nodeType="clickEffect">
                                  <p:stCondLst>
                                    <p:cond delay="0"/>
                                  </p:stCondLst>
                                  <p:childTnLst>
                                    <p:set>
                                      <p:cBhvr>
                                        <p:cTn id="65" dur="1" fill="hold">
                                          <p:stCondLst>
                                            <p:cond delay="0"/>
                                          </p:stCondLst>
                                        </p:cTn>
                                        <p:tgtEl>
                                          <p:spTgt spid="2">
                                            <p:graphicEl>
                                              <a:dgm id="{FA7BBE03-741A-428D-A2E0-6E18B56F1B4B}"/>
                                            </p:graphicEl>
                                          </p:spTgt>
                                        </p:tgtEl>
                                        <p:attrNameLst>
                                          <p:attrName>style.visibility</p:attrName>
                                        </p:attrNameLst>
                                      </p:cBhvr>
                                      <p:to>
                                        <p:strVal val="visible"/>
                                      </p:to>
                                    </p:set>
                                    <p:anim calcmode="lin" valueType="num">
                                      <p:cBhvr>
                                        <p:cTn id="66" dur="500" fill="hold"/>
                                        <p:tgtEl>
                                          <p:spTgt spid="2">
                                            <p:graphicEl>
                                              <a:dgm id="{FA7BBE03-741A-428D-A2E0-6E18B56F1B4B}"/>
                                            </p:graphicEl>
                                          </p:spTgt>
                                        </p:tgtEl>
                                        <p:attrNameLst>
                                          <p:attrName>ppt_w</p:attrName>
                                        </p:attrNameLst>
                                      </p:cBhvr>
                                      <p:tavLst>
                                        <p:tav tm="0">
                                          <p:val>
                                            <p:fltVal val="0"/>
                                          </p:val>
                                        </p:tav>
                                        <p:tav tm="100000">
                                          <p:val>
                                            <p:strVal val="#ppt_w"/>
                                          </p:val>
                                        </p:tav>
                                      </p:tavLst>
                                    </p:anim>
                                    <p:anim calcmode="lin" valueType="num">
                                      <p:cBhvr>
                                        <p:cTn id="67" dur="500" fill="hold"/>
                                        <p:tgtEl>
                                          <p:spTgt spid="2">
                                            <p:graphicEl>
                                              <a:dgm id="{FA7BBE03-741A-428D-A2E0-6E18B56F1B4B}"/>
                                            </p:graphicEl>
                                          </p:spTgt>
                                        </p:tgtEl>
                                        <p:attrNameLst>
                                          <p:attrName>ppt_h</p:attrName>
                                        </p:attrNameLst>
                                      </p:cBhvr>
                                      <p:tavLst>
                                        <p:tav tm="0">
                                          <p:val>
                                            <p:fltVal val="0"/>
                                          </p:val>
                                        </p:tav>
                                        <p:tav tm="100000">
                                          <p:val>
                                            <p:strVal val="#ppt_h"/>
                                          </p:val>
                                        </p:tav>
                                      </p:tavLst>
                                    </p:anim>
                                    <p:animEffect transition="in" filter="fade">
                                      <p:cBhvr>
                                        <p:cTn id="68" dur="500"/>
                                        <p:tgtEl>
                                          <p:spTgt spid="2">
                                            <p:graphicEl>
                                              <a:dgm id="{FA7BBE03-741A-428D-A2E0-6E18B56F1B4B}"/>
                                            </p:graphicEl>
                                          </p:spTgt>
                                        </p:tgtEl>
                                      </p:cBhvr>
                                    </p:animEffect>
                                  </p:childTnLst>
                                </p:cTn>
                              </p:par>
                            </p:childTnLst>
                          </p:cTn>
                        </p:par>
                        <p:par>
                          <p:cTn id="69" fill="hold">
                            <p:stCondLst>
                              <p:cond delay="500"/>
                            </p:stCondLst>
                            <p:childTnLst>
                              <p:par>
                                <p:cTn id="70" presetID="22" presetClass="entr" presetSubtype="8" fill="hold" grpId="0" nodeType="afterEffect">
                                  <p:stCondLst>
                                    <p:cond delay="0"/>
                                  </p:stCondLst>
                                  <p:childTnLst>
                                    <p:set>
                                      <p:cBhvr>
                                        <p:cTn id="71" dur="1" fill="hold">
                                          <p:stCondLst>
                                            <p:cond delay="0"/>
                                          </p:stCondLst>
                                        </p:cTn>
                                        <p:tgtEl>
                                          <p:spTgt spid="2">
                                            <p:graphicEl>
                                              <a:dgm id="{BF751D0E-0018-4556-BBF6-F057C9893D8F}"/>
                                            </p:graphicEl>
                                          </p:spTgt>
                                        </p:tgtEl>
                                        <p:attrNameLst>
                                          <p:attrName>style.visibility</p:attrName>
                                        </p:attrNameLst>
                                      </p:cBhvr>
                                      <p:to>
                                        <p:strVal val="visible"/>
                                      </p:to>
                                    </p:set>
                                    <p:animEffect transition="in" filter="wipe(left)">
                                      <p:cBhvr>
                                        <p:cTn id="72" dur="500"/>
                                        <p:tgtEl>
                                          <p:spTgt spid="2">
                                            <p:graphicEl>
                                              <a:dgm id="{BF751D0E-0018-4556-BBF6-F057C9893D8F}"/>
                                            </p:graphicEl>
                                          </p:spTgt>
                                        </p:tgtEl>
                                      </p:cBhvr>
                                    </p:animEffect>
                                  </p:childTnLst>
                                </p:cTn>
                              </p:par>
                            </p:childTnLst>
                          </p:cTn>
                        </p:par>
                      </p:childTnLst>
                    </p:cTn>
                  </p:par>
                  <p:par>
                    <p:cTn id="73" fill="hold">
                      <p:stCondLst>
                        <p:cond delay="indefinite"/>
                      </p:stCondLst>
                      <p:childTnLst>
                        <p:par>
                          <p:cTn id="74" fill="hold">
                            <p:stCondLst>
                              <p:cond delay="0"/>
                            </p:stCondLst>
                            <p:childTnLst>
                              <p:par>
                                <p:cTn id="75" presetID="53" presetClass="entr" presetSubtype="16" fill="hold" grpId="0" nodeType="clickEffect">
                                  <p:stCondLst>
                                    <p:cond delay="0"/>
                                  </p:stCondLst>
                                  <p:childTnLst>
                                    <p:set>
                                      <p:cBhvr>
                                        <p:cTn id="76" dur="1" fill="hold">
                                          <p:stCondLst>
                                            <p:cond delay="0"/>
                                          </p:stCondLst>
                                        </p:cTn>
                                        <p:tgtEl>
                                          <p:spTgt spid="2">
                                            <p:graphicEl>
                                              <a:dgm id="{1B825D6B-8BFA-484B-9BE4-89EE5CDDE674}"/>
                                            </p:graphicEl>
                                          </p:spTgt>
                                        </p:tgtEl>
                                        <p:attrNameLst>
                                          <p:attrName>style.visibility</p:attrName>
                                        </p:attrNameLst>
                                      </p:cBhvr>
                                      <p:to>
                                        <p:strVal val="visible"/>
                                      </p:to>
                                    </p:set>
                                    <p:anim calcmode="lin" valueType="num">
                                      <p:cBhvr>
                                        <p:cTn id="77" dur="500" fill="hold"/>
                                        <p:tgtEl>
                                          <p:spTgt spid="2">
                                            <p:graphicEl>
                                              <a:dgm id="{1B825D6B-8BFA-484B-9BE4-89EE5CDDE674}"/>
                                            </p:graphicEl>
                                          </p:spTgt>
                                        </p:tgtEl>
                                        <p:attrNameLst>
                                          <p:attrName>ppt_w</p:attrName>
                                        </p:attrNameLst>
                                      </p:cBhvr>
                                      <p:tavLst>
                                        <p:tav tm="0">
                                          <p:val>
                                            <p:fltVal val="0"/>
                                          </p:val>
                                        </p:tav>
                                        <p:tav tm="100000">
                                          <p:val>
                                            <p:strVal val="#ppt_w"/>
                                          </p:val>
                                        </p:tav>
                                      </p:tavLst>
                                    </p:anim>
                                    <p:anim calcmode="lin" valueType="num">
                                      <p:cBhvr>
                                        <p:cTn id="78" dur="500" fill="hold"/>
                                        <p:tgtEl>
                                          <p:spTgt spid="2">
                                            <p:graphicEl>
                                              <a:dgm id="{1B825D6B-8BFA-484B-9BE4-89EE5CDDE674}"/>
                                            </p:graphicEl>
                                          </p:spTgt>
                                        </p:tgtEl>
                                        <p:attrNameLst>
                                          <p:attrName>ppt_h</p:attrName>
                                        </p:attrNameLst>
                                      </p:cBhvr>
                                      <p:tavLst>
                                        <p:tav tm="0">
                                          <p:val>
                                            <p:fltVal val="0"/>
                                          </p:val>
                                        </p:tav>
                                        <p:tav tm="100000">
                                          <p:val>
                                            <p:strVal val="#ppt_h"/>
                                          </p:val>
                                        </p:tav>
                                      </p:tavLst>
                                    </p:anim>
                                    <p:animEffect transition="in" filter="fade">
                                      <p:cBhvr>
                                        <p:cTn id="79" dur="500"/>
                                        <p:tgtEl>
                                          <p:spTgt spid="2">
                                            <p:graphicEl>
                                              <a:dgm id="{1B825D6B-8BFA-484B-9BE4-89EE5CDDE674}"/>
                                            </p:graphicEl>
                                          </p:spTgt>
                                        </p:tgtEl>
                                      </p:cBhvr>
                                    </p:animEffect>
                                  </p:childTnLst>
                                </p:cTn>
                              </p:par>
                            </p:childTnLst>
                          </p:cTn>
                        </p:par>
                        <p:par>
                          <p:cTn id="80" fill="hold">
                            <p:stCondLst>
                              <p:cond delay="500"/>
                            </p:stCondLst>
                            <p:childTnLst>
                              <p:par>
                                <p:cTn id="81" presetID="22" presetClass="entr" presetSubtype="8" fill="hold" grpId="0" nodeType="afterEffect">
                                  <p:stCondLst>
                                    <p:cond delay="0"/>
                                  </p:stCondLst>
                                  <p:childTnLst>
                                    <p:set>
                                      <p:cBhvr>
                                        <p:cTn id="82" dur="1" fill="hold">
                                          <p:stCondLst>
                                            <p:cond delay="0"/>
                                          </p:stCondLst>
                                        </p:cTn>
                                        <p:tgtEl>
                                          <p:spTgt spid="2">
                                            <p:graphicEl>
                                              <a:dgm id="{172CFDF2-7936-4E9D-BFFA-0C73FCBBBDC7}"/>
                                            </p:graphicEl>
                                          </p:spTgt>
                                        </p:tgtEl>
                                        <p:attrNameLst>
                                          <p:attrName>style.visibility</p:attrName>
                                        </p:attrNameLst>
                                      </p:cBhvr>
                                      <p:to>
                                        <p:strVal val="visible"/>
                                      </p:to>
                                    </p:set>
                                    <p:animEffect transition="in" filter="wipe(left)">
                                      <p:cBhvr>
                                        <p:cTn id="83" dur="500"/>
                                        <p:tgtEl>
                                          <p:spTgt spid="2">
                                            <p:graphicEl>
                                              <a:dgm id="{172CFDF2-7936-4E9D-BFFA-0C73FCBBBDC7}"/>
                                            </p:graphicEl>
                                          </p:spTgt>
                                        </p:tgtEl>
                                      </p:cBhvr>
                                    </p:animEffect>
                                  </p:childTnLst>
                                </p:cTn>
                              </p:par>
                            </p:childTnLst>
                          </p:cTn>
                        </p:par>
                      </p:childTnLst>
                    </p:cTn>
                  </p:par>
                  <p:par>
                    <p:cTn id="84" fill="hold">
                      <p:stCondLst>
                        <p:cond delay="indefinite"/>
                      </p:stCondLst>
                      <p:childTnLst>
                        <p:par>
                          <p:cTn id="85" fill="hold">
                            <p:stCondLst>
                              <p:cond delay="0"/>
                            </p:stCondLst>
                            <p:childTnLst>
                              <p:par>
                                <p:cTn id="86" presetID="53" presetClass="entr" presetSubtype="16" fill="hold" grpId="0" nodeType="clickEffect">
                                  <p:stCondLst>
                                    <p:cond delay="0"/>
                                  </p:stCondLst>
                                  <p:childTnLst>
                                    <p:set>
                                      <p:cBhvr>
                                        <p:cTn id="87" dur="1" fill="hold">
                                          <p:stCondLst>
                                            <p:cond delay="0"/>
                                          </p:stCondLst>
                                        </p:cTn>
                                        <p:tgtEl>
                                          <p:spTgt spid="2">
                                            <p:graphicEl>
                                              <a:dgm id="{E89644D7-0255-435B-8178-93723A4041E5}"/>
                                            </p:graphicEl>
                                          </p:spTgt>
                                        </p:tgtEl>
                                        <p:attrNameLst>
                                          <p:attrName>style.visibility</p:attrName>
                                        </p:attrNameLst>
                                      </p:cBhvr>
                                      <p:to>
                                        <p:strVal val="visible"/>
                                      </p:to>
                                    </p:set>
                                    <p:anim calcmode="lin" valueType="num">
                                      <p:cBhvr>
                                        <p:cTn id="88" dur="500" fill="hold"/>
                                        <p:tgtEl>
                                          <p:spTgt spid="2">
                                            <p:graphicEl>
                                              <a:dgm id="{E89644D7-0255-435B-8178-93723A4041E5}"/>
                                            </p:graphicEl>
                                          </p:spTgt>
                                        </p:tgtEl>
                                        <p:attrNameLst>
                                          <p:attrName>ppt_w</p:attrName>
                                        </p:attrNameLst>
                                      </p:cBhvr>
                                      <p:tavLst>
                                        <p:tav tm="0">
                                          <p:val>
                                            <p:fltVal val="0"/>
                                          </p:val>
                                        </p:tav>
                                        <p:tav tm="100000">
                                          <p:val>
                                            <p:strVal val="#ppt_w"/>
                                          </p:val>
                                        </p:tav>
                                      </p:tavLst>
                                    </p:anim>
                                    <p:anim calcmode="lin" valueType="num">
                                      <p:cBhvr>
                                        <p:cTn id="89" dur="500" fill="hold"/>
                                        <p:tgtEl>
                                          <p:spTgt spid="2">
                                            <p:graphicEl>
                                              <a:dgm id="{E89644D7-0255-435B-8178-93723A4041E5}"/>
                                            </p:graphicEl>
                                          </p:spTgt>
                                        </p:tgtEl>
                                        <p:attrNameLst>
                                          <p:attrName>ppt_h</p:attrName>
                                        </p:attrNameLst>
                                      </p:cBhvr>
                                      <p:tavLst>
                                        <p:tav tm="0">
                                          <p:val>
                                            <p:fltVal val="0"/>
                                          </p:val>
                                        </p:tav>
                                        <p:tav tm="100000">
                                          <p:val>
                                            <p:strVal val="#ppt_h"/>
                                          </p:val>
                                        </p:tav>
                                      </p:tavLst>
                                    </p:anim>
                                    <p:animEffect transition="in" filter="fade">
                                      <p:cBhvr>
                                        <p:cTn id="90" dur="500"/>
                                        <p:tgtEl>
                                          <p:spTgt spid="2">
                                            <p:graphicEl>
                                              <a:dgm id="{E89644D7-0255-435B-8178-93723A4041E5}"/>
                                            </p:graphicEl>
                                          </p:spTgt>
                                        </p:tgtEl>
                                      </p:cBhvr>
                                    </p:animEffect>
                                  </p:childTnLst>
                                </p:cTn>
                              </p:par>
                            </p:childTnLst>
                          </p:cTn>
                        </p:par>
                        <p:par>
                          <p:cTn id="91" fill="hold">
                            <p:stCondLst>
                              <p:cond delay="500"/>
                            </p:stCondLst>
                            <p:childTnLst>
                              <p:par>
                                <p:cTn id="92" presetID="22" presetClass="entr" presetSubtype="8" fill="hold" grpId="0" nodeType="afterEffect">
                                  <p:stCondLst>
                                    <p:cond delay="0"/>
                                  </p:stCondLst>
                                  <p:childTnLst>
                                    <p:set>
                                      <p:cBhvr>
                                        <p:cTn id="93" dur="1" fill="hold">
                                          <p:stCondLst>
                                            <p:cond delay="0"/>
                                          </p:stCondLst>
                                        </p:cTn>
                                        <p:tgtEl>
                                          <p:spTgt spid="2">
                                            <p:graphicEl>
                                              <a:dgm id="{55FC4AB1-9306-4E2A-94B7-638B38853F92}"/>
                                            </p:graphicEl>
                                          </p:spTgt>
                                        </p:tgtEl>
                                        <p:attrNameLst>
                                          <p:attrName>style.visibility</p:attrName>
                                        </p:attrNameLst>
                                      </p:cBhvr>
                                      <p:to>
                                        <p:strVal val="visible"/>
                                      </p:to>
                                    </p:set>
                                    <p:animEffect transition="in" filter="wipe(left)">
                                      <p:cBhvr>
                                        <p:cTn id="94" dur="500"/>
                                        <p:tgtEl>
                                          <p:spTgt spid="2">
                                            <p:graphicEl>
                                              <a:dgm id="{55FC4AB1-9306-4E2A-94B7-638B38853F92}"/>
                                            </p:graphicEl>
                                          </p:spTgt>
                                        </p:tgtEl>
                                      </p:cBhvr>
                                    </p:animEffect>
                                  </p:childTnLst>
                                </p:cTn>
                              </p:par>
                            </p:childTnLst>
                          </p:cTn>
                        </p:par>
                      </p:childTnLst>
                    </p:cTn>
                  </p:par>
                  <p:par>
                    <p:cTn id="95" fill="hold">
                      <p:stCondLst>
                        <p:cond delay="indefinite"/>
                      </p:stCondLst>
                      <p:childTnLst>
                        <p:par>
                          <p:cTn id="96" fill="hold">
                            <p:stCondLst>
                              <p:cond delay="0"/>
                            </p:stCondLst>
                            <p:childTnLst>
                              <p:par>
                                <p:cTn id="97" presetID="53" presetClass="entr" presetSubtype="16" fill="hold" grpId="0" nodeType="clickEffect">
                                  <p:stCondLst>
                                    <p:cond delay="0"/>
                                  </p:stCondLst>
                                  <p:childTnLst>
                                    <p:set>
                                      <p:cBhvr>
                                        <p:cTn id="98" dur="1" fill="hold">
                                          <p:stCondLst>
                                            <p:cond delay="0"/>
                                          </p:stCondLst>
                                        </p:cTn>
                                        <p:tgtEl>
                                          <p:spTgt spid="2">
                                            <p:graphicEl>
                                              <a:dgm id="{BC6C4D0C-4B05-4C59-AD15-6A2C1C700397}"/>
                                            </p:graphicEl>
                                          </p:spTgt>
                                        </p:tgtEl>
                                        <p:attrNameLst>
                                          <p:attrName>style.visibility</p:attrName>
                                        </p:attrNameLst>
                                      </p:cBhvr>
                                      <p:to>
                                        <p:strVal val="visible"/>
                                      </p:to>
                                    </p:set>
                                    <p:anim calcmode="lin" valueType="num">
                                      <p:cBhvr>
                                        <p:cTn id="99" dur="500" fill="hold"/>
                                        <p:tgtEl>
                                          <p:spTgt spid="2">
                                            <p:graphicEl>
                                              <a:dgm id="{BC6C4D0C-4B05-4C59-AD15-6A2C1C700397}"/>
                                            </p:graphicEl>
                                          </p:spTgt>
                                        </p:tgtEl>
                                        <p:attrNameLst>
                                          <p:attrName>ppt_w</p:attrName>
                                        </p:attrNameLst>
                                      </p:cBhvr>
                                      <p:tavLst>
                                        <p:tav tm="0">
                                          <p:val>
                                            <p:fltVal val="0"/>
                                          </p:val>
                                        </p:tav>
                                        <p:tav tm="100000">
                                          <p:val>
                                            <p:strVal val="#ppt_w"/>
                                          </p:val>
                                        </p:tav>
                                      </p:tavLst>
                                    </p:anim>
                                    <p:anim calcmode="lin" valueType="num">
                                      <p:cBhvr>
                                        <p:cTn id="100" dur="500" fill="hold"/>
                                        <p:tgtEl>
                                          <p:spTgt spid="2">
                                            <p:graphicEl>
                                              <a:dgm id="{BC6C4D0C-4B05-4C59-AD15-6A2C1C700397}"/>
                                            </p:graphicEl>
                                          </p:spTgt>
                                        </p:tgtEl>
                                        <p:attrNameLst>
                                          <p:attrName>ppt_h</p:attrName>
                                        </p:attrNameLst>
                                      </p:cBhvr>
                                      <p:tavLst>
                                        <p:tav tm="0">
                                          <p:val>
                                            <p:fltVal val="0"/>
                                          </p:val>
                                        </p:tav>
                                        <p:tav tm="100000">
                                          <p:val>
                                            <p:strVal val="#ppt_h"/>
                                          </p:val>
                                        </p:tav>
                                      </p:tavLst>
                                    </p:anim>
                                    <p:animEffect transition="in" filter="fade">
                                      <p:cBhvr>
                                        <p:cTn id="101" dur="500"/>
                                        <p:tgtEl>
                                          <p:spTgt spid="2">
                                            <p:graphicEl>
                                              <a:dgm id="{BC6C4D0C-4B05-4C59-AD15-6A2C1C700397}"/>
                                            </p:graphicEl>
                                          </p:spTgt>
                                        </p:tgtEl>
                                      </p:cBhvr>
                                    </p:animEffect>
                                  </p:childTnLst>
                                </p:cTn>
                              </p:par>
                            </p:childTnLst>
                          </p:cTn>
                        </p:par>
                        <p:par>
                          <p:cTn id="102" fill="hold">
                            <p:stCondLst>
                              <p:cond delay="500"/>
                            </p:stCondLst>
                            <p:childTnLst>
                              <p:par>
                                <p:cTn id="103" presetID="22" presetClass="entr" presetSubtype="8" fill="hold" grpId="0" nodeType="afterEffect">
                                  <p:stCondLst>
                                    <p:cond delay="0"/>
                                  </p:stCondLst>
                                  <p:childTnLst>
                                    <p:set>
                                      <p:cBhvr>
                                        <p:cTn id="104" dur="1" fill="hold">
                                          <p:stCondLst>
                                            <p:cond delay="0"/>
                                          </p:stCondLst>
                                        </p:cTn>
                                        <p:tgtEl>
                                          <p:spTgt spid="2">
                                            <p:graphicEl>
                                              <a:dgm id="{B35259F7-3DA3-4B94-9D52-4E67297EB8CB}"/>
                                            </p:graphicEl>
                                          </p:spTgt>
                                        </p:tgtEl>
                                        <p:attrNameLst>
                                          <p:attrName>style.visibility</p:attrName>
                                        </p:attrNameLst>
                                      </p:cBhvr>
                                      <p:to>
                                        <p:strVal val="visible"/>
                                      </p:to>
                                    </p:set>
                                    <p:animEffect transition="in" filter="wipe(left)">
                                      <p:cBhvr>
                                        <p:cTn id="105" dur="500"/>
                                        <p:tgtEl>
                                          <p:spTgt spid="2">
                                            <p:graphicEl>
                                              <a:dgm id="{B35259F7-3DA3-4B94-9D52-4E67297EB8CB}"/>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Graphic spid="2" grpId="0" uiExpand="1">
        <p:bldSub>
          <a:bldDgm bld="one"/>
        </p:bldSub>
      </p:bldGraphic>
      <p:bldP spid="9" grpId="0" uiExpand="1" build="p"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duotone>
              <a:prstClr val="black"/>
              <a:schemeClr val="accent2">
                <a:tint val="45000"/>
                <a:satMod val="400000"/>
              </a:schemeClr>
            </a:duotone>
            <a:extLst>
              <a:ext uri="{BEBA8EAE-BF5A-486C-A8C5-ECC9F3942E4B}">
                <a14:imgProps xmlns:a14="http://schemas.microsoft.com/office/drawing/2010/main">
                  <a14:imgLayer r:embed="rId3">
                    <a14:imgEffect>
                      <a14:brightnessContrast bright="20000"/>
                    </a14:imgEffect>
                  </a14:imgLayer>
                </a14:imgProps>
              </a:ext>
              <a:ext uri="{28A0092B-C50C-407E-A947-70E740481C1C}">
                <a14:useLocalDpi xmlns:a14="http://schemas.microsoft.com/office/drawing/2010/main"/>
              </a:ext>
            </a:extLst>
          </a:blip>
          <a:srcRect/>
          <a:stretch>
            <a:fillRect t="-1000" b="-1000"/>
          </a:stretch>
        </a:blipFill>
        <a:effectLst/>
      </p:bgPr>
    </p:bg>
    <p:spTree>
      <p:nvGrpSpPr>
        <p:cNvPr id="1" name="">
          <a:extLst>
            <a:ext uri="{FF2B5EF4-FFF2-40B4-BE49-F238E27FC236}">
              <a16:creationId xmlns:a16="http://schemas.microsoft.com/office/drawing/2014/main" id="{5A5382D6-108F-9112-727B-3668DB6922FF}"/>
            </a:ext>
          </a:extLst>
        </p:cNvPr>
        <p:cNvGrpSpPr/>
        <p:nvPr/>
      </p:nvGrpSpPr>
      <p:grpSpPr>
        <a:xfrm>
          <a:off x="0" y="0"/>
          <a:ext cx="0" cy="0"/>
          <a:chOff x="0" y="0"/>
          <a:chExt cx="0" cy="0"/>
        </a:xfrm>
      </p:grpSpPr>
      <p:sp>
        <p:nvSpPr>
          <p:cNvPr id="3" name="CuadroTexto 2">
            <a:extLst>
              <a:ext uri="{FF2B5EF4-FFF2-40B4-BE49-F238E27FC236}">
                <a16:creationId xmlns:a16="http://schemas.microsoft.com/office/drawing/2014/main" id="{F9B21D48-1716-7406-FC03-DE09CC1BF2D1}"/>
              </a:ext>
            </a:extLst>
          </p:cNvPr>
          <p:cNvSpPr txBox="1"/>
          <p:nvPr/>
        </p:nvSpPr>
        <p:spPr>
          <a:xfrm>
            <a:off x="4060371" y="0"/>
            <a:ext cx="8131628" cy="769441"/>
          </a:xfrm>
          <a:prstGeom prst="rect">
            <a:avLst/>
          </a:prstGeom>
          <a:noFill/>
        </p:spPr>
        <p:txBody>
          <a:bodyPr wrap="square">
            <a:spAutoFit/>
            <a:scene3d>
              <a:camera prst="orthographicFront"/>
              <a:lightRig rig="threePt" dir="t"/>
            </a:scene3d>
            <a:sp3d extrusionH="57150">
              <a:bevelT w="38100" h="38100" prst="relaxedInset"/>
            </a:sp3d>
          </a:bodyPr>
          <a:lstStyle/>
          <a:p>
            <a:pPr algn="ctr"/>
            <a:r>
              <a:rPr lang="en" sz="4400" b="1" spc="300" dirty="0">
                <a:ln w="12700">
                  <a:solidFill>
                    <a:srgbClr val="D46853"/>
                  </a:solidFill>
                  <a:prstDash val="solid"/>
                </a:ln>
                <a:solidFill>
                  <a:schemeClr val="bg2">
                    <a:lumMod val="60000"/>
                    <a:lumOff val="40000"/>
                  </a:schemeClr>
                </a:solidFill>
                <a:effectLst>
                  <a:outerShdw dist="38100" dir="2640000" algn="bl" rotWithShape="0">
                    <a:schemeClr val="accent1">
                      <a:lumMod val="50000"/>
                    </a:schemeClr>
                  </a:outerShdw>
                </a:effectLst>
              </a:rPr>
              <a:t>DIE HERRLICHKEIT GOTTES</a:t>
            </a:r>
          </a:p>
        </p:txBody>
      </p:sp>
      <p:pic>
        <p:nvPicPr>
          <p:cNvPr id="11" name="Grafik 10">
            <a:extLst>
              <a:ext uri="{FF2B5EF4-FFF2-40B4-BE49-F238E27FC236}">
                <a16:creationId xmlns:a16="http://schemas.microsoft.com/office/drawing/2014/main" id="{F84000F8-87E5-FB2F-B9B0-70D2F6D1A4DE}"/>
              </a:ext>
            </a:extLst>
          </p:cNvPr>
          <p:cNvPicPr>
            <a:picLocks noChangeAspect="1"/>
          </p:cNvPicPr>
          <p:nvPr/>
        </p:nvPicPr>
        <p:blipFill>
          <a:blip r:embed="rId4"/>
          <a:stretch>
            <a:fillRect/>
          </a:stretch>
        </p:blipFill>
        <p:spPr>
          <a:xfrm>
            <a:off x="5523824" y="609600"/>
            <a:ext cx="6709678" cy="6147891"/>
          </a:xfrm>
          <a:prstGeom prst="rect">
            <a:avLst/>
          </a:prstGeom>
          <a:effectLst>
            <a:softEdge rad="317500"/>
          </a:effectLst>
        </p:spPr>
      </p:pic>
      <p:sp>
        <p:nvSpPr>
          <p:cNvPr id="7" name="CuadroTexto 6">
            <a:extLst>
              <a:ext uri="{FF2B5EF4-FFF2-40B4-BE49-F238E27FC236}">
                <a16:creationId xmlns:a16="http://schemas.microsoft.com/office/drawing/2014/main" id="{1592240B-689D-287B-2374-6DA778600103}"/>
              </a:ext>
            </a:extLst>
          </p:cNvPr>
          <p:cNvSpPr txBox="1"/>
          <p:nvPr/>
        </p:nvSpPr>
        <p:spPr>
          <a:xfrm>
            <a:off x="-9953" y="2355778"/>
            <a:ext cx="5817194" cy="1461939"/>
          </a:xfrm>
          <a:prstGeom prst="rect">
            <a:avLst/>
          </a:prstGeom>
          <a:solidFill>
            <a:srgbClr val="F0C796">
              <a:alpha val="76000"/>
            </a:srgbClr>
          </a:solidFill>
          <a:effectLst>
            <a:softEdge rad="127000"/>
          </a:effectLst>
        </p:spPr>
        <p:txBody>
          <a:bodyPr wrap="square" rtlCol="0">
            <a:spAutoFit/>
          </a:bodyPr>
          <a:lstStyle/>
          <a:p>
            <a:pPr algn="ctr">
              <a:spcBef>
                <a:spcPts val="600"/>
              </a:spcBef>
            </a:pPr>
            <a:r>
              <a:rPr lang="de-DE" sz="2000" b="1" dirty="0"/>
              <a:t>Die Schau der </a:t>
            </a:r>
            <a:r>
              <a:rPr lang="de-DE" sz="2200" b="1" dirty="0">
                <a:solidFill>
                  <a:schemeClr val="bg2">
                    <a:lumMod val="20000"/>
                    <a:lumOff val="80000"/>
                  </a:schemeClr>
                </a:solidFill>
                <a:effectLst>
                  <a:glow rad="127000">
                    <a:schemeClr val="bg1">
                      <a:lumMod val="50000"/>
                    </a:schemeClr>
                  </a:glow>
                </a:effectLst>
              </a:rPr>
              <a:t>HERRLICHKEIT GOTTES </a:t>
            </a:r>
            <a:br>
              <a:rPr lang="de-DE" sz="2000" b="1" dirty="0"/>
            </a:br>
            <a:r>
              <a:rPr lang="de-DE" sz="2000" b="1" dirty="0"/>
              <a:t>erwies sich </a:t>
            </a:r>
            <a:br>
              <a:rPr lang="de-DE" sz="2000" b="1" dirty="0"/>
            </a:br>
            <a:r>
              <a:rPr lang="de-DE" sz="2000" b="1" dirty="0"/>
              <a:t>als Selbsterklärung des </a:t>
            </a:r>
            <a:r>
              <a:rPr lang="de-DE" sz="2200" b="1" dirty="0">
                <a:solidFill>
                  <a:schemeClr val="bg2">
                    <a:lumMod val="20000"/>
                    <a:lumOff val="80000"/>
                  </a:schemeClr>
                </a:solidFill>
                <a:effectLst>
                  <a:glow rad="127000">
                    <a:schemeClr val="bg1">
                      <a:lumMod val="50000"/>
                    </a:schemeClr>
                  </a:glow>
                </a:effectLst>
              </a:rPr>
              <a:t>CHARAKTERS GOTTES </a:t>
            </a:r>
          </a:p>
          <a:p>
            <a:pPr algn="ctr">
              <a:spcBef>
                <a:spcPts val="600"/>
              </a:spcBef>
            </a:pPr>
            <a:r>
              <a:rPr lang="de-DE" sz="2000" b="1" dirty="0"/>
              <a:t>(2. Mo 34,6-7). </a:t>
            </a:r>
          </a:p>
        </p:txBody>
      </p:sp>
      <p:sp>
        <p:nvSpPr>
          <p:cNvPr id="4" name="CuadroTexto 3">
            <a:extLst>
              <a:ext uri="{FF2B5EF4-FFF2-40B4-BE49-F238E27FC236}">
                <a16:creationId xmlns:a16="http://schemas.microsoft.com/office/drawing/2014/main" id="{F11D7897-FFA5-E88D-335C-1C90F56F30EC}"/>
              </a:ext>
            </a:extLst>
          </p:cNvPr>
          <p:cNvSpPr txBox="1"/>
          <p:nvPr/>
        </p:nvSpPr>
        <p:spPr>
          <a:xfrm>
            <a:off x="378" y="826420"/>
            <a:ext cx="5806863" cy="1569660"/>
          </a:xfrm>
          <a:prstGeom prst="rect">
            <a:avLst/>
          </a:prstGeom>
          <a:solidFill>
            <a:schemeClr val="bg1"/>
          </a:solidFill>
          <a:effectLst>
            <a:softEdge rad="88900"/>
          </a:effectLst>
        </p:spPr>
        <p:txBody>
          <a:bodyPr wrap="square">
            <a:spAutoFit/>
            <a:scene3d>
              <a:camera prst="orthographicFront"/>
              <a:lightRig rig="threePt" dir="t"/>
            </a:scene3d>
            <a:sp3d extrusionH="57150">
              <a:bevelT w="38100" h="38100"/>
            </a:sp3d>
          </a:bodyPr>
          <a:lstStyle/>
          <a:p>
            <a:pPr algn="ctr"/>
            <a:r>
              <a:rPr lang="en" sz="2000" b="1" dirty="0">
                <a:solidFill>
                  <a:schemeClr val="bg1">
                    <a:lumMod val="50000"/>
                  </a:schemeClr>
                </a:solidFill>
                <a:latin typeface="Candara" panose="020E0502030303020204" pitchFamily="34" charset="0"/>
              </a:rPr>
              <a:t>“</a:t>
            </a:r>
            <a:r>
              <a:rPr lang="de-DE" sz="2000" b="1" dirty="0">
                <a:solidFill>
                  <a:schemeClr val="bg1">
                    <a:lumMod val="50000"/>
                  </a:schemeClr>
                </a:solidFill>
                <a:latin typeface="Candara" panose="020E0502030303020204" pitchFamily="34" charset="0"/>
              </a:rPr>
              <a:t>Und der HERR ging vor seinem Angesicht vorüber </a:t>
            </a:r>
            <a:br>
              <a:rPr lang="de-DE" sz="2000" b="1" dirty="0">
                <a:solidFill>
                  <a:schemeClr val="bg1">
                    <a:lumMod val="50000"/>
                  </a:schemeClr>
                </a:solidFill>
                <a:latin typeface="Candara" panose="020E0502030303020204" pitchFamily="34" charset="0"/>
              </a:rPr>
            </a:br>
            <a:r>
              <a:rPr lang="de-DE" sz="2000" b="1" dirty="0">
                <a:solidFill>
                  <a:schemeClr val="bg1">
                    <a:lumMod val="50000"/>
                  </a:schemeClr>
                </a:solidFill>
                <a:latin typeface="Candara" panose="020E0502030303020204" pitchFamily="34" charset="0"/>
              </a:rPr>
              <a:t>und ER rief aus: </a:t>
            </a:r>
          </a:p>
          <a:p>
            <a:pPr algn="ctr"/>
            <a:r>
              <a:rPr lang="de-DE" sz="2000" b="1" dirty="0">
                <a:solidFill>
                  <a:schemeClr val="bg1">
                    <a:lumMod val="50000"/>
                  </a:schemeClr>
                </a:solidFill>
                <a:latin typeface="Candara" panose="020E0502030303020204" pitchFamily="34" charset="0"/>
              </a:rPr>
              <a:t>,HERR, HERR, GOTT, BARMHERZIG und GNÄDIG und GEDULDIG und von </a:t>
            </a:r>
            <a:r>
              <a:rPr lang="de-DE" sz="2000" b="1" dirty="0" err="1">
                <a:solidFill>
                  <a:schemeClr val="bg1">
                    <a:lumMod val="50000"/>
                  </a:schemeClr>
                </a:solidFill>
                <a:latin typeface="Candara" panose="020E0502030303020204" pitchFamily="34" charset="0"/>
              </a:rPr>
              <a:t>GROßER</a:t>
            </a:r>
            <a:r>
              <a:rPr lang="de-DE" sz="2000" b="1" dirty="0">
                <a:solidFill>
                  <a:schemeClr val="bg1">
                    <a:lumMod val="50000"/>
                  </a:schemeClr>
                </a:solidFill>
                <a:latin typeface="Candara" panose="020E0502030303020204" pitchFamily="34" charset="0"/>
              </a:rPr>
              <a:t> GNADE und TREUE,</a:t>
            </a:r>
            <a:r>
              <a:rPr lang="en-US" sz="2000" b="1" dirty="0">
                <a:solidFill>
                  <a:schemeClr val="bg1">
                    <a:lumMod val="50000"/>
                  </a:schemeClr>
                </a:solidFill>
                <a:latin typeface="Candara" panose="020E0502030303020204" pitchFamily="34" charset="0"/>
              </a:rPr>
              <a:t>’ </a:t>
            </a:r>
            <a:r>
              <a:rPr lang="en" sz="2000" b="1" dirty="0">
                <a:solidFill>
                  <a:schemeClr val="bg1">
                    <a:lumMod val="50000"/>
                  </a:schemeClr>
                </a:solidFill>
                <a:latin typeface="Candara" panose="020E0502030303020204" pitchFamily="34" charset="0"/>
              </a:rPr>
              <a:t>” </a:t>
            </a:r>
            <a:br>
              <a:rPr lang="en" sz="2000" b="1" dirty="0">
                <a:solidFill>
                  <a:schemeClr val="bg1">
                    <a:lumMod val="50000"/>
                  </a:schemeClr>
                </a:solidFill>
                <a:latin typeface="Candara" panose="020E0502030303020204" pitchFamily="34" charset="0"/>
              </a:rPr>
            </a:br>
            <a:r>
              <a:rPr lang="en" sz="1600" b="1" dirty="0">
                <a:solidFill>
                  <a:schemeClr val="bg1">
                    <a:lumMod val="50000"/>
                  </a:schemeClr>
                </a:solidFill>
                <a:latin typeface="Candara" panose="020E0502030303020204" pitchFamily="34" charset="0"/>
              </a:rPr>
              <a:t>(2. Mose 34:6)</a:t>
            </a:r>
          </a:p>
        </p:txBody>
      </p:sp>
      <p:sp>
        <p:nvSpPr>
          <p:cNvPr id="6" name="CuadroTexto 6">
            <a:extLst>
              <a:ext uri="{FF2B5EF4-FFF2-40B4-BE49-F238E27FC236}">
                <a16:creationId xmlns:a16="http://schemas.microsoft.com/office/drawing/2014/main" id="{D59F2D4D-FE47-0516-F2BB-F1AEDE56890F}"/>
              </a:ext>
            </a:extLst>
          </p:cNvPr>
          <p:cNvSpPr txBox="1"/>
          <p:nvPr/>
        </p:nvSpPr>
        <p:spPr>
          <a:xfrm>
            <a:off x="509105" y="3794069"/>
            <a:ext cx="4768748" cy="1046440"/>
          </a:xfrm>
          <a:prstGeom prst="rect">
            <a:avLst/>
          </a:prstGeom>
          <a:solidFill>
            <a:srgbClr val="F0C796">
              <a:alpha val="76000"/>
            </a:srgbClr>
          </a:solidFill>
          <a:effectLst>
            <a:softEdge rad="127000"/>
          </a:effectLst>
        </p:spPr>
        <p:txBody>
          <a:bodyPr wrap="square" rtlCol="0">
            <a:spAutoFit/>
          </a:bodyPr>
          <a:lstStyle/>
          <a:p>
            <a:pPr algn="ctr">
              <a:spcBef>
                <a:spcPts val="600"/>
              </a:spcBef>
            </a:pPr>
            <a:r>
              <a:rPr lang="de-DE" sz="2000" b="1" dirty="0"/>
              <a:t>Bei diesem Blick auf die </a:t>
            </a:r>
            <a:r>
              <a:rPr lang="de-DE" sz="2200" b="1" dirty="0">
                <a:solidFill>
                  <a:schemeClr val="bg2">
                    <a:lumMod val="20000"/>
                    <a:lumOff val="80000"/>
                  </a:schemeClr>
                </a:solidFill>
                <a:effectLst>
                  <a:glow rad="127000">
                    <a:schemeClr val="bg1">
                      <a:lumMod val="50000"/>
                    </a:schemeClr>
                  </a:glow>
                </a:effectLst>
              </a:rPr>
              <a:t>LIEBE GOTTES </a:t>
            </a:r>
            <a:br>
              <a:rPr lang="de-DE" sz="2000" b="1" dirty="0"/>
            </a:br>
            <a:r>
              <a:rPr lang="de-DE" sz="2000" b="1" dirty="0"/>
              <a:t>betete Mose GOTT an </a:t>
            </a:r>
            <a:br>
              <a:rPr lang="de-DE" sz="2000" b="1" dirty="0"/>
            </a:br>
            <a:r>
              <a:rPr lang="de-DE" sz="2000" b="1" dirty="0"/>
              <a:t>(2. Mo 34,8; 1. Joh. 4,19). </a:t>
            </a:r>
          </a:p>
        </p:txBody>
      </p:sp>
      <p:sp>
        <p:nvSpPr>
          <p:cNvPr id="8" name="CuadroTexto 6">
            <a:extLst>
              <a:ext uri="{FF2B5EF4-FFF2-40B4-BE49-F238E27FC236}">
                <a16:creationId xmlns:a16="http://schemas.microsoft.com/office/drawing/2014/main" id="{699CD981-F94B-92F2-9D76-D1F2D8AFA47D}"/>
              </a:ext>
            </a:extLst>
          </p:cNvPr>
          <p:cNvSpPr txBox="1"/>
          <p:nvPr/>
        </p:nvSpPr>
        <p:spPr>
          <a:xfrm>
            <a:off x="247482" y="5002817"/>
            <a:ext cx="5276342" cy="1569660"/>
          </a:xfrm>
          <a:prstGeom prst="rect">
            <a:avLst/>
          </a:prstGeom>
          <a:solidFill>
            <a:schemeClr val="accent5">
              <a:lumMod val="60000"/>
              <a:lumOff val="40000"/>
              <a:alpha val="30000"/>
            </a:schemeClr>
          </a:solidFill>
          <a:effectLst>
            <a:softEdge rad="127000"/>
          </a:effectLst>
        </p:spPr>
        <p:txBody>
          <a:bodyPr wrap="square" rtlCol="0">
            <a:spAutoFit/>
          </a:bodyPr>
          <a:lstStyle/>
          <a:p>
            <a:pPr algn="ctr">
              <a:spcBef>
                <a:spcPts val="600"/>
              </a:spcBef>
            </a:pPr>
            <a:r>
              <a:rPr lang="de-DE" sz="2400" b="1" dirty="0"/>
              <a:t>Schließlich bekräftigte GOTT </a:t>
            </a:r>
            <a:br>
              <a:rPr lang="de-DE" sz="2400" b="1" dirty="0"/>
            </a:br>
            <a:r>
              <a:rPr lang="de-DE" sz="2400" b="1" dirty="0"/>
              <a:t>SEINEN BUND mit Israel </a:t>
            </a:r>
            <a:br>
              <a:rPr lang="de-DE" sz="2400" b="1" dirty="0"/>
            </a:br>
            <a:r>
              <a:rPr lang="de-DE" sz="2400" b="1" dirty="0"/>
              <a:t>und VERGAB ihnen </a:t>
            </a:r>
            <a:br>
              <a:rPr lang="de-DE" sz="2400" b="1" dirty="0"/>
            </a:br>
            <a:r>
              <a:rPr lang="de-DE" sz="2400" b="1" dirty="0"/>
              <a:t>den Abfall mit dem Goldenen Kalb.</a:t>
            </a:r>
            <a:endParaRPr lang="en" sz="2400" b="1" dirty="0"/>
          </a:p>
        </p:txBody>
      </p:sp>
      <p:sp>
        <p:nvSpPr>
          <p:cNvPr id="9" name="Scrollen: horizontal 8">
            <a:extLst>
              <a:ext uri="{FF2B5EF4-FFF2-40B4-BE49-F238E27FC236}">
                <a16:creationId xmlns:a16="http://schemas.microsoft.com/office/drawing/2014/main" id="{D0EF814D-4D88-6CB2-885E-5354047FD906}"/>
              </a:ext>
            </a:extLst>
          </p:cNvPr>
          <p:cNvSpPr/>
          <p:nvPr/>
        </p:nvSpPr>
        <p:spPr>
          <a:xfrm>
            <a:off x="99492" y="-55756"/>
            <a:ext cx="3705211" cy="934141"/>
          </a:xfrm>
          <a:prstGeom prst="horizontalScroll">
            <a:avLst/>
          </a:prstGeom>
          <a:solidFill>
            <a:schemeClr val="accent5">
              <a:lumMod val="20000"/>
              <a:lumOff val="80000"/>
              <a:alpha val="9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tabLst>
                <a:tab pos="90488" algn="l"/>
              </a:tabLst>
            </a:pPr>
            <a:r>
              <a:rPr lang="de-DE" b="1" dirty="0"/>
              <a:t>	</a:t>
            </a:r>
            <a:r>
              <a:rPr lang="de-DE" sz="2000" b="1" i="1" dirty="0">
                <a:solidFill>
                  <a:srgbClr val="6C0401"/>
                </a:solidFill>
              </a:rPr>
              <a:t>Mi, 17. Sep ‘25 – GOTTES Selbstoffenbarung</a:t>
            </a:r>
            <a:endParaRPr lang="de-DE" b="1" dirty="0"/>
          </a:p>
        </p:txBody>
      </p:sp>
    </p:spTree>
    <p:extLst>
      <p:ext uri="{BB962C8B-B14F-4D97-AF65-F5344CB8AC3E}">
        <p14:creationId xmlns:p14="http://schemas.microsoft.com/office/powerpoint/2010/main" val="38214465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1000" fill="hold"/>
                                        <p:tgtEl>
                                          <p:spTgt spid="11"/>
                                        </p:tgtEl>
                                        <p:attrNameLst>
                                          <p:attrName>ppt_w</p:attrName>
                                        </p:attrNameLst>
                                      </p:cBhvr>
                                      <p:tavLst>
                                        <p:tav tm="0">
                                          <p:val>
                                            <p:fltVal val="0"/>
                                          </p:val>
                                        </p:tav>
                                        <p:tav tm="100000">
                                          <p:val>
                                            <p:strVal val="#ppt_w"/>
                                          </p:val>
                                        </p:tav>
                                      </p:tavLst>
                                    </p:anim>
                                    <p:anim calcmode="lin" valueType="num">
                                      <p:cBhvr>
                                        <p:cTn id="12" dur="1000" fill="hold"/>
                                        <p:tgtEl>
                                          <p:spTgt spid="11"/>
                                        </p:tgtEl>
                                        <p:attrNameLst>
                                          <p:attrName>ppt_h</p:attrName>
                                        </p:attrNameLst>
                                      </p:cBhvr>
                                      <p:tavLst>
                                        <p:tav tm="0">
                                          <p:val>
                                            <p:fltVal val="0"/>
                                          </p:val>
                                        </p:tav>
                                        <p:tav tm="100000">
                                          <p:val>
                                            <p:strVal val="#ppt_h"/>
                                          </p:val>
                                        </p:tav>
                                      </p:tavLst>
                                    </p:anim>
                                    <p:anim calcmode="lin" valueType="num">
                                      <p:cBhvr>
                                        <p:cTn id="13" dur="1000" fill="hold"/>
                                        <p:tgtEl>
                                          <p:spTgt spid="11"/>
                                        </p:tgtEl>
                                        <p:attrNameLst>
                                          <p:attrName>style.rotation</p:attrName>
                                        </p:attrNameLst>
                                      </p:cBhvr>
                                      <p:tavLst>
                                        <p:tav tm="0">
                                          <p:val>
                                            <p:fltVal val="90"/>
                                          </p:val>
                                        </p:tav>
                                        <p:tav tm="100000">
                                          <p:val>
                                            <p:fltVal val="0"/>
                                          </p:val>
                                        </p:tav>
                                      </p:tavLst>
                                    </p:anim>
                                    <p:animEffect transition="in" filter="fade">
                                      <p:cBhvr>
                                        <p:cTn id="14" dur="1000"/>
                                        <p:tgtEl>
                                          <p:spTgt spid="11"/>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wipe(left)">
                                      <p:cBhvr>
                                        <p:cTn id="19" dur="500"/>
                                        <p:tgtEl>
                                          <p:spTgt spid="6"/>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grpId="0" nodeType="click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wipe(left)">
                                      <p:cBhvr>
                                        <p:cTn id="24"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6" grpId="0" animBg="1"/>
      <p:bldP spid="8"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 name="Imagen 5" descr="Un dibujo de una persona&#10;&#10;El contenido generado por IA puede ser incorrecto.">
            <a:extLst>
              <a:ext uri="{FF2B5EF4-FFF2-40B4-BE49-F238E27FC236}">
                <a16:creationId xmlns:a16="http://schemas.microsoft.com/office/drawing/2014/main" id="{A75120BD-D9AF-8FB9-AED2-4B11543747D6}"/>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265320" y="126475"/>
            <a:ext cx="10106526" cy="7239744"/>
          </a:xfrm>
          <a:prstGeom prst="rect">
            <a:avLst/>
          </a:prstGeom>
          <a:effectLst>
            <a:softEdge rad="635000"/>
          </a:effectLst>
        </p:spPr>
      </p:pic>
      <p:sp>
        <p:nvSpPr>
          <p:cNvPr id="5" name="CuadroTexto 4">
            <a:extLst>
              <a:ext uri="{FF2B5EF4-FFF2-40B4-BE49-F238E27FC236}">
                <a16:creationId xmlns:a16="http://schemas.microsoft.com/office/drawing/2014/main" id="{5FE5BF82-E2E7-603F-8318-246C8A6E96BB}"/>
              </a:ext>
            </a:extLst>
          </p:cNvPr>
          <p:cNvSpPr txBox="1"/>
          <p:nvPr/>
        </p:nvSpPr>
        <p:spPr>
          <a:xfrm>
            <a:off x="7732939" y="702999"/>
            <a:ext cx="4311423" cy="3247043"/>
          </a:xfrm>
          <a:prstGeom prst="rect">
            <a:avLst/>
          </a:prstGeom>
          <a:noFill/>
        </p:spPr>
        <p:txBody>
          <a:bodyPr wrap="square" rtlCol="0">
            <a:spAutoFit/>
          </a:bodyPr>
          <a:lstStyle/>
          <a:p>
            <a:pPr algn="ctr">
              <a:spcBef>
                <a:spcPts val="600"/>
              </a:spcBef>
            </a:pPr>
            <a:r>
              <a:rPr lang="de-DE" sz="2000" b="1" dirty="0"/>
              <a:t>Mose hatte schon oft </a:t>
            </a:r>
            <a:br>
              <a:rPr lang="de-DE" sz="2000" b="1" dirty="0"/>
            </a:br>
            <a:r>
              <a:rPr lang="de-DE" sz="2000" b="1" dirty="0"/>
              <a:t>„von Angesicht zu Angesicht” </a:t>
            </a:r>
            <a:br>
              <a:rPr lang="de-DE" sz="2000" b="1" dirty="0"/>
            </a:br>
            <a:r>
              <a:rPr lang="de-DE" sz="2000" b="1" dirty="0"/>
              <a:t>mit GOTT gesprochen, </a:t>
            </a:r>
            <a:br>
              <a:rPr lang="de-DE" sz="2000" b="1" dirty="0"/>
            </a:br>
            <a:r>
              <a:rPr lang="de-DE" sz="2000" b="1" dirty="0"/>
              <a:t>doch bis dahin hatte sein Gesicht nie geleuchtet. </a:t>
            </a:r>
          </a:p>
          <a:p>
            <a:pPr algn="ctr">
              <a:spcBef>
                <a:spcPts val="600"/>
              </a:spcBef>
            </a:pPr>
            <a:r>
              <a:rPr lang="de-DE" sz="2000" b="1" dirty="0"/>
              <a:t>Was hatte sich diesmal geändert? Man beachte außerdem, </a:t>
            </a:r>
            <a:br>
              <a:rPr lang="de-DE" sz="2000" b="1" dirty="0"/>
            </a:br>
            <a:r>
              <a:rPr lang="de-DE" sz="2000" b="1" dirty="0"/>
              <a:t>dass diese Veränderung </a:t>
            </a:r>
            <a:br>
              <a:rPr lang="de-DE" sz="2000" b="1" dirty="0"/>
            </a:br>
            <a:r>
              <a:rPr lang="de-DE" sz="2000" b="1" dirty="0"/>
              <a:t>langfristig anhielt. </a:t>
            </a:r>
            <a:br>
              <a:rPr lang="de-DE" sz="2000" b="1" dirty="0"/>
            </a:br>
            <a:r>
              <a:rPr lang="de-DE" sz="2000" b="1" dirty="0">
                <a:solidFill>
                  <a:schemeClr val="bg1">
                    <a:lumMod val="95000"/>
                  </a:schemeClr>
                </a:solidFill>
              </a:rPr>
              <a:t>(2. Mose 34,34-35)</a:t>
            </a:r>
            <a:endParaRPr lang="en" sz="2000" b="1" dirty="0">
              <a:solidFill>
                <a:schemeClr val="bg1">
                  <a:lumMod val="95000"/>
                </a:schemeClr>
              </a:solidFill>
            </a:endParaRPr>
          </a:p>
        </p:txBody>
      </p:sp>
      <p:sp>
        <p:nvSpPr>
          <p:cNvPr id="3" name="CuadroTexto 2">
            <a:extLst>
              <a:ext uri="{FF2B5EF4-FFF2-40B4-BE49-F238E27FC236}">
                <a16:creationId xmlns:a16="http://schemas.microsoft.com/office/drawing/2014/main" id="{EBCC1D17-2480-C2C4-60FA-30F8BBB54C33}"/>
              </a:ext>
            </a:extLst>
          </p:cNvPr>
          <p:cNvSpPr txBox="1"/>
          <p:nvPr/>
        </p:nvSpPr>
        <p:spPr>
          <a:xfrm>
            <a:off x="2556164" y="0"/>
            <a:ext cx="9635836" cy="769441"/>
          </a:xfrm>
          <a:prstGeom prst="rect">
            <a:avLst/>
          </a:prstGeom>
          <a:noFill/>
        </p:spPr>
        <p:txBody>
          <a:bodyPr wrap="square">
            <a:spAutoFit/>
            <a:scene3d>
              <a:camera prst="orthographicFront"/>
              <a:lightRig rig="harsh" dir="t"/>
            </a:scene3d>
            <a:sp3d extrusionH="57150" prstMaterial="matte">
              <a:bevelT w="63500" h="12700" prst="angle"/>
              <a:contourClr>
                <a:schemeClr val="bg1">
                  <a:lumMod val="65000"/>
                </a:schemeClr>
              </a:contourClr>
            </a:sp3d>
          </a:bodyPr>
          <a:lstStyle/>
          <a:p>
            <a:pPr algn="ctr"/>
            <a:r>
              <a:rPr lang="en" sz="4400" b="1" dirty="0">
                <a:ln/>
                <a:solidFill>
                  <a:schemeClr val="accent3"/>
                </a:solidFill>
              </a:rPr>
              <a:t>DIE HERRLICHKEIT GOTTES ERLEBEN</a:t>
            </a:r>
          </a:p>
        </p:txBody>
      </p:sp>
      <p:sp>
        <p:nvSpPr>
          <p:cNvPr id="4" name="CuadroTexto 3">
            <a:extLst>
              <a:ext uri="{FF2B5EF4-FFF2-40B4-BE49-F238E27FC236}">
                <a16:creationId xmlns:a16="http://schemas.microsoft.com/office/drawing/2014/main" id="{DB5C1543-2598-AB72-9516-191AF090A7CE}"/>
              </a:ext>
            </a:extLst>
          </p:cNvPr>
          <p:cNvSpPr txBox="1"/>
          <p:nvPr/>
        </p:nvSpPr>
        <p:spPr>
          <a:xfrm>
            <a:off x="-64168" y="1556056"/>
            <a:ext cx="2025314" cy="3908762"/>
          </a:xfrm>
          <a:prstGeom prst="rect">
            <a:avLst/>
          </a:prstGeom>
          <a:noFill/>
        </p:spPr>
        <p:txBody>
          <a:bodyPr wrap="square">
            <a:spAutoFit/>
          </a:bodyPr>
          <a:lstStyle/>
          <a:p>
            <a:pPr algn="ctr"/>
            <a:r>
              <a:rPr lang="en" b="1" dirty="0">
                <a:solidFill>
                  <a:srgbClr val="7030A0"/>
                </a:solidFill>
                <a:latin typeface="Candara" panose="020E0502030303020204" pitchFamily="34" charset="0"/>
              </a:rPr>
              <a:t>“</a:t>
            </a:r>
            <a:r>
              <a:rPr lang="de-DE" b="1" dirty="0">
                <a:solidFill>
                  <a:srgbClr val="7030A0"/>
                </a:solidFill>
                <a:latin typeface="Candara" panose="020E0502030303020204" pitchFamily="34" charset="0"/>
              </a:rPr>
              <a:t>Als nun Mose vom Berge Sinai herabstieg, </a:t>
            </a:r>
            <a:br>
              <a:rPr lang="de-DE" b="1" dirty="0">
                <a:solidFill>
                  <a:srgbClr val="7030A0"/>
                </a:solidFill>
                <a:latin typeface="Candara" panose="020E0502030303020204" pitchFamily="34" charset="0"/>
              </a:rPr>
            </a:br>
            <a:r>
              <a:rPr lang="de-DE" b="1" dirty="0">
                <a:solidFill>
                  <a:srgbClr val="7030A0"/>
                </a:solidFill>
                <a:latin typeface="Candara" panose="020E0502030303020204" pitchFamily="34" charset="0"/>
              </a:rPr>
              <a:t>hatte er </a:t>
            </a:r>
            <a:br>
              <a:rPr lang="de-DE" b="1" dirty="0">
                <a:solidFill>
                  <a:srgbClr val="7030A0"/>
                </a:solidFill>
                <a:latin typeface="Candara" panose="020E0502030303020204" pitchFamily="34" charset="0"/>
              </a:rPr>
            </a:br>
            <a:r>
              <a:rPr lang="de-DE" b="1" dirty="0">
                <a:solidFill>
                  <a:srgbClr val="7030A0"/>
                </a:solidFill>
                <a:latin typeface="Candara" panose="020E0502030303020204" pitchFamily="34" charset="0"/>
              </a:rPr>
              <a:t>die 2 Tafeln </a:t>
            </a:r>
            <a:br>
              <a:rPr lang="de-DE" b="1" dirty="0">
                <a:solidFill>
                  <a:srgbClr val="7030A0"/>
                </a:solidFill>
                <a:latin typeface="Candara" panose="020E0502030303020204" pitchFamily="34" charset="0"/>
              </a:rPr>
            </a:br>
            <a:r>
              <a:rPr lang="de-DE" b="1" dirty="0">
                <a:solidFill>
                  <a:srgbClr val="7030A0"/>
                </a:solidFill>
                <a:latin typeface="Candara" panose="020E0502030303020204" pitchFamily="34" charset="0"/>
              </a:rPr>
              <a:t>des Gesetzes </a:t>
            </a:r>
            <a:br>
              <a:rPr lang="de-DE" b="1" dirty="0">
                <a:solidFill>
                  <a:srgbClr val="7030A0"/>
                </a:solidFill>
                <a:latin typeface="Candara" panose="020E0502030303020204" pitchFamily="34" charset="0"/>
              </a:rPr>
            </a:br>
            <a:r>
              <a:rPr lang="de-DE" b="1" dirty="0">
                <a:solidFill>
                  <a:srgbClr val="7030A0"/>
                </a:solidFill>
                <a:latin typeface="Candara" panose="020E0502030303020204" pitchFamily="34" charset="0"/>
              </a:rPr>
              <a:t>in seiner Hand </a:t>
            </a:r>
            <a:br>
              <a:rPr lang="de-DE" b="1" dirty="0">
                <a:solidFill>
                  <a:srgbClr val="7030A0"/>
                </a:solidFill>
                <a:latin typeface="Candara" panose="020E0502030303020204" pitchFamily="34" charset="0"/>
              </a:rPr>
            </a:br>
            <a:r>
              <a:rPr lang="de-DE" b="1" dirty="0">
                <a:solidFill>
                  <a:srgbClr val="7030A0"/>
                </a:solidFill>
                <a:latin typeface="Candara" panose="020E0502030303020204" pitchFamily="34" charset="0"/>
              </a:rPr>
              <a:t>und wusste nicht, dass die Haut seines Angesichts glänzte, </a:t>
            </a:r>
            <a:br>
              <a:rPr lang="de-DE" b="1" dirty="0">
                <a:solidFill>
                  <a:srgbClr val="7030A0"/>
                </a:solidFill>
                <a:latin typeface="Candara" panose="020E0502030303020204" pitchFamily="34" charset="0"/>
              </a:rPr>
            </a:br>
            <a:r>
              <a:rPr lang="de-DE" b="1" dirty="0">
                <a:solidFill>
                  <a:srgbClr val="7030A0"/>
                </a:solidFill>
                <a:latin typeface="Candara" panose="020E0502030303020204" pitchFamily="34" charset="0"/>
              </a:rPr>
              <a:t>weil er mit GOTT geredet hatte</a:t>
            </a:r>
            <a:r>
              <a:rPr lang="en" b="1" dirty="0">
                <a:solidFill>
                  <a:srgbClr val="7030A0"/>
                </a:solidFill>
                <a:latin typeface="Candara" panose="020E0502030303020204" pitchFamily="34" charset="0"/>
              </a:rPr>
              <a:t>.” </a:t>
            </a:r>
          </a:p>
          <a:p>
            <a:pPr algn="ctr"/>
            <a:r>
              <a:rPr lang="en" sz="1400" b="1" dirty="0">
                <a:solidFill>
                  <a:srgbClr val="7030A0"/>
                </a:solidFill>
                <a:latin typeface="Candara" panose="020E0502030303020204" pitchFamily="34" charset="0"/>
              </a:rPr>
              <a:t>(2. Mo 34:29)</a:t>
            </a:r>
          </a:p>
        </p:txBody>
      </p:sp>
      <p:sp>
        <p:nvSpPr>
          <p:cNvPr id="10" name="CuadroTexto 9">
            <a:extLst>
              <a:ext uri="{FF2B5EF4-FFF2-40B4-BE49-F238E27FC236}">
                <a16:creationId xmlns:a16="http://schemas.microsoft.com/office/drawing/2014/main" id="{44D144FE-69F3-E6CB-6F8D-9D9150F2DE0F}"/>
              </a:ext>
            </a:extLst>
          </p:cNvPr>
          <p:cNvSpPr txBox="1"/>
          <p:nvPr/>
        </p:nvSpPr>
        <p:spPr>
          <a:xfrm>
            <a:off x="2246605" y="5090396"/>
            <a:ext cx="8211673" cy="1446550"/>
          </a:xfrm>
          <a:prstGeom prst="rect">
            <a:avLst/>
          </a:prstGeom>
          <a:noFill/>
        </p:spPr>
        <p:txBody>
          <a:bodyPr wrap="square">
            <a:spAutoFit/>
          </a:bodyPr>
          <a:lstStyle/>
          <a:p>
            <a:pPr algn="ctr">
              <a:spcBef>
                <a:spcPts val="600"/>
              </a:spcBef>
            </a:pPr>
            <a:r>
              <a:rPr lang="de-DE" sz="2200" b="1" dirty="0">
                <a:solidFill>
                  <a:schemeClr val="bg2">
                    <a:lumMod val="20000"/>
                    <a:lumOff val="80000"/>
                  </a:schemeClr>
                </a:solidFill>
              </a:rPr>
              <a:t>Nun kannte Mose GOTT viel besser. </a:t>
            </a:r>
            <a:br>
              <a:rPr lang="de-DE" sz="2200" b="1" dirty="0">
                <a:solidFill>
                  <a:schemeClr val="bg2">
                    <a:lumMod val="20000"/>
                    <a:lumOff val="80000"/>
                  </a:schemeClr>
                </a:solidFill>
              </a:rPr>
            </a:br>
            <a:r>
              <a:rPr lang="de-DE" sz="2200" b="1" dirty="0">
                <a:solidFill>
                  <a:schemeClr val="bg2">
                    <a:lumMod val="20000"/>
                    <a:lumOff val="80000"/>
                  </a:schemeClr>
                </a:solidFill>
              </a:rPr>
              <a:t>Seine Freundschaft war gereift. </a:t>
            </a:r>
            <a:br>
              <a:rPr lang="de-DE" sz="2200" b="1" dirty="0">
                <a:solidFill>
                  <a:schemeClr val="bg2">
                    <a:lumMod val="20000"/>
                    <a:lumOff val="80000"/>
                  </a:schemeClr>
                </a:solidFill>
              </a:rPr>
            </a:br>
            <a:r>
              <a:rPr lang="de-DE" sz="2200" b="1" dirty="0">
                <a:solidFill>
                  <a:schemeClr val="bg2">
                    <a:lumMod val="20000"/>
                    <a:lumOff val="80000"/>
                  </a:schemeClr>
                </a:solidFill>
              </a:rPr>
              <a:t>Er hatte GOTTES HERRLICHKEIT betrachtet </a:t>
            </a:r>
            <a:br>
              <a:rPr lang="de-DE" sz="2200" b="1" dirty="0">
                <a:solidFill>
                  <a:schemeClr val="bg2">
                    <a:lumMod val="20000"/>
                    <a:lumOff val="80000"/>
                  </a:schemeClr>
                </a:solidFill>
              </a:rPr>
            </a:br>
            <a:r>
              <a:rPr lang="de-DE" sz="2200" b="1" dirty="0">
                <a:solidFill>
                  <a:schemeClr val="bg2">
                    <a:lumMod val="20000"/>
                    <a:lumOff val="80000"/>
                  </a:schemeClr>
                </a:solidFill>
              </a:rPr>
              <a:t>und war durch diese HERRLICHKEIT </a:t>
            </a:r>
            <a:r>
              <a:rPr lang="de-DE" sz="2200" b="1" dirty="0">
                <a:solidFill>
                  <a:schemeClr val="bg1">
                    <a:lumMod val="95000"/>
                  </a:schemeClr>
                </a:solidFill>
              </a:rPr>
              <a:t>verwandelt </a:t>
            </a:r>
            <a:r>
              <a:rPr lang="de-DE" sz="2200" b="1" dirty="0">
                <a:solidFill>
                  <a:schemeClr val="bg2">
                    <a:lumMod val="20000"/>
                    <a:lumOff val="80000"/>
                  </a:schemeClr>
                </a:solidFill>
              </a:rPr>
              <a:t>worden.</a:t>
            </a:r>
            <a:endParaRPr lang="en" sz="2200" b="1" dirty="0">
              <a:solidFill>
                <a:schemeClr val="bg2">
                  <a:lumMod val="20000"/>
                  <a:lumOff val="80000"/>
                </a:schemeClr>
              </a:solidFill>
            </a:endParaRPr>
          </a:p>
        </p:txBody>
      </p:sp>
      <p:sp>
        <p:nvSpPr>
          <p:cNvPr id="2" name="Scrollen: horizontal 1">
            <a:extLst>
              <a:ext uri="{FF2B5EF4-FFF2-40B4-BE49-F238E27FC236}">
                <a16:creationId xmlns:a16="http://schemas.microsoft.com/office/drawing/2014/main" id="{86F24DA8-31AB-4AAB-0B79-2094681D4423}"/>
              </a:ext>
            </a:extLst>
          </p:cNvPr>
          <p:cNvSpPr/>
          <p:nvPr/>
        </p:nvSpPr>
        <p:spPr>
          <a:xfrm>
            <a:off x="164327" y="-51245"/>
            <a:ext cx="2391837" cy="1556056"/>
          </a:xfrm>
          <a:prstGeom prst="horizontalScroll">
            <a:avLst/>
          </a:prstGeom>
          <a:solidFill>
            <a:schemeClr val="accent5">
              <a:lumMod val="20000"/>
              <a:lumOff val="80000"/>
              <a:alpha val="9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tabLst>
                <a:tab pos="90488" algn="l"/>
              </a:tabLst>
            </a:pPr>
            <a:r>
              <a:rPr lang="de-DE" b="1" dirty="0"/>
              <a:t>	</a:t>
            </a:r>
            <a:r>
              <a:rPr lang="de-DE" sz="2000" b="1" i="1" dirty="0">
                <a:solidFill>
                  <a:srgbClr val="6C0401"/>
                </a:solidFill>
              </a:rPr>
              <a:t>Do, 18. Sep ‘25 – Moses leuchtendes Gesicht</a:t>
            </a:r>
            <a:endParaRPr lang="de-DE" b="1" dirty="0"/>
          </a:p>
        </p:txBody>
      </p:sp>
    </p:spTree>
    <p:extLst>
      <p:ext uri="{BB962C8B-B14F-4D97-AF65-F5344CB8AC3E}">
        <p14:creationId xmlns:p14="http://schemas.microsoft.com/office/powerpoint/2010/main" val="24078834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2">
                                            <p:bg/>
                                          </p:spTgt>
                                        </p:tgtEl>
                                        <p:attrNameLst>
                                          <p:attrName>style.visibility</p:attrName>
                                        </p:attrNameLst>
                                      </p:cBhvr>
                                      <p:to>
                                        <p:strVal val="visible"/>
                                      </p:to>
                                    </p:set>
                                    <p:animEffect transition="in" filter="wipe(left)">
                                      <p:cBhvr>
                                        <p:cTn id="16" dur="500"/>
                                        <p:tgtEl>
                                          <p:spTgt spid="2">
                                            <p:bg/>
                                          </p:spTgt>
                                        </p:tgtEl>
                                      </p:cBhvr>
                                    </p:animEffect>
                                  </p:childTnLst>
                                </p:cTn>
                              </p:par>
                              <p:par>
                                <p:cTn id="17" presetID="22" presetClass="entr" presetSubtype="8" fill="hold" grpId="0" nodeType="withEffect">
                                  <p:stCondLst>
                                    <p:cond delay="0"/>
                                  </p:stCondLst>
                                  <p:childTnLst>
                                    <p:set>
                                      <p:cBhvr>
                                        <p:cTn id="18" dur="1" fill="hold">
                                          <p:stCondLst>
                                            <p:cond delay="0"/>
                                          </p:stCondLst>
                                        </p:cTn>
                                        <p:tgtEl>
                                          <p:spTgt spid="2">
                                            <p:txEl>
                                              <p:pRg st="0" end="0"/>
                                            </p:txEl>
                                          </p:spTgt>
                                        </p:tgtEl>
                                        <p:attrNameLst>
                                          <p:attrName>style.visibility</p:attrName>
                                        </p:attrNameLst>
                                      </p:cBhvr>
                                      <p:to>
                                        <p:strVal val="visible"/>
                                      </p:to>
                                    </p:set>
                                    <p:animEffect transition="in" filter="wipe(left)">
                                      <p:cBhvr>
                                        <p:cTn id="19" dur="500"/>
                                        <p:tgtEl>
                                          <p:spTgt spid="2">
                                            <p:txEl>
                                              <p:pRg st="0" end="0"/>
                                            </p:txEl>
                                          </p:spTgt>
                                        </p:tgtEl>
                                      </p:cBhvr>
                                    </p:animEffect>
                                  </p:childTnLst>
                                </p:cTn>
                              </p:par>
                            </p:childTnLst>
                          </p:cTn>
                        </p:par>
                        <p:par>
                          <p:cTn id="20" fill="hold">
                            <p:stCondLst>
                              <p:cond delay="1500"/>
                            </p:stCondLst>
                            <p:childTnLst>
                              <p:par>
                                <p:cTn id="21" presetID="21" presetClass="entr" presetSubtype="1" fill="hold" grpId="0" nodeType="afterEffect">
                                  <p:stCondLst>
                                    <p:cond delay="0"/>
                                  </p:stCondLst>
                                  <p:childTnLst>
                                    <p:set>
                                      <p:cBhvr>
                                        <p:cTn id="22" dur="1" fill="hold">
                                          <p:stCondLst>
                                            <p:cond delay="0"/>
                                          </p:stCondLst>
                                        </p:cTn>
                                        <p:tgtEl>
                                          <p:spTgt spid="4"/>
                                        </p:tgtEl>
                                        <p:attrNameLst>
                                          <p:attrName>style.visibility</p:attrName>
                                        </p:attrNameLst>
                                      </p:cBhvr>
                                      <p:to>
                                        <p:strVal val="visible"/>
                                      </p:to>
                                    </p:set>
                                    <p:animEffect transition="in" filter="wheel(1)">
                                      <p:cBhvr>
                                        <p:cTn id="23" dur="1250"/>
                                        <p:tgtEl>
                                          <p:spTgt spid="4"/>
                                        </p:tgtEl>
                                      </p:cBhvr>
                                    </p:animEffect>
                                  </p:childTnLst>
                                </p:cTn>
                              </p:par>
                              <p:par>
                                <p:cTn id="24" presetID="21" presetClass="entr" presetSubtype="1" fill="hold" nodeType="withEffect">
                                  <p:stCondLst>
                                    <p:cond delay="0"/>
                                  </p:stCondLst>
                                  <p:childTnLst>
                                    <p:set>
                                      <p:cBhvr>
                                        <p:cTn id="25" dur="1" fill="hold">
                                          <p:stCondLst>
                                            <p:cond delay="0"/>
                                          </p:stCondLst>
                                        </p:cTn>
                                        <p:tgtEl>
                                          <p:spTgt spid="6"/>
                                        </p:tgtEl>
                                        <p:attrNameLst>
                                          <p:attrName>style.visibility</p:attrName>
                                        </p:attrNameLst>
                                      </p:cBhvr>
                                      <p:to>
                                        <p:strVal val="visible"/>
                                      </p:to>
                                    </p:set>
                                    <p:animEffect transition="in" filter="wheel(1)">
                                      <p:cBhvr>
                                        <p:cTn id="26" dur="1250"/>
                                        <p:tgtEl>
                                          <p:spTgt spid="6"/>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8" fill="hold" grpId="0" nodeType="clickEffect">
                                  <p:stCondLst>
                                    <p:cond delay="0"/>
                                  </p:stCondLst>
                                  <p:childTnLst>
                                    <p:set>
                                      <p:cBhvr>
                                        <p:cTn id="30" dur="1" fill="hold">
                                          <p:stCondLst>
                                            <p:cond delay="0"/>
                                          </p:stCondLst>
                                        </p:cTn>
                                        <p:tgtEl>
                                          <p:spTgt spid="5"/>
                                        </p:tgtEl>
                                        <p:attrNameLst>
                                          <p:attrName>style.visibility</p:attrName>
                                        </p:attrNameLst>
                                      </p:cBhvr>
                                      <p:to>
                                        <p:strVal val="visible"/>
                                      </p:to>
                                    </p:set>
                                    <p:animEffect transition="in" filter="wipe(left)">
                                      <p:cBhvr>
                                        <p:cTn id="31" dur="500"/>
                                        <p:tgtEl>
                                          <p:spTgt spid="5"/>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8" fill="hold" grpId="0" nodeType="clickEffect">
                                  <p:stCondLst>
                                    <p:cond delay="0"/>
                                  </p:stCondLst>
                                  <p:childTnLst>
                                    <p:set>
                                      <p:cBhvr>
                                        <p:cTn id="35" dur="1" fill="hold">
                                          <p:stCondLst>
                                            <p:cond delay="0"/>
                                          </p:stCondLst>
                                        </p:cTn>
                                        <p:tgtEl>
                                          <p:spTgt spid="10"/>
                                        </p:tgtEl>
                                        <p:attrNameLst>
                                          <p:attrName>style.visibility</p:attrName>
                                        </p:attrNameLst>
                                      </p:cBhvr>
                                      <p:to>
                                        <p:strVal val="visible"/>
                                      </p:to>
                                    </p:set>
                                    <p:animEffect transition="in" filter="wipe(left)">
                                      <p:cBhvr>
                                        <p:cTn id="36"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3" grpId="0"/>
      <p:bldP spid="4" grpId="0"/>
      <p:bldP spid="10" grpId="0"/>
      <p:bldP spid="2" grpId="0" uiExpand="1" build="p"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a:blip r:embed="rId2" cstate="email">
            <a:extLst>
              <a:ext uri="{BEBA8EAE-BF5A-486C-A8C5-ECC9F3942E4B}">
                <a14:imgProps xmlns:a14="http://schemas.microsoft.com/office/drawing/2010/main">
                  <a14:imgLayer r:embed="rId3">
                    <a14:imgEffect>
                      <a14:brightnessContrast bright="20000" contrast="-20000"/>
                    </a14:imgEffect>
                  </a14:imgLayer>
                </a14:imgProps>
              </a:ext>
              <a:ext uri="{28A0092B-C50C-407E-A947-70E740481C1C}">
                <a14:useLocalDpi xmlns:a14="http://schemas.microsoft.com/office/drawing/2010/main"/>
              </a:ext>
            </a:extLst>
          </a:blip>
          <a:stretch>
            <a:fillRect b="-21000"/>
          </a:stretch>
        </a:blipFill>
        <a:effectLst/>
      </p:bgPr>
    </p:bg>
    <p:spTree>
      <p:nvGrpSpPr>
        <p:cNvPr id="1" name="">
          <a:extLst>
            <a:ext uri="{FF2B5EF4-FFF2-40B4-BE49-F238E27FC236}">
              <a16:creationId xmlns:a16="http://schemas.microsoft.com/office/drawing/2014/main" id="{BB100EE9-2208-1D18-B158-298BA5BFD32C}"/>
            </a:ext>
          </a:extLst>
        </p:cNvPr>
        <p:cNvGrpSpPr/>
        <p:nvPr/>
      </p:nvGrpSpPr>
      <p:grpSpPr>
        <a:xfrm>
          <a:off x="0" y="0"/>
          <a:ext cx="0" cy="0"/>
          <a:chOff x="0" y="0"/>
          <a:chExt cx="0" cy="0"/>
        </a:xfrm>
      </p:grpSpPr>
      <p:sp>
        <p:nvSpPr>
          <p:cNvPr id="8" name="CuadroTexto 7">
            <a:extLst>
              <a:ext uri="{FF2B5EF4-FFF2-40B4-BE49-F238E27FC236}">
                <a16:creationId xmlns:a16="http://schemas.microsoft.com/office/drawing/2014/main" id="{7CC7ED60-460D-AF53-4C4B-53F880AEE8E3}"/>
              </a:ext>
            </a:extLst>
          </p:cNvPr>
          <p:cNvSpPr txBox="1"/>
          <p:nvPr/>
        </p:nvSpPr>
        <p:spPr>
          <a:xfrm>
            <a:off x="257907" y="1940777"/>
            <a:ext cx="3958234" cy="3477875"/>
          </a:xfrm>
          <a:prstGeom prst="rect">
            <a:avLst/>
          </a:prstGeom>
          <a:noFill/>
        </p:spPr>
        <p:txBody>
          <a:bodyPr wrap="square">
            <a:spAutoFit/>
          </a:bodyPr>
          <a:lstStyle/>
          <a:p>
            <a:pPr>
              <a:spcBef>
                <a:spcPts val="600"/>
              </a:spcBef>
            </a:pPr>
            <a:r>
              <a:rPr lang="de-DE" sz="2200" b="1" dirty="0"/>
              <a:t>In Anlehnung </a:t>
            </a:r>
            <a:br>
              <a:rPr lang="de-DE" sz="2200" b="1" dirty="0"/>
            </a:br>
            <a:r>
              <a:rPr lang="de-DE" sz="2200" b="1" dirty="0"/>
              <a:t>an diese Begebenheit </a:t>
            </a:r>
            <a:br>
              <a:rPr lang="de-DE" sz="2200" b="1" dirty="0"/>
            </a:br>
            <a:r>
              <a:rPr lang="de-DE" sz="2200" b="1" dirty="0"/>
              <a:t>fordert Paulus uns auf, </a:t>
            </a:r>
            <a:br>
              <a:rPr lang="de-DE" sz="2200" b="1" dirty="0"/>
            </a:br>
            <a:r>
              <a:rPr lang="de-DE" sz="2200" b="1" dirty="0"/>
              <a:t>Moses nachzueifern </a:t>
            </a:r>
            <a:br>
              <a:rPr lang="de-DE" sz="2200" b="1" dirty="0"/>
            </a:br>
            <a:r>
              <a:rPr lang="de-DE" sz="2200" b="1" dirty="0"/>
              <a:t>und über </a:t>
            </a:r>
            <a:br>
              <a:rPr lang="de-DE" sz="2200" b="1" dirty="0"/>
            </a:br>
            <a:r>
              <a:rPr lang="de-DE" sz="2200" b="1" dirty="0"/>
              <a:t>die HERRLICHKEIT GOTTES nachzudenken, </a:t>
            </a:r>
            <a:br>
              <a:rPr lang="de-DE" sz="2200" b="1" dirty="0"/>
            </a:br>
            <a:r>
              <a:rPr lang="de-DE" sz="2200" b="1" dirty="0"/>
              <a:t>um so wie ER </a:t>
            </a:r>
            <a:br>
              <a:rPr lang="de-DE" sz="2200" b="1" dirty="0"/>
            </a:br>
            <a:r>
              <a:rPr lang="de-DE" sz="2200" b="1" dirty="0"/>
              <a:t>verwandelt zu werden </a:t>
            </a:r>
            <a:br>
              <a:rPr lang="de-DE" sz="2200" b="1" dirty="0"/>
            </a:br>
            <a:r>
              <a:rPr lang="de-DE" sz="2200" b="1" dirty="0"/>
              <a:t>(2 Kor 3,12-17):</a:t>
            </a:r>
            <a:endParaRPr lang="en" sz="2200" b="1" dirty="0"/>
          </a:p>
        </p:txBody>
      </p:sp>
      <p:sp>
        <p:nvSpPr>
          <p:cNvPr id="4" name="CuadroTexto 3">
            <a:extLst>
              <a:ext uri="{FF2B5EF4-FFF2-40B4-BE49-F238E27FC236}">
                <a16:creationId xmlns:a16="http://schemas.microsoft.com/office/drawing/2014/main" id="{B1CF1B74-F3F7-CC8E-12CE-2118CBA2DCF9}"/>
              </a:ext>
            </a:extLst>
          </p:cNvPr>
          <p:cNvSpPr txBox="1"/>
          <p:nvPr/>
        </p:nvSpPr>
        <p:spPr>
          <a:xfrm>
            <a:off x="2798284" y="647223"/>
            <a:ext cx="8877901" cy="923330"/>
          </a:xfrm>
          <a:prstGeom prst="rect">
            <a:avLst/>
          </a:prstGeom>
          <a:noFill/>
        </p:spPr>
        <p:txBody>
          <a:bodyPr wrap="square">
            <a:spAutoFit/>
          </a:bodyPr>
          <a:lstStyle/>
          <a:p>
            <a:pPr algn="ctr"/>
            <a:r>
              <a:rPr lang="en" b="1" dirty="0">
                <a:solidFill>
                  <a:srgbClr val="7030A0"/>
                </a:solidFill>
                <a:latin typeface="Candara" panose="020E0502030303020204" pitchFamily="34" charset="0"/>
              </a:rPr>
              <a:t>“</a:t>
            </a:r>
            <a:r>
              <a:rPr lang="de-DE" b="1" dirty="0">
                <a:solidFill>
                  <a:srgbClr val="7030A0"/>
                </a:solidFill>
                <a:latin typeface="Candara" panose="020E0502030303020204" pitchFamily="34" charset="0"/>
              </a:rPr>
              <a:t>Als nun Mose vom Berge Sinai herabstieg, hatte er die zwei Tafeln des Gesetzes </a:t>
            </a:r>
            <a:br>
              <a:rPr lang="de-DE" b="1" dirty="0">
                <a:solidFill>
                  <a:srgbClr val="7030A0"/>
                </a:solidFill>
                <a:latin typeface="Candara" panose="020E0502030303020204" pitchFamily="34" charset="0"/>
              </a:rPr>
            </a:br>
            <a:r>
              <a:rPr lang="de-DE" b="1" dirty="0">
                <a:solidFill>
                  <a:srgbClr val="7030A0"/>
                </a:solidFill>
                <a:latin typeface="Candara" panose="020E0502030303020204" pitchFamily="34" charset="0"/>
              </a:rPr>
              <a:t>in seiner Hand und wusste nicht, dass die Haut seines Angesichts glänzte, </a:t>
            </a:r>
            <a:br>
              <a:rPr lang="de-DE" b="1" dirty="0">
                <a:solidFill>
                  <a:srgbClr val="7030A0"/>
                </a:solidFill>
                <a:latin typeface="Candara" panose="020E0502030303020204" pitchFamily="34" charset="0"/>
              </a:rPr>
            </a:br>
            <a:r>
              <a:rPr lang="de-DE" b="1" dirty="0">
                <a:solidFill>
                  <a:srgbClr val="7030A0"/>
                </a:solidFill>
                <a:latin typeface="Candara" panose="020E0502030303020204" pitchFamily="34" charset="0"/>
              </a:rPr>
              <a:t>weil er mit Gott geredet hatte</a:t>
            </a:r>
            <a:r>
              <a:rPr lang="en" b="1" dirty="0">
                <a:solidFill>
                  <a:srgbClr val="7030A0"/>
                </a:solidFill>
                <a:latin typeface="Candara" panose="020E0502030303020204" pitchFamily="34" charset="0"/>
              </a:rPr>
              <a:t>.” </a:t>
            </a:r>
            <a:r>
              <a:rPr lang="en" sz="1400" b="1" dirty="0">
                <a:solidFill>
                  <a:srgbClr val="7030A0"/>
                </a:solidFill>
                <a:latin typeface="Candara" panose="020E0502030303020204" pitchFamily="34" charset="0"/>
              </a:rPr>
              <a:t>(2. Mo 34:29)</a:t>
            </a:r>
          </a:p>
        </p:txBody>
      </p:sp>
      <p:sp>
        <p:nvSpPr>
          <p:cNvPr id="3" name="CuadroTexto 2">
            <a:extLst>
              <a:ext uri="{FF2B5EF4-FFF2-40B4-BE49-F238E27FC236}">
                <a16:creationId xmlns:a16="http://schemas.microsoft.com/office/drawing/2014/main" id="{AF6FE676-AF7A-A0A5-6FC4-1C8D50809934}"/>
              </a:ext>
            </a:extLst>
          </p:cNvPr>
          <p:cNvSpPr txBox="1"/>
          <p:nvPr/>
        </p:nvSpPr>
        <p:spPr>
          <a:xfrm>
            <a:off x="2556164" y="0"/>
            <a:ext cx="9635836" cy="769441"/>
          </a:xfrm>
          <a:prstGeom prst="rect">
            <a:avLst/>
          </a:prstGeom>
          <a:noFill/>
        </p:spPr>
        <p:txBody>
          <a:bodyPr wrap="square">
            <a:spAutoFit/>
            <a:scene3d>
              <a:camera prst="orthographicFront"/>
              <a:lightRig rig="harsh" dir="t"/>
            </a:scene3d>
            <a:sp3d extrusionH="57150" prstMaterial="matte">
              <a:bevelT w="63500" h="12700" prst="angle"/>
              <a:contourClr>
                <a:schemeClr val="bg1">
                  <a:lumMod val="65000"/>
                </a:schemeClr>
              </a:contourClr>
            </a:sp3d>
          </a:bodyPr>
          <a:lstStyle/>
          <a:p>
            <a:pPr algn="ctr"/>
            <a:r>
              <a:rPr lang="en" sz="4400" b="1" dirty="0">
                <a:ln/>
                <a:solidFill>
                  <a:schemeClr val="accent3"/>
                </a:solidFill>
              </a:rPr>
              <a:t>DIE HERRLICHKEIT GOTTES ERLEBEN</a:t>
            </a:r>
          </a:p>
        </p:txBody>
      </p:sp>
      <p:sp>
        <p:nvSpPr>
          <p:cNvPr id="6" name="CuadroTexto 7">
            <a:extLst>
              <a:ext uri="{FF2B5EF4-FFF2-40B4-BE49-F238E27FC236}">
                <a16:creationId xmlns:a16="http://schemas.microsoft.com/office/drawing/2014/main" id="{516F493D-EC05-BB74-925D-29AB8F4A7490}"/>
              </a:ext>
            </a:extLst>
          </p:cNvPr>
          <p:cNvSpPr txBox="1"/>
          <p:nvPr/>
        </p:nvSpPr>
        <p:spPr>
          <a:xfrm>
            <a:off x="3945173" y="1416215"/>
            <a:ext cx="7988920" cy="5262979"/>
          </a:xfrm>
          <a:prstGeom prst="rect">
            <a:avLst/>
          </a:prstGeom>
          <a:noFill/>
        </p:spPr>
        <p:txBody>
          <a:bodyPr wrap="square">
            <a:spAutoFit/>
          </a:bodyPr>
          <a:lstStyle/>
          <a:p>
            <a:pPr>
              <a:spcBef>
                <a:spcPts val="600"/>
              </a:spcBef>
            </a:pPr>
            <a:r>
              <a:rPr lang="de-DE" sz="2400" b="1" dirty="0"/>
              <a:t>„12 Weil wir nun solche Hoffnung haben, </a:t>
            </a:r>
            <a:br>
              <a:rPr lang="de-DE" sz="2400" b="1" dirty="0"/>
            </a:br>
            <a:r>
              <a:rPr lang="de-DE" sz="2400" b="1" dirty="0"/>
              <a:t>sind wir VOLLER FREIMUT 13 und nicht wie Mose, </a:t>
            </a:r>
            <a:br>
              <a:rPr lang="de-DE" sz="2400" b="1" dirty="0"/>
            </a:br>
            <a:r>
              <a:rPr lang="de-DE" sz="2400" b="1" dirty="0"/>
              <a:t>der eine Decke über sein Angesicht legte, </a:t>
            </a:r>
            <a:br>
              <a:rPr lang="de-DE" sz="2400" b="1" dirty="0"/>
            </a:br>
            <a:r>
              <a:rPr lang="de-DE" sz="2400" b="1" dirty="0"/>
              <a:t>damit die Israeliten nicht sahen das Ende dessen, </a:t>
            </a:r>
            <a:br>
              <a:rPr lang="de-DE" sz="2400" b="1" dirty="0"/>
            </a:br>
            <a:r>
              <a:rPr lang="de-DE" sz="2400" b="1" dirty="0"/>
              <a:t>was da vergeht. 14 Aber ihr Sinn wurde verstockt. </a:t>
            </a:r>
            <a:br>
              <a:rPr lang="de-DE" sz="2400" b="1" dirty="0"/>
            </a:br>
            <a:r>
              <a:rPr lang="de-DE" sz="2400" b="1" dirty="0"/>
              <a:t>Denn bis auf den heutigen Tag bleibt diese Decke </a:t>
            </a:r>
            <a:br>
              <a:rPr lang="de-DE" sz="2400" b="1" dirty="0"/>
            </a:br>
            <a:r>
              <a:rPr lang="de-DE" sz="2400" b="1" dirty="0"/>
              <a:t>über dem alten Bund, wenn daraus gelesen wird; </a:t>
            </a:r>
            <a:br>
              <a:rPr lang="de-DE" sz="2400" b="1" dirty="0"/>
            </a:br>
            <a:r>
              <a:rPr lang="de-DE" sz="2400" b="1" dirty="0"/>
              <a:t>sie wird nicht aufgedeckt, weil sie in Christus abgetan wird. 15 Aber bis auf den heutigen Tag, </a:t>
            </a:r>
            <a:br>
              <a:rPr lang="de-DE" sz="2400" b="1" dirty="0"/>
            </a:br>
            <a:r>
              <a:rPr lang="de-DE" sz="2400" b="1" dirty="0"/>
              <a:t>wenn Mose gelesen wird, liegt die Decke </a:t>
            </a:r>
            <a:br>
              <a:rPr lang="de-DE" sz="2400" b="1" dirty="0"/>
            </a:br>
            <a:r>
              <a:rPr lang="de-DE" sz="2400" b="1" dirty="0"/>
              <a:t>auf ihrem Herzen. 16 Wenn es aber umkehrt </a:t>
            </a:r>
            <a:br>
              <a:rPr lang="de-DE" sz="2400" b="1" dirty="0"/>
            </a:br>
            <a:r>
              <a:rPr lang="de-DE" sz="2400" b="1" dirty="0"/>
              <a:t>zu dem Herrn, so wird die Decke abgetan. </a:t>
            </a:r>
            <a:br>
              <a:rPr lang="de-DE" sz="2400" b="1" dirty="0"/>
            </a:br>
            <a:r>
              <a:rPr lang="de-DE" sz="2400" b="1" dirty="0">
                <a:highlight>
                  <a:srgbClr val="FFC17F"/>
                </a:highlight>
              </a:rPr>
              <a:t>17 Der Herr ist der Geist; </a:t>
            </a:r>
            <a:br>
              <a:rPr lang="de-DE" sz="2400" b="1" dirty="0">
                <a:highlight>
                  <a:srgbClr val="FFC17F"/>
                </a:highlight>
              </a:rPr>
            </a:br>
            <a:r>
              <a:rPr lang="de-DE" sz="2400" b="1" dirty="0">
                <a:highlight>
                  <a:srgbClr val="FFC17F"/>
                </a:highlight>
              </a:rPr>
              <a:t>wo aber der Geist des Herrn ist, da ist Freiheit.“ </a:t>
            </a:r>
            <a:endParaRPr lang="en" sz="2400" b="1" dirty="0"/>
          </a:p>
        </p:txBody>
      </p:sp>
      <p:sp>
        <p:nvSpPr>
          <p:cNvPr id="11" name="Scrollen: horizontal 10">
            <a:extLst>
              <a:ext uri="{FF2B5EF4-FFF2-40B4-BE49-F238E27FC236}">
                <a16:creationId xmlns:a16="http://schemas.microsoft.com/office/drawing/2014/main" id="{B3B507C0-FCCF-9CFB-E9CF-C161FEAA8428}"/>
              </a:ext>
            </a:extLst>
          </p:cNvPr>
          <p:cNvSpPr/>
          <p:nvPr/>
        </p:nvSpPr>
        <p:spPr>
          <a:xfrm>
            <a:off x="164327" y="-51245"/>
            <a:ext cx="2391837" cy="1556056"/>
          </a:xfrm>
          <a:prstGeom prst="horizontalScroll">
            <a:avLst/>
          </a:prstGeom>
          <a:solidFill>
            <a:schemeClr val="accent5">
              <a:lumMod val="20000"/>
              <a:lumOff val="80000"/>
              <a:alpha val="9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tabLst>
                <a:tab pos="90488" algn="l"/>
              </a:tabLst>
            </a:pPr>
            <a:r>
              <a:rPr lang="de-DE" b="1" dirty="0"/>
              <a:t>	</a:t>
            </a:r>
            <a:r>
              <a:rPr lang="de-DE" sz="2000" b="1" i="1" dirty="0">
                <a:solidFill>
                  <a:srgbClr val="6C0401"/>
                </a:solidFill>
              </a:rPr>
              <a:t>Do, 18. Sep ‘25 – Moses leuchtendes Gesicht</a:t>
            </a:r>
            <a:endParaRPr lang="de-DE" b="1" dirty="0"/>
          </a:p>
        </p:txBody>
      </p:sp>
    </p:spTree>
    <p:extLst>
      <p:ext uri="{BB962C8B-B14F-4D97-AF65-F5344CB8AC3E}">
        <p14:creationId xmlns:p14="http://schemas.microsoft.com/office/powerpoint/2010/main" val="19947830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left)">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6"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a:blip r:embed="rId2" cstate="email">
            <a:extLst>
              <a:ext uri="{BEBA8EAE-BF5A-486C-A8C5-ECC9F3942E4B}">
                <a14:imgProps xmlns:a14="http://schemas.microsoft.com/office/drawing/2010/main">
                  <a14:imgLayer r:embed="rId3">
                    <a14:imgEffect>
                      <a14:brightnessContrast bright="20000" contrast="-20000"/>
                    </a14:imgEffect>
                  </a14:imgLayer>
                </a14:imgProps>
              </a:ext>
              <a:ext uri="{28A0092B-C50C-407E-A947-70E740481C1C}">
                <a14:useLocalDpi xmlns:a14="http://schemas.microsoft.com/office/drawing/2010/main"/>
              </a:ext>
            </a:extLst>
          </a:blip>
          <a:stretch>
            <a:fillRect b="-21000"/>
          </a:stretch>
        </a:blipFill>
        <a:effectLst/>
      </p:bgPr>
    </p:bg>
    <p:spTree>
      <p:nvGrpSpPr>
        <p:cNvPr id="1" name="">
          <a:extLst>
            <a:ext uri="{FF2B5EF4-FFF2-40B4-BE49-F238E27FC236}">
              <a16:creationId xmlns:a16="http://schemas.microsoft.com/office/drawing/2014/main" id="{8487B742-A0D2-8E31-53D4-EC0EFC0F20B9}"/>
            </a:ext>
          </a:extLst>
        </p:cNvPr>
        <p:cNvGrpSpPr/>
        <p:nvPr/>
      </p:nvGrpSpPr>
      <p:grpSpPr>
        <a:xfrm>
          <a:off x="0" y="0"/>
          <a:ext cx="0" cy="0"/>
          <a:chOff x="0" y="0"/>
          <a:chExt cx="0" cy="0"/>
        </a:xfrm>
      </p:grpSpPr>
      <p:pic>
        <p:nvPicPr>
          <p:cNvPr id="12" name="Imagen 11">
            <a:extLst>
              <a:ext uri="{FF2B5EF4-FFF2-40B4-BE49-F238E27FC236}">
                <a16:creationId xmlns:a16="http://schemas.microsoft.com/office/drawing/2014/main" id="{7A59B79E-36C2-786E-FF7D-E2EAD39FBA59}"/>
              </a:ext>
            </a:extLst>
          </p:cNvPr>
          <p:cNvPicPr>
            <a:picLocks noChangeAspect="1"/>
          </p:cNvPicPr>
          <p:nvPr/>
        </p:nvPicPr>
        <p:blipFill>
          <a:blip r:embed="rId4" cstate="email">
            <a:extLst>
              <a:ext uri="{28A0092B-C50C-407E-A947-70E740481C1C}">
                <a14:useLocalDpi xmlns:a14="http://schemas.microsoft.com/office/drawing/2010/main"/>
              </a:ext>
            </a:extLst>
          </a:blip>
          <a:srcRect/>
          <a:stretch/>
        </p:blipFill>
        <p:spPr>
          <a:xfrm>
            <a:off x="2990077" y="32172"/>
            <a:ext cx="9048160" cy="6902211"/>
          </a:xfrm>
          <a:prstGeom prst="rect">
            <a:avLst/>
          </a:prstGeom>
          <a:effectLst>
            <a:softEdge rad="635000"/>
          </a:effectLst>
        </p:spPr>
      </p:pic>
      <p:sp>
        <p:nvSpPr>
          <p:cNvPr id="7" name="CuadroTexto 6">
            <a:extLst>
              <a:ext uri="{FF2B5EF4-FFF2-40B4-BE49-F238E27FC236}">
                <a16:creationId xmlns:a16="http://schemas.microsoft.com/office/drawing/2014/main" id="{42DBBE77-5805-C6F2-9318-40E974CFF184}"/>
              </a:ext>
            </a:extLst>
          </p:cNvPr>
          <p:cNvSpPr txBox="1"/>
          <p:nvPr/>
        </p:nvSpPr>
        <p:spPr>
          <a:xfrm>
            <a:off x="6411364" y="4472170"/>
            <a:ext cx="4705350" cy="2462213"/>
          </a:xfrm>
          <a:prstGeom prst="rect">
            <a:avLst/>
          </a:prstGeom>
          <a:noFill/>
        </p:spPr>
        <p:txBody>
          <a:bodyPr wrap="square">
            <a:spAutoFit/>
          </a:bodyPr>
          <a:lstStyle/>
          <a:p>
            <a:pPr algn="ctr">
              <a:spcBef>
                <a:spcPts val="600"/>
              </a:spcBef>
            </a:pPr>
            <a:r>
              <a:rPr lang="de-DE" sz="2200" b="1" dirty="0"/>
              <a:t>Moses ist ein Vorbild dafür, </a:t>
            </a:r>
            <a:br>
              <a:rPr lang="de-DE" sz="2200" b="1" dirty="0"/>
            </a:br>
            <a:r>
              <a:rPr lang="de-DE" sz="2200" b="1" dirty="0"/>
              <a:t>was GOTT für uns tun kann, </a:t>
            </a:r>
            <a:br>
              <a:rPr lang="de-DE" sz="2200" b="1" dirty="0"/>
            </a:br>
            <a:r>
              <a:rPr lang="de-DE" sz="2200" b="1" dirty="0"/>
              <a:t>wenn wir Ihm erlauben, </a:t>
            </a:r>
            <a:br>
              <a:rPr lang="de-DE" sz="2200" b="1" dirty="0"/>
            </a:br>
            <a:r>
              <a:rPr lang="de-DE" sz="2200" b="1" dirty="0">
                <a:highlight>
                  <a:srgbClr val="FFC17F"/>
                </a:highlight>
              </a:rPr>
              <a:t>unseren Charakter zu verwandeln </a:t>
            </a:r>
            <a:br>
              <a:rPr lang="de-DE" sz="2200" b="1" dirty="0"/>
            </a:br>
            <a:r>
              <a:rPr lang="de-DE" sz="2200" b="1" dirty="0"/>
              <a:t>und </a:t>
            </a:r>
            <a:r>
              <a:rPr lang="de-DE" sz="2200" b="1" dirty="0">
                <a:highlight>
                  <a:srgbClr val="FFC17F"/>
                </a:highlight>
              </a:rPr>
              <a:t>uns</a:t>
            </a:r>
            <a:r>
              <a:rPr lang="de-DE" sz="2200" b="1" dirty="0"/>
              <a:t> </a:t>
            </a:r>
            <a:br>
              <a:rPr lang="de-DE" sz="2200" b="1" dirty="0"/>
            </a:br>
            <a:r>
              <a:rPr lang="de-DE" sz="2200" b="1" dirty="0">
                <a:highlight>
                  <a:srgbClr val="FFC17F"/>
                </a:highlight>
              </a:rPr>
              <a:t>nach Seinem GÖTTLICHEN BILD</a:t>
            </a:r>
            <a:br>
              <a:rPr lang="de-DE" sz="2200" b="1" dirty="0">
                <a:highlight>
                  <a:srgbClr val="FFC17F"/>
                </a:highlight>
              </a:rPr>
            </a:br>
            <a:r>
              <a:rPr lang="de-DE" sz="2200" b="1" dirty="0">
                <a:highlight>
                  <a:srgbClr val="FFC17F"/>
                </a:highlight>
              </a:rPr>
              <a:t>zu formen.</a:t>
            </a:r>
            <a:endParaRPr lang="en" sz="2200" b="1" dirty="0">
              <a:highlight>
                <a:srgbClr val="FFC17F"/>
              </a:highlight>
            </a:endParaRPr>
          </a:p>
        </p:txBody>
      </p:sp>
      <p:sp>
        <p:nvSpPr>
          <p:cNvPr id="4" name="CuadroTexto 3">
            <a:extLst>
              <a:ext uri="{FF2B5EF4-FFF2-40B4-BE49-F238E27FC236}">
                <a16:creationId xmlns:a16="http://schemas.microsoft.com/office/drawing/2014/main" id="{0B4CAE97-56DA-F529-28FA-109A277D7309}"/>
              </a:ext>
            </a:extLst>
          </p:cNvPr>
          <p:cNvSpPr txBox="1"/>
          <p:nvPr/>
        </p:nvSpPr>
        <p:spPr>
          <a:xfrm>
            <a:off x="1028700" y="647223"/>
            <a:ext cx="10647485" cy="646331"/>
          </a:xfrm>
          <a:prstGeom prst="rect">
            <a:avLst/>
          </a:prstGeom>
          <a:noFill/>
        </p:spPr>
        <p:txBody>
          <a:bodyPr wrap="square">
            <a:spAutoFit/>
          </a:bodyPr>
          <a:lstStyle/>
          <a:p>
            <a:pPr algn="ctr"/>
            <a:r>
              <a:rPr lang="en" b="1" dirty="0">
                <a:solidFill>
                  <a:srgbClr val="7030A0"/>
                </a:solidFill>
                <a:latin typeface="Candara" panose="020E0502030303020204" pitchFamily="34" charset="0"/>
              </a:rPr>
              <a:t>“</a:t>
            </a:r>
            <a:r>
              <a:rPr lang="de-DE" b="1" dirty="0">
                <a:solidFill>
                  <a:srgbClr val="7030A0"/>
                </a:solidFill>
                <a:latin typeface="Candara" panose="020E0502030303020204" pitchFamily="34" charset="0"/>
              </a:rPr>
              <a:t>Als nun Mose vom Berge Sinai herabstieg, hatte er die zwei Tafeln des Gesetzes in seiner Hand und wusste nicht, dass die Haut seines Angesichts glänzte, weil er mit Gott geredet hatte</a:t>
            </a:r>
            <a:r>
              <a:rPr lang="en" b="1" dirty="0">
                <a:solidFill>
                  <a:srgbClr val="7030A0"/>
                </a:solidFill>
                <a:latin typeface="Candara" panose="020E0502030303020204" pitchFamily="34" charset="0"/>
              </a:rPr>
              <a:t>.” </a:t>
            </a:r>
            <a:r>
              <a:rPr lang="en" sz="1400" b="1" dirty="0">
                <a:solidFill>
                  <a:srgbClr val="7030A0"/>
                </a:solidFill>
                <a:latin typeface="Candara" panose="020E0502030303020204" pitchFamily="34" charset="0"/>
              </a:rPr>
              <a:t>(2. Mo 34:29)</a:t>
            </a:r>
          </a:p>
        </p:txBody>
      </p:sp>
      <p:sp>
        <p:nvSpPr>
          <p:cNvPr id="3" name="CuadroTexto 2">
            <a:extLst>
              <a:ext uri="{FF2B5EF4-FFF2-40B4-BE49-F238E27FC236}">
                <a16:creationId xmlns:a16="http://schemas.microsoft.com/office/drawing/2014/main" id="{D9A28D0F-34A6-FB29-4341-D001E46B56BC}"/>
              </a:ext>
            </a:extLst>
          </p:cNvPr>
          <p:cNvSpPr txBox="1"/>
          <p:nvPr/>
        </p:nvSpPr>
        <p:spPr>
          <a:xfrm>
            <a:off x="2556164" y="0"/>
            <a:ext cx="9635836" cy="769441"/>
          </a:xfrm>
          <a:prstGeom prst="rect">
            <a:avLst/>
          </a:prstGeom>
          <a:noFill/>
        </p:spPr>
        <p:txBody>
          <a:bodyPr wrap="square">
            <a:spAutoFit/>
            <a:scene3d>
              <a:camera prst="orthographicFront"/>
              <a:lightRig rig="harsh" dir="t"/>
            </a:scene3d>
            <a:sp3d extrusionH="57150" prstMaterial="matte">
              <a:bevelT w="63500" h="12700" prst="angle"/>
              <a:contourClr>
                <a:schemeClr val="bg1">
                  <a:lumMod val="65000"/>
                </a:schemeClr>
              </a:contourClr>
            </a:sp3d>
          </a:bodyPr>
          <a:lstStyle/>
          <a:p>
            <a:pPr algn="ctr"/>
            <a:r>
              <a:rPr lang="en" sz="4400" b="1" dirty="0">
                <a:ln/>
                <a:solidFill>
                  <a:schemeClr val="accent3"/>
                </a:solidFill>
              </a:rPr>
              <a:t>DIE HERRLICHKEIT GOTTES ERLEBEN</a:t>
            </a:r>
          </a:p>
        </p:txBody>
      </p:sp>
      <p:sp>
        <p:nvSpPr>
          <p:cNvPr id="9" name="CuadroTexto 7">
            <a:extLst>
              <a:ext uri="{FF2B5EF4-FFF2-40B4-BE49-F238E27FC236}">
                <a16:creationId xmlns:a16="http://schemas.microsoft.com/office/drawing/2014/main" id="{C75A050D-B0FB-F68C-AF72-764AA9E056DA}"/>
              </a:ext>
            </a:extLst>
          </p:cNvPr>
          <p:cNvSpPr txBox="1"/>
          <p:nvPr/>
        </p:nvSpPr>
        <p:spPr>
          <a:xfrm>
            <a:off x="-188388" y="1293554"/>
            <a:ext cx="4164611" cy="3816429"/>
          </a:xfrm>
          <a:prstGeom prst="rect">
            <a:avLst/>
          </a:prstGeom>
          <a:noFill/>
        </p:spPr>
        <p:txBody>
          <a:bodyPr wrap="square">
            <a:spAutoFit/>
          </a:bodyPr>
          <a:lstStyle/>
          <a:p>
            <a:pPr algn="ctr">
              <a:spcBef>
                <a:spcPts val="600"/>
              </a:spcBef>
            </a:pPr>
            <a:r>
              <a:rPr lang="de-DE" sz="2200" b="1" dirty="0"/>
              <a:t>„18 Wir alle aber </a:t>
            </a:r>
            <a:br>
              <a:rPr lang="de-DE" sz="2200" b="1" dirty="0"/>
            </a:br>
            <a:r>
              <a:rPr lang="de-DE" sz="2200" b="1" dirty="0"/>
              <a:t>spiegeln </a:t>
            </a:r>
            <a:br>
              <a:rPr lang="de-DE" sz="2200" b="1" dirty="0"/>
            </a:br>
            <a:r>
              <a:rPr lang="de-DE" sz="2200" b="1" dirty="0"/>
              <a:t>mit aufgedecktem Angesicht </a:t>
            </a:r>
            <a:br>
              <a:rPr lang="de-DE" sz="2200" b="1" dirty="0"/>
            </a:br>
            <a:r>
              <a:rPr lang="de-DE" sz="2200" b="1" dirty="0"/>
              <a:t>die HERRLICHKEIT </a:t>
            </a:r>
            <a:br>
              <a:rPr lang="de-DE" sz="2200" b="1" dirty="0"/>
            </a:br>
            <a:r>
              <a:rPr lang="de-DE" sz="2200" b="1" dirty="0"/>
              <a:t>des HERRN wider, </a:t>
            </a:r>
            <a:br>
              <a:rPr lang="de-DE" sz="2200" b="1" dirty="0"/>
            </a:br>
            <a:r>
              <a:rPr lang="de-DE" sz="2200" b="1" dirty="0"/>
              <a:t>und wir werden verwandelt </a:t>
            </a:r>
            <a:br>
              <a:rPr lang="de-DE" sz="2200" b="1" dirty="0"/>
            </a:br>
            <a:r>
              <a:rPr lang="de-DE" sz="2200" b="1" dirty="0"/>
              <a:t>in SEIN BILD </a:t>
            </a:r>
            <a:br>
              <a:rPr lang="de-DE" sz="2200" b="1" dirty="0"/>
            </a:br>
            <a:r>
              <a:rPr lang="de-DE" sz="2200" b="1" dirty="0"/>
              <a:t>von einer HERRLICHKEIT </a:t>
            </a:r>
            <a:br>
              <a:rPr lang="de-DE" sz="2200" b="1" dirty="0"/>
            </a:br>
            <a:r>
              <a:rPr lang="de-DE" sz="2200" b="1" dirty="0"/>
              <a:t>zur andern </a:t>
            </a:r>
            <a:br>
              <a:rPr lang="de-DE" sz="2200" b="1" dirty="0"/>
            </a:br>
            <a:r>
              <a:rPr lang="de-DE" sz="2200" b="1" dirty="0"/>
              <a:t>von dem HERRN, </a:t>
            </a:r>
            <a:br>
              <a:rPr lang="de-DE" sz="2200" b="1" dirty="0"/>
            </a:br>
            <a:r>
              <a:rPr lang="de-DE" sz="2200" b="1" dirty="0"/>
              <a:t>der der GEIST ist.“ </a:t>
            </a:r>
            <a:endParaRPr lang="en" sz="2200" b="1" dirty="0"/>
          </a:p>
        </p:txBody>
      </p:sp>
      <p:sp>
        <p:nvSpPr>
          <p:cNvPr id="2" name="Scrollen: horizontal 1">
            <a:extLst>
              <a:ext uri="{FF2B5EF4-FFF2-40B4-BE49-F238E27FC236}">
                <a16:creationId xmlns:a16="http://schemas.microsoft.com/office/drawing/2014/main" id="{2A2FA850-8576-C6BB-607C-B09CE96C8E72}"/>
              </a:ext>
            </a:extLst>
          </p:cNvPr>
          <p:cNvSpPr/>
          <p:nvPr/>
        </p:nvSpPr>
        <p:spPr>
          <a:xfrm>
            <a:off x="164327" y="5109983"/>
            <a:ext cx="2391837" cy="1556056"/>
          </a:xfrm>
          <a:prstGeom prst="horizontalScroll">
            <a:avLst/>
          </a:prstGeom>
          <a:solidFill>
            <a:schemeClr val="accent5">
              <a:lumMod val="20000"/>
              <a:lumOff val="80000"/>
              <a:alpha val="9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tabLst>
                <a:tab pos="90488" algn="l"/>
              </a:tabLst>
            </a:pPr>
            <a:r>
              <a:rPr lang="de-DE" b="1" dirty="0"/>
              <a:t>	</a:t>
            </a:r>
            <a:r>
              <a:rPr lang="de-DE" sz="2000" b="1" i="1" dirty="0">
                <a:solidFill>
                  <a:srgbClr val="6C0401"/>
                </a:solidFill>
              </a:rPr>
              <a:t>Do, 18. Sep ‘25 – Moses leuchtendes Gesicht</a:t>
            </a:r>
            <a:endParaRPr lang="de-DE" b="1" dirty="0"/>
          </a:p>
        </p:txBody>
      </p:sp>
    </p:spTree>
    <p:extLst>
      <p:ext uri="{BB962C8B-B14F-4D97-AF65-F5344CB8AC3E}">
        <p14:creationId xmlns:p14="http://schemas.microsoft.com/office/powerpoint/2010/main" val="13568900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37" presetClass="entr" presetSubtype="0" fill="hold"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1000"/>
                                        <p:tgtEl>
                                          <p:spTgt spid="12"/>
                                        </p:tgtEl>
                                      </p:cBhvr>
                                    </p:animEffect>
                                    <p:anim calcmode="lin" valueType="num">
                                      <p:cBhvr>
                                        <p:cTn id="13" dur="1000" fill="hold"/>
                                        <p:tgtEl>
                                          <p:spTgt spid="12"/>
                                        </p:tgtEl>
                                        <p:attrNameLst>
                                          <p:attrName>ppt_x</p:attrName>
                                        </p:attrNameLst>
                                      </p:cBhvr>
                                      <p:tavLst>
                                        <p:tav tm="0">
                                          <p:val>
                                            <p:strVal val="#ppt_x"/>
                                          </p:val>
                                        </p:tav>
                                        <p:tav tm="100000">
                                          <p:val>
                                            <p:strVal val="#ppt_x"/>
                                          </p:val>
                                        </p:tav>
                                      </p:tavLst>
                                    </p:anim>
                                    <p:anim calcmode="lin" valueType="num">
                                      <p:cBhvr>
                                        <p:cTn id="14" dur="900" decel="100000" fill="hold"/>
                                        <p:tgtEl>
                                          <p:spTgt spid="12"/>
                                        </p:tgtEl>
                                        <p:attrNameLst>
                                          <p:attrName>ppt_y</p:attrName>
                                        </p:attrNameLst>
                                      </p:cBhvr>
                                      <p:tavLst>
                                        <p:tav tm="0">
                                          <p:val>
                                            <p:strVal val="#ppt_y+1"/>
                                          </p:val>
                                        </p:tav>
                                        <p:tav tm="100000">
                                          <p:val>
                                            <p:strVal val="#ppt_y-.03"/>
                                          </p:val>
                                        </p:tav>
                                      </p:tavLst>
                                    </p:anim>
                                    <p:anim calcmode="lin" valueType="num">
                                      <p:cBhvr>
                                        <p:cTn id="15"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par>
                          <p:cTn id="16" fill="hold">
                            <p:stCondLst>
                              <p:cond delay="1000"/>
                            </p:stCondLst>
                            <p:childTnLst>
                              <p:par>
                                <p:cTn id="17" presetID="22" presetClass="entr" presetSubtype="8" fill="hold" grpId="0" nodeType="after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wipe(left)">
                                      <p:cBhvr>
                                        <p:cTn id="1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3000" r="-13000"/>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FD9931F6-9B32-6AAE-48CA-6B7135E05954}"/>
              </a:ext>
            </a:extLst>
          </p:cNvPr>
          <p:cNvSpPr txBox="1"/>
          <p:nvPr/>
        </p:nvSpPr>
        <p:spPr>
          <a:xfrm>
            <a:off x="1837660" y="2149019"/>
            <a:ext cx="8842461" cy="4708981"/>
          </a:xfrm>
          <a:prstGeom prst="rect">
            <a:avLst/>
          </a:prstGeom>
          <a:noFill/>
        </p:spPr>
        <p:txBody>
          <a:bodyPr wrap="square">
            <a:spAutoFit/>
          </a:bodyPr>
          <a:lstStyle/>
          <a:p>
            <a:pPr algn="ctr">
              <a:spcBef>
                <a:spcPts val="600"/>
              </a:spcBef>
            </a:pPr>
            <a:r>
              <a:rPr lang="en" sz="2800" b="1" dirty="0">
                <a:latin typeface="Constantia" panose="02030602050306030303" pitchFamily="18" charset="0"/>
              </a:rPr>
              <a:t>“</a:t>
            </a:r>
            <a:r>
              <a:rPr lang="de-DE" sz="2800" b="1" dirty="0">
                <a:latin typeface="Constantia" panose="02030602050306030303" pitchFamily="18" charset="0"/>
              </a:rPr>
              <a:t>Glaubst du, dass GOTT den Mose </a:t>
            </a:r>
            <a:br>
              <a:rPr lang="de-DE" sz="2800" b="1" dirty="0">
                <a:latin typeface="Constantia" panose="02030602050306030303" pitchFamily="18" charset="0"/>
              </a:rPr>
            </a:br>
            <a:r>
              <a:rPr lang="de-DE" sz="2800" b="1" dirty="0">
                <a:latin typeface="Constantia" panose="02030602050306030303" pitchFamily="18" charset="0"/>
              </a:rPr>
              <a:t>für seine Anmaßung zurechtgewiesen hat? </a:t>
            </a:r>
          </a:p>
          <a:p>
            <a:pPr algn="ctr">
              <a:spcBef>
                <a:spcPts val="600"/>
              </a:spcBef>
            </a:pPr>
            <a:br>
              <a:rPr lang="de-DE" sz="2800" b="1" dirty="0">
                <a:latin typeface="Constantia" panose="02030602050306030303" pitchFamily="18" charset="0"/>
              </a:rPr>
            </a:br>
            <a:r>
              <a:rPr lang="de-DE" sz="2800" b="1" dirty="0">
                <a:latin typeface="Constantia" panose="02030602050306030303" pitchFamily="18" charset="0"/>
              </a:rPr>
              <a:t>Nein, ganz und gar nicht. </a:t>
            </a:r>
            <a:br>
              <a:rPr lang="de-DE" sz="2800" b="1" dirty="0">
                <a:latin typeface="Constantia" panose="02030602050306030303" pitchFamily="18" charset="0"/>
              </a:rPr>
            </a:br>
            <a:r>
              <a:rPr lang="de-DE" sz="2800" b="1" dirty="0">
                <a:latin typeface="Constantia" panose="02030602050306030303" pitchFamily="18" charset="0"/>
              </a:rPr>
              <a:t>Mose stellte diese Bitte nicht aus bloßer Neugier. </a:t>
            </a:r>
          </a:p>
          <a:p>
            <a:pPr algn="ctr">
              <a:spcBef>
                <a:spcPts val="600"/>
              </a:spcBef>
            </a:pPr>
            <a:r>
              <a:rPr lang="de-DE" sz="2800" b="1" dirty="0">
                <a:latin typeface="Constantia" panose="02030602050306030303" pitchFamily="18" charset="0"/>
              </a:rPr>
              <a:t>Er hatte ein Ziel vor Augen. </a:t>
            </a:r>
          </a:p>
          <a:p>
            <a:pPr algn="ctr">
              <a:spcBef>
                <a:spcPts val="600"/>
              </a:spcBef>
            </a:pPr>
            <a:r>
              <a:rPr lang="de-DE" sz="2800" b="1" dirty="0">
                <a:latin typeface="Constantia" panose="02030602050306030303" pitchFamily="18" charset="0"/>
              </a:rPr>
              <a:t>Er sah, dass er mit seiner eigenen Kraft </a:t>
            </a:r>
            <a:br>
              <a:rPr lang="de-DE" sz="2800" b="1" dirty="0">
                <a:latin typeface="Constantia" panose="02030602050306030303" pitchFamily="18" charset="0"/>
              </a:rPr>
            </a:br>
            <a:r>
              <a:rPr lang="de-DE" sz="2800" b="1" dirty="0">
                <a:latin typeface="Constantia" panose="02030602050306030303" pitchFamily="18" charset="0"/>
              </a:rPr>
              <a:t>das WERK GOTTES nicht </a:t>
            </a:r>
            <a:br>
              <a:rPr lang="de-DE" sz="2800" b="1" dirty="0">
                <a:latin typeface="Constantia" panose="02030602050306030303" pitchFamily="18" charset="0"/>
              </a:rPr>
            </a:br>
            <a:r>
              <a:rPr lang="de-DE" sz="2800" b="1" dirty="0">
                <a:latin typeface="Constantia" panose="02030602050306030303" pitchFamily="18" charset="0"/>
              </a:rPr>
              <a:t>in angemessener Weise vollbringen konnte. </a:t>
            </a:r>
          </a:p>
          <a:p>
            <a:pPr algn="ctr">
              <a:spcBef>
                <a:spcPts val="600"/>
              </a:spcBef>
            </a:pPr>
            <a:endParaRPr lang="de-DE" sz="2800" b="1" dirty="0">
              <a:latin typeface="Constantia" panose="02030602050306030303" pitchFamily="18" charset="0"/>
            </a:endParaRPr>
          </a:p>
        </p:txBody>
      </p:sp>
    </p:spTree>
    <p:extLst>
      <p:ext uri="{BB962C8B-B14F-4D97-AF65-F5344CB8AC3E}">
        <p14:creationId xmlns:p14="http://schemas.microsoft.com/office/powerpoint/2010/main" val="19135470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472E14C2-5232-FB79-ADDB-AAF20048E781}"/>
            </a:ext>
          </a:extLst>
        </p:cNvPr>
        <p:cNvGrpSpPr/>
        <p:nvPr/>
      </p:nvGrpSpPr>
      <p:grpSpPr>
        <a:xfrm>
          <a:off x="0" y="0"/>
          <a:ext cx="0" cy="0"/>
          <a:chOff x="0" y="0"/>
          <a:chExt cx="0" cy="0"/>
        </a:xfrm>
      </p:grpSpPr>
      <p:sp>
        <p:nvSpPr>
          <p:cNvPr id="8" name="Rectangle 7">
            <a:extLst>
              <a:ext uri="{FF2B5EF4-FFF2-40B4-BE49-F238E27FC236}">
                <a16:creationId xmlns:a16="http://schemas.microsoft.com/office/drawing/2014/main" id="{B9119FD8-EC55-22BB-2277-03B06794E18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DFD0F1"/>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10" name="Rectangle 9">
            <a:extLst>
              <a:ext uri="{FF2B5EF4-FFF2-40B4-BE49-F238E27FC236}">
                <a16:creationId xmlns:a16="http://schemas.microsoft.com/office/drawing/2014/main" id="{D81C1F4A-AEEE-6598-31DF-452352570A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782" y="0"/>
            <a:ext cx="7421217" cy="6857999"/>
          </a:xfrm>
          <a:prstGeom prst="rect">
            <a:avLst/>
          </a:prstGeom>
          <a:solidFill>
            <a:srgbClr val="82766A">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4" name="CuadroTexto 3">
            <a:extLst>
              <a:ext uri="{FF2B5EF4-FFF2-40B4-BE49-F238E27FC236}">
                <a16:creationId xmlns:a16="http://schemas.microsoft.com/office/drawing/2014/main" id="{B2A83686-7CE2-F09E-5795-BC71C1DCC64F}"/>
              </a:ext>
            </a:extLst>
          </p:cNvPr>
          <p:cNvSpPr txBox="1"/>
          <p:nvPr/>
        </p:nvSpPr>
        <p:spPr>
          <a:xfrm>
            <a:off x="6495552" y="673399"/>
            <a:ext cx="5810230" cy="5755422"/>
          </a:xfrm>
          <a:prstGeom prst="rect">
            <a:avLst/>
          </a:prstGeom>
          <a:solidFill>
            <a:srgbClr val="F4DCCC"/>
          </a:solidFill>
          <a:effectLst>
            <a:softEdge rad="317500"/>
          </a:effectLst>
        </p:spPr>
        <p:txBody>
          <a:bodyPr wrap="square">
            <a:spAutoFit/>
            <a:scene3d>
              <a:camera prst="orthographicFront"/>
              <a:lightRig rig="threePt" dir="t"/>
            </a:scene3d>
            <a:sp3d extrusionH="57150">
              <a:bevelT w="38100" h="38100"/>
            </a:sp3d>
          </a:bodyPr>
          <a:lstStyle/>
          <a:p>
            <a:pPr lvl="0" algn="ctr">
              <a:defRPr/>
            </a:pPr>
            <a:r>
              <a:rPr kumimoji="0" lang="es-ES" sz="2600" b="1" i="0" u="none" strike="noStrike" kern="1200" cap="none" spc="0" normalizeH="0" baseline="0" noProof="0" dirty="0">
                <a:ln w="12700" cmpd="sng">
                  <a:noFill/>
                  <a:prstDash val="solid"/>
                </a:ln>
                <a:solidFill>
                  <a:srgbClr val="522785"/>
                </a:solidFill>
                <a:effectLst/>
                <a:uLnTx/>
                <a:uFillTx/>
                <a:latin typeface="Candara" panose="020E0502030303020204" pitchFamily="34" charset="0"/>
              </a:rPr>
              <a:t>“</a:t>
            </a:r>
            <a:r>
              <a:rPr lang="de-DE" sz="2600" b="1" dirty="0">
                <a:ln w="12700" cmpd="sng">
                  <a:noFill/>
                  <a:prstDash val="solid"/>
                </a:ln>
                <a:solidFill>
                  <a:srgbClr val="522785"/>
                </a:solidFill>
                <a:latin typeface="Candara" panose="020E0502030303020204" pitchFamily="34" charset="0"/>
              </a:rPr>
              <a:t>Und der HERR ging vor seinem (Moses) Angesicht vorüber </a:t>
            </a:r>
            <a:br>
              <a:rPr lang="de-DE" sz="2600" b="1" dirty="0">
                <a:ln w="12700" cmpd="sng">
                  <a:noFill/>
                  <a:prstDash val="solid"/>
                </a:ln>
                <a:solidFill>
                  <a:srgbClr val="522785"/>
                </a:solidFill>
                <a:latin typeface="Candara" panose="020E0502030303020204" pitchFamily="34" charset="0"/>
              </a:rPr>
            </a:br>
            <a:r>
              <a:rPr lang="de-DE" sz="2600" b="1" dirty="0">
                <a:ln w="12700" cmpd="sng">
                  <a:noFill/>
                  <a:prstDash val="solid"/>
                </a:ln>
                <a:solidFill>
                  <a:srgbClr val="522785"/>
                </a:solidFill>
                <a:latin typeface="Candara" panose="020E0502030303020204" pitchFamily="34" charset="0"/>
              </a:rPr>
              <a:t>und ER (GOTT) rief aus: </a:t>
            </a:r>
            <a:br>
              <a:rPr lang="de-DE" sz="2600" b="1" dirty="0">
                <a:ln w="12700" cmpd="sng">
                  <a:noFill/>
                  <a:prstDash val="solid"/>
                </a:ln>
                <a:solidFill>
                  <a:srgbClr val="522785"/>
                </a:solidFill>
                <a:latin typeface="Candara" panose="020E0502030303020204" pitchFamily="34" charset="0"/>
              </a:rPr>
            </a:br>
            <a:r>
              <a:rPr lang="de-DE" sz="2600" b="1" dirty="0">
                <a:ln w="12700" cmpd="sng">
                  <a:noFill/>
                  <a:prstDash val="solid"/>
                </a:ln>
                <a:solidFill>
                  <a:srgbClr val="522785"/>
                </a:solidFill>
                <a:latin typeface="Candara" panose="020E0502030303020204" pitchFamily="34" charset="0"/>
              </a:rPr>
              <a:t>‚HERR, HERR, GOTT, barmherzig </a:t>
            </a:r>
            <a:br>
              <a:rPr lang="de-DE" sz="2600" b="1" dirty="0">
                <a:ln w="12700" cmpd="sng">
                  <a:noFill/>
                  <a:prstDash val="solid"/>
                </a:ln>
                <a:solidFill>
                  <a:srgbClr val="522785"/>
                </a:solidFill>
                <a:latin typeface="Candara" panose="020E0502030303020204" pitchFamily="34" charset="0"/>
              </a:rPr>
            </a:br>
            <a:r>
              <a:rPr lang="de-DE" sz="2600" b="1" dirty="0">
                <a:ln w="12700" cmpd="sng">
                  <a:noFill/>
                  <a:prstDash val="solid"/>
                </a:ln>
                <a:solidFill>
                  <a:srgbClr val="522785"/>
                </a:solidFill>
                <a:latin typeface="Candara" panose="020E0502030303020204" pitchFamily="34" charset="0"/>
              </a:rPr>
              <a:t>und gnädig und geduldig </a:t>
            </a:r>
            <a:br>
              <a:rPr lang="de-DE" sz="2600" b="1" dirty="0">
                <a:ln w="12700" cmpd="sng">
                  <a:noFill/>
                  <a:prstDash val="solid"/>
                </a:ln>
                <a:solidFill>
                  <a:srgbClr val="522785"/>
                </a:solidFill>
                <a:latin typeface="Candara" panose="020E0502030303020204" pitchFamily="34" charset="0"/>
              </a:rPr>
            </a:br>
            <a:r>
              <a:rPr lang="de-DE" sz="2600" b="1" dirty="0">
                <a:ln w="12700" cmpd="sng">
                  <a:noFill/>
                  <a:prstDash val="solid"/>
                </a:ln>
                <a:solidFill>
                  <a:srgbClr val="522785"/>
                </a:solidFill>
                <a:latin typeface="Candara" panose="020E0502030303020204" pitchFamily="34" charset="0"/>
              </a:rPr>
              <a:t>und von großer Gnade und Treue, </a:t>
            </a:r>
            <a:br>
              <a:rPr lang="de-DE" sz="2600" b="1" dirty="0">
                <a:ln w="12700" cmpd="sng">
                  <a:noFill/>
                  <a:prstDash val="solid"/>
                </a:ln>
                <a:solidFill>
                  <a:srgbClr val="522785"/>
                </a:solidFill>
                <a:latin typeface="Candara" panose="020E0502030303020204" pitchFamily="34" charset="0"/>
              </a:rPr>
            </a:br>
            <a:r>
              <a:rPr lang="de-DE" sz="2600" b="1" dirty="0">
                <a:ln w="12700" cmpd="sng">
                  <a:noFill/>
                  <a:prstDash val="solid"/>
                </a:ln>
                <a:solidFill>
                  <a:srgbClr val="522785"/>
                </a:solidFill>
                <a:latin typeface="Candara" panose="020E0502030303020204" pitchFamily="34" charset="0"/>
              </a:rPr>
              <a:t>Der da Tausenden Gnade bewahrt </a:t>
            </a:r>
            <a:br>
              <a:rPr lang="de-DE" sz="2600" b="1" dirty="0">
                <a:ln w="12700" cmpd="sng">
                  <a:noFill/>
                  <a:prstDash val="solid"/>
                </a:ln>
                <a:solidFill>
                  <a:srgbClr val="522785"/>
                </a:solidFill>
                <a:latin typeface="Candara" panose="020E0502030303020204" pitchFamily="34" charset="0"/>
              </a:rPr>
            </a:br>
            <a:r>
              <a:rPr lang="de-DE" sz="2600" b="1" dirty="0">
                <a:ln w="12700" cmpd="sng">
                  <a:noFill/>
                  <a:prstDash val="solid"/>
                </a:ln>
                <a:solidFill>
                  <a:srgbClr val="522785"/>
                </a:solidFill>
                <a:latin typeface="Candara" panose="020E0502030303020204" pitchFamily="34" charset="0"/>
              </a:rPr>
              <a:t>und vergibt Missetat, </a:t>
            </a:r>
            <a:br>
              <a:rPr lang="de-DE" sz="2600" b="1" dirty="0">
                <a:ln w="12700" cmpd="sng">
                  <a:noFill/>
                  <a:prstDash val="solid"/>
                </a:ln>
                <a:solidFill>
                  <a:srgbClr val="522785"/>
                </a:solidFill>
                <a:latin typeface="Candara" panose="020E0502030303020204" pitchFamily="34" charset="0"/>
              </a:rPr>
            </a:br>
            <a:r>
              <a:rPr lang="de-DE" sz="2600" b="1" dirty="0">
                <a:ln w="12700" cmpd="sng">
                  <a:noFill/>
                  <a:prstDash val="solid"/>
                </a:ln>
                <a:solidFill>
                  <a:srgbClr val="522785"/>
                </a:solidFill>
                <a:latin typeface="Candara" panose="020E0502030303020204" pitchFamily="34" charset="0"/>
              </a:rPr>
              <a:t>Übertretung und Sünde, </a:t>
            </a:r>
            <a:br>
              <a:rPr lang="de-DE" sz="2600" b="1" dirty="0">
                <a:ln w="12700" cmpd="sng">
                  <a:noFill/>
                  <a:prstDash val="solid"/>
                </a:ln>
                <a:solidFill>
                  <a:srgbClr val="522785"/>
                </a:solidFill>
                <a:latin typeface="Candara" panose="020E0502030303020204" pitchFamily="34" charset="0"/>
              </a:rPr>
            </a:br>
            <a:r>
              <a:rPr lang="de-DE" sz="2600" b="1" dirty="0">
                <a:ln w="12700" cmpd="sng">
                  <a:noFill/>
                  <a:prstDash val="solid"/>
                </a:ln>
                <a:solidFill>
                  <a:srgbClr val="522785"/>
                </a:solidFill>
                <a:latin typeface="Candara" panose="020E0502030303020204" pitchFamily="34" charset="0"/>
              </a:rPr>
              <a:t>aber ungestraft lässt ER niemand, sondern sucht die Missetat der Väter heim an Kindern und Kindeskindern </a:t>
            </a:r>
            <a:br>
              <a:rPr lang="de-DE" sz="2600" b="1" dirty="0">
                <a:ln w="12700" cmpd="sng">
                  <a:noFill/>
                  <a:prstDash val="solid"/>
                </a:ln>
                <a:solidFill>
                  <a:srgbClr val="522785"/>
                </a:solidFill>
                <a:latin typeface="Candara" panose="020E0502030303020204" pitchFamily="34" charset="0"/>
              </a:rPr>
            </a:br>
            <a:r>
              <a:rPr lang="de-DE" sz="2600" b="1" dirty="0">
                <a:ln w="12700" cmpd="sng">
                  <a:noFill/>
                  <a:prstDash val="solid"/>
                </a:ln>
                <a:solidFill>
                  <a:srgbClr val="522785"/>
                </a:solidFill>
                <a:latin typeface="Candara" panose="020E0502030303020204" pitchFamily="34" charset="0"/>
              </a:rPr>
              <a:t>bis ins 3. und 4. Glied.</a:t>
            </a:r>
            <a:r>
              <a:rPr kumimoji="0" lang="en-US" sz="2600" b="1" i="0" u="none" strike="noStrike" kern="1200" cap="none" spc="0" normalizeH="0" baseline="0" noProof="0" dirty="0">
                <a:ln w="12700" cmpd="sng">
                  <a:noFill/>
                  <a:prstDash val="solid"/>
                </a:ln>
                <a:solidFill>
                  <a:srgbClr val="522785"/>
                </a:solidFill>
                <a:effectLst/>
                <a:uLnTx/>
                <a:uFillTx/>
                <a:latin typeface="Candara" panose="020E0502030303020204" pitchFamily="34" charset="0"/>
              </a:rPr>
              <a:t>’</a:t>
            </a:r>
            <a:r>
              <a:rPr kumimoji="0" lang="es-ES" sz="2600" b="1" i="0" u="none" strike="noStrike" kern="1200" cap="none" spc="0" normalizeH="0" baseline="0" noProof="0" dirty="0">
                <a:ln w="12700" cmpd="sng">
                  <a:noFill/>
                  <a:prstDash val="solid"/>
                </a:ln>
                <a:solidFill>
                  <a:srgbClr val="522785"/>
                </a:solidFill>
                <a:effectLst/>
                <a:uLnTx/>
                <a:uFillTx/>
                <a:latin typeface="Candara" panose="020E0502030303020204" pitchFamily="34" charset="0"/>
              </a:rPr>
              <a:t> ”</a:t>
            </a:r>
          </a:p>
          <a:p>
            <a:pPr marL="0" marR="0" lvl="0" indent="0" algn="ctr" defTabSz="914400" rtl="0" eaLnBrk="1" fontAlgn="auto" latinLnBrk="0" hangingPunct="1">
              <a:lnSpc>
                <a:spcPct val="100000"/>
              </a:lnSpc>
              <a:spcBef>
                <a:spcPts val="1200"/>
              </a:spcBef>
              <a:spcAft>
                <a:spcPts val="0"/>
              </a:spcAft>
              <a:buClrTx/>
              <a:buSzTx/>
              <a:buFontTx/>
              <a:buNone/>
              <a:tabLst/>
              <a:defRPr/>
            </a:pPr>
            <a:r>
              <a:rPr kumimoji="0" lang="es-ES" sz="2000" b="1" i="0" u="none" strike="noStrike" kern="1200" cap="none" spc="0" normalizeH="0" baseline="0" noProof="0" dirty="0">
                <a:ln w="12700" cmpd="sng">
                  <a:noFill/>
                  <a:prstDash val="solid"/>
                </a:ln>
                <a:solidFill>
                  <a:srgbClr val="522785"/>
                </a:solidFill>
                <a:effectLst/>
                <a:uLnTx/>
                <a:uFillTx/>
                <a:latin typeface="Candara" panose="020E0502030303020204" pitchFamily="34" charset="0"/>
              </a:rPr>
              <a:t>2. Mose 34:6,7</a:t>
            </a:r>
          </a:p>
        </p:txBody>
      </p:sp>
      <p:pic>
        <p:nvPicPr>
          <p:cNvPr id="5" name="Grafik 4">
            <a:extLst>
              <a:ext uri="{FF2B5EF4-FFF2-40B4-BE49-F238E27FC236}">
                <a16:creationId xmlns:a16="http://schemas.microsoft.com/office/drawing/2014/main" id="{7A76258B-F15F-A040-8DD6-4D2760F5EEAE}"/>
              </a:ext>
            </a:extLst>
          </p:cNvPr>
          <p:cNvPicPr>
            <a:picLocks noChangeAspect="1"/>
          </p:cNvPicPr>
          <p:nvPr/>
        </p:nvPicPr>
        <p:blipFill>
          <a:blip r:embed="rId2"/>
          <a:stretch>
            <a:fillRect/>
          </a:stretch>
        </p:blipFill>
        <p:spPr>
          <a:xfrm>
            <a:off x="142043" y="151983"/>
            <a:ext cx="6575021" cy="6564501"/>
          </a:xfrm>
          <a:prstGeom prst="rect">
            <a:avLst/>
          </a:prstGeom>
        </p:spPr>
      </p:pic>
      <p:sp>
        <p:nvSpPr>
          <p:cNvPr id="6" name="Rechteck 5">
            <a:extLst>
              <a:ext uri="{FF2B5EF4-FFF2-40B4-BE49-F238E27FC236}">
                <a16:creationId xmlns:a16="http://schemas.microsoft.com/office/drawing/2014/main" id="{14E99B75-1608-53B8-80C7-3E78572CD813}"/>
              </a:ext>
            </a:extLst>
          </p:cNvPr>
          <p:cNvSpPr/>
          <p:nvPr/>
        </p:nvSpPr>
        <p:spPr>
          <a:xfrm rot="593889">
            <a:off x="4139673" y="5425935"/>
            <a:ext cx="2986989" cy="763037"/>
          </a:xfrm>
          <a:prstGeom prst="rect">
            <a:avLst/>
          </a:prstGeom>
          <a:scene3d>
            <a:camera prst="orthographicFront"/>
            <a:lightRig rig="threePt" dir="t"/>
          </a:scene3d>
          <a:sp3d>
            <a:bevelT prst="angle"/>
          </a:sp3d>
        </p:spPr>
        <p:txBody>
          <a:bodyPr vert="horz" lIns="91440" tIns="45720" rIns="91440" bIns="45720" rtlCol="0" anchor="ctr">
            <a:noAutofit/>
          </a:bodyPr>
          <a:lstStyle/>
          <a:p>
            <a:pPr>
              <a:lnSpc>
                <a:spcPct val="90000"/>
              </a:lnSpc>
              <a:spcBef>
                <a:spcPct val="0"/>
              </a:spcBef>
              <a:spcAft>
                <a:spcPts val="600"/>
              </a:spcAft>
            </a:pPr>
            <a:r>
              <a:rPr lang="en-US" sz="4000" b="1" kern="1200" dirty="0">
                <a:ln w="0"/>
                <a:solidFill>
                  <a:schemeClr val="bg2">
                    <a:lumMod val="10000"/>
                    <a:alpha val="56000"/>
                  </a:schemeClr>
                </a:solidFill>
                <a:effectLst>
                  <a:outerShdw blurRad="38100" dist="38100" dir="2700000" algn="tl">
                    <a:srgbClr val="000000">
                      <a:alpha val="43137"/>
                    </a:srgbClr>
                  </a:outerShdw>
                  <a:reflection blurRad="6350" stA="42000" endPos="62000" dist="25400" dir="5400000" sy="-90000" algn="bl" rotWithShape="0"/>
                </a:effectLst>
                <a:highlight>
                  <a:srgbClr val="F8E8D0"/>
                </a:highlight>
                <a:latin typeface="Candara" panose="020E0502030303020204" pitchFamily="34" charset="0"/>
                <a:ea typeface="+mj-ea"/>
                <a:cs typeface="+mj-cs"/>
              </a:rPr>
              <a:t>MERKTEXT</a:t>
            </a:r>
            <a:endParaRPr lang="en-US" sz="4000" b="1" kern="1200" cap="none" spc="0" dirty="0">
              <a:ln w="0"/>
              <a:solidFill>
                <a:schemeClr val="bg2">
                  <a:lumMod val="10000"/>
                  <a:alpha val="56000"/>
                </a:schemeClr>
              </a:solidFill>
              <a:effectLst>
                <a:outerShdw blurRad="38100" dist="38100" dir="2700000" algn="tl">
                  <a:srgbClr val="000000">
                    <a:alpha val="43137"/>
                  </a:srgbClr>
                </a:outerShdw>
                <a:reflection blurRad="6350" stA="42000" endPos="62000" dist="25400" dir="5400000" sy="-90000" algn="bl" rotWithShape="0"/>
              </a:effectLst>
              <a:highlight>
                <a:srgbClr val="F8E8D0"/>
              </a:highlight>
              <a:latin typeface="Candara" panose="020E0502030303020204" pitchFamily="34" charset="0"/>
              <a:ea typeface="+mj-ea"/>
              <a:cs typeface="+mj-cs"/>
            </a:endParaRPr>
          </a:p>
        </p:txBody>
      </p:sp>
    </p:spTree>
    <p:extLst>
      <p:ext uri="{BB962C8B-B14F-4D97-AF65-F5344CB8AC3E}">
        <p14:creationId xmlns:p14="http://schemas.microsoft.com/office/powerpoint/2010/main" val="32410762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2" presetClass="emph" presetSubtype="0" fill="hold" grpId="0" nodeType="clickEffect">
                                  <p:stCondLst>
                                    <p:cond delay="0"/>
                                  </p:stCondLst>
                                  <p:childTnLst>
                                    <p:animRot by="120000">
                                      <p:cBhvr>
                                        <p:cTn id="6" dur="150" fill="hold">
                                          <p:stCondLst>
                                            <p:cond delay="0"/>
                                          </p:stCondLst>
                                        </p:cTn>
                                        <p:tgtEl>
                                          <p:spTgt spid="6"/>
                                        </p:tgtEl>
                                        <p:attrNameLst>
                                          <p:attrName>r</p:attrName>
                                        </p:attrNameLst>
                                      </p:cBhvr>
                                    </p:animRot>
                                    <p:animRot by="-240000">
                                      <p:cBhvr>
                                        <p:cTn id="7" dur="300" fill="hold">
                                          <p:stCondLst>
                                            <p:cond delay="300"/>
                                          </p:stCondLst>
                                        </p:cTn>
                                        <p:tgtEl>
                                          <p:spTgt spid="6"/>
                                        </p:tgtEl>
                                        <p:attrNameLst>
                                          <p:attrName>r</p:attrName>
                                        </p:attrNameLst>
                                      </p:cBhvr>
                                    </p:animRot>
                                    <p:animRot by="240000">
                                      <p:cBhvr>
                                        <p:cTn id="8" dur="300" fill="hold">
                                          <p:stCondLst>
                                            <p:cond delay="600"/>
                                          </p:stCondLst>
                                        </p:cTn>
                                        <p:tgtEl>
                                          <p:spTgt spid="6"/>
                                        </p:tgtEl>
                                        <p:attrNameLst>
                                          <p:attrName>r</p:attrName>
                                        </p:attrNameLst>
                                      </p:cBhvr>
                                    </p:animRot>
                                    <p:animRot by="-240000">
                                      <p:cBhvr>
                                        <p:cTn id="9" dur="300" fill="hold">
                                          <p:stCondLst>
                                            <p:cond delay="900"/>
                                          </p:stCondLst>
                                        </p:cTn>
                                        <p:tgtEl>
                                          <p:spTgt spid="6"/>
                                        </p:tgtEl>
                                        <p:attrNameLst>
                                          <p:attrName>r</p:attrName>
                                        </p:attrNameLst>
                                      </p:cBhvr>
                                    </p:animRot>
                                    <p:animRot by="120000">
                                      <p:cBhvr>
                                        <p:cTn id="10" dur="300" fill="hold">
                                          <p:stCondLst>
                                            <p:cond delay="1200"/>
                                          </p:stCondLst>
                                        </p:cTn>
                                        <p:tgtEl>
                                          <p:spTgt spid="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3000" r="-13000"/>
          </a:stretch>
        </a:blipFill>
        <a:effectLst/>
      </p:bgPr>
    </p:bg>
    <p:spTree>
      <p:nvGrpSpPr>
        <p:cNvPr id="1" name="">
          <a:extLst>
            <a:ext uri="{FF2B5EF4-FFF2-40B4-BE49-F238E27FC236}">
              <a16:creationId xmlns:a16="http://schemas.microsoft.com/office/drawing/2014/main" id="{22BFD811-2F44-5696-1450-20B5A143D117}"/>
            </a:ext>
          </a:extLst>
        </p:cNvPr>
        <p:cNvGrpSpPr/>
        <p:nvPr/>
      </p:nvGrpSpPr>
      <p:grpSpPr>
        <a:xfrm>
          <a:off x="0" y="0"/>
          <a:ext cx="0" cy="0"/>
          <a:chOff x="0" y="0"/>
          <a:chExt cx="0" cy="0"/>
        </a:xfrm>
      </p:grpSpPr>
      <p:sp>
        <p:nvSpPr>
          <p:cNvPr id="3" name="CuadroTexto 2">
            <a:extLst>
              <a:ext uri="{FF2B5EF4-FFF2-40B4-BE49-F238E27FC236}">
                <a16:creationId xmlns:a16="http://schemas.microsoft.com/office/drawing/2014/main" id="{A9E3BCA2-2828-0787-6597-4C2E805674DE}"/>
              </a:ext>
            </a:extLst>
          </p:cNvPr>
          <p:cNvSpPr txBox="1"/>
          <p:nvPr/>
        </p:nvSpPr>
        <p:spPr>
          <a:xfrm>
            <a:off x="1579124" y="379343"/>
            <a:ext cx="8842461" cy="6155531"/>
          </a:xfrm>
          <a:prstGeom prst="rect">
            <a:avLst/>
          </a:prstGeom>
          <a:noFill/>
        </p:spPr>
        <p:txBody>
          <a:bodyPr wrap="square">
            <a:spAutoFit/>
          </a:bodyPr>
          <a:lstStyle/>
          <a:p>
            <a:pPr algn="ctr">
              <a:spcBef>
                <a:spcPts val="600"/>
              </a:spcBef>
            </a:pPr>
            <a:r>
              <a:rPr lang="de-DE" sz="2400" b="1" dirty="0">
                <a:latin typeface="Constantia" panose="02030602050306030303" pitchFamily="18" charset="0"/>
              </a:rPr>
              <a:t>Er wusste, dass er, </a:t>
            </a:r>
            <a:br>
              <a:rPr lang="de-DE" sz="2400" b="1" dirty="0">
                <a:latin typeface="Constantia" panose="02030602050306030303" pitchFamily="18" charset="0"/>
              </a:rPr>
            </a:br>
            <a:r>
              <a:rPr lang="de-DE" sz="2400" b="1" dirty="0">
                <a:latin typeface="Constantia" panose="02030602050306030303" pitchFamily="18" charset="0"/>
              </a:rPr>
              <a:t>wenn er einen klaren Blick </a:t>
            </a:r>
            <a:br>
              <a:rPr lang="de-DE" sz="2400" b="1" dirty="0">
                <a:latin typeface="Constantia" panose="02030602050306030303" pitchFamily="18" charset="0"/>
              </a:rPr>
            </a:br>
            <a:r>
              <a:rPr lang="de-DE" sz="2400" b="1" dirty="0">
                <a:latin typeface="Constantia" panose="02030602050306030303" pitchFamily="18" charset="0"/>
              </a:rPr>
              <a:t>auf die HERRLICHKEIT GOTTES erlangen könnte, </a:t>
            </a:r>
            <a:br>
              <a:rPr lang="de-DE" sz="2400" b="1" dirty="0">
                <a:latin typeface="Constantia" panose="02030602050306030303" pitchFamily="18" charset="0"/>
              </a:rPr>
            </a:br>
            <a:r>
              <a:rPr lang="de-DE" sz="2400" b="1" dirty="0">
                <a:latin typeface="Constantia" panose="02030602050306030303" pitchFamily="18" charset="0"/>
              </a:rPr>
              <a:t>in der Lage wäre, seine wichtige Mission </a:t>
            </a:r>
            <a:br>
              <a:rPr lang="de-DE" sz="2400" b="1" dirty="0">
                <a:latin typeface="Constantia" panose="02030602050306030303" pitchFamily="18" charset="0"/>
              </a:rPr>
            </a:br>
            <a:r>
              <a:rPr lang="de-DE" sz="2400" b="1" dirty="0">
                <a:latin typeface="Constantia" panose="02030602050306030303" pitchFamily="18" charset="0"/>
              </a:rPr>
              <a:t>nicht aus eigener Kraft, </a:t>
            </a:r>
            <a:br>
              <a:rPr lang="de-DE" sz="2400" b="1" dirty="0">
                <a:latin typeface="Constantia" panose="02030602050306030303" pitchFamily="18" charset="0"/>
              </a:rPr>
            </a:br>
            <a:r>
              <a:rPr lang="de-DE" sz="2400" b="1" dirty="0">
                <a:latin typeface="Constantia" panose="02030602050306030303" pitchFamily="18" charset="0"/>
              </a:rPr>
              <a:t>sondern aus der KRAFT DES ALLMÄCHTIGEN GOTTES, </a:t>
            </a:r>
            <a:br>
              <a:rPr lang="de-DE" sz="2400" b="1" dirty="0">
                <a:latin typeface="Constantia" panose="02030602050306030303" pitchFamily="18" charset="0"/>
              </a:rPr>
            </a:br>
            <a:r>
              <a:rPr lang="de-DE" sz="2400" b="1" dirty="0">
                <a:latin typeface="Constantia" panose="02030602050306030303" pitchFamily="18" charset="0"/>
              </a:rPr>
              <a:t>des HERRN, voranzutreiben. </a:t>
            </a:r>
          </a:p>
          <a:p>
            <a:pPr algn="ctr">
              <a:spcBef>
                <a:spcPts val="600"/>
              </a:spcBef>
            </a:pPr>
            <a:br>
              <a:rPr lang="de-DE" sz="2400" b="1" dirty="0">
                <a:latin typeface="Constantia" panose="02030602050306030303" pitchFamily="18" charset="0"/>
              </a:rPr>
            </a:br>
            <a:r>
              <a:rPr lang="de-DE" sz="2400" b="1" dirty="0">
                <a:latin typeface="Constantia" panose="02030602050306030303" pitchFamily="18" charset="0"/>
              </a:rPr>
              <a:t>Seine ganze Seele sehnte sich nach GOTT; </a:t>
            </a:r>
            <a:br>
              <a:rPr lang="de-DE" sz="2400" b="1" dirty="0">
                <a:latin typeface="Constantia" panose="02030602050306030303" pitchFamily="18" charset="0"/>
              </a:rPr>
            </a:br>
            <a:r>
              <a:rPr lang="de-DE" sz="2400" b="1" dirty="0">
                <a:latin typeface="Constantia" panose="02030602050306030303" pitchFamily="18" charset="0"/>
              </a:rPr>
              <a:t>er wollte mehr über IHN erfahren, </a:t>
            </a:r>
            <a:br>
              <a:rPr lang="de-DE" sz="2400" b="1" dirty="0">
                <a:latin typeface="Constantia" panose="02030602050306030303" pitchFamily="18" charset="0"/>
              </a:rPr>
            </a:br>
            <a:r>
              <a:rPr lang="de-DE" sz="2400" b="1" dirty="0">
                <a:latin typeface="Constantia" panose="02030602050306030303" pitchFamily="18" charset="0"/>
              </a:rPr>
              <a:t>damit er in jeder Notlage und Verwirrung </a:t>
            </a:r>
            <a:br>
              <a:rPr lang="de-DE" sz="2400" b="1" dirty="0">
                <a:latin typeface="Constantia" panose="02030602050306030303" pitchFamily="18" charset="0"/>
              </a:rPr>
            </a:br>
            <a:r>
              <a:rPr lang="de-DE" sz="2400" b="1" dirty="0">
                <a:latin typeface="Constantia" panose="02030602050306030303" pitchFamily="18" charset="0"/>
              </a:rPr>
              <a:t>die GÖTTLICHE GEGENWART spüren konnte. </a:t>
            </a:r>
          </a:p>
          <a:p>
            <a:pPr algn="ctr">
              <a:spcBef>
                <a:spcPts val="600"/>
              </a:spcBef>
            </a:pPr>
            <a:r>
              <a:rPr lang="de-DE" sz="2400" b="1" dirty="0">
                <a:latin typeface="Constantia" panose="02030602050306030303" pitchFamily="18" charset="0"/>
              </a:rPr>
              <a:t>Es war nicht Selbstsucht, die Mose dazu veranlasste, </a:t>
            </a:r>
            <a:br>
              <a:rPr lang="de-DE" sz="2400" b="1" dirty="0">
                <a:latin typeface="Constantia" panose="02030602050306030303" pitchFamily="18" charset="0"/>
              </a:rPr>
            </a:br>
            <a:r>
              <a:rPr lang="de-DE" sz="2400" b="1" dirty="0">
                <a:latin typeface="Constantia" panose="02030602050306030303" pitchFamily="18" charset="0"/>
              </a:rPr>
              <a:t>um einen Blick auf die HERRLICHKEIT GOTTES zu bitten. Sein einziges Ziel war der Wunsch, </a:t>
            </a:r>
            <a:br>
              <a:rPr lang="de-DE" sz="2400" b="1" dirty="0">
                <a:latin typeface="Constantia" panose="02030602050306030303" pitchFamily="18" charset="0"/>
              </a:rPr>
            </a:br>
            <a:r>
              <a:rPr lang="de-DE" sz="2400" b="1" dirty="0">
                <a:latin typeface="Constantia" panose="02030602050306030303" pitchFamily="18" charset="0"/>
              </a:rPr>
              <a:t>Seinen SCHÖPFER besser ehren zu können.“</a:t>
            </a:r>
          </a:p>
        </p:txBody>
      </p:sp>
      <p:sp>
        <p:nvSpPr>
          <p:cNvPr id="4" name="CuadroTexto 3">
            <a:extLst>
              <a:ext uri="{FF2B5EF4-FFF2-40B4-BE49-F238E27FC236}">
                <a16:creationId xmlns:a16="http://schemas.microsoft.com/office/drawing/2014/main" id="{DAAA120E-1D61-6491-B38B-D13E9C94A69B}"/>
              </a:ext>
            </a:extLst>
          </p:cNvPr>
          <p:cNvSpPr txBox="1"/>
          <p:nvPr/>
        </p:nvSpPr>
        <p:spPr>
          <a:xfrm rot="5400000">
            <a:off x="8725881" y="3199094"/>
            <a:ext cx="6323078" cy="338554"/>
          </a:xfrm>
          <a:prstGeom prst="rect">
            <a:avLst/>
          </a:prstGeom>
          <a:noFill/>
        </p:spPr>
        <p:txBody>
          <a:bodyPr wrap="none" rtlCol="0">
            <a:spAutoFit/>
          </a:bodyPr>
          <a:lstStyle/>
          <a:p>
            <a:pPr algn="r"/>
            <a:r>
              <a:rPr lang="en" sz="1600" b="1" dirty="0">
                <a:solidFill>
                  <a:srgbClr val="D46853"/>
                </a:solidFill>
              </a:rPr>
              <a:t>E. G. White, In Heavenly Places (An himmlischen Orten), August 22</a:t>
            </a:r>
          </a:p>
        </p:txBody>
      </p:sp>
    </p:spTree>
    <p:extLst>
      <p:ext uri="{BB962C8B-B14F-4D97-AF65-F5344CB8AC3E}">
        <p14:creationId xmlns:p14="http://schemas.microsoft.com/office/powerpoint/2010/main" val="3927317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C5F8F89C-B17D-C939-1A98-46C40E927333}"/>
              </a:ext>
            </a:extLst>
          </p:cNvPr>
          <p:cNvSpPr txBox="1"/>
          <p:nvPr/>
        </p:nvSpPr>
        <p:spPr>
          <a:xfrm>
            <a:off x="485609" y="276141"/>
            <a:ext cx="6155823" cy="1631216"/>
          </a:xfrm>
          <a:prstGeom prst="rect">
            <a:avLst/>
          </a:prstGeom>
          <a:noFill/>
        </p:spPr>
        <p:txBody>
          <a:bodyPr wrap="square" rtlCol="0">
            <a:spAutoFit/>
          </a:bodyPr>
          <a:lstStyle/>
          <a:p>
            <a:pPr>
              <a:spcBef>
                <a:spcPts val="600"/>
              </a:spcBef>
            </a:pPr>
            <a:r>
              <a:rPr lang="de-DE" sz="2000" b="1" dirty="0"/>
              <a:t>Schon in frühen Jahren baute Gott mit Moses </a:t>
            </a:r>
            <a:br>
              <a:rPr lang="de-DE" sz="2000" b="1" dirty="0"/>
            </a:br>
            <a:r>
              <a:rPr lang="de-DE" sz="2000" b="1" dirty="0"/>
              <a:t>eine enge Freundschaft auf. </a:t>
            </a:r>
            <a:br>
              <a:rPr lang="de-DE" sz="2000" b="1" dirty="0"/>
            </a:br>
            <a:r>
              <a:rPr lang="de-DE" sz="2000" b="1" dirty="0"/>
              <a:t>Bereits seine Eltern erzählten ihm viel </a:t>
            </a:r>
            <a:br>
              <a:rPr lang="de-DE" sz="2000" b="1" dirty="0"/>
            </a:br>
            <a:r>
              <a:rPr lang="de-DE" sz="2000" b="1" dirty="0"/>
              <a:t>vom treuen Gott seiner Vorfahren </a:t>
            </a:r>
            <a:br>
              <a:rPr lang="de-DE" sz="2000" b="1" dirty="0"/>
            </a:br>
            <a:r>
              <a:rPr lang="de-DE" sz="2000" b="1" dirty="0"/>
              <a:t>und wie herrlich Er sie bewahrt hatte.</a:t>
            </a:r>
            <a:endParaRPr lang="en" sz="2000" b="1" dirty="0"/>
          </a:p>
        </p:txBody>
      </p:sp>
      <p:sp>
        <p:nvSpPr>
          <p:cNvPr id="5" name="CuadroTexto 4">
            <a:extLst>
              <a:ext uri="{FF2B5EF4-FFF2-40B4-BE49-F238E27FC236}">
                <a16:creationId xmlns:a16="http://schemas.microsoft.com/office/drawing/2014/main" id="{93037CE7-DC7D-817B-7526-78281B80908D}"/>
              </a:ext>
            </a:extLst>
          </p:cNvPr>
          <p:cNvSpPr txBox="1"/>
          <p:nvPr/>
        </p:nvSpPr>
        <p:spPr>
          <a:xfrm>
            <a:off x="5570952" y="4121256"/>
            <a:ext cx="6835877" cy="1323439"/>
          </a:xfrm>
          <a:prstGeom prst="rect">
            <a:avLst/>
          </a:prstGeom>
          <a:noFill/>
        </p:spPr>
        <p:txBody>
          <a:bodyPr wrap="square">
            <a:spAutoFit/>
          </a:bodyPr>
          <a:lstStyle/>
          <a:p>
            <a:pPr algn="ctr">
              <a:spcBef>
                <a:spcPts val="600"/>
              </a:spcBef>
            </a:pPr>
            <a:r>
              <a:rPr lang="de-DE" sz="2000" b="1" dirty="0"/>
              <a:t>In den Kapiteln 2. Mose 33 u. 34 </a:t>
            </a:r>
            <a:br>
              <a:rPr lang="de-DE" sz="2000" b="1" dirty="0"/>
            </a:br>
            <a:r>
              <a:rPr lang="de-DE" sz="2000" b="1" dirty="0"/>
              <a:t>wird ein besonderer Moment </a:t>
            </a:r>
            <a:br>
              <a:rPr lang="de-DE" sz="2000" b="1" dirty="0"/>
            </a:br>
            <a:r>
              <a:rPr lang="de-DE" sz="2000" b="1" dirty="0"/>
              <a:t>dieser intensiven Beziehung beschrieben: </a:t>
            </a:r>
            <a:br>
              <a:rPr lang="de-DE" sz="2000" b="1" dirty="0"/>
            </a:br>
            <a:r>
              <a:rPr lang="de-DE" sz="2000" b="1" dirty="0"/>
              <a:t>Moses Bitte, die Herrlichkeit Gottes sehen zu dürfen.</a:t>
            </a:r>
            <a:endParaRPr lang="en" sz="2000" b="1" dirty="0"/>
          </a:p>
        </p:txBody>
      </p:sp>
      <p:sp>
        <p:nvSpPr>
          <p:cNvPr id="8" name="CuadroTexto 7">
            <a:extLst>
              <a:ext uri="{FF2B5EF4-FFF2-40B4-BE49-F238E27FC236}">
                <a16:creationId xmlns:a16="http://schemas.microsoft.com/office/drawing/2014/main" id="{528B8A36-E312-0914-A38F-AFCE96E10FDF}"/>
              </a:ext>
            </a:extLst>
          </p:cNvPr>
          <p:cNvSpPr txBox="1"/>
          <p:nvPr/>
        </p:nvSpPr>
        <p:spPr>
          <a:xfrm>
            <a:off x="4796590" y="5470209"/>
            <a:ext cx="7261685" cy="1323439"/>
          </a:xfrm>
          <a:prstGeom prst="rect">
            <a:avLst/>
          </a:prstGeom>
          <a:noFill/>
        </p:spPr>
        <p:txBody>
          <a:bodyPr wrap="square">
            <a:spAutoFit/>
          </a:bodyPr>
          <a:lstStyle/>
          <a:p>
            <a:pPr algn="ctr">
              <a:spcBef>
                <a:spcPts val="600"/>
              </a:spcBef>
            </a:pPr>
            <a:r>
              <a:rPr lang="de-DE" sz="2000" b="1" dirty="0"/>
              <a:t>Ihre Freundschaft </a:t>
            </a:r>
            <a:br>
              <a:rPr lang="de-DE" sz="2000" b="1" dirty="0"/>
            </a:br>
            <a:r>
              <a:rPr lang="de-DE" sz="2000" b="1" dirty="0"/>
              <a:t>wurde durch die verschiedenen Begegnungen </a:t>
            </a:r>
            <a:br>
              <a:rPr lang="de-DE" sz="2000" b="1" dirty="0"/>
            </a:br>
            <a:r>
              <a:rPr lang="de-DE" sz="2000" b="1" dirty="0"/>
              <a:t>auf dem Berg Sinai gefestigt, wuchs weiter </a:t>
            </a:r>
            <a:br>
              <a:rPr lang="de-DE" sz="2000" b="1" dirty="0"/>
            </a:br>
            <a:r>
              <a:rPr lang="de-DE" sz="2000" b="1" dirty="0"/>
              <a:t>und blieb bestehen bis Gott Moses in den Tod rief.</a:t>
            </a:r>
            <a:endParaRPr lang="en" sz="2000" b="1" dirty="0"/>
          </a:p>
        </p:txBody>
      </p:sp>
      <p:pic>
        <p:nvPicPr>
          <p:cNvPr id="4" name="Imagen 6" descr="Grupo de personas junto a un cuerpo de agua&#10;&#10;El contenido generado por IA puede ser incorrecto.">
            <a:extLst>
              <a:ext uri="{FF2B5EF4-FFF2-40B4-BE49-F238E27FC236}">
                <a16:creationId xmlns:a16="http://schemas.microsoft.com/office/drawing/2014/main" id="{5296E308-6677-3974-080B-38358D5A6465}"/>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180759" y="1907357"/>
            <a:ext cx="3615831" cy="4822615"/>
          </a:xfrm>
          <a:prstGeom prst="rect">
            <a:avLst/>
          </a:prstGeom>
          <a:effectLst>
            <a:softEdge rad="635000"/>
          </a:effectLst>
        </p:spPr>
      </p:pic>
      <p:pic>
        <p:nvPicPr>
          <p:cNvPr id="6" name="Imagen 8" descr="Un dibujo de una persona&#10;&#10;El contenido generado por IA puede ser incorrecto.">
            <a:extLst>
              <a:ext uri="{FF2B5EF4-FFF2-40B4-BE49-F238E27FC236}">
                <a16:creationId xmlns:a16="http://schemas.microsoft.com/office/drawing/2014/main" id="{7B40DB74-4D7F-240E-1F31-46A6D4A57DE4}"/>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415794" y="-49780"/>
            <a:ext cx="3170293" cy="4195354"/>
          </a:xfrm>
          <a:prstGeom prst="rect">
            <a:avLst/>
          </a:prstGeom>
          <a:effectLst>
            <a:softEdge rad="317500"/>
          </a:effectLst>
        </p:spPr>
      </p:pic>
    </p:spTree>
    <p:extLst>
      <p:ext uri="{BB962C8B-B14F-4D97-AF65-F5344CB8AC3E}">
        <p14:creationId xmlns:p14="http://schemas.microsoft.com/office/powerpoint/2010/main" val="38988076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49" presetClass="entr" presetSubtype="0" decel="10000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p:cTn id="12" dur="500" fill="hold"/>
                                        <p:tgtEl>
                                          <p:spTgt spid="4"/>
                                        </p:tgtEl>
                                        <p:attrNameLst>
                                          <p:attrName>ppt_w</p:attrName>
                                        </p:attrNameLst>
                                      </p:cBhvr>
                                      <p:tavLst>
                                        <p:tav tm="0">
                                          <p:val>
                                            <p:fltVal val="0"/>
                                          </p:val>
                                        </p:tav>
                                        <p:tav tm="100000">
                                          <p:val>
                                            <p:strVal val="#ppt_w"/>
                                          </p:val>
                                        </p:tav>
                                      </p:tavLst>
                                    </p:anim>
                                    <p:anim calcmode="lin" valueType="num">
                                      <p:cBhvr>
                                        <p:cTn id="13" dur="500" fill="hold"/>
                                        <p:tgtEl>
                                          <p:spTgt spid="4"/>
                                        </p:tgtEl>
                                        <p:attrNameLst>
                                          <p:attrName>ppt_h</p:attrName>
                                        </p:attrNameLst>
                                      </p:cBhvr>
                                      <p:tavLst>
                                        <p:tav tm="0">
                                          <p:val>
                                            <p:fltVal val="0"/>
                                          </p:val>
                                        </p:tav>
                                        <p:tav tm="100000">
                                          <p:val>
                                            <p:strVal val="#ppt_h"/>
                                          </p:val>
                                        </p:tav>
                                      </p:tavLst>
                                    </p:anim>
                                    <p:anim calcmode="lin" valueType="num">
                                      <p:cBhvr>
                                        <p:cTn id="14" dur="500" fill="hold"/>
                                        <p:tgtEl>
                                          <p:spTgt spid="4"/>
                                        </p:tgtEl>
                                        <p:attrNameLst>
                                          <p:attrName>style.rotation</p:attrName>
                                        </p:attrNameLst>
                                      </p:cBhvr>
                                      <p:tavLst>
                                        <p:tav tm="0">
                                          <p:val>
                                            <p:fltVal val="360"/>
                                          </p:val>
                                        </p:tav>
                                        <p:tav tm="100000">
                                          <p:val>
                                            <p:fltVal val="0"/>
                                          </p:val>
                                        </p:tav>
                                      </p:tavLst>
                                    </p:anim>
                                    <p:animEffect transition="in" filter="fade">
                                      <p:cBhvr>
                                        <p:cTn id="15" dur="500"/>
                                        <p:tgtEl>
                                          <p:spTgt spid="4"/>
                                        </p:tgtEl>
                                      </p:cBhvr>
                                    </p:animEffect>
                                  </p:childTnLst>
                                </p:cTn>
                              </p:par>
                            </p:childTnLst>
                          </p:cTn>
                        </p:par>
                        <p:par>
                          <p:cTn id="16" fill="hold">
                            <p:stCondLst>
                              <p:cond delay="500"/>
                            </p:stCondLst>
                            <p:childTnLst>
                              <p:par>
                                <p:cTn id="17" presetID="22" presetClass="entr" presetSubtype="8" fill="hold" grpId="0" nodeType="after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wipe(left)">
                                      <p:cBhvr>
                                        <p:cTn id="19" dur="500"/>
                                        <p:tgtEl>
                                          <p:spTgt spid="5"/>
                                        </p:tgtEl>
                                      </p:cBhvr>
                                    </p:animEffect>
                                  </p:childTnLst>
                                </p:cTn>
                              </p:par>
                            </p:childTnLst>
                          </p:cTn>
                        </p:par>
                      </p:childTnLst>
                    </p:cTn>
                  </p:par>
                  <p:par>
                    <p:cTn id="20" fill="hold">
                      <p:stCondLst>
                        <p:cond delay="indefinite"/>
                      </p:stCondLst>
                      <p:childTnLst>
                        <p:par>
                          <p:cTn id="21" fill="hold">
                            <p:stCondLst>
                              <p:cond delay="0"/>
                            </p:stCondLst>
                            <p:childTnLst>
                              <p:par>
                                <p:cTn id="22" presetID="49" presetClass="entr" presetSubtype="0" decel="100000" fill="hold" nodeType="clickEffect">
                                  <p:stCondLst>
                                    <p:cond delay="0"/>
                                  </p:stCondLst>
                                  <p:childTnLst>
                                    <p:set>
                                      <p:cBhvr>
                                        <p:cTn id="23" dur="1" fill="hold">
                                          <p:stCondLst>
                                            <p:cond delay="0"/>
                                          </p:stCondLst>
                                        </p:cTn>
                                        <p:tgtEl>
                                          <p:spTgt spid="6"/>
                                        </p:tgtEl>
                                        <p:attrNameLst>
                                          <p:attrName>style.visibility</p:attrName>
                                        </p:attrNameLst>
                                      </p:cBhvr>
                                      <p:to>
                                        <p:strVal val="visible"/>
                                      </p:to>
                                    </p:set>
                                    <p:anim calcmode="lin" valueType="num">
                                      <p:cBhvr>
                                        <p:cTn id="24" dur="500" fill="hold"/>
                                        <p:tgtEl>
                                          <p:spTgt spid="6"/>
                                        </p:tgtEl>
                                        <p:attrNameLst>
                                          <p:attrName>ppt_w</p:attrName>
                                        </p:attrNameLst>
                                      </p:cBhvr>
                                      <p:tavLst>
                                        <p:tav tm="0">
                                          <p:val>
                                            <p:fltVal val="0"/>
                                          </p:val>
                                        </p:tav>
                                        <p:tav tm="100000">
                                          <p:val>
                                            <p:strVal val="#ppt_w"/>
                                          </p:val>
                                        </p:tav>
                                      </p:tavLst>
                                    </p:anim>
                                    <p:anim calcmode="lin" valueType="num">
                                      <p:cBhvr>
                                        <p:cTn id="25" dur="500" fill="hold"/>
                                        <p:tgtEl>
                                          <p:spTgt spid="6"/>
                                        </p:tgtEl>
                                        <p:attrNameLst>
                                          <p:attrName>ppt_h</p:attrName>
                                        </p:attrNameLst>
                                      </p:cBhvr>
                                      <p:tavLst>
                                        <p:tav tm="0">
                                          <p:val>
                                            <p:fltVal val="0"/>
                                          </p:val>
                                        </p:tav>
                                        <p:tav tm="100000">
                                          <p:val>
                                            <p:strVal val="#ppt_h"/>
                                          </p:val>
                                        </p:tav>
                                      </p:tavLst>
                                    </p:anim>
                                    <p:anim calcmode="lin" valueType="num">
                                      <p:cBhvr>
                                        <p:cTn id="26" dur="500" fill="hold"/>
                                        <p:tgtEl>
                                          <p:spTgt spid="6"/>
                                        </p:tgtEl>
                                        <p:attrNameLst>
                                          <p:attrName>style.rotation</p:attrName>
                                        </p:attrNameLst>
                                      </p:cBhvr>
                                      <p:tavLst>
                                        <p:tav tm="0">
                                          <p:val>
                                            <p:fltVal val="360"/>
                                          </p:val>
                                        </p:tav>
                                        <p:tav tm="100000">
                                          <p:val>
                                            <p:fltVal val="0"/>
                                          </p:val>
                                        </p:tav>
                                      </p:tavLst>
                                    </p:anim>
                                    <p:animEffect transition="in" filter="fade">
                                      <p:cBhvr>
                                        <p:cTn id="27" dur="500"/>
                                        <p:tgtEl>
                                          <p:spTgt spid="6"/>
                                        </p:tgtEl>
                                      </p:cBhvr>
                                    </p:animEffect>
                                  </p:childTnLst>
                                </p:cTn>
                              </p:par>
                            </p:childTnLst>
                          </p:cTn>
                        </p:par>
                        <p:par>
                          <p:cTn id="28" fill="hold">
                            <p:stCondLst>
                              <p:cond delay="500"/>
                            </p:stCondLst>
                            <p:childTnLst>
                              <p:par>
                                <p:cTn id="29" presetID="22" presetClass="entr" presetSubtype="8" fill="hold" grpId="0" nodeType="afterEffect">
                                  <p:stCondLst>
                                    <p:cond delay="0"/>
                                  </p:stCondLst>
                                  <p:childTnLst>
                                    <p:set>
                                      <p:cBhvr>
                                        <p:cTn id="30" dur="1" fill="hold">
                                          <p:stCondLst>
                                            <p:cond delay="0"/>
                                          </p:stCondLst>
                                        </p:cTn>
                                        <p:tgtEl>
                                          <p:spTgt spid="8"/>
                                        </p:tgtEl>
                                        <p:attrNameLst>
                                          <p:attrName>style.visibility</p:attrName>
                                        </p:attrNameLst>
                                      </p:cBhvr>
                                      <p:to>
                                        <p:strVal val="visible"/>
                                      </p:to>
                                    </p:set>
                                    <p:animEffect transition="in" filter="wipe(left)">
                                      <p:cBhvr>
                                        <p:cTn id="31"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8"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cstate="email">
            <a:lum/>
            <a:extLst>
              <a:ext uri="{28A0092B-C50C-407E-A947-70E740481C1C}">
                <a14:useLocalDpi xmlns:a14="http://schemas.microsoft.com/office/drawing/2010/main"/>
              </a:ext>
            </a:extLst>
          </a:blip>
          <a:srcRect/>
          <a:stretch>
            <a:fillRect/>
          </a:stretch>
        </a:blipFill>
        <a:effectLst/>
      </p:bgPr>
    </p:bg>
    <p:spTree>
      <p:nvGrpSpPr>
        <p:cNvPr id="1" name="">
          <a:extLst>
            <a:ext uri="{FF2B5EF4-FFF2-40B4-BE49-F238E27FC236}">
              <a16:creationId xmlns:a16="http://schemas.microsoft.com/office/drawing/2014/main" id="{CA69E45D-B615-BD97-7E5C-A0E0C48630CA}"/>
            </a:ext>
          </a:extLst>
        </p:cNvPr>
        <p:cNvGrpSpPr/>
        <p:nvPr/>
      </p:nvGrpSpPr>
      <p:grpSpPr>
        <a:xfrm>
          <a:off x="0" y="0"/>
          <a:ext cx="0" cy="0"/>
          <a:chOff x="0" y="0"/>
          <a:chExt cx="0" cy="0"/>
        </a:xfrm>
      </p:grpSpPr>
      <p:sp>
        <p:nvSpPr>
          <p:cNvPr id="2" name="CuadroTexto 1">
            <a:extLst>
              <a:ext uri="{FF2B5EF4-FFF2-40B4-BE49-F238E27FC236}">
                <a16:creationId xmlns:a16="http://schemas.microsoft.com/office/drawing/2014/main" id="{6E802DE9-36BB-7314-F78B-81316760A023}"/>
              </a:ext>
            </a:extLst>
          </p:cNvPr>
          <p:cNvSpPr txBox="1"/>
          <p:nvPr/>
        </p:nvSpPr>
        <p:spPr>
          <a:xfrm>
            <a:off x="827983" y="755974"/>
            <a:ext cx="8746323" cy="5478423"/>
          </a:xfrm>
          <a:prstGeom prst="rect">
            <a:avLst/>
          </a:prstGeom>
          <a:noFill/>
        </p:spPr>
        <p:txBody>
          <a:bodyPr wrap="square" rtlCol="0">
            <a:spAutoFit/>
            <a:scene3d>
              <a:camera prst="orthographicFront"/>
              <a:lightRig rig="threePt" dir="t"/>
            </a:scene3d>
            <a:sp3d extrusionH="57150">
              <a:bevelT w="38100" h="38100"/>
            </a:sp3d>
          </a:bodyPr>
          <a:lstStyle/>
          <a:p>
            <a:pPr>
              <a:spcBef>
                <a:spcPts val="1200"/>
              </a:spcBef>
            </a:pPr>
            <a:r>
              <a:rPr lang="en" sz="2000" b="1" dirty="0">
                <a:solidFill>
                  <a:srgbClr val="C51A11"/>
                </a:solidFill>
              </a:rPr>
              <a:t>GOTT und Mose</a:t>
            </a:r>
          </a:p>
          <a:p>
            <a:pPr lvl="1">
              <a:spcBef>
                <a:spcPts val="1200"/>
              </a:spcBef>
            </a:pPr>
            <a:r>
              <a:rPr lang="de-DE" sz="2000" b="1" dirty="0"/>
              <a:t>Begegnung mit Gott (2. Mose </a:t>
            </a:r>
            <a:r>
              <a:rPr lang="en" sz="2000" b="1" dirty="0"/>
              <a:t>33:7-11)</a:t>
            </a:r>
          </a:p>
          <a:p>
            <a:pPr lvl="1">
              <a:spcBef>
                <a:spcPts val="1200"/>
              </a:spcBef>
            </a:pPr>
            <a:r>
              <a:rPr lang="en" sz="2000" b="1" dirty="0"/>
              <a:t>	</a:t>
            </a:r>
          </a:p>
          <a:p>
            <a:pPr lvl="1">
              <a:spcBef>
                <a:spcPts val="1200"/>
              </a:spcBef>
            </a:pPr>
            <a:r>
              <a:rPr lang="de-DE" sz="2000" b="1" dirty="0"/>
              <a:t>Gott besser kennenlernen (2. Mose </a:t>
            </a:r>
            <a:r>
              <a:rPr lang="en" sz="2000" b="1" dirty="0"/>
              <a:t>33:12-17)</a:t>
            </a:r>
          </a:p>
          <a:p>
            <a:pPr lvl="1">
              <a:spcBef>
                <a:spcPts val="1200"/>
              </a:spcBef>
            </a:pPr>
            <a:endParaRPr lang="en" sz="2000" b="1" dirty="0"/>
          </a:p>
          <a:p>
            <a:pPr>
              <a:spcBef>
                <a:spcPts val="1200"/>
              </a:spcBef>
            </a:pPr>
            <a:r>
              <a:rPr lang="en" sz="2000" b="1" dirty="0">
                <a:solidFill>
                  <a:srgbClr val="AD0CBA"/>
                </a:solidFill>
              </a:rPr>
              <a:t>Die Herrlichkeit GOTTES:</a:t>
            </a:r>
          </a:p>
          <a:p>
            <a:pPr lvl="1">
              <a:spcBef>
                <a:spcPts val="1200"/>
              </a:spcBef>
            </a:pPr>
            <a:r>
              <a:rPr lang="de-DE" sz="2000" b="1" dirty="0"/>
              <a:t>Der Wunsch, die Herrlichkeit Gottes sehen zu dürfen (2.Mo3</a:t>
            </a:r>
            <a:r>
              <a:rPr lang="en" sz="2000" b="1" dirty="0"/>
              <a:t>3:18-23)</a:t>
            </a:r>
          </a:p>
          <a:p>
            <a:pPr lvl="1">
              <a:spcBef>
                <a:spcPts val="1200"/>
              </a:spcBef>
            </a:pPr>
            <a:endParaRPr lang="en" sz="2000" b="1" dirty="0"/>
          </a:p>
          <a:p>
            <a:pPr lvl="1">
              <a:spcBef>
                <a:spcPts val="1200"/>
              </a:spcBef>
            </a:pPr>
            <a:r>
              <a:rPr lang="de-DE" sz="2000" b="1" dirty="0"/>
              <a:t>Die Herrlichkeit Gottes (2. Mose </a:t>
            </a:r>
            <a:r>
              <a:rPr lang="en" sz="2000" b="1" dirty="0"/>
              <a:t>34:1-28)</a:t>
            </a:r>
          </a:p>
          <a:p>
            <a:pPr lvl="1">
              <a:spcBef>
                <a:spcPts val="1200"/>
              </a:spcBef>
            </a:pPr>
            <a:endParaRPr lang="en" sz="2000" b="1" dirty="0"/>
          </a:p>
          <a:p>
            <a:pPr lvl="1">
              <a:spcBef>
                <a:spcPts val="1200"/>
              </a:spcBef>
            </a:pPr>
            <a:r>
              <a:rPr lang="en" sz="2000" b="1" dirty="0"/>
              <a:t>Die Herrlichkeit Gottes erleben (2. Mose 34:29-35)</a:t>
            </a:r>
          </a:p>
          <a:p>
            <a:pPr lvl="1">
              <a:spcBef>
                <a:spcPts val="1200"/>
              </a:spcBef>
            </a:pPr>
            <a:endParaRPr lang="en" sz="2000" b="1" dirty="0"/>
          </a:p>
        </p:txBody>
      </p:sp>
      <p:pic>
        <p:nvPicPr>
          <p:cNvPr id="15" name="Imagen 14" descr="Imagen que contiene firmar&#10;&#10;El contenido generado por IA puede ser incorrecto.">
            <a:extLst>
              <a:ext uri="{FF2B5EF4-FFF2-40B4-BE49-F238E27FC236}">
                <a16:creationId xmlns:a16="http://schemas.microsoft.com/office/drawing/2014/main" id="{8292F3CC-D5AA-566F-5035-8BA442639C53}"/>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rot="20372375" flipH="1">
            <a:off x="986727" y="4410415"/>
            <a:ext cx="279872" cy="279872"/>
          </a:xfrm>
          <a:prstGeom prst="rect">
            <a:avLst/>
          </a:prstGeom>
          <a:effectLst>
            <a:outerShdw blurRad="50800" dist="38100" dir="8100000" algn="tr" rotWithShape="0">
              <a:prstClr val="black">
                <a:alpha val="40000"/>
              </a:prstClr>
            </a:outerShdw>
          </a:effectLst>
        </p:spPr>
      </p:pic>
      <p:pic>
        <p:nvPicPr>
          <p:cNvPr id="17" name="Imagen 16" descr="Imagen que contiene firmar, verde, calle, reloj&#10;&#10;El contenido generado por IA puede ser incorrecto.">
            <a:extLst>
              <a:ext uri="{FF2B5EF4-FFF2-40B4-BE49-F238E27FC236}">
                <a16:creationId xmlns:a16="http://schemas.microsoft.com/office/drawing/2014/main" id="{5456CF6D-4754-D908-BD50-C02B6464FE03}"/>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rot="20372375" flipH="1">
            <a:off x="986727" y="5328042"/>
            <a:ext cx="279872" cy="279872"/>
          </a:xfrm>
          <a:prstGeom prst="rect">
            <a:avLst/>
          </a:prstGeom>
          <a:effectLst>
            <a:outerShdw blurRad="50800" dist="38100" dir="8100000" algn="tr" rotWithShape="0">
              <a:prstClr val="black">
                <a:alpha val="40000"/>
              </a:prstClr>
            </a:outerShdw>
          </a:effectLst>
        </p:spPr>
      </p:pic>
      <p:pic>
        <p:nvPicPr>
          <p:cNvPr id="18" name="Imagen 17" descr="Icono&#10;&#10;El contenido generado por IA puede ser incorrecto.">
            <a:extLst>
              <a:ext uri="{FF2B5EF4-FFF2-40B4-BE49-F238E27FC236}">
                <a16:creationId xmlns:a16="http://schemas.microsoft.com/office/drawing/2014/main" id="{F98C380A-7534-3BAB-B61C-A7530B4AA2BC}"/>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rot="20372375" flipH="1">
            <a:off x="986727" y="2115360"/>
            <a:ext cx="279872" cy="279872"/>
          </a:xfrm>
          <a:prstGeom prst="rect">
            <a:avLst/>
          </a:prstGeom>
          <a:effectLst>
            <a:outerShdw blurRad="50800" dist="38100" dir="8100000" algn="tr" rotWithShape="0">
              <a:prstClr val="black">
                <a:alpha val="40000"/>
              </a:prstClr>
            </a:outerShdw>
          </a:effectLst>
        </p:spPr>
      </p:pic>
      <p:pic>
        <p:nvPicPr>
          <p:cNvPr id="21" name="Imagen 20" descr="Imagen que contiene rosa, tostadora, morado&#10;&#10;El contenido generado por IA puede ser incorrecto.">
            <a:extLst>
              <a:ext uri="{FF2B5EF4-FFF2-40B4-BE49-F238E27FC236}">
                <a16:creationId xmlns:a16="http://schemas.microsoft.com/office/drawing/2014/main" id="{680C81D4-2371-FF27-C89A-0E508631FD92}"/>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rot="20372375" flipH="1">
            <a:off x="986727" y="3492785"/>
            <a:ext cx="279872" cy="279872"/>
          </a:xfrm>
          <a:prstGeom prst="rect">
            <a:avLst/>
          </a:prstGeom>
          <a:effectLst>
            <a:outerShdw blurRad="50800" dist="38100" dir="8100000" algn="tr" rotWithShape="0">
              <a:prstClr val="black">
                <a:alpha val="40000"/>
              </a:prstClr>
            </a:outerShdw>
          </a:effectLst>
        </p:spPr>
      </p:pic>
      <p:pic>
        <p:nvPicPr>
          <p:cNvPr id="23" name="Imagen 22" descr="Imagen que contiene firmar, calle&#10;&#10;El contenido generado por IA puede ser incorrecto.">
            <a:extLst>
              <a:ext uri="{FF2B5EF4-FFF2-40B4-BE49-F238E27FC236}">
                <a16:creationId xmlns:a16="http://schemas.microsoft.com/office/drawing/2014/main" id="{D19B6B39-DF3C-55FF-95F6-5DB5E2A7B141}"/>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rot="20372375" flipH="1">
            <a:off x="986727" y="1218368"/>
            <a:ext cx="279872" cy="279872"/>
          </a:xfrm>
          <a:prstGeom prst="rect">
            <a:avLst/>
          </a:prstGeom>
          <a:effectLst>
            <a:outerShdw blurRad="50800" dist="38100" dir="8100000" algn="tr" rotWithShape="0">
              <a:prstClr val="black">
                <a:alpha val="40000"/>
              </a:prstClr>
            </a:outerShdw>
          </a:effectLst>
        </p:spPr>
      </p:pic>
      <p:pic>
        <p:nvPicPr>
          <p:cNvPr id="27" name="Imagen 26" descr="Logotipo&#10;&#10;El contenido generado por IA puede ser incorrecto.">
            <a:extLst>
              <a:ext uri="{FF2B5EF4-FFF2-40B4-BE49-F238E27FC236}">
                <a16:creationId xmlns:a16="http://schemas.microsoft.com/office/drawing/2014/main" id="{0215462A-4F0A-1D6E-1A7E-6C1C57090269}"/>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430189" y="3081403"/>
            <a:ext cx="351503" cy="351503"/>
          </a:xfrm>
          <a:prstGeom prst="rect">
            <a:avLst/>
          </a:prstGeom>
          <a:effectLst>
            <a:outerShdw blurRad="50800" dist="38100" dir="8100000" algn="tr" rotWithShape="0">
              <a:prstClr val="black">
                <a:alpha val="40000"/>
              </a:prstClr>
            </a:outerShdw>
          </a:effectLst>
        </p:spPr>
      </p:pic>
      <p:pic>
        <p:nvPicPr>
          <p:cNvPr id="28" name="Imagen 27">
            <a:extLst>
              <a:ext uri="{FF2B5EF4-FFF2-40B4-BE49-F238E27FC236}">
                <a16:creationId xmlns:a16="http://schemas.microsoft.com/office/drawing/2014/main" id="{A8F8468D-0A47-F2A8-2583-18A528A33E43}"/>
              </a:ext>
            </a:extLst>
          </p:cNvPr>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430189" y="777431"/>
            <a:ext cx="351503" cy="351503"/>
          </a:xfrm>
          <a:prstGeom prst="rect">
            <a:avLst/>
          </a:prstGeom>
          <a:effectLst>
            <a:outerShdw blurRad="50800" dist="38100" dir="8100000" algn="tr" rotWithShape="0">
              <a:prstClr val="black">
                <a:alpha val="40000"/>
              </a:prstClr>
            </a:outerShdw>
          </a:effectLst>
        </p:spPr>
      </p:pic>
      <p:sp>
        <p:nvSpPr>
          <p:cNvPr id="14" name="Rechteck 13">
            <a:extLst>
              <a:ext uri="{FF2B5EF4-FFF2-40B4-BE49-F238E27FC236}">
                <a16:creationId xmlns:a16="http://schemas.microsoft.com/office/drawing/2014/main" id="{4E86BF8C-2758-14BA-8E31-0B5F5619D257}"/>
              </a:ext>
            </a:extLst>
          </p:cNvPr>
          <p:cNvSpPr/>
          <p:nvPr/>
        </p:nvSpPr>
        <p:spPr>
          <a:xfrm>
            <a:off x="6514092" y="419355"/>
            <a:ext cx="6141070" cy="1200329"/>
          </a:xfrm>
          <a:prstGeom prst="rect">
            <a:avLst/>
          </a:prstGeom>
          <a:noFill/>
        </p:spPr>
        <p:txBody>
          <a:bodyPr wrap="square" lIns="91440" tIns="45720" rIns="91440" bIns="45720">
            <a:spAutoFit/>
            <a:scene3d>
              <a:camera prst="orthographicFront"/>
              <a:lightRig rig="soft" dir="t">
                <a:rot lat="0" lon="0" rev="15600000"/>
              </a:lightRig>
            </a:scene3d>
            <a:sp3d extrusionH="57150" prstMaterial="softEdge">
              <a:bevelT w="25400" h="38100"/>
            </a:sp3d>
          </a:bodyPr>
          <a:lstStyle/>
          <a:p>
            <a:pPr algn="ctr"/>
            <a:r>
              <a:rPr lang="de-DE" sz="7200" b="1" i="1" spc="1000" dirty="0">
                <a:ln>
                  <a:solidFill>
                    <a:schemeClr val="accent3">
                      <a:lumMod val="50000"/>
                    </a:schemeClr>
                  </a:solidFill>
                </a:ln>
                <a:blipFill>
                  <a:blip r:embed="rId11"/>
                  <a:stretch>
                    <a:fillRect/>
                  </a:stretch>
                </a:blipFill>
                <a:effectLst>
                  <a:outerShdw blurRad="38100" dist="38100" dir="2700000" algn="tl">
                    <a:srgbClr val="000000">
                      <a:alpha val="43137"/>
                    </a:srgbClr>
                  </a:outerShdw>
                </a:effectLst>
                <a:latin typeface="Candara" panose="020E0502030303020204" pitchFamily="34" charset="0"/>
              </a:rPr>
              <a:t>Ü B      E R</a:t>
            </a:r>
            <a:endParaRPr lang="de-DE" sz="7200" b="1" i="1" cap="none" spc="1000" dirty="0">
              <a:ln>
                <a:solidFill>
                  <a:schemeClr val="accent3">
                    <a:lumMod val="50000"/>
                  </a:schemeClr>
                </a:solidFill>
              </a:ln>
              <a:blipFill>
                <a:blip r:embed="rId11"/>
                <a:stretch>
                  <a:fillRect/>
                </a:stretch>
              </a:blipFill>
              <a:effectLst>
                <a:outerShdw blurRad="38100" dist="38100" dir="2700000" algn="tl">
                  <a:srgbClr val="000000">
                    <a:alpha val="43137"/>
                  </a:srgbClr>
                </a:outerShdw>
              </a:effectLst>
              <a:latin typeface="Candara" panose="020E0502030303020204" pitchFamily="34" charset="0"/>
            </a:endParaRPr>
          </a:p>
        </p:txBody>
      </p:sp>
      <p:sp>
        <p:nvSpPr>
          <p:cNvPr id="16" name="Rechteck 15">
            <a:extLst>
              <a:ext uri="{FF2B5EF4-FFF2-40B4-BE49-F238E27FC236}">
                <a16:creationId xmlns:a16="http://schemas.microsoft.com/office/drawing/2014/main" id="{06F963D0-A333-35DC-5623-001AC2AE43E4}"/>
              </a:ext>
            </a:extLst>
          </p:cNvPr>
          <p:cNvSpPr/>
          <p:nvPr/>
        </p:nvSpPr>
        <p:spPr>
          <a:xfrm rot="5400000">
            <a:off x="7262820" y="2108132"/>
            <a:ext cx="4916275" cy="1200329"/>
          </a:xfrm>
          <a:prstGeom prst="rect">
            <a:avLst/>
          </a:prstGeom>
          <a:noFill/>
        </p:spPr>
        <p:txBody>
          <a:bodyPr wrap="square" lIns="91440" tIns="45720" rIns="91440" bIns="45720">
            <a:spAutoFit/>
            <a:scene3d>
              <a:camera prst="orthographicFront"/>
              <a:lightRig rig="soft" dir="t">
                <a:rot lat="0" lon="0" rev="15600000"/>
              </a:lightRig>
            </a:scene3d>
            <a:sp3d extrusionH="57150" prstMaterial="softEdge">
              <a:bevelT w="25400" h="38100"/>
            </a:sp3d>
          </a:bodyPr>
          <a:lstStyle/>
          <a:p>
            <a:pPr algn="ctr"/>
            <a:r>
              <a:rPr lang="de-DE" sz="7200" b="1" spc="700" dirty="0">
                <a:ln>
                  <a:solidFill>
                    <a:schemeClr val="accent3">
                      <a:lumMod val="50000"/>
                    </a:schemeClr>
                  </a:solidFill>
                </a:ln>
                <a:blipFill>
                  <a:blip r:embed="rId12"/>
                  <a:stretch>
                    <a:fillRect/>
                  </a:stretch>
                </a:blipFill>
                <a:effectLst>
                  <a:outerShdw blurRad="38100" dist="38100" dir="2700000" algn="tl">
                    <a:srgbClr val="000000">
                      <a:alpha val="43137"/>
                    </a:srgbClr>
                  </a:outerShdw>
                </a:effectLst>
                <a:latin typeface="Candara" panose="020E0502030303020204" pitchFamily="34" charset="0"/>
              </a:rPr>
              <a:t>b</a:t>
            </a:r>
            <a:r>
              <a:rPr lang="de-DE" sz="7200" b="1" cap="none" spc="700" dirty="0">
                <a:ln>
                  <a:solidFill>
                    <a:schemeClr val="accent3">
                      <a:lumMod val="50000"/>
                    </a:schemeClr>
                  </a:solidFill>
                </a:ln>
                <a:blipFill>
                  <a:blip r:embed="rId12"/>
                  <a:stretch>
                    <a:fillRect/>
                  </a:stretch>
                </a:blipFill>
                <a:effectLst>
                  <a:outerShdw blurRad="38100" dist="38100" dir="2700000" algn="tl">
                    <a:srgbClr val="000000">
                      <a:alpha val="43137"/>
                    </a:srgbClr>
                  </a:outerShdw>
                </a:effectLst>
                <a:latin typeface="Candara" panose="020E0502030303020204" pitchFamily="34" charset="0"/>
              </a:rPr>
              <a:t>lick</a:t>
            </a:r>
          </a:p>
        </p:txBody>
      </p:sp>
      <p:pic>
        <p:nvPicPr>
          <p:cNvPr id="19" name="Grafik 18">
            <a:extLst>
              <a:ext uri="{FF2B5EF4-FFF2-40B4-BE49-F238E27FC236}">
                <a16:creationId xmlns:a16="http://schemas.microsoft.com/office/drawing/2014/main" id="{383F575E-8DDD-A373-79F5-35188DD5BD96}"/>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8320453" y="159500"/>
            <a:ext cx="2342326" cy="1560575"/>
          </a:xfrm>
          <a:prstGeom prst="rect">
            <a:avLst/>
          </a:prstGeom>
        </p:spPr>
      </p:pic>
      <p:sp>
        <p:nvSpPr>
          <p:cNvPr id="3" name="Scrollen: horizontal 2">
            <a:extLst>
              <a:ext uri="{FF2B5EF4-FFF2-40B4-BE49-F238E27FC236}">
                <a16:creationId xmlns:a16="http://schemas.microsoft.com/office/drawing/2014/main" id="{18C4E0ED-1357-4F53-7DCE-2AF123ECBB41}"/>
              </a:ext>
            </a:extLst>
          </p:cNvPr>
          <p:cNvSpPr/>
          <p:nvPr/>
        </p:nvSpPr>
        <p:spPr>
          <a:xfrm>
            <a:off x="1582932" y="1607433"/>
            <a:ext cx="5212316" cy="511629"/>
          </a:xfrm>
          <a:prstGeom prst="horizontalScroll">
            <a:avLst/>
          </a:prstGeom>
          <a:solidFill>
            <a:schemeClr val="accent5">
              <a:lumMod val="20000"/>
              <a:lumOff val="80000"/>
              <a:alpha val="9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tabLst>
                <a:tab pos="90488" algn="l"/>
              </a:tabLst>
            </a:pPr>
            <a:r>
              <a:rPr lang="de-DE" b="1" dirty="0"/>
              <a:t>	</a:t>
            </a:r>
            <a:r>
              <a:rPr lang="de-DE" sz="2000" b="1" i="1" dirty="0">
                <a:solidFill>
                  <a:srgbClr val="6C0401"/>
                </a:solidFill>
              </a:rPr>
              <a:t>So, 14. Sep ‘25 – Das Zelt der Begegnung</a:t>
            </a:r>
            <a:endParaRPr lang="de-DE" b="1" dirty="0"/>
          </a:p>
        </p:txBody>
      </p:sp>
      <p:sp>
        <p:nvSpPr>
          <p:cNvPr id="4" name="Scrollen: horizontal 3">
            <a:extLst>
              <a:ext uri="{FF2B5EF4-FFF2-40B4-BE49-F238E27FC236}">
                <a16:creationId xmlns:a16="http://schemas.microsoft.com/office/drawing/2014/main" id="{4B1A5A1A-DC88-FF55-F22D-B88FC63C59B6}"/>
              </a:ext>
            </a:extLst>
          </p:cNvPr>
          <p:cNvSpPr/>
          <p:nvPr/>
        </p:nvSpPr>
        <p:spPr>
          <a:xfrm>
            <a:off x="1602834" y="2524635"/>
            <a:ext cx="5389637" cy="511629"/>
          </a:xfrm>
          <a:prstGeom prst="horizontalScroll">
            <a:avLst/>
          </a:prstGeom>
          <a:solidFill>
            <a:schemeClr val="accent5">
              <a:lumMod val="20000"/>
              <a:lumOff val="80000"/>
              <a:alpha val="9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tabLst>
                <a:tab pos="90488" algn="l"/>
              </a:tabLst>
            </a:pPr>
            <a:r>
              <a:rPr lang="de-DE" b="1" dirty="0"/>
              <a:t>	</a:t>
            </a:r>
            <a:r>
              <a:rPr lang="de-DE" sz="2000" b="1" i="1" dirty="0">
                <a:solidFill>
                  <a:srgbClr val="6C0401"/>
                </a:solidFill>
              </a:rPr>
              <a:t>Mo, 15. Sep ‘25 – Damit ich DICH erkenne</a:t>
            </a:r>
            <a:endParaRPr lang="de-DE" b="1" dirty="0"/>
          </a:p>
        </p:txBody>
      </p:sp>
      <p:sp>
        <p:nvSpPr>
          <p:cNvPr id="5" name="Scrollen: horizontal 4">
            <a:extLst>
              <a:ext uri="{FF2B5EF4-FFF2-40B4-BE49-F238E27FC236}">
                <a16:creationId xmlns:a16="http://schemas.microsoft.com/office/drawing/2014/main" id="{A3DAF812-CF77-DB68-58DD-BC5D7EC655E4}"/>
              </a:ext>
            </a:extLst>
          </p:cNvPr>
          <p:cNvSpPr/>
          <p:nvPr/>
        </p:nvSpPr>
        <p:spPr>
          <a:xfrm>
            <a:off x="1602835" y="3887289"/>
            <a:ext cx="7176302" cy="511629"/>
          </a:xfrm>
          <a:prstGeom prst="horizontalScroll">
            <a:avLst/>
          </a:prstGeom>
          <a:solidFill>
            <a:schemeClr val="accent5">
              <a:lumMod val="20000"/>
              <a:lumOff val="80000"/>
              <a:alpha val="9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tabLst>
                <a:tab pos="90488" algn="l"/>
              </a:tabLst>
            </a:pPr>
            <a:r>
              <a:rPr lang="de-DE" b="1" dirty="0"/>
              <a:t>	</a:t>
            </a:r>
            <a:r>
              <a:rPr lang="de-DE" sz="2000" b="1" i="1" dirty="0">
                <a:solidFill>
                  <a:srgbClr val="6C0401"/>
                </a:solidFill>
              </a:rPr>
              <a:t>Di, 16. Sep ‘25 – „Lass mich Deine HERRLICHKEIT sehen“</a:t>
            </a:r>
            <a:endParaRPr lang="de-DE" b="1" dirty="0"/>
          </a:p>
        </p:txBody>
      </p:sp>
      <p:sp>
        <p:nvSpPr>
          <p:cNvPr id="6" name="Scrollen: horizontal 5">
            <a:extLst>
              <a:ext uri="{FF2B5EF4-FFF2-40B4-BE49-F238E27FC236}">
                <a16:creationId xmlns:a16="http://schemas.microsoft.com/office/drawing/2014/main" id="{4197A37F-A934-9FF5-39B9-68620A10BC05}"/>
              </a:ext>
            </a:extLst>
          </p:cNvPr>
          <p:cNvSpPr/>
          <p:nvPr/>
        </p:nvSpPr>
        <p:spPr>
          <a:xfrm>
            <a:off x="1602834" y="4801674"/>
            <a:ext cx="5389637" cy="511629"/>
          </a:xfrm>
          <a:prstGeom prst="horizontalScroll">
            <a:avLst/>
          </a:prstGeom>
          <a:solidFill>
            <a:schemeClr val="accent5">
              <a:lumMod val="20000"/>
              <a:lumOff val="80000"/>
              <a:alpha val="9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tabLst>
                <a:tab pos="90488" algn="l"/>
              </a:tabLst>
            </a:pPr>
            <a:r>
              <a:rPr lang="de-DE" b="1" dirty="0"/>
              <a:t>	</a:t>
            </a:r>
            <a:r>
              <a:rPr lang="de-DE" sz="2000" b="1" i="1" dirty="0">
                <a:solidFill>
                  <a:srgbClr val="6C0401"/>
                </a:solidFill>
              </a:rPr>
              <a:t>Mi, 17. Sep ‘25 – GOTTES Selbstoffenbarung</a:t>
            </a:r>
            <a:endParaRPr lang="de-DE" b="1" dirty="0"/>
          </a:p>
        </p:txBody>
      </p:sp>
      <p:sp>
        <p:nvSpPr>
          <p:cNvPr id="7" name="Scrollen: horizontal 6">
            <a:extLst>
              <a:ext uri="{FF2B5EF4-FFF2-40B4-BE49-F238E27FC236}">
                <a16:creationId xmlns:a16="http://schemas.microsoft.com/office/drawing/2014/main" id="{C7AC49BB-46FC-11F0-B92E-B0935600F340}"/>
              </a:ext>
            </a:extLst>
          </p:cNvPr>
          <p:cNvSpPr/>
          <p:nvPr/>
        </p:nvSpPr>
        <p:spPr>
          <a:xfrm>
            <a:off x="1602834" y="5734008"/>
            <a:ext cx="5622719" cy="511629"/>
          </a:xfrm>
          <a:prstGeom prst="horizontalScroll">
            <a:avLst/>
          </a:prstGeom>
          <a:solidFill>
            <a:schemeClr val="accent5">
              <a:lumMod val="20000"/>
              <a:lumOff val="80000"/>
              <a:alpha val="9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tabLst>
                <a:tab pos="90488" algn="l"/>
              </a:tabLst>
            </a:pPr>
            <a:r>
              <a:rPr lang="de-DE" b="1" dirty="0"/>
              <a:t>	</a:t>
            </a:r>
            <a:r>
              <a:rPr lang="de-DE" sz="2000" b="1" i="1" dirty="0">
                <a:solidFill>
                  <a:srgbClr val="6C0401"/>
                </a:solidFill>
              </a:rPr>
              <a:t>Do, 18. Sep ‘25 – Moses leuchtendes Gesicht</a:t>
            </a:r>
            <a:endParaRPr lang="de-DE" b="1" dirty="0"/>
          </a:p>
        </p:txBody>
      </p:sp>
    </p:spTree>
    <p:extLst>
      <p:ext uri="{BB962C8B-B14F-4D97-AF65-F5344CB8AC3E}">
        <p14:creationId xmlns:p14="http://schemas.microsoft.com/office/powerpoint/2010/main" val="26754295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32" fill="hold" nodeType="clickEffect">
                                  <p:stCondLst>
                                    <p:cond delay="0"/>
                                  </p:stCondLst>
                                  <p:childTnLst>
                                    <p:set>
                                      <p:cBhvr>
                                        <p:cTn id="6" dur="1" fill="hold">
                                          <p:stCondLst>
                                            <p:cond delay="0"/>
                                          </p:stCondLst>
                                        </p:cTn>
                                        <p:tgtEl>
                                          <p:spTgt spid="28"/>
                                        </p:tgtEl>
                                        <p:attrNameLst>
                                          <p:attrName>style.visibility</p:attrName>
                                        </p:attrNameLst>
                                      </p:cBhvr>
                                      <p:to>
                                        <p:strVal val="visible"/>
                                      </p:to>
                                    </p:set>
                                    <p:anim calcmode="lin" valueType="num">
                                      <p:cBhvr>
                                        <p:cTn id="7" dur="500" fill="hold"/>
                                        <p:tgtEl>
                                          <p:spTgt spid="28"/>
                                        </p:tgtEl>
                                        <p:attrNameLst>
                                          <p:attrName>ppt_w</p:attrName>
                                        </p:attrNameLst>
                                      </p:cBhvr>
                                      <p:tavLst>
                                        <p:tav tm="0">
                                          <p:val>
                                            <p:strVal val="4*#ppt_w"/>
                                          </p:val>
                                        </p:tav>
                                        <p:tav tm="100000">
                                          <p:val>
                                            <p:strVal val="#ppt_w"/>
                                          </p:val>
                                        </p:tav>
                                      </p:tavLst>
                                    </p:anim>
                                    <p:anim calcmode="lin" valueType="num">
                                      <p:cBhvr>
                                        <p:cTn id="8" dur="500" fill="hold"/>
                                        <p:tgtEl>
                                          <p:spTgt spid="28"/>
                                        </p:tgtEl>
                                        <p:attrNameLst>
                                          <p:attrName>ppt_h</p:attrName>
                                        </p:attrNameLst>
                                      </p:cBhvr>
                                      <p:tavLst>
                                        <p:tav tm="0">
                                          <p:val>
                                            <p:strVal val="4*#ppt_h"/>
                                          </p:val>
                                        </p:tav>
                                        <p:tav tm="100000">
                                          <p:val>
                                            <p:strVal val="#ppt_h"/>
                                          </p:val>
                                        </p:tav>
                                      </p:tavLst>
                                    </p:anim>
                                  </p:childTnLst>
                                </p:cTn>
                              </p:par>
                            </p:childTnLst>
                          </p:cTn>
                        </p:par>
                        <p:par>
                          <p:cTn id="9" fill="hold">
                            <p:stCondLst>
                              <p:cond delay="500"/>
                            </p:stCondLst>
                            <p:childTnLst>
                              <p:par>
                                <p:cTn id="10" presetID="22" presetClass="entr" presetSubtype="8" fill="hold" grpId="0" nodeType="afterEffect">
                                  <p:stCondLst>
                                    <p:cond delay="0"/>
                                  </p:stCondLst>
                                  <p:childTnLst>
                                    <p:set>
                                      <p:cBhvr>
                                        <p:cTn id="11" dur="1" fill="hold">
                                          <p:stCondLst>
                                            <p:cond delay="0"/>
                                          </p:stCondLst>
                                        </p:cTn>
                                        <p:tgtEl>
                                          <p:spTgt spid="2">
                                            <p:txEl>
                                              <p:pRg st="0" end="0"/>
                                            </p:txEl>
                                          </p:spTgt>
                                        </p:tgtEl>
                                        <p:attrNameLst>
                                          <p:attrName>style.visibility</p:attrName>
                                        </p:attrNameLst>
                                      </p:cBhvr>
                                      <p:to>
                                        <p:strVal val="visible"/>
                                      </p:to>
                                    </p:set>
                                    <p:animEffect transition="in" filter="wipe(left)">
                                      <p:cBhvr>
                                        <p:cTn id="12" dur="500"/>
                                        <p:tgtEl>
                                          <p:spTgt spid="2">
                                            <p:txEl>
                                              <p:pRg st="0" end="0"/>
                                            </p:txEl>
                                          </p:spTgt>
                                        </p:tgtEl>
                                      </p:cBhvr>
                                    </p:animEffect>
                                  </p:childTnLst>
                                </p:cTn>
                              </p:par>
                            </p:childTnLst>
                          </p:cTn>
                        </p:par>
                        <p:par>
                          <p:cTn id="13" fill="hold">
                            <p:stCondLst>
                              <p:cond delay="1000"/>
                            </p:stCondLst>
                            <p:childTnLst>
                              <p:par>
                                <p:cTn id="14" presetID="31" presetClass="entr" presetSubtype="0" fill="hold" nodeType="afterEffect">
                                  <p:stCondLst>
                                    <p:cond delay="0"/>
                                  </p:stCondLst>
                                  <p:childTnLst>
                                    <p:set>
                                      <p:cBhvr>
                                        <p:cTn id="15" dur="1" fill="hold">
                                          <p:stCondLst>
                                            <p:cond delay="0"/>
                                          </p:stCondLst>
                                        </p:cTn>
                                        <p:tgtEl>
                                          <p:spTgt spid="23"/>
                                        </p:tgtEl>
                                        <p:attrNameLst>
                                          <p:attrName>style.visibility</p:attrName>
                                        </p:attrNameLst>
                                      </p:cBhvr>
                                      <p:to>
                                        <p:strVal val="visible"/>
                                      </p:to>
                                    </p:set>
                                    <p:anim calcmode="lin" valueType="num">
                                      <p:cBhvr>
                                        <p:cTn id="16" dur="500" fill="hold"/>
                                        <p:tgtEl>
                                          <p:spTgt spid="23"/>
                                        </p:tgtEl>
                                        <p:attrNameLst>
                                          <p:attrName>ppt_w</p:attrName>
                                        </p:attrNameLst>
                                      </p:cBhvr>
                                      <p:tavLst>
                                        <p:tav tm="0">
                                          <p:val>
                                            <p:fltVal val="0"/>
                                          </p:val>
                                        </p:tav>
                                        <p:tav tm="100000">
                                          <p:val>
                                            <p:strVal val="#ppt_w"/>
                                          </p:val>
                                        </p:tav>
                                      </p:tavLst>
                                    </p:anim>
                                    <p:anim calcmode="lin" valueType="num">
                                      <p:cBhvr>
                                        <p:cTn id="17" dur="500" fill="hold"/>
                                        <p:tgtEl>
                                          <p:spTgt spid="23"/>
                                        </p:tgtEl>
                                        <p:attrNameLst>
                                          <p:attrName>ppt_h</p:attrName>
                                        </p:attrNameLst>
                                      </p:cBhvr>
                                      <p:tavLst>
                                        <p:tav tm="0">
                                          <p:val>
                                            <p:fltVal val="0"/>
                                          </p:val>
                                        </p:tav>
                                        <p:tav tm="100000">
                                          <p:val>
                                            <p:strVal val="#ppt_h"/>
                                          </p:val>
                                        </p:tav>
                                      </p:tavLst>
                                    </p:anim>
                                    <p:anim calcmode="lin" valueType="num">
                                      <p:cBhvr>
                                        <p:cTn id="18" dur="500" fill="hold"/>
                                        <p:tgtEl>
                                          <p:spTgt spid="23"/>
                                        </p:tgtEl>
                                        <p:attrNameLst>
                                          <p:attrName>style.rotation</p:attrName>
                                        </p:attrNameLst>
                                      </p:cBhvr>
                                      <p:tavLst>
                                        <p:tav tm="0">
                                          <p:val>
                                            <p:fltVal val="90"/>
                                          </p:val>
                                        </p:tav>
                                        <p:tav tm="100000">
                                          <p:val>
                                            <p:fltVal val="0"/>
                                          </p:val>
                                        </p:tav>
                                      </p:tavLst>
                                    </p:anim>
                                    <p:animEffect transition="in" filter="fade">
                                      <p:cBhvr>
                                        <p:cTn id="19" dur="500"/>
                                        <p:tgtEl>
                                          <p:spTgt spid="23"/>
                                        </p:tgtEl>
                                      </p:cBhvr>
                                    </p:animEffect>
                                  </p:childTnLst>
                                </p:cTn>
                              </p:par>
                            </p:childTnLst>
                          </p:cTn>
                        </p:par>
                        <p:par>
                          <p:cTn id="20" fill="hold">
                            <p:stCondLst>
                              <p:cond delay="1500"/>
                            </p:stCondLst>
                            <p:childTnLst>
                              <p:par>
                                <p:cTn id="21" presetID="22" presetClass="entr" presetSubtype="8" fill="hold" grpId="0" nodeType="afterEffect">
                                  <p:stCondLst>
                                    <p:cond delay="0"/>
                                  </p:stCondLst>
                                  <p:childTnLst>
                                    <p:set>
                                      <p:cBhvr>
                                        <p:cTn id="22" dur="1" fill="hold">
                                          <p:stCondLst>
                                            <p:cond delay="0"/>
                                          </p:stCondLst>
                                        </p:cTn>
                                        <p:tgtEl>
                                          <p:spTgt spid="2">
                                            <p:txEl>
                                              <p:pRg st="1" end="1"/>
                                            </p:txEl>
                                          </p:spTgt>
                                        </p:tgtEl>
                                        <p:attrNameLst>
                                          <p:attrName>style.visibility</p:attrName>
                                        </p:attrNameLst>
                                      </p:cBhvr>
                                      <p:to>
                                        <p:strVal val="visible"/>
                                      </p:to>
                                    </p:set>
                                    <p:animEffect transition="in" filter="wipe(left)">
                                      <p:cBhvr>
                                        <p:cTn id="23" dur="500"/>
                                        <p:tgtEl>
                                          <p:spTgt spid="2">
                                            <p:txEl>
                                              <p:pRg st="1" end="1"/>
                                            </p:txEl>
                                          </p:spTgt>
                                        </p:tgtEl>
                                      </p:cBhvr>
                                    </p:animEffect>
                                  </p:childTnLst>
                                </p:cTn>
                              </p:par>
                            </p:childTnLst>
                          </p:cTn>
                        </p:par>
                        <p:par>
                          <p:cTn id="24" fill="hold">
                            <p:stCondLst>
                              <p:cond delay="2000"/>
                            </p:stCondLst>
                            <p:childTnLst>
                              <p:par>
                                <p:cTn id="25" presetID="22" presetClass="entr" presetSubtype="8" fill="hold" grpId="0" nodeType="afterEffect">
                                  <p:stCondLst>
                                    <p:cond delay="0"/>
                                  </p:stCondLst>
                                  <p:childTnLst>
                                    <p:set>
                                      <p:cBhvr>
                                        <p:cTn id="26" dur="1" fill="hold">
                                          <p:stCondLst>
                                            <p:cond delay="0"/>
                                          </p:stCondLst>
                                        </p:cTn>
                                        <p:tgtEl>
                                          <p:spTgt spid="3">
                                            <p:bg/>
                                          </p:spTgt>
                                        </p:tgtEl>
                                        <p:attrNameLst>
                                          <p:attrName>style.visibility</p:attrName>
                                        </p:attrNameLst>
                                      </p:cBhvr>
                                      <p:to>
                                        <p:strVal val="visible"/>
                                      </p:to>
                                    </p:set>
                                    <p:animEffect transition="in" filter="wipe(left)">
                                      <p:cBhvr>
                                        <p:cTn id="27" dur="500"/>
                                        <p:tgtEl>
                                          <p:spTgt spid="3">
                                            <p:bg/>
                                          </p:spTgt>
                                        </p:tgtEl>
                                      </p:cBhvr>
                                    </p:animEffect>
                                  </p:childTnLst>
                                </p:cTn>
                              </p:par>
                              <p:par>
                                <p:cTn id="28" presetID="22" presetClass="entr" presetSubtype="8" fill="hold" grpId="0" nodeType="withEffect">
                                  <p:stCondLst>
                                    <p:cond delay="0"/>
                                  </p:stCondLst>
                                  <p:childTnLst>
                                    <p:set>
                                      <p:cBhvr>
                                        <p:cTn id="29" dur="1" fill="hold">
                                          <p:stCondLst>
                                            <p:cond delay="0"/>
                                          </p:stCondLst>
                                        </p:cTn>
                                        <p:tgtEl>
                                          <p:spTgt spid="3">
                                            <p:txEl>
                                              <p:pRg st="0" end="0"/>
                                            </p:txEl>
                                          </p:spTgt>
                                        </p:tgtEl>
                                        <p:attrNameLst>
                                          <p:attrName>style.visibility</p:attrName>
                                        </p:attrNameLst>
                                      </p:cBhvr>
                                      <p:to>
                                        <p:strVal val="visible"/>
                                      </p:to>
                                    </p:set>
                                    <p:animEffect transition="in" filter="wipe(left)">
                                      <p:cBhvr>
                                        <p:cTn id="30" dur="500"/>
                                        <p:tgtEl>
                                          <p:spTgt spid="3">
                                            <p:txEl>
                                              <p:pRg st="0" end="0"/>
                                            </p:txEl>
                                          </p:spTgt>
                                        </p:tgtEl>
                                      </p:cBhvr>
                                    </p:animEffect>
                                  </p:childTnLst>
                                </p:cTn>
                              </p:par>
                              <p:par>
                                <p:cTn id="31" presetID="22" presetClass="entr" presetSubtype="8" fill="hold" grpId="0" nodeType="withEffect">
                                  <p:stCondLst>
                                    <p:cond delay="0"/>
                                  </p:stCondLst>
                                  <p:childTnLst>
                                    <p:set>
                                      <p:cBhvr>
                                        <p:cTn id="32" dur="1" fill="hold">
                                          <p:stCondLst>
                                            <p:cond delay="0"/>
                                          </p:stCondLst>
                                        </p:cTn>
                                        <p:tgtEl>
                                          <p:spTgt spid="2">
                                            <p:txEl>
                                              <p:pRg st="2" end="2"/>
                                            </p:txEl>
                                          </p:spTgt>
                                        </p:tgtEl>
                                        <p:attrNameLst>
                                          <p:attrName>style.visibility</p:attrName>
                                        </p:attrNameLst>
                                      </p:cBhvr>
                                      <p:to>
                                        <p:strVal val="visible"/>
                                      </p:to>
                                    </p:set>
                                    <p:animEffect transition="in" filter="wipe(left)">
                                      <p:cBhvr>
                                        <p:cTn id="33" dur="500"/>
                                        <p:tgtEl>
                                          <p:spTgt spid="2">
                                            <p:txEl>
                                              <p:pRg st="2" end="2"/>
                                            </p:txEl>
                                          </p:spTgt>
                                        </p:tgtEl>
                                      </p:cBhvr>
                                    </p:animEffect>
                                  </p:childTnLst>
                                </p:cTn>
                              </p:par>
                            </p:childTnLst>
                          </p:cTn>
                        </p:par>
                        <p:par>
                          <p:cTn id="34" fill="hold">
                            <p:stCondLst>
                              <p:cond delay="2500"/>
                            </p:stCondLst>
                            <p:childTnLst>
                              <p:par>
                                <p:cTn id="35" presetID="31" presetClass="entr" presetSubtype="0" fill="hold" nodeType="afterEffect">
                                  <p:stCondLst>
                                    <p:cond delay="0"/>
                                  </p:stCondLst>
                                  <p:childTnLst>
                                    <p:set>
                                      <p:cBhvr>
                                        <p:cTn id="36" dur="1" fill="hold">
                                          <p:stCondLst>
                                            <p:cond delay="0"/>
                                          </p:stCondLst>
                                        </p:cTn>
                                        <p:tgtEl>
                                          <p:spTgt spid="18"/>
                                        </p:tgtEl>
                                        <p:attrNameLst>
                                          <p:attrName>style.visibility</p:attrName>
                                        </p:attrNameLst>
                                      </p:cBhvr>
                                      <p:to>
                                        <p:strVal val="visible"/>
                                      </p:to>
                                    </p:set>
                                    <p:anim calcmode="lin" valueType="num">
                                      <p:cBhvr>
                                        <p:cTn id="37" dur="500" fill="hold"/>
                                        <p:tgtEl>
                                          <p:spTgt spid="18"/>
                                        </p:tgtEl>
                                        <p:attrNameLst>
                                          <p:attrName>ppt_w</p:attrName>
                                        </p:attrNameLst>
                                      </p:cBhvr>
                                      <p:tavLst>
                                        <p:tav tm="0">
                                          <p:val>
                                            <p:fltVal val="0"/>
                                          </p:val>
                                        </p:tav>
                                        <p:tav tm="100000">
                                          <p:val>
                                            <p:strVal val="#ppt_w"/>
                                          </p:val>
                                        </p:tav>
                                      </p:tavLst>
                                    </p:anim>
                                    <p:anim calcmode="lin" valueType="num">
                                      <p:cBhvr>
                                        <p:cTn id="38" dur="500" fill="hold"/>
                                        <p:tgtEl>
                                          <p:spTgt spid="18"/>
                                        </p:tgtEl>
                                        <p:attrNameLst>
                                          <p:attrName>ppt_h</p:attrName>
                                        </p:attrNameLst>
                                      </p:cBhvr>
                                      <p:tavLst>
                                        <p:tav tm="0">
                                          <p:val>
                                            <p:fltVal val="0"/>
                                          </p:val>
                                        </p:tav>
                                        <p:tav tm="100000">
                                          <p:val>
                                            <p:strVal val="#ppt_h"/>
                                          </p:val>
                                        </p:tav>
                                      </p:tavLst>
                                    </p:anim>
                                    <p:anim calcmode="lin" valueType="num">
                                      <p:cBhvr>
                                        <p:cTn id="39" dur="500" fill="hold"/>
                                        <p:tgtEl>
                                          <p:spTgt spid="18"/>
                                        </p:tgtEl>
                                        <p:attrNameLst>
                                          <p:attrName>style.rotation</p:attrName>
                                        </p:attrNameLst>
                                      </p:cBhvr>
                                      <p:tavLst>
                                        <p:tav tm="0">
                                          <p:val>
                                            <p:fltVal val="90"/>
                                          </p:val>
                                        </p:tav>
                                        <p:tav tm="100000">
                                          <p:val>
                                            <p:fltVal val="0"/>
                                          </p:val>
                                        </p:tav>
                                      </p:tavLst>
                                    </p:anim>
                                    <p:animEffect transition="in" filter="fade">
                                      <p:cBhvr>
                                        <p:cTn id="40" dur="500"/>
                                        <p:tgtEl>
                                          <p:spTgt spid="18"/>
                                        </p:tgtEl>
                                      </p:cBhvr>
                                    </p:animEffect>
                                  </p:childTnLst>
                                </p:cTn>
                              </p:par>
                            </p:childTnLst>
                          </p:cTn>
                        </p:par>
                        <p:par>
                          <p:cTn id="41" fill="hold">
                            <p:stCondLst>
                              <p:cond delay="3000"/>
                            </p:stCondLst>
                            <p:childTnLst>
                              <p:par>
                                <p:cTn id="42" presetID="22" presetClass="entr" presetSubtype="8" fill="hold" grpId="0" nodeType="afterEffect">
                                  <p:stCondLst>
                                    <p:cond delay="0"/>
                                  </p:stCondLst>
                                  <p:childTnLst>
                                    <p:set>
                                      <p:cBhvr>
                                        <p:cTn id="43" dur="1" fill="hold">
                                          <p:stCondLst>
                                            <p:cond delay="0"/>
                                          </p:stCondLst>
                                        </p:cTn>
                                        <p:tgtEl>
                                          <p:spTgt spid="2">
                                            <p:txEl>
                                              <p:pRg st="3" end="3"/>
                                            </p:txEl>
                                          </p:spTgt>
                                        </p:tgtEl>
                                        <p:attrNameLst>
                                          <p:attrName>style.visibility</p:attrName>
                                        </p:attrNameLst>
                                      </p:cBhvr>
                                      <p:to>
                                        <p:strVal val="visible"/>
                                      </p:to>
                                    </p:set>
                                    <p:animEffect transition="in" filter="wipe(left)">
                                      <p:cBhvr>
                                        <p:cTn id="44" dur="500"/>
                                        <p:tgtEl>
                                          <p:spTgt spid="2">
                                            <p:txEl>
                                              <p:pRg st="3" end="3"/>
                                            </p:txEl>
                                          </p:spTgt>
                                        </p:tgtEl>
                                      </p:cBhvr>
                                    </p:animEffect>
                                  </p:childTnLst>
                                </p:cTn>
                              </p:par>
                            </p:childTnLst>
                          </p:cTn>
                        </p:par>
                        <p:par>
                          <p:cTn id="45" fill="hold">
                            <p:stCondLst>
                              <p:cond delay="3500"/>
                            </p:stCondLst>
                            <p:childTnLst>
                              <p:par>
                                <p:cTn id="46" presetID="22" presetClass="entr" presetSubtype="8" fill="hold" grpId="0" nodeType="afterEffect">
                                  <p:stCondLst>
                                    <p:cond delay="0"/>
                                  </p:stCondLst>
                                  <p:childTnLst>
                                    <p:set>
                                      <p:cBhvr>
                                        <p:cTn id="47" dur="1" fill="hold">
                                          <p:stCondLst>
                                            <p:cond delay="0"/>
                                          </p:stCondLst>
                                        </p:cTn>
                                        <p:tgtEl>
                                          <p:spTgt spid="4">
                                            <p:bg/>
                                          </p:spTgt>
                                        </p:tgtEl>
                                        <p:attrNameLst>
                                          <p:attrName>style.visibility</p:attrName>
                                        </p:attrNameLst>
                                      </p:cBhvr>
                                      <p:to>
                                        <p:strVal val="visible"/>
                                      </p:to>
                                    </p:set>
                                    <p:animEffect transition="in" filter="wipe(left)">
                                      <p:cBhvr>
                                        <p:cTn id="48" dur="500"/>
                                        <p:tgtEl>
                                          <p:spTgt spid="4">
                                            <p:bg/>
                                          </p:spTgt>
                                        </p:tgtEl>
                                      </p:cBhvr>
                                    </p:animEffect>
                                  </p:childTnLst>
                                </p:cTn>
                              </p:par>
                              <p:par>
                                <p:cTn id="49" presetID="22" presetClass="entr" presetSubtype="8" fill="hold" grpId="0" nodeType="withEffect">
                                  <p:stCondLst>
                                    <p:cond delay="0"/>
                                  </p:stCondLst>
                                  <p:childTnLst>
                                    <p:set>
                                      <p:cBhvr>
                                        <p:cTn id="50" dur="1" fill="hold">
                                          <p:stCondLst>
                                            <p:cond delay="0"/>
                                          </p:stCondLst>
                                        </p:cTn>
                                        <p:tgtEl>
                                          <p:spTgt spid="4">
                                            <p:txEl>
                                              <p:pRg st="0" end="0"/>
                                            </p:txEl>
                                          </p:spTgt>
                                        </p:tgtEl>
                                        <p:attrNameLst>
                                          <p:attrName>style.visibility</p:attrName>
                                        </p:attrNameLst>
                                      </p:cBhvr>
                                      <p:to>
                                        <p:strVal val="visible"/>
                                      </p:to>
                                    </p:set>
                                    <p:animEffect transition="in" filter="wipe(left)">
                                      <p:cBhvr>
                                        <p:cTn id="51" dur="500"/>
                                        <p:tgtEl>
                                          <p:spTgt spid="4">
                                            <p:txEl>
                                              <p:pRg st="0" end="0"/>
                                            </p:txEl>
                                          </p:spTgt>
                                        </p:tgtEl>
                                      </p:cBhvr>
                                    </p:animEffect>
                                  </p:childTnLst>
                                </p:cTn>
                              </p:par>
                            </p:childTnLst>
                          </p:cTn>
                        </p:par>
                      </p:childTnLst>
                    </p:cTn>
                  </p:par>
                  <p:par>
                    <p:cTn id="52" fill="hold">
                      <p:stCondLst>
                        <p:cond delay="indefinite"/>
                      </p:stCondLst>
                      <p:childTnLst>
                        <p:par>
                          <p:cTn id="53" fill="hold">
                            <p:stCondLst>
                              <p:cond delay="0"/>
                            </p:stCondLst>
                            <p:childTnLst>
                              <p:par>
                                <p:cTn id="54" presetID="23" presetClass="entr" presetSubtype="32" fill="hold" nodeType="clickEffect">
                                  <p:stCondLst>
                                    <p:cond delay="0"/>
                                  </p:stCondLst>
                                  <p:childTnLst>
                                    <p:set>
                                      <p:cBhvr>
                                        <p:cTn id="55" dur="1" fill="hold">
                                          <p:stCondLst>
                                            <p:cond delay="0"/>
                                          </p:stCondLst>
                                        </p:cTn>
                                        <p:tgtEl>
                                          <p:spTgt spid="27"/>
                                        </p:tgtEl>
                                        <p:attrNameLst>
                                          <p:attrName>style.visibility</p:attrName>
                                        </p:attrNameLst>
                                      </p:cBhvr>
                                      <p:to>
                                        <p:strVal val="visible"/>
                                      </p:to>
                                    </p:set>
                                    <p:anim calcmode="lin" valueType="num">
                                      <p:cBhvr>
                                        <p:cTn id="56" dur="500" fill="hold"/>
                                        <p:tgtEl>
                                          <p:spTgt spid="27"/>
                                        </p:tgtEl>
                                        <p:attrNameLst>
                                          <p:attrName>ppt_w</p:attrName>
                                        </p:attrNameLst>
                                      </p:cBhvr>
                                      <p:tavLst>
                                        <p:tav tm="0">
                                          <p:val>
                                            <p:strVal val="4*#ppt_w"/>
                                          </p:val>
                                        </p:tav>
                                        <p:tav tm="100000">
                                          <p:val>
                                            <p:strVal val="#ppt_w"/>
                                          </p:val>
                                        </p:tav>
                                      </p:tavLst>
                                    </p:anim>
                                    <p:anim calcmode="lin" valueType="num">
                                      <p:cBhvr>
                                        <p:cTn id="57" dur="500" fill="hold"/>
                                        <p:tgtEl>
                                          <p:spTgt spid="27"/>
                                        </p:tgtEl>
                                        <p:attrNameLst>
                                          <p:attrName>ppt_h</p:attrName>
                                        </p:attrNameLst>
                                      </p:cBhvr>
                                      <p:tavLst>
                                        <p:tav tm="0">
                                          <p:val>
                                            <p:strVal val="4*#ppt_h"/>
                                          </p:val>
                                        </p:tav>
                                        <p:tav tm="100000">
                                          <p:val>
                                            <p:strVal val="#ppt_h"/>
                                          </p:val>
                                        </p:tav>
                                      </p:tavLst>
                                    </p:anim>
                                  </p:childTnLst>
                                </p:cTn>
                              </p:par>
                            </p:childTnLst>
                          </p:cTn>
                        </p:par>
                        <p:par>
                          <p:cTn id="58" fill="hold">
                            <p:stCondLst>
                              <p:cond delay="500"/>
                            </p:stCondLst>
                            <p:childTnLst>
                              <p:par>
                                <p:cTn id="59" presetID="22" presetClass="entr" presetSubtype="8" fill="hold" grpId="0" nodeType="afterEffect">
                                  <p:stCondLst>
                                    <p:cond delay="0"/>
                                  </p:stCondLst>
                                  <p:childTnLst>
                                    <p:set>
                                      <p:cBhvr>
                                        <p:cTn id="60" dur="1" fill="hold">
                                          <p:stCondLst>
                                            <p:cond delay="0"/>
                                          </p:stCondLst>
                                        </p:cTn>
                                        <p:tgtEl>
                                          <p:spTgt spid="2">
                                            <p:txEl>
                                              <p:pRg st="5" end="5"/>
                                            </p:txEl>
                                          </p:spTgt>
                                        </p:tgtEl>
                                        <p:attrNameLst>
                                          <p:attrName>style.visibility</p:attrName>
                                        </p:attrNameLst>
                                      </p:cBhvr>
                                      <p:to>
                                        <p:strVal val="visible"/>
                                      </p:to>
                                    </p:set>
                                    <p:animEffect transition="in" filter="wipe(left)">
                                      <p:cBhvr>
                                        <p:cTn id="61" dur="500"/>
                                        <p:tgtEl>
                                          <p:spTgt spid="2">
                                            <p:txEl>
                                              <p:pRg st="5" end="5"/>
                                            </p:txEl>
                                          </p:spTgt>
                                        </p:tgtEl>
                                      </p:cBhvr>
                                    </p:animEffect>
                                  </p:childTnLst>
                                </p:cTn>
                              </p:par>
                            </p:childTnLst>
                          </p:cTn>
                        </p:par>
                        <p:par>
                          <p:cTn id="62" fill="hold">
                            <p:stCondLst>
                              <p:cond delay="1000"/>
                            </p:stCondLst>
                            <p:childTnLst>
                              <p:par>
                                <p:cTn id="63" presetID="31" presetClass="entr" presetSubtype="0" fill="hold" nodeType="afterEffect">
                                  <p:stCondLst>
                                    <p:cond delay="0"/>
                                  </p:stCondLst>
                                  <p:childTnLst>
                                    <p:set>
                                      <p:cBhvr>
                                        <p:cTn id="64" dur="1" fill="hold">
                                          <p:stCondLst>
                                            <p:cond delay="0"/>
                                          </p:stCondLst>
                                        </p:cTn>
                                        <p:tgtEl>
                                          <p:spTgt spid="21"/>
                                        </p:tgtEl>
                                        <p:attrNameLst>
                                          <p:attrName>style.visibility</p:attrName>
                                        </p:attrNameLst>
                                      </p:cBhvr>
                                      <p:to>
                                        <p:strVal val="visible"/>
                                      </p:to>
                                    </p:set>
                                    <p:anim calcmode="lin" valueType="num">
                                      <p:cBhvr>
                                        <p:cTn id="65" dur="500" fill="hold"/>
                                        <p:tgtEl>
                                          <p:spTgt spid="21"/>
                                        </p:tgtEl>
                                        <p:attrNameLst>
                                          <p:attrName>ppt_w</p:attrName>
                                        </p:attrNameLst>
                                      </p:cBhvr>
                                      <p:tavLst>
                                        <p:tav tm="0">
                                          <p:val>
                                            <p:fltVal val="0"/>
                                          </p:val>
                                        </p:tav>
                                        <p:tav tm="100000">
                                          <p:val>
                                            <p:strVal val="#ppt_w"/>
                                          </p:val>
                                        </p:tav>
                                      </p:tavLst>
                                    </p:anim>
                                    <p:anim calcmode="lin" valueType="num">
                                      <p:cBhvr>
                                        <p:cTn id="66" dur="500" fill="hold"/>
                                        <p:tgtEl>
                                          <p:spTgt spid="21"/>
                                        </p:tgtEl>
                                        <p:attrNameLst>
                                          <p:attrName>ppt_h</p:attrName>
                                        </p:attrNameLst>
                                      </p:cBhvr>
                                      <p:tavLst>
                                        <p:tav tm="0">
                                          <p:val>
                                            <p:fltVal val="0"/>
                                          </p:val>
                                        </p:tav>
                                        <p:tav tm="100000">
                                          <p:val>
                                            <p:strVal val="#ppt_h"/>
                                          </p:val>
                                        </p:tav>
                                      </p:tavLst>
                                    </p:anim>
                                    <p:anim calcmode="lin" valueType="num">
                                      <p:cBhvr>
                                        <p:cTn id="67" dur="500" fill="hold"/>
                                        <p:tgtEl>
                                          <p:spTgt spid="21"/>
                                        </p:tgtEl>
                                        <p:attrNameLst>
                                          <p:attrName>style.rotation</p:attrName>
                                        </p:attrNameLst>
                                      </p:cBhvr>
                                      <p:tavLst>
                                        <p:tav tm="0">
                                          <p:val>
                                            <p:fltVal val="90"/>
                                          </p:val>
                                        </p:tav>
                                        <p:tav tm="100000">
                                          <p:val>
                                            <p:fltVal val="0"/>
                                          </p:val>
                                        </p:tav>
                                      </p:tavLst>
                                    </p:anim>
                                    <p:animEffect transition="in" filter="fade">
                                      <p:cBhvr>
                                        <p:cTn id="68" dur="500"/>
                                        <p:tgtEl>
                                          <p:spTgt spid="21"/>
                                        </p:tgtEl>
                                      </p:cBhvr>
                                    </p:animEffect>
                                  </p:childTnLst>
                                </p:cTn>
                              </p:par>
                            </p:childTnLst>
                          </p:cTn>
                        </p:par>
                        <p:par>
                          <p:cTn id="69" fill="hold">
                            <p:stCondLst>
                              <p:cond delay="1500"/>
                            </p:stCondLst>
                            <p:childTnLst>
                              <p:par>
                                <p:cTn id="70" presetID="22" presetClass="entr" presetSubtype="8" fill="hold" grpId="0" nodeType="afterEffect">
                                  <p:stCondLst>
                                    <p:cond delay="0"/>
                                  </p:stCondLst>
                                  <p:childTnLst>
                                    <p:set>
                                      <p:cBhvr>
                                        <p:cTn id="71" dur="1" fill="hold">
                                          <p:stCondLst>
                                            <p:cond delay="0"/>
                                          </p:stCondLst>
                                        </p:cTn>
                                        <p:tgtEl>
                                          <p:spTgt spid="2">
                                            <p:txEl>
                                              <p:pRg st="6" end="6"/>
                                            </p:txEl>
                                          </p:spTgt>
                                        </p:tgtEl>
                                        <p:attrNameLst>
                                          <p:attrName>style.visibility</p:attrName>
                                        </p:attrNameLst>
                                      </p:cBhvr>
                                      <p:to>
                                        <p:strVal val="visible"/>
                                      </p:to>
                                    </p:set>
                                    <p:animEffect transition="in" filter="wipe(left)">
                                      <p:cBhvr>
                                        <p:cTn id="72" dur="500"/>
                                        <p:tgtEl>
                                          <p:spTgt spid="2">
                                            <p:txEl>
                                              <p:pRg st="6" end="6"/>
                                            </p:txEl>
                                          </p:spTgt>
                                        </p:tgtEl>
                                      </p:cBhvr>
                                    </p:animEffect>
                                  </p:childTnLst>
                                </p:cTn>
                              </p:par>
                            </p:childTnLst>
                          </p:cTn>
                        </p:par>
                        <p:par>
                          <p:cTn id="73" fill="hold">
                            <p:stCondLst>
                              <p:cond delay="2000"/>
                            </p:stCondLst>
                            <p:childTnLst>
                              <p:par>
                                <p:cTn id="74" presetID="22" presetClass="entr" presetSubtype="8" fill="hold" grpId="0" nodeType="afterEffect">
                                  <p:stCondLst>
                                    <p:cond delay="0"/>
                                  </p:stCondLst>
                                  <p:childTnLst>
                                    <p:set>
                                      <p:cBhvr>
                                        <p:cTn id="75" dur="1" fill="hold">
                                          <p:stCondLst>
                                            <p:cond delay="0"/>
                                          </p:stCondLst>
                                        </p:cTn>
                                        <p:tgtEl>
                                          <p:spTgt spid="5">
                                            <p:bg/>
                                          </p:spTgt>
                                        </p:tgtEl>
                                        <p:attrNameLst>
                                          <p:attrName>style.visibility</p:attrName>
                                        </p:attrNameLst>
                                      </p:cBhvr>
                                      <p:to>
                                        <p:strVal val="visible"/>
                                      </p:to>
                                    </p:set>
                                    <p:animEffect transition="in" filter="wipe(left)">
                                      <p:cBhvr>
                                        <p:cTn id="76" dur="500"/>
                                        <p:tgtEl>
                                          <p:spTgt spid="5">
                                            <p:bg/>
                                          </p:spTgt>
                                        </p:tgtEl>
                                      </p:cBhvr>
                                    </p:animEffect>
                                  </p:childTnLst>
                                </p:cTn>
                              </p:par>
                              <p:par>
                                <p:cTn id="77" presetID="22" presetClass="entr" presetSubtype="8" fill="hold" grpId="0" nodeType="withEffect">
                                  <p:stCondLst>
                                    <p:cond delay="0"/>
                                  </p:stCondLst>
                                  <p:childTnLst>
                                    <p:set>
                                      <p:cBhvr>
                                        <p:cTn id="78" dur="1" fill="hold">
                                          <p:stCondLst>
                                            <p:cond delay="0"/>
                                          </p:stCondLst>
                                        </p:cTn>
                                        <p:tgtEl>
                                          <p:spTgt spid="5">
                                            <p:txEl>
                                              <p:pRg st="0" end="0"/>
                                            </p:txEl>
                                          </p:spTgt>
                                        </p:tgtEl>
                                        <p:attrNameLst>
                                          <p:attrName>style.visibility</p:attrName>
                                        </p:attrNameLst>
                                      </p:cBhvr>
                                      <p:to>
                                        <p:strVal val="visible"/>
                                      </p:to>
                                    </p:set>
                                    <p:animEffect transition="in" filter="wipe(left)">
                                      <p:cBhvr>
                                        <p:cTn id="79" dur="500"/>
                                        <p:tgtEl>
                                          <p:spTgt spid="5">
                                            <p:txEl>
                                              <p:pRg st="0" end="0"/>
                                            </p:txEl>
                                          </p:spTgt>
                                        </p:tgtEl>
                                      </p:cBhvr>
                                    </p:animEffect>
                                  </p:childTnLst>
                                </p:cTn>
                              </p:par>
                            </p:childTnLst>
                          </p:cTn>
                        </p:par>
                        <p:par>
                          <p:cTn id="80" fill="hold">
                            <p:stCondLst>
                              <p:cond delay="2500"/>
                            </p:stCondLst>
                            <p:childTnLst>
                              <p:par>
                                <p:cTn id="81" presetID="31" presetClass="entr" presetSubtype="0" fill="hold" nodeType="afterEffect">
                                  <p:stCondLst>
                                    <p:cond delay="0"/>
                                  </p:stCondLst>
                                  <p:childTnLst>
                                    <p:set>
                                      <p:cBhvr>
                                        <p:cTn id="82" dur="1" fill="hold">
                                          <p:stCondLst>
                                            <p:cond delay="0"/>
                                          </p:stCondLst>
                                        </p:cTn>
                                        <p:tgtEl>
                                          <p:spTgt spid="15"/>
                                        </p:tgtEl>
                                        <p:attrNameLst>
                                          <p:attrName>style.visibility</p:attrName>
                                        </p:attrNameLst>
                                      </p:cBhvr>
                                      <p:to>
                                        <p:strVal val="visible"/>
                                      </p:to>
                                    </p:set>
                                    <p:anim calcmode="lin" valueType="num">
                                      <p:cBhvr>
                                        <p:cTn id="83" dur="500" fill="hold"/>
                                        <p:tgtEl>
                                          <p:spTgt spid="15"/>
                                        </p:tgtEl>
                                        <p:attrNameLst>
                                          <p:attrName>ppt_w</p:attrName>
                                        </p:attrNameLst>
                                      </p:cBhvr>
                                      <p:tavLst>
                                        <p:tav tm="0">
                                          <p:val>
                                            <p:fltVal val="0"/>
                                          </p:val>
                                        </p:tav>
                                        <p:tav tm="100000">
                                          <p:val>
                                            <p:strVal val="#ppt_w"/>
                                          </p:val>
                                        </p:tav>
                                      </p:tavLst>
                                    </p:anim>
                                    <p:anim calcmode="lin" valueType="num">
                                      <p:cBhvr>
                                        <p:cTn id="84" dur="500" fill="hold"/>
                                        <p:tgtEl>
                                          <p:spTgt spid="15"/>
                                        </p:tgtEl>
                                        <p:attrNameLst>
                                          <p:attrName>ppt_h</p:attrName>
                                        </p:attrNameLst>
                                      </p:cBhvr>
                                      <p:tavLst>
                                        <p:tav tm="0">
                                          <p:val>
                                            <p:fltVal val="0"/>
                                          </p:val>
                                        </p:tav>
                                        <p:tav tm="100000">
                                          <p:val>
                                            <p:strVal val="#ppt_h"/>
                                          </p:val>
                                        </p:tav>
                                      </p:tavLst>
                                    </p:anim>
                                    <p:anim calcmode="lin" valueType="num">
                                      <p:cBhvr>
                                        <p:cTn id="85" dur="500" fill="hold"/>
                                        <p:tgtEl>
                                          <p:spTgt spid="15"/>
                                        </p:tgtEl>
                                        <p:attrNameLst>
                                          <p:attrName>style.rotation</p:attrName>
                                        </p:attrNameLst>
                                      </p:cBhvr>
                                      <p:tavLst>
                                        <p:tav tm="0">
                                          <p:val>
                                            <p:fltVal val="90"/>
                                          </p:val>
                                        </p:tav>
                                        <p:tav tm="100000">
                                          <p:val>
                                            <p:fltVal val="0"/>
                                          </p:val>
                                        </p:tav>
                                      </p:tavLst>
                                    </p:anim>
                                    <p:animEffect transition="in" filter="fade">
                                      <p:cBhvr>
                                        <p:cTn id="86" dur="500"/>
                                        <p:tgtEl>
                                          <p:spTgt spid="15"/>
                                        </p:tgtEl>
                                      </p:cBhvr>
                                    </p:animEffect>
                                  </p:childTnLst>
                                </p:cTn>
                              </p:par>
                            </p:childTnLst>
                          </p:cTn>
                        </p:par>
                        <p:par>
                          <p:cTn id="87" fill="hold">
                            <p:stCondLst>
                              <p:cond delay="3000"/>
                            </p:stCondLst>
                            <p:childTnLst>
                              <p:par>
                                <p:cTn id="88" presetID="22" presetClass="entr" presetSubtype="8" fill="hold" grpId="0" nodeType="afterEffect">
                                  <p:stCondLst>
                                    <p:cond delay="0"/>
                                  </p:stCondLst>
                                  <p:childTnLst>
                                    <p:set>
                                      <p:cBhvr>
                                        <p:cTn id="89" dur="1" fill="hold">
                                          <p:stCondLst>
                                            <p:cond delay="0"/>
                                          </p:stCondLst>
                                        </p:cTn>
                                        <p:tgtEl>
                                          <p:spTgt spid="2">
                                            <p:txEl>
                                              <p:pRg st="8" end="8"/>
                                            </p:txEl>
                                          </p:spTgt>
                                        </p:tgtEl>
                                        <p:attrNameLst>
                                          <p:attrName>style.visibility</p:attrName>
                                        </p:attrNameLst>
                                      </p:cBhvr>
                                      <p:to>
                                        <p:strVal val="visible"/>
                                      </p:to>
                                    </p:set>
                                    <p:animEffect transition="in" filter="wipe(left)">
                                      <p:cBhvr>
                                        <p:cTn id="90" dur="500"/>
                                        <p:tgtEl>
                                          <p:spTgt spid="2">
                                            <p:txEl>
                                              <p:pRg st="8" end="8"/>
                                            </p:txEl>
                                          </p:spTgt>
                                        </p:tgtEl>
                                      </p:cBhvr>
                                    </p:animEffect>
                                  </p:childTnLst>
                                </p:cTn>
                              </p:par>
                            </p:childTnLst>
                          </p:cTn>
                        </p:par>
                        <p:par>
                          <p:cTn id="91" fill="hold">
                            <p:stCondLst>
                              <p:cond delay="3500"/>
                            </p:stCondLst>
                            <p:childTnLst>
                              <p:par>
                                <p:cTn id="92" presetID="22" presetClass="entr" presetSubtype="8" fill="hold" grpId="0" nodeType="afterEffect">
                                  <p:stCondLst>
                                    <p:cond delay="0"/>
                                  </p:stCondLst>
                                  <p:childTnLst>
                                    <p:set>
                                      <p:cBhvr>
                                        <p:cTn id="93" dur="1" fill="hold">
                                          <p:stCondLst>
                                            <p:cond delay="0"/>
                                          </p:stCondLst>
                                        </p:cTn>
                                        <p:tgtEl>
                                          <p:spTgt spid="6">
                                            <p:bg/>
                                          </p:spTgt>
                                        </p:tgtEl>
                                        <p:attrNameLst>
                                          <p:attrName>style.visibility</p:attrName>
                                        </p:attrNameLst>
                                      </p:cBhvr>
                                      <p:to>
                                        <p:strVal val="visible"/>
                                      </p:to>
                                    </p:set>
                                    <p:animEffect transition="in" filter="wipe(left)">
                                      <p:cBhvr>
                                        <p:cTn id="94" dur="500"/>
                                        <p:tgtEl>
                                          <p:spTgt spid="6">
                                            <p:bg/>
                                          </p:spTgt>
                                        </p:tgtEl>
                                      </p:cBhvr>
                                    </p:animEffect>
                                  </p:childTnLst>
                                </p:cTn>
                              </p:par>
                              <p:par>
                                <p:cTn id="95" presetID="22" presetClass="entr" presetSubtype="8" fill="hold" grpId="0" nodeType="withEffect">
                                  <p:stCondLst>
                                    <p:cond delay="0"/>
                                  </p:stCondLst>
                                  <p:childTnLst>
                                    <p:set>
                                      <p:cBhvr>
                                        <p:cTn id="96" dur="1" fill="hold">
                                          <p:stCondLst>
                                            <p:cond delay="0"/>
                                          </p:stCondLst>
                                        </p:cTn>
                                        <p:tgtEl>
                                          <p:spTgt spid="6">
                                            <p:txEl>
                                              <p:pRg st="0" end="0"/>
                                            </p:txEl>
                                          </p:spTgt>
                                        </p:tgtEl>
                                        <p:attrNameLst>
                                          <p:attrName>style.visibility</p:attrName>
                                        </p:attrNameLst>
                                      </p:cBhvr>
                                      <p:to>
                                        <p:strVal val="visible"/>
                                      </p:to>
                                    </p:set>
                                    <p:animEffect transition="in" filter="wipe(left)">
                                      <p:cBhvr>
                                        <p:cTn id="97" dur="500"/>
                                        <p:tgtEl>
                                          <p:spTgt spid="6">
                                            <p:txEl>
                                              <p:pRg st="0" end="0"/>
                                            </p:txEl>
                                          </p:spTgt>
                                        </p:tgtEl>
                                      </p:cBhvr>
                                    </p:animEffect>
                                  </p:childTnLst>
                                </p:cTn>
                              </p:par>
                            </p:childTnLst>
                          </p:cTn>
                        </p:par>
                        <p:par>
                          <p:cTn id="98" fill="hold">
                            <p:stCondLst>
                              <p:cond delay="4000"/>
                            </p:stCondLst>
                            <p:childTnLst>
                              <p:par>
                                <p:cTn id="99" presetID="31" presetClass="entr" presetSubtype="0" fill="hold" nodeType="afterEffect">
                                  <p:stCondLst>
                                    <p:cond delay="0"/>
                                  </p:stCondLst>
                                  <p:childTnLst>
                                    <p:set>
                                      <p:cBhvr>
                                        <p:cTn id="100" dur="1" fill="hold">
                                          <p:stCondLst>
                                            <p:cond delay="0"/>
                                          </p:stCondLst>
                                        </p:cTn>
                                        <p:tgtEl>
                                          <p:spTgt spid="17"/>
                                        </p:tgtEl>
                                        <p:attrNameLst>
                                          <p:attrName>style.visibility</p:attrName>
                                        </p:attrNameLst>
                                      </p:cBhvr>
                                      <p:to>
                                        <p:strVal val="visible"/>
                                      </p:to>
                                    </p:set>
                                    <p:anim calcmode="lin" valueType="num">
                                      <p:cBhvr>
                                        <p:cTn id="101" dur="500" fill="hold"/>
                                        <p:tgtEl>
                                          <p:spTgt spid="17"/>
                                        </p:tgtEl>
                                        <p:attrNameLst>
                                          <p:attrName>ppt_w</p:attrName>
                                        </p:attrNameLst>
                                      </p:cBhvr>
                                      <p:tavLst>
                                        <p:tav tm="0">
                                          <p:val>
                                            <p:fltVal val="0"/>
                                          </p:val>
                                        </p:tav>
                                        <p:tav tm="100000">
                                          <p:val>
                                            <p:strVal val="#ppt_w"/>
                                          </p:val>
                                        </p:tav>
                                      </p:tavLst>
                                    </p:anim>
                                    <p:anim calcmode="lin" valueType="num">
                                      <p:cBhvr>
                                        <p:cTn id="102" dur="500" fill="hold"/>
                                        <p:tgtEl>
                                          <p:spTgt spid="17"/>
                                        </p:tgtEl>
                                        <p:attrNameLst>
                                          <p:attrName>ppt_h</p:attrName>
                                        </p:attrNameLst>
                                      </p:cBhvr>
                                      <p:tavLst>
                                        <p:tav tm="0">
                                          <p:val>
                                            <p:fltVal val="0"/>
                                          </p:val>
                                        </p:tav>
                                        <p:tav tm="100000">
                                          <p:val>
                                            <p:strVal val="#ppt_h"/>
                                          </p:val>
                                        </p:tav>
                                      </p:tavLst>
                                    </p:anim>
                                    <p:anim calcmode="lin" valueType="num">
                                      <p:cBhvr>
                                        <p:cTn id="103" dur="500" fill="hold"/>
                                        <p:tgtEl>
                                          <p:spTgt spid="17"/>
                                        </p:tgtEl>
                                        <p:attrNameLst>
                                          <p:attrName>style.rotation</p:attrName>
                                        </p:attrNameLst>
                                      </p:cBhvr>
                                      <p:tavLst>
                                        <p:tav tm="0">
                                          <p:val>
                                            <p:fltVal val="90"/>
                                          </p:val>
                                        </p:tav>
                                        <p:tav tm="100000">
                                          <p:val>
                                            <p:fltVal val="0"/>
                                          </p:val>
                                        </p:tav>
                                      </p:tavLst>
                                    </p:anim>
                                    <p:animEffect transition="in" filter="fade">
                                      <p:cBhvr>
                                        <p:cTn id="104" dur="500"/>
                                        <p:tgtEl>
                                          <p:spTgt spid="17"/>
                                        </p:tgtEl>
                                      </p:cBhvr>
                                    </p:animEffect>
                                  </p:childTnLst>
                                </p:cTn>
                              </p:par>
                            </p:childTnLst>
                          </p:cTn>
                        </p:par>
                        <p:par>
                          <p:cTn id="105" fill="hold">
                            <p:stCondLst>
                              <p:cond delay="4500"/>
                            </p:stCondLst>
                            <p:childTnLst>
                              <p:par>
                                <p:cTn id="106" presetID="22" presetClass="entr" presetSubtype="8" fill="hold" grpId="0" nodeType="afterEffect">
                                  <p:stCondLst>
                                    <p:cond delay="0"/>
                                  </p:stCondLst>
                                  <p:childTnLst>
                                    <p:set>
                                      <p:cBhvr>
                                        <p:cTn id="107" dur="1" fill="hold">
                                          <p:stCondLst>
                                            <p:cond delay="0"/>
                                          </p:stCondLst>
                                        </p:cTn>
                                        <p:tgtEl>
                                          <p:spTgt spid="2">
                                            <p:txEl>
                                              <p:pRg st="10" end="10"/>
                                            </p:txEl>
                                          </p:spTgt>
                                        </p:tgtEl>
                                        <p:attrNameLst>
                                          <p:attrName>style.visibility</p:attrName>
                                        </p:attrNameLst>
                                      </p:cBhvr>
                                      <p:to>
                                        <p:strVal val="visible"/>
                                      </p:to>
                                    </p:set>
                                    <p:animEffect transition="in" filter="wipe(left)">
                                      <p:cBhvr>
                                        <p:cTn id="108" dur="500"/>
                                        <p:tgtEl>
                                          <p:spTgt spid="2">
                                            <p:txEl>
                                              <p:pRg st="10" end="10"/>
                                            </p:txEl>
                                          </p:spTgt>
                                        </p:tgtEl>
                                      </p:cBhvr>
                                    </p:animEffect>
                                  </p:childTnLst>
                                </p:cTn>
                              </p:par>
                            </p:childTnLst>
                          </p:cTn>
                        </p:par>
                        <p:par>
                          <p:cTn id="109" fill="hold">
                            <p:stCondLst>
                              <p:cond delay="5000"/>
                            </p:stCondLst>
                            <p:childTnLst>
                              <p:par>
                                <p:cTn id="110" presetID="22" presetClass="entr" presetSubtype="8" fill="hold" grpId="0" nodeType="afterEffect">
                                  <p:stCondLst>
                                    <p:cond delay="0"/>
                                  </p:stCondLst>
                                  <p:childTnLst>
                                    <p:set>
                                      <p:cBhvr>
                                        <p:cTn id="111" dur="1" fill="hold">
                                          <p:stCondLst>
                                            <p:cond delay="0"/>
                                          </p:stCondLst>
                                        </p:cTn>
                                        <p:tgtEl>
                                          <p:spTgt spid="7">
                                            <p:bg/>
                                          </p:spTgt>
                                        </p:tgtEl>
                                        <p:attrNameLst>
                                          <p:attrName>style.visibility</p:attrName>
                                        </p:attrNameLst>
                                      </p:cBhvr>
                                      <p:to>
                                        <p:strVal val="visible"/>
                                      </p:to>
                                    </p:set>
                                    <p:animEffect transition="in" filter="wipe(left)">
                                      <p:cBhvr>
                                        <p:cTn id="112" dur="500"/>
                                        <p:tgtEl>
                                          <p:spTgt spid="7">
                                            <p:bg/>
                                          </p:spTgt>
                                        </p:tgtEl>
                                      </p:cBhvr>
                                    </p:animEffect>
                                  </p:childTnLst>
                                </p:cTn>
                              </p:par>
                              <p:par>
                                <p:cTn id="113" presetID="22" presetClass="entr" presetSubtype="8" fill="hold" grpId="0" nodeType="withEffect">
                                  <p:stCondLst>
                                    <p:cond delay="0"/>
                                  </p:stCondLst>
                                  <p:childTnLst>
                                    <p:set>
                                      <p:cBhvr>
                                        <p:cTn id="114" dur="1" fill="hold">
                                          <p:stCondLst>
                                            <p:cond delay="0"/>
                                          </p:stCondLst>
                                        </p:cTn>
                                        <p:tgtEl>
                                          <p:spTgt spid="7">
                                            <p:txEl>
                                              <p:pRg st="0" end="0"/>
                                            </p:txEl>
                                          </p:spTgt>
                                        </p:tgtEl>
                                        <p:attrNameLst>
                                          <p:attrName>style.visibility</p:attrName>
                                        </p:attrNameLst>
                                      </p:cBhvr>
                                      <p:to>
                                        <p:strVal val="visible"/>
                                      </p:to>
                                    </p:set>
                                    <p:animEffect transition="in" filter="wipe(left)">
                                      <p:cBhvr>
                                        <p:cTn id="115" dur="500"/>
                                        <p:tgtEl>
                                          <p:spTgt spid="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P spid="3" grpId="0" uiExpand="1" build="p" animBg="1"/>
      <p:bldP spid="4" grpId="0" uiExpand="1" build="p" animBg="1"/>
      <p:bldP spid="5" grpId="0" uiExpand="1" build="p" animBg="1"/>
      <p:bldP spid="6" grpId="0" uiExpand="1" build="p" animBg="1"/>
      <p:bldP spid="7" grpId="0" uiExpand="1" build="p"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2" name="Rectangle 21">
            <a:extLst>
              <a:ext uri="{FF2B5EF4-FFF2-40B4-BE49-F238E27FC236}">
                <a16:creationId xmlns:a16="http://schemas.microsoft.com/office/drawing/2014/main" id="{C1DD1A8A-57D5-4A81-AD04-532B043C56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Höhle in Dreiecksform">
            <a:extLst>
              <a:ext uri="{FF2B5EF4-FFF2-40B4-BE49-F238E27FC236}">
                <a16:creationId xmlns:a16="http://schemas.microsoft.com/office/drawing/2014/main" id="{1CFA65EA-B171-BFF1-307A-947E49A3879D}"/>
              </a:ext>
            </a:extLst>
          </p:cNvPr>
          <p:cNvPicPr>
            <a:picLocks noChangeAspect="1"/>
          </p:cNvPicPr>
          <p:nvPr/>
        </p:nvPicPr>
        <p:blipFill>
          <a:blip r:embed="rId2"/>
          <a:srcRect t="3577" b="14306"/>
          <a:stretch>
            <a:fillRect/>
          </a:stretch>
        </p:blipFill>
        <p:spPr>
          <a:xfrm>
            <a:off x="-3047" y="10"/>
            <a:ext cx="12191999" cy="6857990"/>
          </a:xfrm>
          <a:prstGeom prst="rect">
            <a:avLst/>
          </a:prstGeom>
        </p:spPr>
      </p:pic>
      <p:sp>
        <p:nvSpPr>
          <p:cNvPr id="24" name="Rectangle 23">
            <a:extLst>
              <a:ext uri="{FF2B5EF4-FFF2-40B4-BE49-F238E27FC236}">
                <a16:creationId xmlns:a16="http://schemas.microsoft.com/office/drawing/2014/main" id="{007891EC-4501-44ED-A8C8-B11B6DB767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7602"/>
            <a:ext cx="12191999" cy="3162146"/>
          </a:xfrm>
          <a:prstGeom prst="rect">
            <a:avLst/>
          </a:prstGeom>
          <a:gradFill flip="none" rotWithShape="1">
            <a:gsLst>
              <a:gs pos="0">
                <a:srgbClr val="000000">
                  <a:alpha val="0"/>
                </a:srgbClr>
              </a:gs>
              <a:gs pos="25000">
                <a:srgbClr val="000000">
                  <a:alpha val="15000"/>
                </a:srgbClr>
              </a:gs>
              <a:gs pos="75000">
                <a:srgbClr val="000000">
                  <a:alpha val="15000"/>
                </a:srgbClr>
              </a:gs>
              <a:gs pos="50000">
                <a:srgbClr val="000000">
                  <a:alpha val="30000"/>
                </a:srgbClr>
              </a:gs>
              <a:gs pos="100000">
                <a:srgbClr val="000000">
                  <a:alpha val="0"/>
                </a:srgb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uadroTexto 2">
            <a:extLst>
              <a:ext uri="{FF2B5EF4-FFF2-40B4-BE49-F238E27FC236}">
                <a16:creationId xmlns:a16="http://schemas.microsoft.com/office/drawing/2014/main" id="{4F4CC9FA-A344-F77E-AAC4-470068F4F837}"/>
              </a:ext>
            </a:extLst>
          </p:cNvPr>
          <p:cNvSpPr txBox="1"/>
          <p:nvPr/>
        </p:nvSpPr>
        <p:spPr>
          <a:xfrm>
            <a:off x="2346158" y="2001286"/>
            <a:ext cx="8203466" cy="3574778"/>
          </a:xfrm>
          <a:prstGeom prst="rect">
            <a:avLst/>
          </a:prstGeom>
          <a:effectLst>
            <a:outerShdw blurRad="50800" dist="38100" dir="2700000" algn="tl" rotWithShape="0">
              <a:prstClr val="black">
                <a:alpha val="40000"/>
              </a:prstClr>
            </a:outerShdw>
          </a:effectLst>
        </p:spPr>
        <p:txBody>
          <a:bodyPr vert="horz" lIns="91440" tIns="45720" rIns="91440" bIns="45720" rtlCol="0" anchor="b">
            <a:prstTxWarp prst="textInflateTop">
              <a:avLst/>
            </a:prstTxWarp>
            <a:normAutofit/>
          </a:bodyPr>
          <a:lstStyle/>
          <a:p>
            <a:pPr algn="ctr">
              <a:lnSpc>
                <a:spcPct val="90000"/>
              </a:lnSpc>
              <a:spcBef>
                <a:spcPct val="0"/>
              </a:spcBef>
              <a:spcAft>
                <a:spcPts val="600"/>
              </a:spcAft>
            </a:pPr>
            <a:r>
              <a:rPr lang="en-US" sz="5200" b="1" dirty="0">
                <a:ln w="13462">
                  <a:solidFill>
                    <a:schemeClr val="bg1"/>
                  </a:solidFill>
                  <a:prstDash val="solid"/>
                </a:ln>
                <a:solidFill>
                  <a:srgbClr val="FFFFFF"/>
                </a:solidFill>
                <a:effectLst>
                  <a:outerShdw dist="38100" dir="2700000" algn="bl" rotWithShape="0">
                    <a:srgbClr val="FFFF00"/>
                  </a:outerShdw>
                </a:effectLst>
                <a:latin typeface="+mj-lt"/>
                <a:ea typeface="+mj-ea"/>
                <a:cs typeface="+mj-cs"/>
              </a:rPr>
              <a:t>GOTT</a:t>
            </a:r>
          </a:p>
          <a:p>
            <a:pPr algn="ctr">
              <a:lnSpc>
                <a:spcPct val="90000"/>
              </a:lnSpc>
              <a:spcBef>
                <a:spcPct val="0"/>
              </a:spcBef>
              <a:spcAft>
                <a:spcPts val="600"/>
              </a:spcAft>
            </a:pPr>
            <a:r>
              <a:rPr lang="en-US" sz="5200" b="1" dirty="0">
                <a:ln w="13462">
                  <a:solidFill>
                    <a:schemeClr val="bg1"/>
                  </a:solidFill>
                  <a:prstDash val="solid"/>
                </a:ln>
                <a:solidFill>
                  <a:srgbClr val="FFFFFF"/>
                </a:solidFill>
                <a:effectLst>
                  <a:outerShdw dist="38100" dir="2700000" algn="bl" rotWithShape="0">
                    <a:srgbClr val="FFFF00"/>
                  </a:outerShdw>
                </a:effectLst>
                <a:latin typeface="+mj-lt"/>
                <a:ea typeface="+mj-ea"/>
                <a:cs typeface="+mj-cs"/>
              </a:rPr>
              <a:t>UND</a:t>
            </a:r>
          </a:p>
          <a:p>
            <a:pPr algn="ctr">
              <a:lnSpc>
                <a:spcPct val="90000"/>
              </a:lnSpc>
              <a:spcBef>
                <a:spcPct val="0"/>
              </a:spcBef>
              <a:spcAft>
                <a:spcPts val="600"/>
              </a:spcAft>
            </a:pPr>
            <a:r>
              <a:rPr lang="en-US" sz="5200" b="1" dirty="0">
                <a:ln w="13462">
                  <a:solidFill>
                    <a:schemeClr val="bg1"/>
                  </a:solidFill>
                  <a:prstDash val="solid"/>
                </a:ln>
                <a:solidFill>
                  <a:srgbClr val="FFFFFF"/>
                </a:solidFill>
                <a:effectLst>
                  <a:outerShdw dist="38100" dir="2700000" algn="bl" rotWithShape="0">
                    <a:srgbClr val="FFFF00"/>
                  </a:outerShdw>
                </a:effectLst>
                <a:latin typeface="+mj-lt"/>
                <a:ea typeface="+mj-ea"/>
                <a:cs typeface="+mj-cs"/>
              </a:rPr>
              <a:t>MOSES</a:t>
            </a:r>
          </a:p>
        </p:txBody>
      </p:sp>
    </p:spTree>
    <p:extLst>
      <p:ext uri="{BB962C8B-B14F-4D97-AF65-F5344CB8AC3E}">
        <p14:creationId xmlns:p14="http://schemas.microsoft.com/office/powerpoint/2010/main" val="4192043148"/>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a:extLst>
            <a:ext uri="{FF2B5EF4-FFF2-40B4-BE49-F238E27FC236}">
              <a16:creationId xmlns:a16="http://schemas.microsoft.com/office/drawing/2014/main" id="{C362695A-915B-417D-BEF1-8D4E5DF08D33}"/>
            </a:ext>
          </a:extLst>
        </p:cNvPr>
        <p:cNvGrpSpPr/>
        <p:nvPr/>
      </p:nvGrpSpPr>
      <p:grpSpPr>
        <a:xfrm>
          <a:off x="0" y="0"/>
          <a:ext cx="0" cy="0"/>
          <a:chOff x="0" y="0"/>
          <a:chExt cx="0" cy="0"/>
        </a:xfrm>
      </p:grpSpPr>
      <p:sp>
        <p:nvSpPr>
          <p:cNvPr id="3" name="CuadroTexto 2">
            <a:extLst>
              <a:ext uri="{FF2B5EF4-FFF2-40B4-BE49-F238E27FC236}">
                <a16:creationId xmlns:a16="http://schemas.microsoft.com/office/drawing/2014/main" id="{AE456ED9-BF86-22F4-4A47-6BBBCA3CF0FD}"/>
              </a:ext>
            </a:extLst>
          </p:cNvPr>
          <p:cNvSpPr txBox="1"/>
          <p:nvPr/>
        </p:nvSpPr>
        <p:spPr>
          <a:xfrm>
            <a:off x="3367668" y="0"/>
            <a:ext cx="8824331" cy="707886"/>
          </a:xfrm>
          <a:prstGeom prst="rect">
            <a:avLst/>
          </a:prstGeom>
          <a:noFill/>
        </p:spPr>
        <p:txBody>
          <a:bodyPr wrap="square">
            <a:spAutoFit/>
            <a:scene3d>
              <a:camera prst="orthographicFront"/>
              <a:lightRig rig="soft" dir="t">
                <a:rot lat="0" lon="0" rev="15600000"/>
              </a:lightRig>
            </a:scene3d>
            <a:sp3d extrusionH="57150" prstMaterial="softEdge">
              <a:bevelT w="25400" h="38100"/>
            </a:sp3d>
          </a:bodyPr>
          <a:lstStyle/>
          <a:p>
            <a:pPr algn="ctr"/>
            <a:r>
              <a:rPr lang="en" sz="4000" b="1" dirty="0">
                <a:ln/>
                <a:solidFill>
                  <a:schemeClr val="bg2">
                    <a:lumMod val="60000"/>
                    <a:lumOff val="40000"/>
                  </a:schemeClr>
                </a:solidFill>
                <a:effectLst>
                  <a:outerShdw blurRad="38100" dist="38100" dir="2700000" algn="tl">
                    <a:srgbClr val="000000"/>
                  </a:outerShdw>
                </a:effectLst>
              </a:rPr>
              <a:t>BEGEGNUNG MIT GOTT</a:t>
            </a:r>
          </a:p>
        </p:txBody>
      </p:sp>
      <p:sp>
        <p:nvSpPr>
          <p:cNvPr id="5" name="CuadroTexto 4">
            <a:extLst>
              <a:ext uri="{FF2B5EF4-FFF2-40B4-BE49-F238E27FC236}">
                <a16:creationId xmlns:a16="http://schemas.microsoft.com/office/drawing/2014/main" id="{0FDC28F9-BE36-684B-52CA-9A0CBFEA0B73}"/>
              </a:ext>
            </a:extLst>
          </p:cNvPr>
          <p:cNvSpPr txBox="1"/>
          <p:nvPr/>
        </p:nvSpPr>
        <p:spPr>
          <a:xfrm>
            <a:off x="3267307" y="597322"/>
            <a:ext cx="8924693" cy="1138773"/>
          </a:xfrm>
          <a:prstGeom prst="rect">
            <a:avLst/>
          </a:prstGeom>
          <a:noFill/>
        </p:spPr>
        <p:txBody>
          <a:bodyPr wrap="square">
            <a:spAutoFit/>
          </a:bodyPr>
          <a:lstStyle/>
          <a:p>
            <a:pPr algn="ctr"/>
            <a:r>
              <a:rPr lang="en" b="1" dirty="0">
                <a:solidFill>
                  <a:schemeClr val="accent2">
                    <a:lumMod val="40000"/>
                    <a:lumOff val="60000"/>
                  </a:schemeClr>
                </a:solidFill>
                <a:effectLst>
                  <a:outerShdw blurRad="38100" dist="38100" dir="2700000" algn="tl">
                    <a:srgbClr val="000000"/>
                  </a:outerShdw>
                </a:effectLst>
                <a:latin typeface="Candara" panose="020E0502030303020204" pitchFamily="34" charset="0"/>
              </a:rPr>
              <a:t>“</a:t>
            </a:r>
            <a:r>
              <a:rPr lang="de-DE" b="1" dirty="0">
                <a:solidFill>
                  <a:schemeClr val="accent2">
                    <a:lumMod val="40000"/>
                    <a:lumOff val="60000"/>
                  </a:schemeClr>
                </a:solidFill>
                <a:effectLst>
                  <a:outerShdw blurRad="38100" dist="38100" dir="2700000" algn="tl">
                    <a:srgbClr val="000000"/>
                  </a:outerShdw>
                </a:effectLst>
                <a:latin typeface="Candara" panose="020E0502030303020204" pitchFamily="34" charset="0"/>
              </a:rPr>
              <a:t>Und wenn Mose ins Zelt hineinging, </a:t>
            </a:r>
            <a:br>
              <a:rPr lang="de-DE" b="1" dirty="0">
                <a:solidFill>
                  <a:schemeClr val="accent2">
                    <a:lumMod val="40000"/>
                    <a:lumOff val="60000"/>
                  </a:schemeClr>
                </a:solidFill>
                <a:effectLst>
                  <a:outerShdw blurRad="38100" dist="38100" dir="2700000" algn="tl">
                    <a:srgbClr val="000000"/>
                  </a:outerShdw>
                </a:effectLst>
                <a:latin typeface="Candara" panose="020E0502030303020204" pitchFamily="34" charset="0"/>
              </a:rPr>
            </a:br>
            <a:r>
              <a:rPr lang="de-DE" b="1" dirty="0">
                <a:solidFill>
                  <a:schemeClr val="accent2">
                    <a:lumMod val="40000"/>
                    <a:lumOff val="60000"/>
                  </a:schemeClr>
                </a:solidFill>
                <a:effectLst>
                  <a:outerShdw blurRad="38100" dist="38100" dir="2700000" algn="tl">
                    <a:srgbClr val="000000"/>
                  </a:outerShdw>
                </a:effectLst>
                <a:latin typeface="Candara" panose="020E0502030303020204" pitchFamily="34" charset="0"/>
              </a:rPr>
              <a:t>so kam die WOLKENSÄULE hernieder und stand am Eingang des Zeltes </a:t>
            </a:r>
            <a:br>
              <a:rPr lang="de-DE" b="1" dirty="0">
                <a:solidFill>
                  <a:schemeClr val="accent2">
                    <a:lumMod val="40000"/>
                    <a:lumOff val="60000"/>
                  </a:schemeClr>
                </a:solidFill>
                <a:effectLst>
                  <a:outerShdw blurRad="38100" dist="38100" dir="2700000" algn="tl">
                    <a:srgbClr val="000000"/>
                  </a:outerShdw>
                </a:effectLst>
                <a:latin typeface="Candara" panose="020E0502030303020204" pitchFamily="34" charset="0"/>
              </a:rPr>
            </a:br>
            <a:r>
              <a:rPr lang="de-DE" b="1" dirty="0">
                <a:solidFill>
                  <a:schemeClr val="accent2">
                    <a:lumMod val="40000"/>
                    <a:lumOff val="60000"/>
                  </a:schemeClr>
                </a:solidFill>
                <a:effectLst>
                  <a:outerShdw blurRad="38100" dist="38100" dir="2700000" algn="tl">
                    <a:srgbClr val="000000"/>
                  </a:outerShdw>
                </a:effectLst>
                <a:latin typeface="Candara" panose="020E0502030303020204" pitchFamily="34" charset="0"/>
              </a:rPr>
              <a:t>und der HERR redete mit Mose.</a:t>
            </a:r>
            <a:r>
              <a:rPr lang="en" b="1" dirty="0">
                <a:solidFill>
                  <a:schemeClr val="accent2">
                    <a:lumMod val="40000"/>
                    <a:lumOff val="60000"/>
                  </a:schemeClr>
                </a:solidFill>
                <a:effectLst>
                  <a:outerShdw blurRad="38100" dist="38100" dir="2700000" algn="tl">
                    <a:srgbClr val="000000"/>
                  </a:outerShdw>
                </a:effectLst>
                <a:latin typeface="Candara" panose="020E0502030303020204" pitchFamily="34" charset="0"/>
              </a:rPr>
              <a:t>” </a:t>
            </a:r>
            <a:br>
              <a:rPr lang="en" b="1" dirty="0">
                <a:solidFill>
                  <a:schemeClr val="accent2">
                    <a:lumMod val="40000"/>
                    <a:lumOff val="60000"/>
                  </a:schemeClr>
                </a:solidFill>
                <a:effectLst>
                  <a:outerShdw blurRad="38100" dist="38100" dir="2700000" algn="tl">
                    <a:srgbClr val="000000"/>
                  </a:outerShdw>
                </a:effectLst>
                <a:latin typeface="Candara" panose="020E0502030303020204" pitchFamily="34" charset="0"/>
              </a:rPr>
            </a:br>
            <a:r>
              <a:rPr lang="en" sz="1400" b="1" dirty="0">
                <a:solidFill>
                  <a:schemeClr val="accent2">
                    <a:lumMod val="40000"/>
                    <a:lumOff val="60000"/>
                  </a:schemeClr>
                </a:solidFill>
                <a:effectLst>
                  <a:outerShdw blurRad="38100" dist="38100" dir="2700000" algn="tl">
                    <a:srgbClr val="000000"/>
                  </a:outerShdw>
                </a:effectLst>
                <a:latin typeface="Candara" panose="020E0502030303020204" pitchFamily="34" charset="0"/>
              </a:rPr>
              <a:t>(2. Mose 33:9)</a:t>
            </a:r>
          </a:p>
        </p:txBody>
      </p:sp>
      <p:sp>
        <p:nvSpPr>
          <p:cNvPr id="6" name="CuadroTexto 5">
            <a:extLst>
              <a:ext uri="{FF2B5EF4-FFF2-40B4-BE49-F238E27FC236}">
                <a16:creationId xmlns:a16="http://schemas.microsoft.com/office/drawing/2014/main" id="{4BC6DD00-E1DF-E4A6-4A5C-02788B50D1BE}"/>
              </a:ext>
            </a:extLst>
          </p:cNvPr>
          <p:cNvSpPr txBox="1"/>
          <p:nvPr/>
        </p:nvSpPr>
        <p:spPr>
          <a:xfrm>
            <a:off x="224589" y="2734543"/>
            <a:ext cx="2927894" cy="2677656"/>
          </a:xfrm>
          <a:prstGeom prst="rect">
            <a:avLst/>
          </a:prstGeom>
          <a:noFill/>
        </p:spPr>
        <p:txBody>
          <a:bodyPr wrap="square" rtlCol="0">
            <a:spAutoFit/>
          </a:bodyPr>
          <a:lstStyle/>
          <a:p>
            <a:pPr algn="ctr">
              <a:spcBef>
                <a:spcPts val="600"/>
              </a:spcBef>
            </a:pPr>
            <a:r>
              <a:rPr lang="de-DE" sz="2400" b="1" dirty="0"/>
              <a:t>Moses begegnete GOTT </a:t>
            </a:r>
            <a:br>
              <a:rPr lang="de-DE" sz="2400" b="1" dirty="0"/>
            </a:br>
            <a:r>
              <a:rPr lang="de-DE" sz="2400" b="1" dirty="0"/>
              <a:t>in der Stiftshütte, wo ER von Angesicht zu Angesicht </a:t>
            </a:r>
            <a:br>
              <a:rPr lang="de-DE" sz="2400" b="1" dirty="0"/>
            </a:br>
            <a:r>
              <a:rPr lang="de-DE" sz="2400" b="1" dirty="0"/>
              <a:t>mit ihm sprach.</a:t>
            </a:r>
            <a:endParaRPr lang="en" sz="2400" b="1" dirty="0"/>
          </a:p>
        </p:txBody>
      </p:sp>
      <p:pic>
        <p:nvPicPr>
          <p:cNvPr id="7" name="Imagen 6" descr="Dibujo de una persona&#10;&#10;El contenido generado por IA puede ser incorrecto.">
            <a:extLst>
              <a:ext uri="{FF2B5EF4-FFF2-40B4-BE49-F238E27FC236}">
                <a16:creationId xmlns:a16="http://schemas.microsoft.com/office/drawing/2014/main" id="{67A492C4-7FA0-64A0-A1DF-E9168603A832}"/>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r="31700" b="14596"/>
          <a:stretch>
            <a:fillRect/>
          </a:stretch>
        </p:blipFill>
        <p:spPr>
          <a:xfrm>
            <a:off x="3102424" y="1508370"/>
            <a:ext cx="4737095" cy="5195903"/>
          </a:xfrm>
          <a:prstGeom prst="rect">
            <a:avLst/>
          </a:prstGeom>
          <a:effectLst>
            <a:softEdge rad="317500"/>
          </a:effectLst>
        </p:spPr>
      </p:pic>
      <p:sp>
        <p:nvSpPr>
          <p:cNvPr id="10" name="CuadroTexto 9">
            <a:extLst>
              <a:ext uri="{FF2B5EF4-FFF2-40B4-BE49-F238E27FC236}">
                <a16:creationId xmlns:a16="http://schemas.microsoft.com/office/drawing/2014/main" id="{AC8BF9C1-FBB5-196D-B3F2-084C79B652E6}"/>
              </a:ext>
            </a:extLst>
          </p:cNvPr>
          <p:cNvSpPr txBox="1"/>
          <p:nvPr/>
        </p:nvSpPr>
        <p:spPr>
          <a:xfrm>
            <a:off x="8040906" y="2011811"/>
            <a:ext cx="3949706" cy="3816429"/>
          </a:xfrm>
          <a:prstGeom prst="rect">
            <a:avLst/>
          </a:prstGeom>
          <a:noFill/>
        </p:spPr>
        <p:txBody>
          <a:bodyPr wrap="square">
            <a:spAutoFit/>
          </a:bodyPr>
          <a:lstStyle/>
          <a:p>
            <a:pPr algn="ctr">
              <a:spcBef>
                <a:spcPts val="600"/>
              </a:spcBef>
            </a:pPr>
            <a:r>
              <a:rPr lang="de-DE" sz="2200" b="1" dirty="0"/>
              <a:t>Zur Klarstellung: </a:t>
            </a:r>
            <a:br>
              <a:rPr lang="de-DE" sz="2200" b="1" dirty="0"/>
            </a:br>
            <a:r>
              <a:rPr lang="de-DE" sz="2200" b="1" dirty="0"/>
              <a:t>Der Ausdruck </a:t>
            </a:r>
            <a:br>
              <a:rPr lang="de-DE" sz="2200" b="1" dirty="0"/>
            </a:br>
            <a:r>
              <a:rPr lang="de-DE" sz="2200" b="1" dirty="0"/>
              <a:t>„von Angesicht zu Angesicht” bedeutete nicht, </a:t>
            </a:r>
            <a:br>
              <a:rPr lang="de-DE" sz="2200" b="1" dirty="0"/>
            </a:br>
            <a:r>
              <a:rPr lang="de-DE" sz="2200" b="1" dirty="0"/>
              <a:t>dass sie sich physisch sahen, sondern dass sie </a:t>
            </a:r>
            <a:br>
              <a:rPr lang="de-DE" sz="2200" b="1" dirty="0"/>
            </a:br>
            <a:r>
              <a:rPr lang="de-DE" sz="2200" b="1" dirty="0"/>
              <a:t>einen flüssigen Dialog </a:t>
            </a:r>
            <a:br>
              <a:rPr lang="de-DE" sz="2200" b="1" dirty="0"/>
            </a:br>
            <a:r>
              <a:rPr lang="de-DE" sz="2200" b="1" dirty="0"/>
              <a:t>in GOTTES Gegenwart führten (obwohl Moses niemals GOTTES Angesicht sah),</a:t>
            </a:r>
            <a:br>
              <a:rPr lang="de-DE" sz="2200" b="1" dirty="0"/>
            </a:br>
            <a:r>
              <a:rPr lang="de-DE" sz="2200" b="1" dirty="0"/>
              <a:t>so auch jetzt nicht!</a:t>
            </a:r>
            <a:endParaRPr lang="en" sz="2200" b="1" dirty="0"/>
          </a:p>
        </p:txBody>
      </p:sp>
      <p:sp>
        <p:nvSpPr>
          <p:cNvPr id="4" name="CuadroTexto 3">
            <a:extLst>
              <a:ext uri="{FF2B5EF4-FFF2-40B4-BE49-F238E27FC236}">
                <a16:creationId xmlns:a16="http://schemas.microsoft.com/office/drawing/2014/main" id="{0DDA2C85-079B-C25A-A230-E42B74AE555A}"/>
              </a:ext>
            </a:extLst>
          </p:cNvPr>
          <p:cNvSpPr txBox="1"/>
          <p:nvPr/>
        </p:nvSpPr>
        <p:spPr>
          <a:xfrm>
            <a:off x="0" y="5965448"/>
            <a:ext cx="12191999" cy="892552"/>
          </a:xfrm>
          <a:prstGeom prst="rect">
            <a:avLst/>
          </a:prstGeom>
          <a:solidFill>
            <a:srgbClr val="F3B34E">
              <a:alpha val="54000"/>
            </a:srgbClr>
          </a:solidFill>
          <a:effectLst>
            <a:softEdge rad="0"/>
          </a:effectLst>
        </p:spPr>
        <p:txBody>
          <a:bodyPr wrap="square">
            <a:spAutoFit/>
          </a:bodyPr>
          <a:lstStyle/>
          <a:p>
            <a:pPr algn="ctr">
              <a:spcBef>
                <a:spcPts val="600"/>
              </a:spcBef>
            </a:pPr>
            <a:r>
              <a:rPr lang="de-DE" sz="2800" b="1" dirty="0"/>
              <a:t>Moses wurde ein treuer Diener GOTTES </a:t>
            </a:r>
            <a:r>
              <a:rPr lang="de-DE" sz="2400" b="1" dirty="0"/>
              <a:t>(Hebr. 3,5), </a:t>
            </a:r>
            <a:br>
              <a:rPr lang="de-DE" sz="2400" b="1" dirty="0"/>
            </a:br>
            <a:r>
              <a:rPr lang="de-DE" sz="2400" b="1" dirty="0"/>
              <a:t>ein unauslöschliches Leuchtfeuer in der Dunkelheit und ein vorbildlicher Prophet.</a:t>
            </a:r>
            <a:endParaRPr lang="en" sz="2400" b="1" dirty="0"/>
          </a:p>
        </p:txBody>
      </p:sp>
      <p:sp>
        <p:nvSpPr>
          <p:cNvPr id="2" name="Scrollen: horizontal 1">
            <a:extLst>
              <a:ext uri="{FF2B5EF4-FFF2-40B4-BE49-F238E27FC236}">
                <a16:creationId xmlns:a16="http://schemas.microsoft.com/office/drawing/2014/main" id="{B53E9A19-15D2-1C8A-1BCE-B32C91D2477F}"/>
              </a:ext>
            </a:extLst>
          </p:cNvPr>
          <p:cNvSpPr/>
          <p:nvPr/>
        </p:nvSpPr>
        <p:spPr>
          <a:xfrm>
            <a:off x="144425" y="143456"/>
            <a:ext cx="3122882" cy="892552"/>
          </a:xfrm>
          <a:prstGeom prst="horizontalScroll">
            <a:avLst/>
          </a:prstGeom>
          <a:solidFill>
            <a:schemeClr val="accent5">
              <a:lumMod val="20000"/>
              <a:lumOff val="80000"/>
              <a:alpha val="9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tabLst>
                <a:tab pos="90488" algn="l"/>
              </a:tabLst>
            </a:pPr>
            <a:r>
              <a:rPr lang="de-DE" b="1" dirty="0"/>
              <a:t>	</a:t>
            </a:r>
            <a:r>
              <a:rPr lang="de-DE" sz="2000" b="1" i="1" dirty="0">
                <a:solidFill>
                  <a:srgbClr val="6C0401"/>
                </a:solidFill>
              </a:rPr>
              <a:t>So, 14. Sep ‘25 – </a:t>
            </a:r>
            <a:br>
              <a:rPr lang="de-DE" sz="2000" b="1" i="1" dirty="0">
                <a:solidFill>
                  <a:srgbClr val="6C0401"/>
                </a:solidFill>
              </a:rPr>
            </a:br>
            <a:r>
              <a:rPr lang="de-DE" sz="2000" b="1" i="1" dirty="0">
                <a:solidFill>
                  <a:srgbClr val="6C0401"/>
                </a:solidFill>
              </a:rPr>
              <a:t>Das Zelt der Begegnung</a:t>
            </a:r>
            <a:endParaRPr lang="de-DE" b="1" dirty="0"/>
          </a:p>
        </p:txBody>
      </p:sp>
    </p:spTree>
    <p:extLst>
      <p:ext uri="{BB962C8B-B14F-4D97-AF65-F5344CB8AC3E}">
        <p14:creationId xmlns:p14="http://schemas.microsoft.com/office/powerpoint/2010/main" val="29692589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14" presetClass="entr" presetSubtype="5"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randombar(vertical)">
                                      <p:cBhvr>
                                        <p:cTn id="16" dur="500"/>
                                        <p:tgtEl>
                                          <p:spTgt spid="5"/>
                                        </p:tgtEl>
                                      </p:cBhvr>
                                    </p:animEffect>
                                  </p:childTnLst>
                                </p:cTn>
                              </p:par>
                            </p:childTnLst>
                          </p:cTn>
                        </p:par>
                        <p:par>
                          <p:cTn id="17" fill="hold">
                            <p:stCondLst>
                              <p:cond delay="1500"/>
                            </p:stCondLst>
                            <p:childTnLst>
                              <p:par>
                                <p:cTn id="18" presetID="22" presetClass="entr" presetSubtype="8" fill="hold" grpId="0" nodeType="afterEffect">
                                  <p:stCondLst>
                                    <p:cond delay="0"/>
                                  </p:stCondLst>
                                  <p:childTnLst>
                                    <p:set>
                                      <p:cBhvr>
                                        <p:cTn id="19" dur="1" fill="hold">
                                          <p:stCondLst>
                                            <p:cond delay="0"/>
                                          </p:stCondLst>
                                        </p:cTn>
                                        <p:tgtEl>
                                          <p:spTgt spid="2">
                                            <p:bg/>
                                          </p:spTgt>
                                        </p:tgtEl>
                                        <p:attrNameLst>
                                          <p:attrName>style.visibility</p:attrName>
                                        </p:attrNameLst>
                                      </p:cBhvr>
                                      <p:to>
                                        <p:strVal val="visible"/>
                                      </p:to>
                                    </p:set>
                                    <p:animEffect transition="in" filter="wipe(left)">
                                      <p:cBhvr>
                                        <p:cTn id="20" dur="500"/>
                                        <p:tgtEl>
                                          <p:spTgt spid="2">
                                            <p:bg/>
                                          </p:spTgt>
                                        </p:tgtEl>
                                      </p:cBhvr>
                                    </p:animEffect>
                                  </p:childTnLst>
                                </p:cTn>
                              </p:par>
                              <p:par>
                                <p:cTn id="21" presetID="22" presetClass="entr" presetSubtype="8" fill="hold" grpId="0" nodeType="withEffect">
                                  <p:stCondLst>
                                    <p:cond delay="0"/>
                                  </p:stCondLst>
                                  <p:childTnLst>
                                    <p:set>
                                      <p:cBhvr>
                                        <p:cTn id="22" dur="1" fill="hold">
                                          <p:stCondLst>
                                            <p:cond delay="0"/>
                                          </p:stCondLst>
                                        </p:cTn>
                                        <p:tgtEl>
                                          <p:spTgt spid="2">
                                            <p:txEl>
                                              <p:pRg st="0" end="0"/>
                                            </p:txEl>
                                          </p:spTgt>
                                        </p:tgtEl>
                                        <p:attrNameLst>
                                          <p:attrName>style.visibility</p:attrName>
                                        </p:attrNameLst>
                                      </p:cBhvr>
                                      <p:to>
                                        <p:strVal val="visible"/>
                                      </p:to>
                                    </p:set>
                                    <p:animEffect transition="in" filter="wipe(left)">
                                      <p:cBhvr>
                                        <p:cTn id="23" dur="500"/>
                                        <p:tgtEl>
                                          <p:spTgt spid="2">
                                            <p:txEl>
                                              <p:pRg st="0" end="0"/>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8" presetClass="entr" presetSubtype="32" fill="hold" nodeType="clickEffect">
                                  <p:stCondLst>
                                    <p:cond delay="0"/>
                                  </p:stCondLst>
                                  <p:childTnLst>
                                    <p:set>
                                      <p:cBhvr>
                                        <p:cTn id="27" dur="1" fill="hold">
                                          <p:stCondLst>
                                            <p:cond delay="0"/>
                                          </p:stCondLst>
                                        </p:cTn>
                                        <p:tgtEl>
                                          <p:spTgt spid="7"/>
                                        </p:tgtEl>
                                        <p:attrNameLst>
                                          <p:attrName>style.visibility</p:attrName>
                                        </p:attrNameLst>
                                      </p:cBhvr>
                                      <p:to>
                                        <p:strVal val="visible"/>
                                      </p:to>
                                    </p:set>
                                    <p:animEffect transition="in" filter="diamond(out)">
                                      <p:cBhvr>
                                        <p:cTn id="28" dur="750"/>
                                        <p:tgtEl>
                                          <p:spTgt spid="7"/>
                                        </p:tgtEl>
                                      </p:cBhvr>
                                    </p:animEffect>
                                  </p:childTnLst>
                                </p:cTn>
                              </p:par>
                            </p:childTnLst>
                          </p:cTn>
                        </p:par>
                        <p:par>
                          <p:cTn id="29" fill="hold">
                            <p:stCondLst>
                              <p:cond delay="750"/>
                            </p:stCondLst>
                            <p:childTnLst>
                              <p:par>
                                <p:cTn id="30" presetID="22" presetClass="entr" presetSubtype="8" fill="hold" grpId="0" nodeType="after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wipe(left)">
                                      <p:cBhvr>
                                        <p:cTn id="32" dur="500"/>
                                        <p:tgtEl>
                                          <p:spTgt spid="6"/>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10"/>
                                        </p:tgtEl>
                                        <p:attrNameLst>
                                          <p:attrName>style.visibility</p:attrName>
                                        </p:attrNameLst>
                                      </p:cBhvr>
                                      <p:to>
                                        <p:strVal val="visible"/>
                                      </p:to>
                                    </p:set>
                                    <p:animEffect transition="in" filter="wipe(left)">
                                      <p:cBhvr>
                                        <p:cTn id="37" dur="500"/>
                                        <p:tgtEl>
                                          <p:spTgt spid="10"/>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grpId="0" nodeType="clickEffect">
                                  <p:stCondLst>
                                    <p:cond delay="0"/>
                                  </p:stCondLst>
                                  <p:childTnLst>
                                    <p:set>
                                      <p:cBhvr>
                                        <p:cTn id="41" dur="1" fill="hold">
                                          <p:stCondLst>
                                            <p:cond delay="0"/>
                                          </p:stCondLst>
                                        </p:cTn>
                                        <p:tgtEl>
                                          <p:spTgt spid="4"/>
                                        </p:tgtEl>
                                        <p:attrNameLst>
                                          <p:attrName>style.visibility</p:attrName>
                                        </p:attrNameLst>
                                      </p:cBhvr>
                                      <p:to>
                                        <p:strVal val="visible"/>
                                      </p:to>
                                    </p:set>
                                    <p:animEffect transition="in" filter="wipe(left)">
                                      <p:cBhvr>
                                        <p:cTn id="4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P spid="10" grpId="0"/>
      <p:bldP spid="4" grpId="0" animBg="1"/>
      <p:bldP spid="2" grpId="0" uiExpand="1" build="p"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a:extLst>
            <a:ext uri="{FF2B5EF4-FFF2-40B4-BE49-F238E27FC236}">
              <a16:creationId xmlns:a16="http://schemas.microsoft.com/office/drawing/2014/main" id="{4C804845-745F-33F0-E5B1-31327135558D}"/>
            </a:ext>
          </a:extLst>
        </p:cNvPr>
        <p:cNvGrpSpPr/>
        <p:nvPr/>
      </p:nvGrpSpPr>
      <p:grpSpPr>
        <a:xfrm>
          <a:off x="0" y="0"/>
          <a:ext cx="0" cy="0"/>
          <a:chOff x="0" y="0"/>
          <a:chExt cx="0" cy="0"/>
        </a:xfrm>
      </p:grpSpPr>
      <p:graphicFrame>
        <p:nvGraphicFramePr>
          <p:cNvPr id="8" name="Diagrama 7">
            <a:extLst>
              <a:ext uri="{FF2B5EF4-FFF2-40B4-BE49-F238E27FC236}">
                <a16:creationId xmlns:a16="http://schemas.microsoft.com/office/drawing/2014/main" id="{345B83DF-BC53-4DA9-F1D5-7F64968429DF}"/>
              </a:ext>
            </a:extLst>
          </p:cNvPr>
          <p:cNvGraphicFramePr/>
          <p:nvPr>
            <p:extLst>
              <p:ext uri="{D42A27DB-BD31-4B8C-83A1-F6EECF244321}">
                <p14:modId xmlns:p14="http://schemas.microsoft.com/office/powerpoint/2010/main" val="1906538297"/>
              </p:ext>
            </p:extLst>
          </p:nvPr>
        </p:nvGraphicFramePr>
        <p:xfrm>
          <a:off x="715907" y="-537558"/>
          <a:ext cx="10783074" cy="969818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CuadroTexto 2">
            <a:extLst>
              <a:ext uri="{FF2B5EF4-FFF2-40B4-BE49-F238E27FC236}">
                <a16:creationId xmlns:a16="http://schemas.microsoft.com/office/drawing/2014/main" id="{AACE18CC-417C-F972-C1EC-625954263817}"/>
              </a:ext>
            </a:extLst>
          </p:cNvPr>
          <p:cNvSpPr txBox="1"/>
          <p:nvPr/>
        </p:nvSpPr>
        <p:spPr>
          <a:xfrm>
            <a:off x="3267308" y="0"/>
            <a:ext cx="8924692" cy="707886"/>
          </a:xfrm>
          <a:prstGeom prst="rect">
            <a:avLst/>
          </a:prstGeom>
          <a:noFill/>
        </p:spPr>
        <p:txBody>
          <a:bodyPr wrap="square">
            <a:spAutoFit/>
            <a:scene3d>
              <a:camera prst="orthographicFront"/>
              <a:lightRig rig="soft" dir="t">
                <a:rot lat="0" lon="0" rev="15600000"/>
              </a:lightRig>
            </a:scene3d>
            <a:sp3d extrusionH="57150" prstMaterial="softEdge">
              <a:bevelT w="25400" h="38100"/>
            </a:sp3d>
          </a:bodyPr>
          <a:lstStyle/>
          <a:p>
            <a:pPr algn="ctr"/>
            <a:r>
              <a:rPr lang="en" sz="4000" b="1" dirty="0">
                <a:ln/>
                <a:solidFill>
                  <a:schemeClr val="bg2">
                    <a:lumMod val="60000"/>
                    <a:lumOff val="40000"/>
                  </a:schemeClr>
                </a:solidFill>
                <a:effectLst>
                  <a:outerShdw blurRad="38100" dist="38100" dir="2700000" algn="tl">
                    <a:srgbClr val="000000"/>
                  </a:outerShdw>
                </a:effectLst>
              </a:rPr>
              <a:t>BEGEGNUNG MIT GOTT</a:t>
            </a:r>
          </a:p>
        </p:txBody>
      </p:sp>
      <p:sp>
        <p:nvSpPr>
          <p:cNvPr id="4" name="CuadroTexto 4">
            <a:extLst>
              <a:ext uri="{FF2B5EF4-FFF2-40B4-BE49-F238E27FC236}">
                <a16:creationId xmlns:a16="http://schemas.microsoft.com/office/drawing/2014/main" id="{3FFDEAA2-F0BE-15FD-56A8-29A401866236}"/>
              </a:ext>
            </a:extLst>
          </p:cNvPr>
          <p:cNvSpPr txBox="1"/>
          <p:nvPr/>
        </p:nvSpPr>
        <p:spPr>
          <a:xfrm>
            <a:off x="3415229" y="707886"/>
            <a:ext cx="8776771" cy="1138773"/>
          </a:xfrm>
          <a:prstGeom prst="rect">
            <a:avLst/>
          </a:prstGeom>
          <a:noFill/>
        </p:spPr>
        <p:txBody>
          <a:bodyPr wrap="square">
            <a:spAutoFit/>
          </a:bodyPr>
          <a:lstStyle/>
          <a:p>
            <a:pPr algn="ctr"/>
            <a:r>
              <a:rPr lang="en" b="1" dirty="0">
                <a:solidFill>
                  <a:schemeClr val="accent2">
                    <a:lumMod val="40000"/>
                    <a:lumOff val="60000"/>
                  </a:schemeClr>
                </a:solidFill>
                <a:effectLst>
                  <a:outerShdw blurRad="38100" dist="38100" dir="2700000" algn="tl">
                    <a:srgbClr val="000000"/>
                  </a:outerShdw>
                </a:effectLst>
                <a:latin typeface="Candara" panose="020E0502030303020204" pitchFamily="34" charset="0"/>
              </a:rPr>
              <a:t>“</a:t>
            </a:r>
            <a:r>
              <a:rPr lang="de-DE" b="1" dirty="0">
                <a:solidFill>
                  <a:schemeClr val="accent2">
                    <a:lumMod val="40000"/>
                    <a:lumOff val="60000"/>
                  </a:schemeClr>
                </a:solidFill>
                <a:effectLst>
                  <a:outerShdw blurRad="38100" dist="38100" dir="2700000" algn="tl">
                    <a:srgbClr val="000000"/>
                  </a:outerShdw>
                </a:effectLst>
                <a:latin typeface="Candara" panose="020E0502030303020204" pitchFamily="34" charset="0"/>
              </a:rPr>
              <a:t>Und wenn Mose ins Zelt hineinging, </a:t>
            </a:r>
            <a:br>
              <a:rPr lang="de-DE" b="1" dirty="0">
                <a:solidFill>
                  <a:schemeClr val="accent2">
                    <a:lumMod val="40000"/>
                    <a:lumOff val="60000"/>
                  </a:schemeClr>
                </a:solidFill>
                <a:effectLst>
                  <a:outerShdw blurRad="38100" dist="38100" dir="2700000" algn="tl">
                    <a:srgbClr val="000000"/>
                  </a:outerShdw>
                </a:effectLst>
                <a:latin typeface="Candara" panose="020E0502030303020204" pitchFamily="34" charset="0"/>
              </a:rPr>
            </a:br>
            <a:r>
              <a:rPr lang="de-DE" b="1" dirty="0">
                <a:solidFill>
                  <a:schemeClr val="accent2">
                    <a:lumMod val="40000"/>
                    <a:lumOff val="60000"/>
                  </a:schemeClr>
                </a:solidFill>
                <a:effectLst>
                  <a:outerShdw blurRad="38100" dist="38100" dir="2700000" algn="tl">
                    <a:srgbClr val="000000"/>
                  </a:outerShdw>
                </a:effectLst>
                <a:latin typeface="Candara" panose="020E0502030303020204" pitchFamily="34" charset="0"/>
              </a:rPr>
              <a:t>so kam die WOLKENSÄULE hernieder und stand am Eingang des Zeltes </a:t>
            </a:r>
            <a:br>
              <a:rPr lang="de-DE" b="1" dirty="0">
                <a:solidFill>
                  <a:schemeClr val="accent2">
                    <a:lumMod val="40000"/>
                    <a:lumOff val="60000"/>
                  </a:schemeClr>
                </a:solidFill>
                <a:effectLst>
                  <a:outerShdw blurRad="38100" dist="38100" dir="2700000" algn="tl">
                    <a:srgbClr val="000000"/>
                  </a:outerShdw>
                </a:effectLst>
                <a:latin typeface="Candara" panose="020E0502030303020204" pitchFamily="34" charset="0"/>
              </a:rPr>
            </a:br>
            <a:r>
              <a:rPr lang="de-DE" b="1" dirty="0">
                <a:solidFill>
                  <a:schemeClr val="accent2">
                    <a:lumMod val="40000"/>
                    <a:lumOff val="60000"/>
                  </a:schemeClr>
                </a:solidFill>
                <a:effectLst>
                  <a:outerShdw blurRad="38100" dist="38100" dir="2700000" algn="tl">
                    <a:srgbClr val="000000"/>
                  </a:outerShdw>
                </a:effectLst>
                <a:latin typeface="Candara" panose="020E0502030303020204" pitchFamily="34" charset="0"/>
              </a:rPr>
              <a:t>und der HERR redete mit Mose.</a:t>
            </a:r>
            <a:r>
              <a:rPr lang="en" b="1" dirty="0">
                <a:solidFill>
                  <a:schemeClr val="accent2">
                    <a:lumMod val="40000"/>
                    <a:lumOff val="60000"/>
                  </a:schemeClr>
                </a:solidFill>
                <a:effectLst>
                  <a:outerShdw blurRad="38100" dist="38100" dir="2700000" algn="tl">
                    <a:srgbClr val="000000"/>
                  </a:outerShdw>
                </a:effectLst>
                <a:latin typeface="Candara" panose="020E0502030303020204" pitchFamily="34" charset="0"/>
              </a:rPr>
              <a:t>” </a:t>
            </a:r>
            <a:br>
              <a:rPr lang="en" b="1" dirty="0">
                <a:solidFill>
                  <a:schemeClr val="accent2">
                    <a:lumMod val="40000"/>
                    <a:lumOff val="60000"/>
                  </a:schemeClr>
                </a:solidFill>
                <a:effectLst>
                  <a:outerShdw blurRad="38100" dist="38100" dir="2700000" algn="tl">
                    <a:srgbClr val="000000"/>
                  </a:outerShdw>
                </a:effectLst>
                <a:latin typeface="Candara" panose="020E0502030303020204" pitchFamily="34" charset="0"/>
              </a:rPr>
            </a:br>
            <a:r>
              <a:rPr lang="en" sz="1400" b="1" dirty="0">
                <a:solidFill>
                  <a:schemeClr val="accent2">
                    <a:lumMod val="40000"/>
                    <a:lumOff val="60000"/>
                  </a:schemeClr>
                </a:solidFill>
                <a:effectLst>
                  <a:outerShdw blurRad="38100" dist="38100" dir="2700000" algn="tl">
                    <a:srgbClr val="000000"/>
                  </a:outerShdw>
                </a:effectLst>
                <a:latin typeface="Candara" panose="020E0502030303020204" pitchFamily="34" charset="0"/>
              </a:rPr>
              <a:t>(2. Mose 33:9)</a:t>
            </a:r>
          </a:p>
        </p:txBody>
      </p:sp>
      <p:sp>
        <p:nvSpPr>
          <p:cNvPr id="5" name="Scrollen: horizontal 4">
            <a:extLst>
              <a:ext uri="{FF2B5EF4-FFF2-40B4-BE49-F238E27FC236}">
                <a16:creationId xmlns:a16="http://schemas.microsoft.com/office/drawing/2014/main" id="{411B10C0-22E8-A229-4DF6-68DD5B4E998E}"/>
              </a:ext>
            </a:extLst>
          </p:cNvPr>
          <p:cNvSpPr/>
          <p:nvPr/>
        </p:nvSpPr>
        <p:spPr>
          <a:xfrm>
            <a:off x="144425" y="143456"/>
            <a:ext cx="3122882" cy="892552"/>
          </a:xfrm>
          <a:prstGeom prst="horizontalScroll">
            <a:avLst/>
          </a:prstGeom>
          <a:solidFill>
            <a:schemeClr val="accent5">
              <a:lumMod val="20000"/>
              <a:lumOff val="80000"/>
              <a:alpha val="9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tabLst>
                <a:tab pos="90488" algn="l"/>
              </a:tabLst>
            </a:pPr>
            <a:r>
              <a:rPr lang="de-DE" b="1" dirty="0"/>
              <a:t>	</a:t>
            </a:r>
            <a:r>
              <a:rPr lang="de-DE" sz="2000" b="1" i="1" dirty="0">
                <a:solidFill>
                  <a:srgbClr val="6C0401"/>
                </a:solidFill>
              </a:rPr>
              <a:t>So, 14. Sep ‘25 – </a:t>
            </a:r>
            <a:br>
              <a:rPr lang="de-DE" sz="2000" b="1" i="1" dirty="0">
                <a:solidFill>
                  <a:srgbClr val="6C0401"/>
                </a:solidFill>
              </a:rPr>
            </a:br>
            <a:r>
              <a:rPr lang="de-DE" sz="2000" b="1" i="1" dirty="0">
                <a:solidFill>
                  <a:srgbClr val="6C0401"/>
                </a:solidFill>
              </a:rPr>
              <a:t>Das Zelt der Begegnung</a:t>
            </a:r>
            <a:endParaRPr lang="de-DE" b="1" dirty="0"/>
          </a:p>
        </p:txBody>
      </p:sp>
    </p:spTree>
    <p:extLst>
      <p:ext uri="{BB962C8B-B14F-4D97-AF65-F5344CB8AC3E}">
        <p14:creationId xmlns:p14="http://schemas.microsoft.com/office/powerpoint/2010/main" val="13657274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3" presetClass="entr" presetSubtype="0" fill="hold" grpId="0" nodeType="afterEffect">
                                  <p:stCondLst>
                                    <p:cond delay="0"/>
                                  </p:stCondLst>
                                  <p:childTnLst>
                                    <p:set>
                                      <p:cBhvr>
                                        <p:cTn id="6" dur="1" fill="hold">
                                          <p:stCondLst>
                                            <p:cond delay="0"/>
                                          </p:stCondLst>
                                        </p:cTn>
                                        <p:tgtEl>
                                          <p:spTgt spid="8">
                                            <p:graphicEl>
                                              <a:dgm id="{A502CF8C-9A59-43F1-9771-F3114ADEB154}"/>
                                            </p:graphicEl>
                                          </p:spTgt>
                                        </p:tgtEl>
                                        <p:attrNameLst>
                                          <p:attrName>style.visibility</p:attrName>
                                        </p:attrNameLst>
                                      </p:cBhvr>
                                      <p:to>
                                        <p:strVal val="visible"/>
                                      </p:to>
                                    </p:set>
                                    <p:animEffect transition="in" filter="fade">
                                      <p:cBhvr>
                                        <p:cTn id="7" dur="100"/>
                                        <p:tgtEl>
                                          <p:spTgt spid="8">
                                            <p:graphicEl>
                                              <a:dgm id="{A502CF8C-9A59-43F1-9771-F3114ADEB154}"/>
                                            </p:graphicEl>
                                          </p:spTgt>
                                        </p:tgtEl>
                                      </p:cBhvr>
                                    </p:animEffect>
                                    <p:anim calcmode="lin" valueType="num">
                                      <p:cBhvr>
                                        <p:cTn id="8" dur="400" fill="hold"/>
                                        <p:tgtEl>
                                          <p:spTgt spid="8">
                                            <p:graphicEl>
                                              <a:dgm id="{A502CF8C-9A59-43F1-9771-F3114ADEB154}"/>
                                            </p:graphicEl>
                                          </p:spTgt>
                                        </p:tgtEl>
                                        <p:attrNameLst>
                                          <p:attrName>ppt_x</p:attrName>
                                        </p:attrNameLst>
                                      </p:cBhvr>
                                      <p:tavLst>
                                        <p:tav tm="0">
                                          <p:val>
                                            <p:strVal val="#ppt_x"/>
                                          </p:val>
                                        </p:tav>
                                        <p:tav tm="100000">
                                          <p:val>
                                            <p:strVal val="#ppt_x"/>
                                          </p:val>
                                        </p:tav>
                                      </p:tavLst>
                                    </p:anim>
                                    <p:anim calcmode="lin" valueType="num">
                                      <p:cBhvr>
                                        <p:cTn id="9" dur="400" fill="hold"/>
                                        <p:tgtEl>
                                          <p:spTgt spid="8">
                                            <p:graphicEl>
                                              <a:dgm id="{A502CF8C-9A59-43F1-9771-F3114ADEB154}"/>
                                            </p:graphicEl>
                                          </p:spTgt>
                                        </p:tgtEl>
                                        <p:attrNameLst>
                                          <p:attrName>ppt_y</p:attrName>
                                        </p:attrNameLst>
                                      </p:cBhvr>
                                      <p:tavLst>
                                        <p:tav tm="0">
                                          <p:val>
                                            <p:strVal val="#ppt_y+0.31"/>
                                          </p:val>
                                        </p:tav>
                                        <p:tav tm="100000">
                                          <p:val>
                                            <p:strVal val="#ppt_y+0.31"/>
                                          </p:val>
                                        </p:tav>
                                      </p:tavLst>
                                    </p:anim>
                                    <p:anim calcmode="lin" valueType="num">
                                      <p:cBhvr>
                                        <p:cTn id="10" dur="600" decel="50000" fill="hold">
                                          <p:stCondLst>
                                            <p:cond delay="400"/>
                                          </p:stCondLst>
                                        </p:cTn>
                                        <p:tgtEl>
                                          <p:spTgt spid="8">
                                            <p:graphicEl>
                                              <a:dgm id="{A502CF8C-9A59-43F1-9771-F3114ADEB154}"/>
                                            </p:graphicEl>
                                          </p:spTgt>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11" dur="600" decel="50000" fill="hold">
                                          <p:stCondLst>
                                            <p:cond delay="400"/>
                                          </p:stCondLst>
                                        </p:cTn>
                                        <p:tgtEl>
                                          <p:spTgt spid="8">
                                            <p:graphicEl>
                                              <a:dgm id="{A502CF8C-9A59-43F1-9771-F3114ADEB154}"/>
                                            </p:graphicEl>
                                          </p:spTgt>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par>
                    <p:cTn id="12" fill="hold">
                      <p:stCondLst>
                        <p:cond delay="indefinite"/>
                      </p:stCondLst>
                      <p:childTnLst>
                        <p:par>
                          <p:cTn id="13" fill="hold">
                            <p:stCondLst>
                              <p:cond delay="0"/>
                            </p:stCondLst>
                            <p:childTnLst>
                              <p:par>
                                <p:cTn id="14" presetID="53" presetClass="entr" presetSubtype="16" fill="hold" grpId="0" nodeType="clickEffect">
                                  <p:stCondLst>
                                    <p:cond delay="0"/>
                                  </p:stCondLst>
                                  <p:childTnLst>
                                    <p:set>
                                      <p:cBhvr>
                                        <p:cTn id="15" dur="1" fill="hold">
                                          <p:stCondLst>
                                            <p:cond delay="0"/>
                                          </p:stCondLst>
                                        </p:cTn>
                                        <p:tgtEl>
                                          <p:spTgt spid="8">
                                            <p:graphicEl>
                                              <a:dgm id="{0E0B2D9D-C201-461E-A232-32039D6D5202}"/>
                                            </p:graphicEl>
                                          </p:spTgt>
                                        </p:tgtEl>
                                        <p:attrNameLst>
                                          <p:attrName>style.visibility</p:attrName>
                                        </p:attrNameLst>
                                      </p:cBhvr>
                                      <p:to>
                                        <p:strVal val="visible"/>
                                      </p:to>
                                    </p:set>
                                    <p:anim calcmode="lin" valueType="num">
                                      <p:cBhvr>
                                        <p:cTn id="16" dur="500" fill="hold"/>
                                        <p:tgtEl>
                                          <p:spTgt spid="8">
                                            <p:graphicEl>
                                              <a:dgm id="{0E0B2D9D-C201-461E-A232-32039D6D5202}"/>
                                            </p:graphicEl>
                                          </p:spTgt>
                                        </p:tgtEl>
                                        <p:attrNameLst>
                                          <p:attrName>ppt_w</p:attrName>
                                        </p:attrNameLst>
                                      </p:cBhvr>
                                      <p:tavLst>
                                        <p:tav tm="0">
                                          <p:val>
                                            <p:fltVal val="0"/>
                                          </p:val>
                                        </p:tav>
                                        <p:tav tm="100000">
                                          <p:val>
                                            <p:strVal val="#ppt_w"/>
                                          </p:val>
                                        </p:tav>
                                      </p:tavLst>
                                    </p:anim>
                                    <p:anim calcmode="lin" valueType="num">
                                      <p:cBhvr>
                                        <p:cTn id="17" dur="500" fill="hold"/>
                                        <p:tgtEl>
                                          <p:spTgt spid="8">
                                            <p:graphicEl>
                                              <a:dgm id="{0E0B2D9D-C201-461E-A232-32039D6D5202}"/>
                                            </p:graphicEl>
                                          </p:spTgt>
                                        </p:tgtEl>
                                        <p:attrNameLst>
                                          <p:attrName>ppt_h</p:attrName>
                                        </p:attrNameLst>
                                      </p:cBhvr>
                                      <p:tavLst>
                                        <p:tav tm="0">
                                          <p:val>
                                            <p:fltVal val="0"/>
                                          </p:val>
                                        </p:tav>
                                        <p:tav tm="100000">
                                          <p:val>
                                            <p:strVal val="#ppt_h"/>
                                          </p:val>
                                        </p:tav>
                                      </p:tavLst>
                                    </p:anim>
                                    <p:animEffect transition="in" filter="fade">
                                      <p:cBhvr>
                                        <p:cTn id="18" dur="500"/>
                                        <p:tgtEl>
                                          <p:spTgt spid="8">
                                            <p:graphicEl>
                                              <a:dgm id="{0E0B2D9D-C201-461E-A232-32039D6D5202}"/>
                                            </p:graphicEl>
                                          </p:spTgt>
                                        </p:tgtEl>
                                      </p:cBhvr>
                                    </p:animEffect>
                                  </p:childTnLst>
                                </p:cTn>
                              </p:par>
                              <p:par>
                                <p:cTn id="19" presetID="22" presetClass="entr" presetSubtype="8" fill="hold" grpId="0" nodeType="withEffect">
                                  <p:stCondLst>
                                    <p:cond delay="0"/>
                                  </p:stCondLst>
                                  <p:childTnLst>
                                    <p:set>
                                      <p:cBhvr>
                                        <p:cTn id="20" dur="1" fill="hold">
                                          <p:stCondLst>
                                            <p:cond delay="0"/>
                                          </p:stCondLst>
                                        </p:cTn>
                                        <p:tgtEl>
                                          <p:spTgt spid="8">
                                            <p:graphicEl>
                                              <a:dgm id="{4F0E2707-3F34-4A49-B35E-1481E006C148}"/>
                                            </p:graphicEl>
                                          </p:spTgt>
                                        </p:tgtEl>
                                        <p:attrNameLst>
                                          <p:attrName>style.visibility</p:attrName>
                                        </p:attrNameLst>
                                      </p:cBhvr>
                                      <p:to>
                                        <p:strVal val="visible"/>
                                      </p:to>
                                    </p:set>
                                    <p:animEffect transition="in" filter="wipe(left)">
                                      <p:cBhvr>
                                        <p:cTn id="21" dur="500"/>
                                        <p:tgtEl>
                                          <p:spTgt spid="8">
                                            <p:graphicEl>
                                              <a:dgm id="{4F0E2707-3F34-4A49-B35E-1481E006C148}"/>
                                            </p:graphicEl>
                                          </p:spTgt>
                                        </p:tgtEl>
                                      </p:cBhvr>
                                    </p:animEffect>
                                  </p:childTnLst>
                                </p:cTn>
                              </p:par>
                            </p:childTnLst>
                          </p:cTn>
                        </p:par>
                      </p:childTnLst>
                    </p:cTn>
                  </p:par>
                  <p:par>
                    <p:cTn id="22" fill="hold">
                      <p:stCondLst>
                        <p:cond delay="indefinite"/>
                      </p:stCondLst>
                      <p:childTnLst>
                        <p:par>
                          <p:cTn id="23" fill="hold">
                            <p:stCondLst>
                              <p:cond delay="0"/>
                            </p:stCondLst>
                            <p:childTnLst>
                              <p:par>
                                <p:cTn id="24" presetID="53" presetClass="entr" presetSubtype="16" fill="hold" grpId="0" nodeType="clickEffect">
                                  <p:stCondLst>
                                    <p:cond delay="0"/>
                                  </p:stCondLst>
                                  <p:childTnLst>
                                    <p:set>
                                      <p:cBhvr>
                                        <p:cTn id="25" dur="1" fill="hold">
                                          <p:stCondLst>
                                            <p:cond delay="0"/>
                                          </p:stCondLst>
                                        </p:cTn>
                                        <p:tgtEl>
                                          <p:spTgt spid="8">
                                            <p:graphicEl>
                                              <a:dgm id="{D9652166-3E02-432F-B6B1-A04C56B835CD}"/>
                                            </p:graphicEl>
                                          </p:spTgt>
                                        </p:tgtEl>
                                        <p:attrNameLst>
                                          <p:attrName>style.visibility</p:attrName>
                                        </p:attrNameLst>
                                      </p:cBhvr>
                                      <p:to>
                                        <p:strVal val="visible"/>
                                      </p:to>
                                    </p:set>
                                    <p:anim calcmode="lin" valueType="num">
                                      <p:cBhvr>
                                        <p:cTn id="26" dur="500" fill="hold"/>
                                        <p:tgtEl>
                                          <p:spTgt spid="8">
                                            <p:graphicEl>
                                              <a:dgm id="{D9652166-3E02-432F-B6B1-A04C56B835CD}"/>
                                            </p:graphicEl>
                                          </p:spTgt>
                                        </p:tgtEl>
                                        <p:attrNameLst>
                                          <p:attrName>ppt_w</p:attrName>
                                        </p:attrNameLst>
                                      </p:cBhvr>
                                      <p:tavLst>
                                        <p:tav tm="0">
                                          <p:val>
                                            <p:fltVal val="0"/>
                                          </p:val>
                                        </p:tav>
                                        <p:tav tm="100000">
                                          <p:val>
                                            <p:strVal val="#ppt_w"/>
                                          </p:val>
                                        </p:tav>
                                      </p:tavLst>
                                    </p:anim>
                                    <p:anim calcmode="lin" valueType="num">
                                      <p:cBhvr>
                                        <p:cTn id="27" dur="500" fill="hold"/>
                                        <p:tgtEl>
                                          <p:spTgt spid="8">
                                            <p:graphicEl>
                                              <a:dgm id="{D9652166-3E02-432F-B6B1-A04C56B835CD}"/>
                                            </p:graphicEl>
                                          </p:spTgt>
                                        </p:tgtEl>
                                        <p:attrNameLst>
                                          <p:attrName>ppt_h</p:attrName>
                                        </p:attrNameLst>
                                      </p:cBhvr>
                                      <p:tavLst>
                                        <p:tav tm="0">
                                          <p:val>
                                            <p:fltVal val="0"/>
                                          </p:val>
                                        </p:tav>
                                        <p:tav tm="100000">
                                          <p:val>
                                            <p:strVal val="#ppt_h"/>
                                          </p:val>
                                        </p:tav>
                                      </p:tavLst>
                                    </p:anim>
                                    <p:animEffect transition="in" filter="fade">
                                      <p:cBhvr>
                                        <p:cTn id="28" dur="500"/>
                                        <p:tgtEl>
                                          <p:spTgt spid="8">
                                            <p:graphicEl>
                                              <a:dgm id="{D9652166-3E02-432F-B6B1-A04C56B835CD}"/>
                                            </p:graphicEl>
                                          </p:spTgt>
                                        </p:tgtEl>
                                      </p:cBhvr>
                                    </p:animEffect>
                                  </p:childTnLst>
                                </p:cTn>
                              </p:par>
                              <p:par>
                                <p:cTn id="29" presetID="22" presetClass="entr" presetSubtype="8" fill="hold" grpId="0" nodeType="withEffect">
                                  <p:stCondLst>
                                    <p:cond delay="0"/>
                                  </p:stCondLst>
                                  <p:childTnLst>
                                    <p:set>
                                      <p:cBhvr>
                                        <p:cTn id="30" dur="1" fill="hold">
                                          <p:stCondLst>
                                            <p:cond delay="0"/>
                                          </p:stCondLst>
                                        </p:cTn>
                                        <p:tgtEl>
                                          <p:spTgt spid="8">
                                            <p:graphicEl>
                                              <a:dgm id="{39603E88-9986-4BB9-8B5A-8AA98335E690}"/>
                                            </p:graphicEl>
                                          </p:spTgt>
                                        </p:tgtEl>
                                        <p:attrNameLst>
                                          <p:attrName>style.visibility</p:attrName>
                                        </p:attrNameLst>
                                      </p:cBhvr>
                                      <p:to>
                                        <p:strVal val="visible"/>
                                      </p:to>
                                    </p:set>
                                    <p:animEffect transition="in" filter="wipe(left)">
                                      <p:cBhvr>
                                        <p:cTn id="31" dur="500"/>
                                        <p:tgtEl>
                                          <p:spTgt spid="8">
                                            <p:graphicEl>
                                              <a:dgm id="{39603E88-9986-4BB9-8B5A-8AA98335E690}"/>
                                            </p:graphicEl>
                                          </p:spTgt>
                                        </p:tgtEl>
                                      </p:cBhvr>
                                    </p:animEffect>
                                  </p:childTnLst>
                                </p:cTn>
                              </p:par>
                            </p:childTnLst>
                          </p:cTn>
                        </p:par>
                      </p:childTnLst>
                    </p:cTn>
                  </p:par>
                  <p:par>
                    <p:cTn id="32" fill="hold">
                      <p:stCondLst>
                        <p:cond delay="indefinite"/>
                      </p:stCondLst>
                      <p:childTnLst>
                        <p:par>
                          <p:cTn id="33" fill="hold">
                            <p:stCondLst>
                              <p:cond delay="0"/>
                            </p:stCondLst>
                            <p:childTnLst>
                              <p:par>
                                <p:cTn id="34" presetID="53" presetClass="entr" presetSubtype="16" fill="hold" grpId="0" nodeType="clickEffect">
                                  <p:stCondLst>
                                    <p:cond delay="0"/>
                                  </p:stCondLst>
                                  <p:childTnLst>
                                    <p:set>
                                      <p:cBhvr>
                                        <p:cTn id="35" dur="1" fill="hold">
                                          <p:stCondLst>
                                            <p:cond delay="0"/>
                                          </p:stCondLst>
                                        </p:cTn>
                                        <p:tgtEl>
                                          <p:spTgt spid="8">
                                            <p:graphicEl>
                                              <a:dgm id="{C133504E-24BE-4FC7-9793-1306EAD3EB1B}"/>
                                            </p:graphicEl>
                                          </p:spTgt>
                                        </p:tgtEl>
                                        <p:attrNameLst>
                                          <p:attrName>style.visibility</p:attrName>
                                        </p:attrNameLst>
                                      </p:cBhvr>
                                      <p:to>
                                        <p:strVal val="visible"/>
                                      </p:to>
                                    </p:set>
                                    <p:anim calcmode="lin" valueType="num">
                                      <p:cBhvr>
                                        <p:cTn id="36" dur="500" fill="hold"/>
                                        <p:tgtEl>
                                          <p:spTgt spid="8">
                                            <p:graphicEl>
                                              <a:dgm id="{C133504E-24BE-4FC7-9793-1306EAD3EB1B}"/>
                                            </p:graphicEl>
                                          </p:spTgt>
                                        </p:tgtEl>
                                        <p:attrNameLst>
                                          <p:attrName>ppt_w</p:attrName>
                                        </p:attrNameLst>
                                      </p:cBhvr>
                                      <p:tavLst>
                                        <p:tav tm="0">
                                          <p:val>
                                            <p:fltVal val="0"/>
                                          </p:val>
                                        </p:tav>
                                        <p:tav tm="100000">
                                          <p:val>
                                            <p:strVal val="#ppt_w"/>
                                          </p:val>
                                        </p:tav>
                                      </p:tavLst>
                                    </p:anim>
                                    <p:anim calcmode="lin" valueType="num">
                                      <p:cBhvr>
                                        <p:cTn id="37" dur="500" fill="hold"/>
                                        <p:tgtEl>
                                          <p:spTgt spid="8">
                                            <p:graphicEl>
                                              <a:dgm id="{C133504E-24BE-4FC7-9793-1306EAD3EB1B}"/>
                                            </p:graphicEl>
                                          </p:spTgt>
                                        </p:tgtEl>
                                        <p:attrNameLst>
                                          <p:attrName>ppt_h</p:attrName>
                                        </p:attrNameLst>
                                      </p:cBhvr>
                                      <p:tavLst>
                                        <p:tav tm="0">
                                          <p:val>
                                            <p:fltVal val="0"/>
                                          </p:val>
                                        </p:tav>
                                        <p:tav tm="100000">
                                          <p:val>
                                            <p:strVal val="#ppt_h"/>
                                          </p:val>
                                        </p:tav>
                                      </p:tavLst>
                                    </p:anim>
                                    <p:animEffect transition="in" filter="fade">
                                      <p:cBhvr>
                                        <p:cTn id="38" dur="500"/>
                                        <p:tgtEl>
                                          <p:spTgt spid="8">
                                            <p:graphicEl>
                                              <a:dgm id="{C133504E-24BE-4FC7-9793-1306EAD3EB1B}"/>
                                            </p:graphicEl>
                                          </p:spTgt>
                                        </p:tgtEl>
                                      </p:cBhvr>
                                    </p:animEffect>
                                  </p:childTnLst>
                                </p:cTn>
                              </p:par>
                              <p:par>
                                <p:cTn id="39" presetID="22" presetClass="entr" presetSubtype="8" fill="hold" grpId="0" nodeType="withEffect">
                                  <p:stCondLst>
                                    <p:cond delay="0"/>
                                  </p:stCondLst>
                                  <p:childTnLst>
                                    <p:set>
                                      <p:cBhvr>
                                        <p:cTn id="40" dur="1" fill="hold">
                                          <p:stCondLst>
                                            <p:cond delay="0"/>
                                          </p:stCondLst>
                                        </p:cTn>
                                        <p:tgtEl>
                                          <p:spTgt spid="8">
                                            <p:graphicEl>
                                              <a:dgm id="{EE615B1A-2DED-4779-839C-31901CDDD76C}"/>
                                            </p:graphicEl>
                                          </p:spTgt>
                                        </p:tgtEl>
                                        <p:attrNameLst>
                                          <p:attrName>style.visibility</p:attrName>
                                        </p:attrNameLst>
                                      </p:cBhvr>
                                      <p:to>
                                        <p:strVal val="visible"/>
                                      </p:to>
                                    </p:set>
                                    <p:animEffect transition="in" filter="wipe(left)">
                                      <p:cBhvr>
                                        <p:cTn id="41" dur="500"/>
                                        <p:tgtEl>
                                          <p:spTgt spid="8">
                                            <p:graphicEl>
                                              <a:dgm id="{EE615B1A-2DED-4779-839C-31901CDDD76C}"/>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8" grpId="0" uiExpand="1">
        <p:bldSub>
          <a:bldDgm bld="one"/>
        </p:bldSub>
      </p:bldGraphic>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a:extLst>
            <a:ext uri="{FF2B5EF4-FFF2-40B4-BE49-F238E27FC236}">
              <a16:creationId xmlns:a16="http://schemas.microsoft.com/office/drawing/2014/main" id="{2D099910-5FEF-B315-7F69-33663C03CAF3}"/>
            </a:ext>
          </a:extLst>
        </p:cNvPr>
        <p:cNvGrpSpPr/>
        <p:nvPr/>
      </p:nvGrpSpPr>
      <p:grpSpPr>
        <a:xfrm>
          <a:off x="0" y="0"/>
          <a:ext cx="0" cy="0"/>
          <a:chOff x="0" y="0"/>
          <a:chExt cx="0" cy="0"/>
        </a:xfrm>
      </p:grpSpPr>
      <p:sp>
        <p:nvSpPr>
          <p:cNvPr id="2" name="CuadroTexto 2">
            <a:extLst>
              <a:ext uri="{FF2B5EF4-FFF2-40B4-BE49-F238E27FC236}">
                <a16:creationId xmlns:a16="http://schemas.microsoft.com/office/drawing/2014/main" id="{60EC481C-0BF7-973F-C9E5-10D6C6207065}"/>
              </a:ext>
            </a:extLst>
          </p:cNvPr>
          <p:cNvSpPr txBox="1"/>
          <p:nvPr/>
        </p:nvSpPr>
        <p:spPr>
          <a:xfrm>
            <a:off x="3267308" y="265579"/>
            <a:ext cx="8612048" cy="707886"/>
          </a:xfrm>
          <a:prstGeom prst="rect">
            <a:avLst/>
          </a:prstGeom>
          <a:noFill/>
        </p:spPr>
        <p:txBody>
          <a:bodyPr wrap="square">
            <a:spAutoFit/>
            <a:scene3d>
              <a:camera prst="orthographicFront"/>
              <a:lightRig rig="soft" dir="t">
                <a:rot lat="0" lon="0" rev="15600000"/>
              </a:lightRig>
            </a:scene3d>
            <a:sp3d extrusionH="57150" prstMaterial="softEdge">
              <a:bevelT w="25400" h="38100"/>
            </a:sp3d>
          </a:bodyPr>
          <a:lstStyle/>
          <a:p>
            <a:pPr algn="ctr"/>
            <a:r>
              <a:rPr lang="en" sz="4000" b="1" dirty="0">
                <a:ln/>
                <a:solidFill>
                  <a:schemeClr val="bg2">
                    <a:lumMod val="60000"/>
                    <a:lumOff val="40000"/>
                  </a:schemeClr>
                </a:solidFill>
                <a:effectLst>
                  <a:outerShdw blurRad="38100" dist="38100" dir="2700000" algn="tl">
                    <a:srgbClr val="000000"/>
                  </a:outerShdw>
                </a:effectLst>
              </a:rPr>
              <a:t>BEGEGNUNG MIT GOTT</a:t>
            </a:r>
          </a:p>
        </p:txBody>
      </p:sp>
      <p:sp>
        <p:nvSpPr>
          <p:cNvPr id="6" name="Rechteck: abgerundete Ecken 5">
            <a:extLst>
              <a:ext uri="{FF2B5EF4-FFF2-40B4-BE49-F238E27FC236}">
                <a16:creationId xmlns:a16="http://schemas.microsoft.com/office/drawing/2014/main" id="{D2EBF6A7-9044-17CD-92E6-151E201C3CC0}"/>
              </a:ext>
            </a:extLst>
          </p:cNvPr>
          <p:cNvSpPr/>
          <p:nvPr/>
        </p:nvSpPr>
        <p:spPr>
          <a:xfrm>
            <a:off x="647335" y="1685997"/>
            <a:ext cx="1798085" cy="1166126"/>
          </a:xfrm>
          <a:prstGeom prst="roundRect">
            <a:avLst>
              <a:gd name="adj" fmla="val 16670"/>
            </a:avLst>
          </a:prstGeom>
          <a:blipFill rotWithShape="1">
            <a:blip r:embed="rId3" cstate="email">
              <a:extLst>
                <a:ext uri="{28A0092B-C50C-407E-A947-70E740481C1C}">
                  <a14:useLocalDpi xmlns:a14="http://schemas.microsoft.com/office/drawing/2010/main"/>
                </a:ext>
              </a:extLst>
            </a:blip>
            <a:srcRect/>
            <a:stretch>
              <a:fillRect/>
            </a:stretch>
          </a:blipFill>
          <a:effectLst>
            <a:outerShdw blurRad="50800" dist="38100" dir="2700000" algn="tl" rotWithShape="0">
              <a:prstClr val="black">
                <a:alpha val="40000"/>
              </a:prstClr>
            </a:outerShdw>
          </a:effectLst>
          <a:scene3d>
            <a:camera prst="orthographicFront"/>
            <a:lightRig rig="flat" dir="t"/>
          </a:scene3d>
          <a:sp3d prstMaterial="plastic">
            <a:bevelT w="120900" h="88900"/>
            <a:bevelB w="88900" h="31750" prst="angle"/>
          </a:sp3d>
        </p:spPr>
        <p:style>
          <a:lnRef idx="0">
            <a:schemeClr val="lt1">
              <a:hueOff val="0"/>
              <a:satOff val="0"/>
              <a:lumOff val="0"/>
              <a:alphaOff val="0"/>
            </a:schemeClr>
          </a:lnRef>
          <a:fillRef idx="3">
            <a:scrgbClr r="0" g="0" b="0"/>
          </a:fillRef>
          <a:effectRef idx="2">
            <a:scrgbClr r="0" g="0" b="0"/>
          </a:effectRef>
          <a:fontRef idx="minor">
            <a:schemeClr val="lt1"/>
          </a:fontRef>
        </p:style>
        <p:txBody>
          <a:bodyPr/>
          <a:lstStyle/>
          <a:p>
            <a:endParaRPr lang="de-DE"/>
          </a:p>
        </p:txBody>
      </p:sp>
      <p:sp>
        <p:nvSpPr>
          <p:cNvPr id="7" name="Freihandform: Form 6">
            <a:extLst>
              <a:ext uri="{FF2B5EF4-FFF2-40B4-BE49-F238E27FC236}">
                <a16:creationId xmlns:a16="http://schemas.microsoft.com/office/drawing/2014/main" id="{25625D22-E0EE-FA16-1E8F-FFD0C8307DAA}"/>
              </a:ext>
            </a:extLst>
          </p:cNvPr>
          <p:cNvSpPr/>
          <p:nvPr/>
        </p:nvSpPr>
        <p:spPr>
          <a:xfrm>
            <a:off x="2698357" y="1685997"/>
            <a:ext cx="8906209" cy="1166126"/>
          </a:xfrm>
          <a:custGeom>
            <a:avLst/>
            <a:gdLst>
              <a:gd name="connsiteX0" fmla="*/ 0 w 8906209"/>
              <a:gd name="connsiteY0" fmla="*/ 194393 h 1166126"/>
              <a:gd name="connsiteX1" fmla="*/ 194393 w 8906209"/>
              <a:gd name="connsiteY1" fmla="*/ 0 h 1166126"/>
              <a:gd name="connsiteX2" fmla="*/ 8711816 w 8906209"/>
              <a:gd name="connsiteY2" fmla="*/ 0 h 1166126"/>
              <a:gd name="connsiteX3" fmla="*/ 8906209 w 8906209"/>
              <a:gd name="connsiteY3" fmla="*/ 194393 h 1166126"/>
              <a:gd name="connsiteX4" fmla="*/ 8906209 w 8906209"/>
              <a:gd name="connsiteY4" fmla="*/ 971733 h 1166126"/>
              <a:gd name="connsiteX5" fmla="*/ 8711816 w 8906209"/>
              <a:gd name="connsiteY5" fmla="*/ 1166126 h 1166126"/>
              <a:gd name="connsiteX6" fmla="*/ 194393 w 8906209"/>
              <a:gd name="connsiteY6" fmla="*/ 1166126 h 1166126"/>
              <a:gd name="connsiteX7" fmla="*/ 0 w 8906209"/>
              <a:gd name="connsiteY7" fmla="*/ 971733 h 1166126"/>
              <a:gd name="connsiteX8" fmla="*/ 0 w 8906209"/>
              <a:gd name="connsiteY8" fmla="*/ 194393 h 11661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906209" h="1166126">
                <a:moveTo>
                  <a:pt x="0" y="194393"/>
                </a:moveTo>
                <a:cubicBezTo>
                  <a:pt x="0" y="87033"/>
                  <a:pt x="87033" y="0"/>
                  <a:pt x="194393" y="0"/>
                </a:cubicBezTo>
                <a:lnTo>
                  <a:pt x="8711816" y="0"/>
                </a:lnTo>
                <a:cubicBezTo>
                  <a:pt x="8819176" y="0"/>
                  <a:pt x="8906209" y="87033"/>
                  <a:pt x="8906209" y="194393"/>
                </a:cubicBezTo>
                <a:lnTo>
                  <a:pt x="8906209" y="971733"/>
                </a:lnTo>
                <a:cubicBezTo>
                  <a:pt x="8906209" y="1079093"/>
                  <a:pt x="8819176" y="1166126"/>
                  <a:pt x="8711816" y="1166126"/>
                </a:cubicBezTo>
                <a:lnTo>
                  <a:pt x="194393" y="1166126"/>
                </a:lnTo>
                <a:cubicBezTo>
                  <a:pt x="87033" y="1166126"/>
                  <a:pt x="0" y="1079093"/>
                  <a:pt x="0" y="971733"/>
                </a:cubicBezTo>
                <a:lnTo>
                  <a:pt x="0" y="194393"/>
                </a:lnTo>
                <a:close/>
              </a:path>
            </a:pathLst>
          </a:custGeom>
          <a:gradFill rotWithShape="0">
            <a:gsLst>
              <a:gs pos="0">
                <a:srgbClr val="635DD3">
                  <a:hueOff val="0"/>
                  <a:satOff val="0"/>
                  <a:lumOff val="0"/>
                  <a:alphaOff val="0"/>
                  <a:satMod val="103000"/>
                  <a:lumMod val="102000"/>
                  <a:tint val="94000"/>
                </a:srgbClr>
              </a:gs>
              <a:gs pos="50000">
                <a:srgbClr val="635DD3">
                  <a:hueOff val="0"/>
                  <a:satOff val="0"/>
                  <a:lumOff val="0"/>
                  <a:alphaOff val="0"/>
                  <a:satMod val="110000"/>
                  <a:lumMod val="100000"/>
                  <a:shade val="100000"/>
                </a:srgbClr>
              </a:gs>
              <a:gs pos="100000">
                <a:srgbClr val="635DD3">
                  <a:hueOff val="0"/>
                  <a:satOff val="0"/>
                  <a:lumOff val="0"/>
                  <a:alphaOff val="0"/>
                  <a:lumMod val="99000"/>
                  <a:satMod val="120000"/>
                  <a:shade val="78000"/>
                </a:srgbClr>
              </a:gs>
            </a:gsLst>
            <a:lin ang="5400000" scaled="0"/>
          </a:gradFill>
          <a:ln>
            <a:noFill/>
          </a:ln>
          <a:effectLst>
            <a:outerShdw blurRad="50800" dist="38100" dir="2700000" algn="tl" rotWithShape="0">
              <a:prstClr val="black">
                <a:alpha val="40000"/>
              </a:prstClr>
            </a:outerShdw>
          </a:effectLst>
          <a:scene3d>
            <a:camera prst="orthographicFront"/>
            <a:lightRig rig="flat" dir="t"/>
          </a:scene3d>
          <a:sp3d prstMaterial="plastic">
            <a:bevelT w="120900" h="88900"/>
            <a:bevelB w="88900" h="31750" prst="angle"/>
          </a:sp3d>
        </p:spPr>
        <p:style>
          <a:lnRef idx="0">
            <a:scrgbClr r="0" g="0" b="0"/>
          </a:lnRef>
          <a:fillRef idx="3">
            <a:scrgbClr r="0" g="0" b="0"/>
          </a:fillRef>
          <a:effectRef idx="1">
            <a:scrgbClr r="0" g="0" b="0"/>
          </a:effectRef>
          <a:fontRef idx="minor">
            <a:schemeClr val="lt1"/>
          </a:fontRef>
        </p:style>
        <p:txBody>
          <a:bodyPr spcFirstLastPara="0" vert="horz" wrap="square" lIns="199176" tIns="199176" rIns="199176" bIns="199176" numCol="1" spcCol="1270" anchor="ctr" anchorCtr="0">
            <a:noAutofit/>
          </a:bodyPr>
          <a:lstStyle/>
          <a:p>
            <a:pPr marL="0" lvl="0" indent="0" algn="ctr" defTabSz="889000">
              <a:lnSpc>
                <a:spcPct val="90000"/>
              </a:lnSpc>
              <a:spcBef>
                <a:spcPct val="0"/>
              </a:spcBef>
              <a:spcAft>
                <a:spcPct val="35000"/>
              </a:spcAft>
              <a:buNone/>
            </a:pPr>
            <a:r>
              <a:rPr lang="de-DE" sz="2800" b="1" kern="1200" dirty="0">
                <a:solidFill>
                  <a:prstClr val="white"/>
                </a:solidFill>
                <a:effectLst>
                  <a:outerShdw blurRad="38100" dist="38100" dir="2700000" algn="tl">
                    <a:srgbClr val="000000">
                      <a:alpha val="43137"/>
                    </a:srgbClr>
                  </a:outerShdw>
                </a:effectLst>
                <a:latin typeface="Aptos" panose="02110004020202020204"/>
                <a:ea typeface="+mn-ea"/>
                <a:cs typeface="+mn-cs"/>
              </a:rPr>
              <a:t>Mose war Zeuge der Teilung des Roten Meeres, </a:t>
            </a:r>
            <a:br>
              <a:rPr lang="de-DE" sz="2800" b="1" kern="1200" dirty="0">
                <a:solidFill>
                  <a:prstClr val="white"/>
                </a:solidFill>
                <a:effectLst>
                  <a:outerShdw blurRad="38100" dist="38100" dir="2700000" algn="tl">
                    <a:srgbClr val="000000">
                      <a:alpha val="43137"/>
                    </a:srgbClr>
                  </a:outerShdw>
                </a:effectLst>
                <a:latin typeface="Aptos" panose="02110004020202020204"/>
                <a:ea typeface="+mn-ea"/>
                <a:cs typeface="+mn-cs"/>
              </a:rPr>
            </a:br>
            <a:r>
              <a:rPr lang="de-DE" sz="2800" b="1" kern="1200" dirty="0">
                <a:solidFill>
                  <a:prstClr val="white"/>
                </a:solidFill>
                <a:effectLst>
                  <a:outerShdw blurRad="38100" dist="38100" dir="2700000" algn="tl">
                    <a:srgbClr val="000000">
                      <a:alpha val="43137"/>
                    </a:srgbClr>
                  </a:outerShdw>
                </a:effectLst>
                <a:latin typeface="Aptos" panose="02110004020202020204"/>
                <a:ea typeface="+mn-ea"/>
                <a:cs typeface="+mn-cs"/>
              </a:rPr>
              <a:t>um Israel zu befreien</a:t>
            </a:r>
            <a:endParaRPr lang="en" sz="2800" b="1" kern="1200" dirty="0">
              <a:solidFill>
                <a:prstClr val="white"/>
              </a:solidFill>
              <a:effectLst>
                <a:outerShdw blurRad="38100" dist="38100" dir="2700000" algn="tl">
                  <a:srgbClr val="000000">
                    <a:alpha val="43137"/>
                  </a:srgbClr>
                </a:outerShdw>
              </a:effectLst>
              <a:latin typeface="Aptos" panose="02110004020202020204"/>
              <a:ea typeface="+mn-ea"/>
              <a:cs typeface="+mn-cs"/>
            </a:endParaRPr>
          </a:p>
        </p:txBody>
      </p:sp>
      <p:sp>
        <p:nvSpPr>
          <p:cNvPr id="9" name="Rechteck: abgerundete Ecken 8">
            <a:extLst>
              <a:ext uri="{FF2B5EF4-FFF2-40B4-BE49-F238E27FC236}">
                <a16:creationId xmlns:a16="http://schemas.microsoft.com/office/drawing/2014/main" id="{85E96D1D-3C00-8A71-EDA0-DABB6EAA3104}"/>
              </a:ext>
            </a:extLst>
          </p:cNvPr>
          <p:cNvSpPr/>
          <p:nvPr/>
        </p:nvSpPr>
        <p:spPr>
          <a:xfrm>
            <a:off x="647335" y="2992058"/>
            <a:ext cx="1798085" cy="1166126"/>
          </a:xfrm>
          <a:prstGeom prst="roundRect">
            <a:avLst>
              <a:gd name="adj" fmla="val 16670"/>
            </a:avLst>
          </a:prstGeom>
          <a:blipFill rotWithShape="1">
            <a:blip r:embed="rId4" cstate="email">
              <a:extLst>
                <a:ext uri="{28A0092B-C50C-407E-A947-70E740481C1C}">
                  <a14:useLocalDpi xmlns:a14="http://schemas.microsoft.com/office/drawing/2010/main"/>
                </a:ext>
              </a:extLst>
            </a:blip>
            <a:srcRect/>
            <a:stretch>
              <a:fillRect/>
            </a:stretch>
          </a:blipFill>
          <a:effectLst>
            <a:outerShdw blurRad="50800" dist="38100" dir="2700000" algn="tl" rotWithShape="0">
              <a:prstClr val="black">
                <a:alpha val="40000"/>
              </a:prstClr>
            </a:outerShdw>
          </a:effectLst>
          <a:scene3d>
            <a:camera prst="orthographicFront"/>
            <a:lightRig rig="flat" dir="t"/>
          </a:scene3d>
          <a:sp3d prstMaterial="plastic">
            <a:bevelT w="120900" h="88900"/>
            <a:bevelB w="88900" h="31750" prst="angle"/>
          </a:sp3d>
        </p:spPr>
        <p:style>
          <a:lnRef idx="0">
            <a:schemeClr val="lt1">
              <a:hueOff val="0"/>
              <a:satOff val="0"/>
              <a:lumOff val="0"/>
              <a:alphaOff val="0"/>
            </a:schemeClr>
          </a:lnRef>
          <a:fillRef idx="3">
            <a:scrgbClr r="0" g="0" b="0"/>
          </a:fillRef>
          <a:effectRef idx="2">
            <a:scrgbClr r="0" g="0" b="0"/>
          </a:effectRef>
          <a:fontRef idx="minor">
            <a:schemeClr val="lt1"/>
          </a:fontRef>
        </p:style>
        <p:txBody>
          <a:bodyPr/>
          <a:lstStyle/>
          <a:p>
            <a:endParaRPr lang="de-DE"/>
          </a:p>
        </p:txBody>
      </p:sp>
      <p:sp>
        <p:nvSpPr>
          <p:cNvPr id="10" name="Freihandform: Form 9">
            <a:extLst>
              <a:ext uri="{FF2B5EF4-FFF2-40B4-BE49-F238E27FC236}">
                <a16:creationId xmlns:a16="http://schemas.microsoft.com/office/drawing/2014/main" id="{AE33F702-9EA6-572F-38D2-3DA79C047860}"/>
              </a:ext>
            </a:extLst>
          </p:cNvPr>
          <p:cNvSpPr/>
          <p:nvPr/>
        </p:nvSpPr>
        <p:spPr>
          <a:xfrm>
            <a:off x="2698357" y="2992058"/>
            <a:ext cx="8906209" cy="1166126"/>
          </a:xfrm>
          <a:custGeom>
            <a:avLst/>
            <a:gdLst>
              <a:gd name="connsiteX0" fmla="*/ 0 w 8906209"/>
              <a:gd name="connsiteY0" fmla="*/ 194393 h 1166126"/>
              <a:gd name="connsiteX1" fmla="*/ 194393 w 8906209"/>
              <a:gd name="connsiteY1" fmla="*/ 0 h 1166126"/>
              <a:gd name="connsiteX2" fmla="*/ 8711816 w 8906209"/>
              <a:gd name="connsiteY2" fmla="*/ 0 h 1166126"/>
              <a:gd name="connsiteX3" fmla="*/ 8906209 w 8906209"/>
              <a:gd name="connsiteY3" fmla="*/ 194393 h 1166126"/>
              <a:gd name="connsiteX4" fmla="*/ 8906209 w 8906209"/>
              <a:gd name="connsiteY4" fmla="*/ 971733 h 1166126"/>
              <a:gd name="connsiteX5" fmla="*/ 8711816 w 8906209"/>
              <a:gd name="connsiteY5" fmla="*/ 1166126 h 1166126"/>
              <a:gd name="connsiteX6" fmla="*/ 194393 w 8906209"/>
              <a:gd name="connsiteY6" fmla="*/ 1166126 h 1166126"/>
              <a:gd name="connsiteX7" fmla="*/ 0 w 8906209"/>
              <a:gd name="connsiteY7" fmla="*/ 971733 h 1166126"/>
              <a:gd name="connsiteX8" fmla="*/ 0 w 8906209"/>
              <a:gd name="connsiteY8" fmla="*/ 194393 h 11661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906209" h="1166126">
                <a:moveTo>
                  <a:pt x="0" y="194393"/>
                </a:moveTo>
                <a:cubicBezTo>
                  <a:pt x="0" y="87033"/>
                  <a:pt x="87033" y="0"/>
                  <a:pt x="194393" y="0"/>
                </a:cubicBezTo>
                <a:lnTo>
                  <a:pt x="8711816" y="0"/>
                </a:lnTo>
                <a:cubicBezTo>
                  <a:pt x="8819176" y="0"/>
                  <a:pt x="8906209" y="87033"/>
                  <a:pt x="8906209" y="194393"/>
                </a:cubicBezTo>
                <a:lnTo>
                  <a:pt x="8906209" y="971733"/>
                </a:lnTo>
                <a:cubicBezTo>
                  <a:pt x="8906209" y="1079093"/>
                  <a:pt x="8819176" y="1166126"/>
                  <a:pt x="8711816" y="1166126"/>
                </a:cubicBezTo>
                <a:lnTo>
                  <a:pt x="194393" y="1166126"/>
                </a:lnTo>
                <a:cubicBezTo>
                  <a:pt x="87033" y="1166126"/>
                  <a:pt x="0" y="1079093"/>
                  <a:pt x="0" y="971733"/>
                </a:cubicBezTo>
                <a:lnTo>
                  <a:pt x="0" y="194393"/>
                </a:lnTo>
                <a:close/>
              </a:path>
            </a:pathLst>
          </a:custGeom>
          <a:gradFill rotWithShape="0">
            <a:gsLst>
              <a:gs pos="0">
                <a:srgbClr val="2FC753">
                  <a:hueOff val="0"/>
                  <a:satOff val="0"/>
                  <a:lumOff val="0"/>
                  <a:alphaOff val="0"/>
                  <a:satMod val="103000"/>
                  <a:lumMod val="102000"/>
                  <a:tint val="94000"/>
                </a:srgbClr>
              </a:gs>
              <a:gs pos="50000">
                <a:srgbClr val="2FC753">
                  <a:hueOff val="0"/>
                  <a:satOff val="0"/>
                  <a:lumOff val="0"/>
                  <a:alphaOff val="0"/>
                  <a:satMod val="110000"/>
                  <a:lumMod val="100000"/>
                  <a:shade val="100000"/>
                </a:srgbClr>
              </a:gs>
              <a:gs pos="100000">
                <a:srgbClr val="2FC753">
                  <a:hueOff val="0"/>
                  <a:satOff val="0"/>
                  <a:lumOff val="0"/>
                  <a:alphaOff val="0"/>
                  <a:lumMod val="99000"/>
                  <a:satMod val="120000"/>
                  <a:shade val="78000"/>
                </a:srgbClr>
              </a:gs>
            </a:gsLst>
            <a:lin ang="5400000" scaled="0"/>
          </a:gradFill>
          <a:ln>
            <a:noFill/>
          </a:ln>
          <a:effectLst>
            <a:outerShdw blurRad="50800" dist="38100" dir="2700000" algn="tl" rotWithShape="0">
              <a:prstClr val="black">
                <a:alpha val="40000"/>
              </a:prstClr>
            </a:outerShdw>
          </a:effectLst>
          <a:scene3d>
            <a:camera prst="orthographicFront"/>
            <a:lightRig rig="flat" dir="t"/>
          </a:scene3d>
          <a:sp3d prstMaterial="plastic">
            <a:bevelT w="120900" h="88900"/>
            <a:bevelB w="88900" h="31750" prst="angle"/>
          </a:sp3d>
        </p:spPr>
        <p:style>
          <a:lnRef idx="0">
            <a:scrgbClr r="0" g="0" b="0"/>
          </a:lnRef>
          <a:fillRef idx="3">
            <a:scrgbClr r="0" g="0" b="0"/>
          </a:fillRef>
          <a:effectRef idx="1">
            <a:scrgbClr r="0" g="0" b="0"/>
          </a:effectRef>
          <a:fontRef idx="minor">
            <a:schemeClr val="lt1"/>
          </a:fontRef>
        </p:style>
        <p:txBody>
          <a:bodyPr spcFirstLastPara="0" vert="horz" wrap="square" lIns="95036" tIns="82336" rIns="95036" bIns="82336" numCol="1" spcCol="1270" anchor="ctr" anchorCtr="0">
            <a:noAutofit/>
          </a:bodyPr>
          <a:lstStyle/>
          <a:p>
            <a:pPr marL="0" lvl="0" indent="0" algn="ctr" defTabSz="889000">
              <a:lnSpc>
                <a:spcPct val="90000"/>
              </a:lnSpc>
              <a:spcBef>
                <a:spcPct val="0"/>
              </a:spcBef>
              <a:spcAft>
                <a:spcPct val="35000"/>
              </a:spcAft>
              <a:buNone/>
            </a:pPr>
            <a:r>
              <a:rPr lang="de-DE" sz="2800" b="1" kern="1200" dirty="0">
                <a:solidFill>
                  <a:prstClr val="white"/>
                </a:solidFill>
                <a:effectLst>
                  <a:outerShdw blurRad="38100" dist="38100" dir="2700000" algn="tl">
                    <a:srgbClr val="000000">
                      <a:alpha val="43137"/>
                    </a:srgbClr>
                  </a:outerShdw>
                </a:effectLst>
                <a:latin typeface="Aptos" panose="02110004020202020204"/>
                <a:ea typeface="+mn-ea"/>
                <a:cs typeface="+mn-cs"/>
              </a:rPr>
              <a:t>Mose sah, wie GOTT Israel zum Sinai führte</a:t>
            </a:r>
            <a:endParaRPr lang="en" sz="2800" b="1" kern="1200" dirty="0">
              <a:solidFill>
                <a:prstClr val="white"/>
              </a:solidFill>
              <a:effectLst>
                <a:outerShdw blurRad="38100" dist="38100" dir="2700000" algn="tl">
                  <a:srgbClr val="000000">
                    <a:alpha val="43137"/>
                  </a:srgbClr>
                </a:outerShdw>
              </a:effectLst>
              <a:latin typeface="Aptos" panose="02110004020202020204"/>
              <a:ea typeface="+mn-ea"/>
              <a:cs typeface="+mn-cs"/>
            </a:endParaRPr>
          </a:p>
        </p:txBody>
      </p:sp>
      <p:sp>
        <p:nvSpPr>
          <p:cNvPr id="11" name="Rechteck: abgerundete Ecken 10">
            <a:extLst>
              <a:ext uri="{FF2B5EF4-FFF2-40B4-BE49-F238E27FC236}">
                <a16:creationId xmlns:a16="http://schemas.microsoft.com/office/drawing/2014/main" id="{FDFF501E-2ECD-14F0-1413-52F8752C417C}"/>
              </a:ext>
            </a:extLst>
          </p:cNvPr>
          <p:cNvSpPr/>
          <p:nvPr/>
        </p:nvSpPr>
        <p:spPr>
          <a:xfrm>
            <a:off x="647335" y="4298120"/>
            <a:ext cx="1798085" cy="1166126"/>
          </a:xfrm>
          <a:prstGeom prst="roundRect">
            <a:avLst>
              <a:gd name="adj" fmla="val 16670"/>
            </a:avLst>
          </a:prstGeom>
          <a:blipFill rotWithShape="1">
            <a:blip r:embed="rId5" cstate="email">
              <a:extLst>
                <a:ext uri="{28A0092B-C50C-407E-A947-70E740481C1C}">
                  <a14:useLocalDpi xmlns:a14="http://schemas.microsoft.com/office/drawing/2010/main"/>
                </a:ext>
              </a:extLst>
            </a:blip>
            <a:srcRect/>
            <a:stretch>
              <a:fillRect/>
            </a:stretch>
          </a:blipFill>
          <a:effectLst>
            <a:outerShdw blurRad="50800" dist="38100" dir="2700000" algn="tl" rotWithShape="0">
              <a:prstClr val="black">
                <a:alpha val="40000"/>
              </a:prstClr>
            </a:outerShdw>
          </a:effectLst>
          <a:scene3d>
            <a:camera prst="orthographicFront"/>
            <a:lightRig rig="flat" dir="t"/>
          </a:scene3d>
          <a:sp3d prstMaterial="plastic">
            <a:bevelT w="120900" h="88900"/>
            <a:bevelB w="88900" h="31750" prst="angle"/>
          </a:sp3d>
        </p:spPr>
        <p:style>
          <a:lnRef idx="0">
            <a:schemeClr val="lt1">
              <a:hueOff val="0"/>
              <a:satOff val="0"/>
              <a:lumOff val="0"/>
              <a:alphaOff val="0"/>
            </a:schemeClr>
          </a:lnRef>
          <a:fillRef idx="3">
            <a:scrgbClr r="0" g="0" b="0"/>
          </a:fillRef>
          <a:effectRef idx="2">
            <a:scrgbClr r="0" g="0" b="0"/>
          </a:effectRef>
          <a:fontRef idx="minor">
            <a:schemeClr val="lt1"/>
          </a:fontRef>
        </p:style>
        <p:txBody>
          <a:bodyPr/>
          <a:lstStyle/>
          <a:p>
            <a:endParaRPr lang="de-DE"/>
          </a:p>
        </p:txBody>
      </p:sp>
      <p:sp>
        <p:nvSpPr>
          <p:cNvPr id="12" name="Freihandform: Form 11">
            <a:extLst>
              <a:ext uri="{FF2B5EF4-FFF2-40B4-BE49-F238E27FC236}">
                <a16:creationId xmlns:a16="http://schemas.microsoft.com/office/drawing/2014/main" id="{9E2C2224-4F4C-5BA7-4275-725FE43975F4}"/>
              </a:ext>
            </a:extLst>
          </p:cNvPr>
          <p:cNvSpPr/>
          <p:nvPr/>
        </p:nvSpPr>
        <p:spPr>
          <a:xfrm>
            <a:off x="2698357" y="4298120"/>
            <a:ext cx="8906209" cy="1166126"/>
          </a:xfrm>
          <a:custGeom>
            <a:avLst/>
            <a:gdLst>
              <a:gd name="connsiteX0" fmla="*/ 0 w 8906209"/>
              <a:gd name="connsiteY0" fmla="*/ 194393 h 1166126"/>
              <a:gd name="connsiteX1" fmla="*/ 194393 w 8906209"/>
              <a:gd name="connsiteY1" fmla="*/ 0 h 1166126"/>
              <a:gd name="connsiteX2" fmla="*/ 8711816 w 8906209"/>
              <a:gd name="connsiteY2" fmla="*/ 0 h 1166126"/>
              <a:gd name="connsiteX3" fmla="*/ 8906209 w 8906209"/>
              <a:gd name="connsiteY3" fmla="*/ 194393 h 1166126"/>
              <a:gd name="connsiteX4" fmla="*/ 8906209 w 8906209"/>
              <a:gd name="connsiteY4" fmla="*/ 971733 h 1166126"/>
              <a:gd name="connsiteX5" fmla="*/ 8711816 w 8906209"/>
              <a:gd name="connsiteY5" fmla="*/ 1166126 h 1166126"/>
              <a:gd name="connsiteX6" fmla="*/ 194393 w 8906209"/>
              <a:gd name="connsiteY6" fmla="*/ 1166126 h 1166126"/>
              <a:gd name="connsiteX7" fmla="*/ 0 w 8906209"/>
              <a:gd name="connsiteY7" fmla="*/ 971733 h 1166126"/>
              <a:gd name="connsiteX8" fmla="*/ 0 w 8906209"/>
              <a:gd name="connsiteY8" fmla="*/ 194393 h 11661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906209" h="1166126">
                <a:moveTo>
                  <a:pt x="0" y="194393"/>
                </a:moveTo>
                <a:cubicBezTo>
                  <a:pt x="0" y="87033"/>
                  <a:pt x="87033" y="0"/>
                  <a:pt x="194393" y="0"/>
                </a:cubicBezTo>
                <a:lnTo>
                  <a:pt x="8711816" y="0"/>
                </a:lnTo>
                <a:cubicBezTo>
                  <a:pt x="8819176" y="0"/>
                  <a:pt x="8906209" y="87033"/>
                  <a:pt x="8906209" y="194393"/>
                </a:cubicBezTo>
                <a:lnTo>
                  <a:pt x="8906209" y="971733"/>
                </a:lnTo>
                <a:cubicBezTo>
                  <a:pt x="8906209" y="1079093"/>
                  <a:pt x="8819176" y="1166126"/>
                  <a:pt x="8711816" y="1166126"/>
                </a:cubicBezTo>
                <a:lnTo>
                  <a:pt x="194393" y="1166126"/>
                </a:lnTo>
                <a:cubicBezTo>
                  <a:pt x="87033" y="1166126"/>
                  <a:pt x="0" y="1079093"/>
                  <a:pt x="0" y="971733"/>
                </a:cubicBezTo>
                <a:lnTo>
                  <a:pt x="0" y="194393"/>
                </a:lnTo>
                <a:close/>
              </a:path>
            </a:pathLst>
          </a:custGeom>
          <a:solidFill>
            <a:srgbClr val="FA8A00"/>
          </a:solidFill>
          <a:effectLst>
            <a:outerShdw blurRad="50800" dist="38100" dir="2700000" algn="tl" rotWithShape="0">
              <a:prstClr val="black">
                <a:alpha val="40000"/>
              </a:prstClr>
            </a:outerShdw>
          </a:effectLst>
          <a:scene3d>
            <a:camera prst="orthographicFront"/>
            <a:lightRig rig="flat" dir="t"/>
          </a:scene3d>
          <a:sp3d prstMaterial="plastic">
            <a:bevelT w="120900" h="88900"/>
            <a:bevelB w="88900" h="31750" prst="angle"/>
          </a:sp3d>
        </p:spPr>
        <p:style>
          <a:lnRef idx="0">
            <a:schemeClr val="lt1">
              <a:hueOff val="0"/>
              <a:satOff val="0"/>
              <a:lumOff val="0"/>
              <a:alphaOff val="0"/>
            </a:schemeClr>
          </a:lnRef>
          <a:fillRef idx="3">
            <a:scrgbClr r="0" g="0" b="0"/>
          </a:fillRef>
          <a:effectRef idx="1">
            <a:scrgbClr r="0" g="0" b="0"/>
          </a:effectRef>
          <a:fontRef idx="minor">
            <a:schemeClr val="lt1"/>
          </a:fontRef>
        </p:style>
        <p:txBody>
          <a:bodyPr spcFirstLastPara="0" vert="horz" wrap="square" lIns="199176" tIns="199176" rIns="199176" bIns="199176" numCol="1" spcCol="1270" anchor="ctr" anchorCtr="0">
            <a:noAutofit/>
          </a:bodyPr>
          <a:lstStyle/>
          <a:p>
            <a:pPr marL="0" lvl="0" indent="0" algn="ctr" defTabSz="889000">
              <a:lnSpc>
                <a:spcPct val="90000"/>
              </a:lnSpc>
              <a:spcBef>
                <a:spcPct val="0"/>
              </a:spcBef>
              <a:spcAft>
                <a:spcPct val="35000"/>
              </a:spcAft>
              <a:buNone/>
            </a:pPr>
            <a:r>
              <a:rPr lang="de-DE" sz="2800" b="1" kern="1200" dirty="0">
                <a:effectLst>
                  <a:outerShdw blurRad="38100" dist="38100" dir="2700000" algn="tl">
                    <a:srgbClr val="000000">
                      <a:alpha val="43137"/>
                    </a:srgbClr>
                  </a:outerShdw>
                </a:effectLst>
              </a:rPr>
              <a:t>Mose verbrachte 3 mal 40 ganze Tage </a:t>
            </a:r>
            <a:br>
              <a:rPr lang="de-DE" sz="2800" b="1" kern="1200" dirty="0">
                <a:effectLst>
                  <a:outerShdw blurRad="38100" dist="38100" dir="2700000" algn="tl">
                    <a:srgbClr val="000000">
                      <a:alpha val="43137"/>
                    </a:srgbClr>
                  </a:outerShdw>
                </a:effectLst>
              </a:rPr>
            </a:br>
            <a:r>
              <a:rPr lang="de-DE" sz="2800" b="1" kern="1200" dirty="0">
                <a:effectLst>
                  <a:outerShdw blurRad="38100" dist="38100" dir="2700000" algn="tl">
                    <a:srgbClr val="000000">
                      <a:alpha val="43137"/>
                    </a:srgbClr>
                  </a:outerShdw>
                </a:effectLst>
              </a:rPr>
              <a:t>in der Gegenwart GOTTES auf dem Berg</a:t>
            </a:r>
            <a:endParaRPr lang="es-ES" sz="2800" kern="1200" dirty="0">
              <a:effectLst>
                <a:outerShdw blurRad="38100" dist="38100" dir="2700000" algn="tl">
                  <a:srgbClr val="000000">
                    <a:alpha val="43137"/>
                  </a:srgbClr>
                </a:outerShdw>
              </a:effectLst>
            </a:endParaRPr>
          </a:p>
        </p:txBody>
      </p:sp>
      <p:sp>
        <p:nvSpPr>
          <p:cNvPr id="13" name="Rechteck: abgerundete Ecken 12">
            <a:extLst>
              <a:ext uri="{FF2B5EF4-FFF2-40B4-BE49-F238E27FC236}">
                <a16:creationId xmlns:a16="http://schemas.microsoft.com/office/drawing/2014/main" id="{73ED7169-1146-62D2-7549-E1F8A2CCA26B}"/>
              </a:ext>
            </a:extLst>
          </p:cNvPr>
          <p:cNvSpPr/>
          <p:nvPr/>
        </p:nvSpPr>
        <p:spPr>
          <a:xfrm>
            <a:off x="647335" y="5604182"/>
            <a:ext cx="1798085" cy="1166126"/>
          </a:xfrm>
          <a:prstGeom prst="roundRect">
            <a:avLst>
              <a:gd name="adj" fmla="val 16670"/>
            </a:avLst>
          </a:prstGeom>
          <a:blipFill rotWithShape="1">
            <a:blip r:embed="rId6" cstate="email">
              <a:extLst>
                <a:ext uri="{28A0092B-C50C-407E-A947-70E740481C1C}">
                  <a14:useLocalDpi xmlns:a14="http://schemas.microsoft.com/office/drawing/2010/main"/>
                </a:ext>
              </a:extLst>
            </a:blip>
            <a:srcRect/>
            <a:stretch>
              <a:fillRect/>
            </a:stretch>
          </a:blipFill>
          <a:effectLst>
            <a:outerShdw blurRad="50800" dist="38100" dir="2700000" algn="tl" rotWithShape="0">
              <a:prstClr val="black">
                <a:alpha val="40000"/>
              </a:prstClr>
            </a:outerShdw>
          </a:effectLst>
          <a:scene3d>
            <a:camera prst="orthographicFront"/>
            <a:lightRig rig="flat" dir="t"/>
          </a:scene3d>
          <a:sp3d prstMaterial="plastic">
            <a:bevelT w="120900" h="88900"/>
            <a:bevelB w="88900" h="31750" prst="angle"/>
          </a:sp3d>
        </p:spPr>
        <p:style>
          <a:lnRef idx="0">
            <a:schemeClr val="lt1">
              <a:hueOff val="0"/>
              <a:satOff val="0"/>
              <a:lumOff val="0"/>
              <a:alphaOff val="0"/>
            </a:schemeClr>
          </a:lnRef>
          <a:fillRef idx="3">
            <a:scrgbClr r="0" g="0" b="0"/>
          </a:fillRef>
          <a:effectRef idx="2">
            <a:scrgbClr r="0" g="0" b="0"/>
          </a:effectRef>
          <a:fontRef idx="minor">
            <a:schemeClr val="lt1"/>
          </a:fontRef>
        </p:style>
        <p:txBody>
          <a:bodyPr/>
          <a:lstStyle/>
          <a:p>
            <a:endParaRPr lang="de-DE" dirty="0"/>
          </a:p>
        </p:txBody>
      </p:sp>
      <p:sp>
        <p:nvSpPr>
          <p:cNvPr id="14" name="Freihandform: Form 13">
            <a:extLst>
              <a:ext uri="{FF2B5EF4-FFF2-40B4-BE49-F238E27FC236}">
                <a16:creationId xmlns:a16="http://schemas.microsoft.com/office/drawing/2014/main" id="{1A85ABD3-C0F2-D49C-6043-7B0E7CCA7BC4}"/>
              </a:ext>
            </a:extLst>
          </p:cNvPr>
          <p:cNvSpPr/>
          <p:nvPr/>
        </p:nvSpPr>
        <p:spPr>
          <a:xfrm>
            <a:off x="2698357" y="5604182"/>
            <a:ext cx="8906209" cy="1166126"/>
          </a:xfrm>
          <a:custGeom>
            <a:avLst/>
            <a:gdLst>
              <a:gd name="connsiteX0" fmla="*/ 0 w 8906209"/>
              <a:gd name="connsiteY0" fmla="*/ 194393 h 1166126"/>
              <a:gd name="connsiteX1" fmla="*/ 194393 w 8906209"/>
              <a:gd name="connsiteY1" fmla="*/ 0 h 1166126"/>
              <a:gd name="connsiteX2" fmla="*/ 8711816 w 8906209"/>
              <a:gd name="connsiteY2" fmla="*/ 0 h 1166126"/>
              <a:gd name="connsiteX3" fmla="*/ 8906209 w 8906209"/>
              <a:gd name="connsiteY3" fmla="*/ 194393 h 1166126"/>
              <a:gd name="connsiteX4" fmla="*/ 8906209 w 8906209"/>
              <a:gd name="connsiteY4" fmla="*/ 971733 h 1166126"/>
              <a:gd name="connsiteX5" fmla="*/ 8711816 w 8906209"/>
              <a:gd name="connsiteY5" fmla="*/ 1166126 h 1166126"/>
              <a:gd name="connsiteX6" fmla="*/ 194393 w 8906209"/>
              <a:gd name="connsiteY6" fmla="*/ 1166126 h 1166126"/>
              <a:gd name="connsiteX7" fmla="*/ 0 w 8906209"/>
              <a:gd name="connsiteY7" fmla="*/ 971733 h 1166126"/>
              <a:gd name="connsiteX8" fmla="*/ 0 w 8906209"/>
              <a:gd name="connsiteY8" fmla="*/ 194393 h 11661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906209" h="1166126">
                <a:moveTo>
                  <a:pt x="0" y="194393"/>
                </a:moveTo>
                <a:cubicBezTo>
                  <a:pt x="0" y="87033"/>
                  <a:pt x="87033" y="0"/>
                  <a:pt x="194393" y="0"/>
                </a:cubicBezTo>
                <a:lnTo>
                  <a:pt x="8711816" y="0"/>
                </a:lnTo>
                <a:cubicBezTo>
                  <a:pt x="8819176" y="0"/>
                  <a:pt x="8906209" y="87033"/>
                  <a:pt x="8906209" y="194393"/>
                </a:cubicBezTo>
                <a:lnTo>
                  <a:pt x="8906209" y="971733"/>
                </a:lnTo>
                <a:cubicBezTo>
                  <a:pt x="8906209" y="1079093"/>
                  <a:pt x="8819176" y="1166126"/>
                  <a:pt x="8711816" y="1166126"/>
                </a:cubicBezTo>
                <a:lnTo>
                  <a:pt x="194393" y="1166126"/>
                </a:lnTo>
                <a:cubicBezTo>
                  <a:pt x="87033" y="1166126"/>
                  <a:pt x="0" y="1079093"/>
                  <a:pt x="0" y="971733"/>
                </a:cubicBezTo>
                <a:lnTo>
                  <a:pt x="0" y="194393"/>
                </a:lnTo>
                <a:close/>
              </a:path>
            </a:pathLst>
          </a:custGeom>
          <a:solidFill>
            <a:srgbClr val="FFC000"/>
          </a:solidFill>
          <a:effectLst>
            <a:outerShdw blurRad="50800" dist="38100" dir="2700000" algn="tl" rotWithShape="0">
              <a:prstClr val="black">
                <a:alpha val="40000"/>
              </a:prstClr>
            </a:outerShdw>
          </a:effectLst>
          <a:scene3d>
            <a:camera prst="orthographicFront"/>
            <a:lightRig rig="flat" dir="t"/>
          </a:scene3d>
          <a:sp3d prstMaterial="plastic">
            <a:bevelT w="120900" h="88900"/>
            <a:bevelB w="88900" h="31750" prst="angle"/>
          </a:sp3d>
        </p:spPr>
        <p:style>
          <a:lnRef idx="0">
            <a:schemeClr val="lt1">
              <a:hueOff val="0"/>
              <a:satOff val="0"/>
              <a:lumOff val="0"/>
              <a:alphaOff val="0"/>
            </a:schemeClr>
          </a:lnRef>
          <a:fillRef idx="3">
            <a:scrgbClr r="0" g="0" b="0"/>
          </a:fillRef>
          <a:effectRef idx="1">
            <a:scrgbClr r="0" g="0" b="0"/>
          </a:effectRef>
          <a:fontRef idx="minor">
            <a:schemeClr val="lt1"/>
          </a:fontRef>
        </p:style>
        <p:txBody>
          <a:bodyPr spcFirstLastPara="0" vert="horz" wrap="square" lIns="199176" tIns="199176" rIns="199176" bIns="199176" numCol="1" spcCol="1270" anchor="ctr" anchorCtr="0">
            <a:noAutofit/>
          </a:bodyPr>
          <a:lstStyle/>
          <a:p>
            <a:pPr marL="0" lvl="0" indent="0" algn="ctr" defTabSz="889000">
              <a:lnSpc>
                <a:spcPct val="90000"/>
              </a:lnSpc>
              <a:spcBef>
                <a:spcPct val="0"/>
              </a:spcBef>
              <a:spcAft>
                <a:spcPct val="35000"/>
              </a:spcAft>
              <a:buNone/>
            </a:pPr>
            <a:r>
              <a:rPr lang="de-DE" sz="2800" b="1" dirty="0">
                <a:effectLst>
                  <a:outerShdw blurRad="38100" dist="38100" dir="2700000" algn="tl">
                    <a:srgbClr val="000000">
                      <a:alpha val="43137"/>
                    </a:srgbClr>
                  </a:outerShdw>
                </a:effectLst>
              </a:rPr>
              <a:t>Die</a:t>
            </a:r>
            <a:r>
              <a:rPr lang="de-DE" sz="2800" b="1" kern="1200" dirty="0">
                <a:effectLst>
                  <a:outerShdw blurRad="38100" dist="38100" dir="2700000" algn="tl">
                    <a:srgbClr val="000000">
                      <a:alpha val="43137"/>
                    </a:srgbClr>
                  </a:outerShdw>
                </a:effectLst>
              </a:rPr>
              <a:t> Beziehung zwischen Mose und GOTT </a:t>
            </a:r>
            <a:br>
              <a:rPr lang="de-DE" sz="2800" b="1" kern="1200" dirty="0">
                <a:effectLst>
                  <a:outerShdw blurRad="38100" dist="38100" dir="2700000" algn="tl">
                    <a:srgbClr val="000000">
                      <a:alpha val="43137"/>
                    </a:srgbClr>
                  </a:outerShdw>
                </a:effectLst>
              </a:rPr>
            </a:br>
            <a:r>
              <a:rPr lang="de-DE" sz="2800" b="1" kern="1200" dirty="0">
                <a:effectLst>
                  <a:outerShdw blurRad="38100" dist="38100" dir="2700000" algn="tl">
                    <a:srgbClr val="000000">
                      <a:alpha val="43137"/>
                    </a:srgbClr>
                  </a:outerShdw>
                </a:effectLst>
              </a:rPr>
              <a:t>wurde mit jedem Tag inniger und fester</a:t>
            </a:r>
            <a:endParaRPr lang="es-ES" sz="2800" kern="1200" dirty="0">
              <a:effectLst>
                <a:outerShdw blurRad="38100" dist="38100" dir="2700000" algn="tl">
                  <a:srgbClr val="000000">
                    <a:alpha val="43137"/>
                  </a:srgbClr>
                </a:outerShdw>
              </a:effectLst>
            </a:endParaRPr>
          </a:p>
        </p:txBody>
      </p:sp>
      <p:sp>
        <p:nvSpPr>
          <p:cNvPr id="3" name="Scrollen: horizontal 2">
            <a:extLst>
              <a:ext uri="{FF2B5EF4-FFF2-40B4-BE49-F238E27FC236}">
                <a16:creationId xmlns:a16="http://schemas.microsoft.com/office/drawing/2014/main" id="{10701163-A04A-CFD2-615E-1E48A43CAEB0}"/>
              </a:ext>
            </a:extLst>
          </p:cNvPr>
          <p:cNvSpPr/>
          <p:nvPr/>
        </p:nvSpPr>
        <p:spPr>
          <a:xfrm>
            <a:off x="144425" y="143456"/>
            <a:ext cx="3122882" cy="892552"/>
          </a:xfrm>
          <a:prstGeom prst="horizontalScroll">
            <a:avLst/>
          </a:prstGeom>
          <a:solidFill>
            <a:schemeClr val="accent5">
              <a:lumMod val="20000"/>
              <a:lumOff val="80000"/>
              <a:alpha val="9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tabLst>
                <a:tab pos="90488" algn="l"/>
              </a:tabLst>
            </a:pPr>
            <a:r>
              <a:rPr lang="de-DE" b="1" dirty="0"/>
              <a:t>	</a:t>
            </a:r>
            <a:r>
              <a:rPr lang="de-DE" sz="2000" b="1" i="1" dirty="0">
                <a:solidFill>
                  <a:srgbClr val="6C0401"/>
                </a:solidFill>
              </a:rPr>
              <a:t>So, 14. Sep ‘25 – </a:t>
            </a:r>
            <a:br>
              <a:rPr lang="de-DE" sz="2000" b="1" i="1" dirty="0">
                <a:solidFill>
                  <a:srgbClr val="6C0401"/>
                </a:solidFill>
              </a:rPr>
            </a:br>
            <a:r>
              <a:rPr lang="de-DE" sz="2000" b="1" i="1" dirty="0">
                <a:solidFill>
                  <a:srgbClr val="6C0401"/>
                </a:solidFill>
              </a:rPr>
              <a:t>Das Zelt der Begegnung</a:t>
            </a:r>
            <a:endParaRPr lang="de-DE" b="1" dirty="0"/>
          </a:p>
        </p:txBody>
      </p:sp>
    </p:spTree>
    <p:extLst>
      <p:ext uri="{BB962C8B-B14F-4D97-AF65-F5344CB8AC3E}">
        <p14:creationId xmlns:p14="http://schemas.microsoft.com/office/powerpoint/2010/main" val="9141161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wipe(left)">
                                      <p:cBhvr>
                                        <p:cTn id="13" dur="500"/>
                                        <p:tgtEl>
                                          <p:spTgt spid="7"/>
                                        </p:tgtEl>
                                      </p:cBhvr>
                                    </p:animEffect>
                                  </p:childTnLst>
                                </p:cTn>
                              </p:par>
                            </p:childTnLst>
                          </p:cTn>
                        </p:par>
                      </p:childTnLst>
                    </p:cTn>
                  </p:par>
                  <p:par>
                    <p:cTn id="14" fill="hold">
                      <p:stCondLst>
                        <p:cond delay="indefinite"/>
                      </p:stCondLst>
                      <p:childTnLst>
                        <p:par>
                          <p:cTn id="15" fill="hold">
                            <p:stCondLst>
                              <p:cond delay="0"/>
                            </p:stCondLst>
                            <p:childTnLst>
                              <p:par>
                                <p:cTn id="16" presetID="53" presetClass="entr" presetSubtype="16" fill="hold" grpId="0" nodeType="clickEffect">
                                  <p:stCondLst>
                                    <p:cond delay="0"/>
                                  </p:stCondLst>
                                  <p:childTnLst>
                                    <p:set>
                                      <p:cBhvr>
                                        <p:cTn id="17" dur="1" fill="hold">
                                          <p:stCondLst>
                                            <p:cond delay="0"/>
                                          </p:stCondLst>
                                        </p:cTn>
                                        <p:tgtEl>
                                          <p:spTgt spid="9"/>
                                        </p:tgtEl>
                                        <p:attrNameLst>
                                          <p:attrName>style.visibility</p:attrName>
                                        </p:attrNameLst>
                                      </p:cBhvr>
                                      <p:to>
                                        <p:strVal val="visible"/>
                                      </p:to>
                                    </p:set>
                                    <p:anim calcmode="lin" valueType="num">
                                      <p:cBhvr>
                                        <p:cTn id="18" dur="500" fill="hold"/>
                                        <p:tgtEl>
                                          <p:spTgt spid="9"/>
                                        </p:tgtEl>
                                        <p:attrNameLst>
                                          <p:attrName>ppt_w</p:attrName>
                                        </p:attrNameLst>
                                      </p:cBhvr>
                                      <p:tavLst>
                                        <p:tav tm="0">
                                          <p:val>
                                            <p:fltVal val="0"/>
                                          </p:val>
                                        </p:tav>
                                        <p:tav tm="100000">
                                          <p:val>
                                            <p:strVal val="#ppt_w"/>
                                          </p:val>
                                        </p:tav>
                                      </p:tavLst>
                                    </p:anim>
                                    <p:anim calcmode="lin" valueType="num">
                                      <p:cBhvr>
                                        <p:cTn id="19" dur="500" fill="hold"/>
                                        <p:tgtEl>
                                          <p:spTgt spid="9"/>
                                        </p:tgtEl>
                                        <p:attrNameLst>
                                          <p:attrName>ppt_h</p:attrName>
                                        </p:attrNameLst>
                                      </p:cBhvr>
                                      <p:tavLst>
                                        <p:tav tm="0">
                                          <p:val>
                                            <p:fltVal val="0"/>
                                          </p:val>
                                        </p:tav>
                                        <p:tav tm="100000">
                                          <p:val>
                                            <p:strVal val="#ppt_h"/>
                                          </p:val>
                                        </p:tav>
                                      </p:tavLst>
                                    </p:anim>
                                    <p:animEffect transition="in" filter="fade">
                                      <p:cBhvr>
                                        <p:cTn id="20" dur="500"/>
                                        <p:tgtEl>
                                          <p:spTgt spid="9"/>
                                        </p:tgtEl>
                                      </p:cBhvr>
                                    </p:animEffect>
                                  </p:childTnLst>
                                </p:cTn>
                              </p:par>
                            </p:childTnLst>
                          </p:cTn>
                        </p:par>
                        <p:par>
                          <p:cTn id="21" fill="hold">
                            <p:stCondLst>
                              <p:cond delay="500"/>
                            </p:stCondLst>
                            <p:childTnLst>
                              <p:par>
                                <p:cTn id="22" presetID="22" presetClass="entr" presetSubtype="8" fill="hold" grpId="0" nodeType="afterEffect">
                                  <p:stCondLst>
                                    <p:cond delay="0"/>
                                  </p:stCondLst>
                                  <p:childTnLst>
                                    <p:set>
                                      <p:cBhvr>
                                        <p:cTn id="23" dur="1" fill="hold">
                                          <p:stCondLst>
                                            <p:cond delay="0"/>
                                          </p:stCondLst>
                                        </p:cTn>
                                        <p:tgtEl>
                                          <p:spTgt spid="10"/>
                                        </p:tgtEl>
                                        <p:attrNameLst>
                                          <p:attrName>style.visibility</p:attrName>
                                        </p:attrNameLst>
                                      </p:cBhvr>
                                      <p:to>
                                        <p:strVal val="visible"/>
                                      </p:to>
                                    </p:set>
                                    <p:animEffect transition="in" filter="wipe(left)">
                                      <p:cBhvr>
                                        <p:cTn id="24" dur="500"/>
                                        <p:tgtEl>
                                          <p:spTgt spid="10"/>
                                        </p:tgtEl>
                                      </p:cBhvr>
                                    </p:animEffect>
                                  </p:childTnLst>
                                </p:cTn>
                              </p:par>
                            </p:childTnLst>
                          </p:cTn>
                        </p:par>
                      </p:childTnLst>
                    </p:cTn>
                  </p:par>
                  <p:par>
                    <p:cTn id="25" fill="hold">
                      <p:stCondLst>
                        <p:cond delay="indefinite"/>
                      </p:stCondLst>
                      <p:childTnLst>
                        <p:par>
                          <p:cTn id="26" fill="hold">
                            <p:stCondLst>
                              <p:cond delay="0"/>
                            </p:stCondLst>
                            <p:childTnLst>
                              <p:par>
                                <p:cTn id="27" presetID="53" presetClass="entr" presetSubtype="16" fill="hold" grpId="0" nodeType="clickEffect">
                                  <p:stCondLst>
                                    <p:cond delay="0"/>
                                  </p:stCondLst>
                                  <p:childTnLst>
                                    <p:set>
                                      <p:cBhvr>
                                        <p:cTn id="28" dur="1" fill="hold">
                                          <p:stCondLst>
                                            <p:cond delay="0"/>
                                          </p:stCondLst>
                                        </p:cTn>
                                        <p:tgtEl>
                                          <p:spTgt spid="11"/>
                                        </p:tgtEl>
                                        <p:attrNameLst>
                                          <p:attrName>style.visibility</p:attrName>
                                        </p:attrNameLst>
                                      </p:cBhvr>
                                      <p:to>
                                        <p:strVal val="visible"/>
                                      </p:to>
                                    </p:set>
                                    <p:anim calcmode="lin" valueType="num">
                                      <p:cBhvr>
                                        <p:cTn id="29" dur="500" fill="hold"/>
                                        <p:tgtEl>
                                          <p:spTgt spid="11"/>
                                        </p:tgtEl>
                                        <p:attrNameLst>
                                          <p:attrName>ppt_w</p:attrName>
                                        </p:attrNameLst>
                                      </p:cBhvr>
                                      <p:tavLst>
                                        <p:tav tm="0">
                                          <p:val>
                                            <p:fltVal val="0"/>
                                          </p:val>
                                        </p:tav>
                                        <p:tav tm="100000">
                                          <p:val>
                                            <p:strVal val="#ppt_w"/>
                                          </p:val>
                                        </p:tav>
                                      </p:tavLst>
                                    </p:anim>
                                    <p:anim calcmode="lin" valueType="num">
                                      <p:cBhvr>
                                        <p:cTn id="30" dur="500" fill="hold"/>
                                        <p:tgtEl>
                                          <p:spTgt spid="11"/>
                                        </p:tgtEl>
                                        <p:attrNameLst>
                                          <p:attrName>ppt_h</p:attrName>
                                        </p:attrNameLst>
                                      </p:cBhvr>
                                      <p:tavLst>
                                        <p:tav tm="0">
                                          <p:val>
                                            <p:fltVal val="0"/>
                                          </p:val>
                                        </p:tav>
                                        <p:tav tm="100000">
                                          <p:val>
                                            <p:strVal val="#ppt_h"/>
                                          </p:val>
                                        </p:tav>
                                      </p:tavLst>
                                    </p:anim>
                                    <p:animEffect transition="in" filter="fade">
                                      <p:cBhvr>
                                        <p:cTn id="31" dur="500"/>
                                        <p:tgtEl>
                                          <p:spTgt spid="11"/>
                                        </p:tgtEl>
                                      </p:cBhvr>
                                    </p:animEffect>
                                  </p:childTnLst>
                                </p:cTn>
                              </p:par>
                            </p:childTnLst>
                          </p:cTn>
                        </p:par>
                        <p:par>
                          <p:cTn id="32" fill="hold">
                            <p:stCondLst>
                              <p:cond delay="500"/>
                            </p:stCondLst>
                            <p:childTnLst>
                              <p:par>
                                <p:cTn id="33" presetID="22" presetClass="entr" presetSubtype="8" fill="hold" grpId="0" nodeType="after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wipe(left)">
                                      <p:cBhvr>
                                        <p:cTn id="35" dur="500"/>
                                        <p:tgtEl>
                                          <p:spTgt spid="12"/>
                                        </p:tgtEl>
                                      </p:cBhvr>
                                    </p:animEffect>
                                  </p:childTnLst>
                                </p:cTn>
                              </p:par>
                            </p:childTnLst>
                          </p:cTn>
                        </p:par>
                      </p:childTnLst>
                    </p:cTn>
                  </p:par>
                  <p:par>
                    <p:cTn id="36" fill="hold">
                      <p:stCondLst>
                        <p:cond delay="indefinite"/>
                      </p:stCondLst>
                      <p:childTnLst>
                        <p:par>
                          <p:cTn id="37" fill="hold">
                            <p:stCondLst>
                              <p:cond delay="0"/>
                            </p:stCondLst>
                            <p:childTnLst>
                              <p:par>
                                <p:cTn id="38" presetID="53" presetClass="entr" presetSubtype="16" fill="hold" grpId="0" nodeType="clickEffect">
                                  <p:stCondLst>
                                    <p:cond delay="0"/>
                                  </p:stCondLst>
                                  <p:childTnLst>
                                    <p:set>
                                      <p:cBhvr>
                                        <p:cTn id="39" dur="1" fill="hold">
                                          <p:stCondLst>
                                            <p:cond delay="0"/>
                                          </p:stCondLst>
                                        </p:cTn>
                                        <p:tgtEl>
                                          <p:spTgt spid="13"/>
                                        </p:tgtEl>
                                        <p:attrNameLst>
                                          <p:attrName>style.visibility</p:attrName>
                                        </p:attrNameLst>
                                      </p:cBhvr>
                                      <p:to>
                                        <p:strVal val="visible"/>
                                      </p:to>
                                    </p:set>
                                    <p:anim calcmode="lin" valueType="num">
                                      <p:cBhvr>
                                        <p:cTn id="40" dur="500" fill="hold"/>
                                        <p:tgtEl>
                                          <p:spTgt spid="13"/>
                                        </p:tgtEl>
                                        <p:attrNameLst>
                                          <p:attrName>ppt_w</p:attrName>
                                        </p:attrNameLst>
                                      </p:cBhvr>
                                      <p:tavLst>
                                        <p:tav tm="0">
                                          <p:val>
                                            <p:fltVal val="0"/>
                                          </p:val>
                                        </p:tav>
                                        <p:tav tm="100000">
                                          <p:val>
                                            <p:strVal val="#ppt_w"/>
                                          </p:val>
                                        </p:tav>
                                      </p:tavLst>
                                    </p:anim>
                                    <p:anim calcmode="lin" valueType="num">
                                      <p:cBhvr>
                                        <p:cTn id="41" dur="500" fill="hold"/>
                                        <p:tgtEl>
                                          <p:spTgt spid="13"/>
                                        </p:tgtEl>
                                        <p:attrNameLst>
                                          <p:attrName>ppt_h</p:attrName>
                                        </p:attrNameLst>
                                      </p:cBhvr>
                                      <p:tavLst>
                                        <p:tav tm="0">
                                          <p:val>
                                            <p:fltVal val="0"/>
                                          </p:val>
                                        </p:tav>
                                        <p:tav tm="100000">
                                          <p:val>
                                            <p:strVal val="#ppt_h"/>
                                          </p:val>
                                        </p:tav>
                                      </p:tavLst>
                                    </p:anim>
                                    <p:animEffect transition="in" filter="fade">
                                      <p:cBhvr>
                                        <p:cTn id="42" dur="500"/>
                                        <p:tgtEl>
                                          <p:spTgt spid="13"/>
                                        </p:tgtEl>
                                      </p:cBhvr>
                                    </p:animEffect>
                                  </p:childTnLst>
                                </p:cTn>
                              </p:par>
                            </p:childTnLst>
                          </p:cTn>
                        </p:par>
                        <p:par>
                          <p:cTn id="43" fill="hold">
                            <p:stCondLst>
                              <p:cond delay="500"/>
                            </p:stCondLst>
                            <p:childTnLst>
                              <p:par>
                                <p:cTn id="44" presetID="22" presetClass="entr" presetSubtype="8" fill="hold" grpId="0" nodeType="afterEffect">
                                  <p:stCondLst>
                                    <p:cond delay="0"/>
                                  </p:stCondLst>
                                  <p:childTnLst>
                                    <p:set>
                                      <p:cBhvr>
                                        <p:cTn id="45" dur="1" fill="hold">
                                          <p:stCondLst>
                                            <p:cond delay="0"/>
                                          </p:stCondLst>
                                        </p:cTn>
                                        <p:tgtEl>
                                          <p:spTgt spid="14"/>
                                        </p:tgtEl>
                                        <p:attrNameLst>
                                          <p:attrName>style.visibility</p:attrName>
                                        </p:attrNameLst>
                                      </p:cBhvr>
                                      <p:to>
                                        <p:strVal val="visible"/>
                                      </p:to>
                                    </p:set>
                                    <p:animEffect transition="in" filter="wipe(left)">
                                      <p:cBhvr>
                                        <p:cTn id="46"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9" grpId="0" animBg="1"/>
      <p:bldP spid="10" grpId="0" animBg="1"/>
      <p:bldP spid="11" grpId="0" animBg="1"/>
      <p:bldP spid="12" grpId="0" animBg="1"/>
      <p:bldP spid="13" grpId="0" animBg="1"/>
      <p:bldP spid="14"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alphaModFix amt="71000"/>
            <a:lum/>
            <a:extLst>
              <a:ext uri="{28A0092B-C50C-407E-A947-70E740481C1C}">
                <a14:useLocalDpi xmlns:a14="http://schemas.microsoft.com/office/drawing/2010/main"/>
              </a:ext>
            </a:extLst>
          </a:blip>
          <a:srcRect/>
          <a:stretch>
            <a:fillRect/>
          </a:stretch>
        </a:blipFill>
        <a:effectLst/>
      </p:bgPr>
    </p:bg>
    <p:spTree>
      <p:nvGrpSpPr>
        <p:cNvPr id="1" name="">
          <a:extLst>
            <a:ext uri="{FF2B5EF4-FFF2-40B4-BE49-F238E27FC236}">
              <a16:creationId xmlns:a16="http://schemas.microsoft.com/office/drawing/2014/main" id="{C98B3974-30FF-DFCF-5231-1385EF1EDB1E}"/>
            </a:ext>
          </a:extLst>
        </p:cNvPr>
        <p:cNvGrpSpPr/>
        <p:nvPr/>
      </p:nvGrpSpPr>
      <p:grpSpPr>
        <a:xfrm>
          <a:off x="0" y="0"/>
          <a:ext cx="0" cy="0"/>
          <a:chOff x="0" y="0"/>
          <a:chExt cx="0" cy="0"/>
        </a:xfrm>
      </p:grpSpPr>
      <p:sp>
        <p:nvSpPr>
          <p:cNvPr id="3" name="CuadroTexto 2">
            <a:extLst>
              <a:ext uri="{FF2B5EF4-FFF2-40B4-BE49-F238E27FC236}">
                <a16:creationId xmlns:a16="http://schemas.microsoft.com/office/drawing/2014/main" id="{6EA70DBD-4554-DA7F-73F2-1208876B907F}"/>
              </a:ext>
            </a:extLst>
          </p:cNvPr>
          <p:cNvSpPr txBox="1"/>
          <p:nvPr/>
        </p:nvSpPr>
        <p:spPr>
          <a:xfrm>
            <a:off x="3117773" y="0"/>
            <a:ext cx="9074226" cy="769441"/>
          </a:xfrm>
          <a:prstGeom prst="rect">
            <a:avLst/>
          </a:prstGeom>
          <a:gradFill>
            <a:gsLst>
              <a:gs pos="38000">
                <a:srgbClr val="F5F4E6"/>
              </a:gs>
              <a:gs pos="0">
                <a:srgbClr val="FA8A00"/>
              </a:gs>
              <a:gs pos="74000">
                <a:srgbClr val="FFC17F"/>
              </a:gs>
              <a:gs pos="83000">
                <a:srgbClr val="FF940E"/>
              </a:gs>
              <a:gs pos="100000">
                <a:srgbClr val="C2790A"/>
              </a:gs>
            </a:gsLst>
            <a:lin ang="5400000" scaled="1"/>
          </a:gradFill>
        </p:spPr>
        <p:txBody>
          <a:bodyPr wrap="square">
            <a:spAutoFit/>
          </a:bodyPr>
          <a:lstStyle/>
          <a:p>
            <a:pPr algn="ctr"/>
            <a:r>
              <a:rPr lang="en-US" sz="4400" b="1" spc="300" dirty="0">
                <a:ln w="10160">
                  <a:solidFill>
                    <a:srgbClr val="993300"/>
                  </a:solidFill>
                  <a:prstDash val="solid"/>
                </a:ln>
                <a:solidFill>
                  <a:srgbClr val="FFFFFF"/>
                </a:solidFill>
                <a:effectLst>
                  <a:outerShdw blurRad="38100" dist="22860" dir="5400000" algn="tl" rotWithShape="0">
                    <a:srgbClr val="000000">
                      <a:alpha val="49000"/>
                    </a:srgbClr>
                  </a:outerShdw>
                </a:effectLst>
              </a:rPr>
              <a:t>GOTT BESSER KENNENLERNEN</a:t>
            </a:r>
            <a:endParaRPr lang="en" sz="4400" b="1" spc="300" dirty="0">
              <a:ln w="10160">
                <a:solidFill>
                  <a:srgbClr val="993300"/>
                </a:solidFill>
                <a:prstDash val="solid"/>
              </a:ln>
              <a:solidFill>
                <a:srgbClr val="FFFFFF"/>
              </a:solidFill>
              <a:effectLst>
                <a:outerShdw blurRad="38100" dist="22860" dir="5400000" algn="tl" rotWithShape="0">
                  <a:srgbClr val="000000">
                    <a:alpha val="49000"/>
                  </a:srgbClr>
                </a:outerShdw>
              </a:effectLst>
            </a:endParaRPr>
          </a:p>
        </p:txBody>
      </p:sp>
      <p:sp>
        <p:nvSpPr>
          <p:cNvPr id="6" name="CuadroTexto 5">
            <a:extLst>
              <a:ext uri="{FF2B5EF4-FFF2-40B4-BE49-F238E27FC236}">
                <a16:creationId xmlns:a16="http://schemas.microsoft.com/office/drawing/2014/main" id="{8D72C415-C1FE-09CA-F7C6-21698B6DB0A5}"/>
              </a:ext>
            </a:extLst>
          </p:cNvPr>
          <p:cNvSpPr txBox="1"/>
          <p:nvPr/>
        </p:nvSpPr>
        <p:spPr>
          <a:xfrm>
            <a:off x="363061" y="883652"/>
            <a:ext cx="11619389" cy="830997"/>
          </a:xfrm>
          <a:prstGeom prst="rect">
            <a:avLst/>
          </a:prstGeom>
          <a:noFill/>
        </p:spPr>
        <p:txBody>
          <a:bodyPr wrap="square" rtlCol="0">
            <a:spAutoFit/>
          </a:bodyPr>
          <a:lstStyle/>
          <a:p>
            <a:pPr algn="ctr">
              <a:spcBef>
                <a:spcPts val="600"/>
              </a:spcBef>
            </a:pPr>
            <a:r>
              <a:rPr lang="de-DE" sz="2400" b="1" dirty="0"/>
              <a:t>Als GOTT Mose mitteilte, dass er das Volk nicht nach Kanaan begleiten würde </a:t>
            </a:r>
            <a:br>
              <a:rPr lang="de-DE" sz="2400" b="1" dirty="0"/>
            </a:br>
            <a:r>
              <a:rPr lang="de-DE" sz="2400" b="1" dirty="0"/>
              <a:t>(2. Mose 33,1-3), kam es zu einem interessanten Gespräch (2. Mose 33,12-17):</a:t>
            </a:r>
            <a:endParaRPr lang="en" sz="2400" b="1" dirty="0"/>
          </a:p>
        </p:txBody>
      </p:sp>
      <p:grpSp>
        <p:nvGrpSpPr>
          <p:cNvPr id="7" name="Gruppieren 6">
            <a:extLst>
              <a:ext uri="{FF2B5EF4-FFF2-40B4-BE49-F238E27FC236}">
                <a16:creationId xmlns:a16="http://schemas.microsoft.com/office/drawing/2014/main" id="{B8C88604-C59F-DFA9-3588-85DF9AF025A6}"/>
              </a:ext>
            </a:extLst>
          </p:cNvPr>
          <p:cNvGrpSpPr/>
          <p:nvPr/>
        </p:nvGrpSpPr>
        <p:grpSpPr>
          <a:xfrm>
            <a:off x="209551" y="1733304"/>
            <a:ext cx="11982447" cy="4936464"/>
            <a:chOff x="209552" y="1931472"/>
            <a:chExt cx="9631752" cy="4738295"/>
          </a:xfrm>
        </p:grpSpPr>
        <p:sp>
          <p:nvSpPr>
            <p:cNvPr id="9" name="Freihandform: Form 8">
              <a:extLst>
                <a:ext uri="{FF2B5EF4-FFF2-40B4-BE49-F238E27FC236}">
                  <a16:creationId xmlns:a16="http://schemas.microsoft.com/office/drawing/2014/main" id="{1FFA4421-C926-D586-9A55-8D32F3222B5B}"/>
                </a:ext>
              </a:extLst>
            </p:cNvPr>
            <p:cNvSpPr/>
            <p:nvPr/>
          </p:nvSpPr>
          <p:spPr>
            <a:xfrm>
              <a:off x="209552" y="1931472"/>
              <a:ext cx="1559487" cy="769238"/>
            </a:xfrm>
            <a:custGeom>
              <a:avLst/>
              <a:gdLst>
                <a:gd name="connsiteX0" fmla="*/ 0 w 2322127"/>
                <a:gd name="connsiteY0" fmla="*/ 0 h 769238"/>
                <a:gd name="connsiteX1" fmla="*/ 1937508 w 2322127"/>
                <a:gd name="connsiteY1" fmla="*/ 0 h 769238"/>
                <a:gd name="connsiteX2" fmla="*/ 2322127 w 2322127"/>
                <a:gd name="connsiteY2" fmla="*/ 384619 h 769238"/>
                <a:gd name="connsiteX3" fmla="*/ 1937508 w 2322127"/>
                <a:gd name="connsiteY3" fmla="*/ 769238 h 769238"/>
                <a:gd name="connsiteX4" fmla="*/ 0 w 2322127"/>
                <a:gd name="connsiteY4" fmla="*/ 769238 h 769238"/>
                <a:gd name="connsiteX5" fmla="*/ 384619 w 2322127"/>
                <a:gd name="connsiteY5" fmla="*/ 384619 h 769238"/>
                <a:gd name="connsiteX6" fmla="*/ 0 w 2322127"/>
                <a:gd name="connsiteY6" fmla="*/ 0 h 7692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22127" h="769238">
                  <a:moveTo>
                    <a:pt x="0" y="0"/>
                  </a:moveTo>
                  <a:lnTo>
                    <a:pt x="1937508" y="0"/>
                  </a:lnTo>
                  <a:lnTo>
                    <a:pt x="2322127" y="384619"/>
                  </a:lnTo>
                  <a:lnTo>
                    <a:pt x="1937508" y="769238"/>
                  </a:lnTo>
                  <a:lnTo>
                    <a:pt x="0" y="769238"/>
                  </a:lnTo>
                  <a:lnTo>
                    <a:pt x="384619" y="384619"/>
                  </a:lnTo>
                  <a:lnTo>
                    <a:pt x="0" y="0"/>
                  </a:lnTo>
                  <a:close/>
                </a:path>
              </a:pathLst>
            </a:custGeom>
          </p:spPr>
          <p:style>
            <a:lnRef idx="0">
              <a:schemeClr val="lt1">
                <a:hueOff val="0"/>
                <a:satOff val="0"/>
                <a:lumOff val="0"/>
                <a:alphaOff val="0"/>
              </a:schemeClr>
            </a:lnRef>
            <a:fillRef idx="3">
              <a:schemeClr val="accent6">
                <a:hueOff val="0"/>
                <a:satOff val="0"/>
                <a:lumOff val="0"/>
                <a:alphaOff val="0"/>
              </a:schemeClr>
            </a:fillRef>
            <a:effectRef idx="3">
              <a:schemeClr val="accent6">
                <a:hueOff val="0"/>
                <a:satOff val="0"/>
                <a:lumOff val="0"/>
                <a:alphaOff val="0"/>
              </a:schemeClr>
            </a:effectRef>
            <a:fontRef idx="minor">
              <a:schemeClr val="lt1"/>
            </a:fontRef>
          </p:style>
          <p:txBody>
            <a:bodyPr spcFirstLastPara="0" vert="horz" wrap="square" lIns="420179" tIns="17780" rIns="384619" bIns="17780" numCol="1" spcCol="1270" anchor="ctr" anchorCtr="0">
              <a:noAutofit/>
            </a:bodyPr>
            <a:lstStyle/>
            <a:p>
              <a:pPr marL="0" lvl="0" indent="0" algn="ctr" defTabSz="1244600">
                <a:lnSpc>
                  <a:spcPct val="90000"/>
                </a:lnSpc>
                <a:spcBef>
                  <a:spcPct val="0"/>
                </a:spcBef>
                <a:spcAft>
                  <a:spcPct val="35000"/>
                </a:spcAft>
                <a:buNone/>
              </a:pPr>
              <a:r>
                <a:rPr lang="en" sz="2800" b="1" kern="1200" dirty="0"/>
                <a:t>Gott</a:t>
              </a:r>
            </a:p>
          </p:txBody>
        </p:sp>
        <p:sp>
          <p:nvSpPr>
            <p:cNvPr id="10" name="Freihandform: Form 9">
              <a:extLst>
                <a:ext uri="{FF2B5EF4-FFF2-40B4-BE49-F238E27FC236}">
                  <a16:creationId xmlns:a16="http://schemas.microsoft.com/office/drawing/2014/main" id="{D1B0D9C3-4DB5-2BBF-5984-EC16DC9F43EE}"/>
                </a:ext>
              </a:extLst>
            </p:cNvPr>
            <p:cNvSpPr/>
            <p:nvPr/>
          </p:nvSpPr>
          <p:spPr>
            <a:xfrm>
              <a:off x="1652984" y="1996857"/>
              <a:ext cx="8188320" cy="638467"/>
            </a:xfrm>
            <a:custGeom>
              <a:avLst/>
              <a:gdLst>
                <a:gd name="connsiteX0" fmla="*/ 0 w 7284251"/>
                <a:gd name="connsiteY0" fmla="*/ 0 h 638467"/>
                <a:gd name="connsiteX1" fmla="*/ 6965018 w 7284251"/>
                <a:gd name="connsiteY1" fmla="*/ 0 h 638467"/>
                <a:gd name="connsiteX2" fmla="*/ 7284251 w 7284251"/>
                <a:gd name="connsiteY2" fmla="*/ 319234 h 638467"/>
                <a:gd name="connsiteX3" fmla="*/ 6965018 w 7284251"/>
                <a:gd name="connsiteY3" fmla="*/ 638467 h 638467"/>
                <a:gd name="connsiteX4" fmla="*/ 0 w 7284251"/>
                <a:gd name="connsiteY4" fmla="*/ 638467 h 638467"/>
                <a:gd name="connsiteX5" fmla="*/ 319234 w 7284251"/>
                <a:gd name="connsiteY5" fmla="*/ 319234 h 638467"/>
                <a:gd name="connsiteX6" fmla="*/ 0 w 7284251"/>
                <a:gd name="connsiteY6" fmla="*/ 0 h 638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284251" h="638467">
                  <a:moveTo>
                    <a:pt x="0" y="0"/>
                  </a:moveTo>
                  <a:lnTo>
                    <a:pt x="6965018" y="0"/>
                  </a:lnTo>
                  <a:lnTo>
                    <a:pt x="7284251" y="319234"/>
                  </a:lnTo>
                  <a:lnTo>
                    <a:pt x="6965018" y="638467"/>
                  </a:lnTo>
                  <a:lnTo>
                    <a:pt x="0" y="638467"/>
                  </a:lnTo>
                  <a:lnTo>
                    <a:pt x="319234" y="319234"/>
                  </a:lnTo>
                  <a:lnTo>
                    <a:pt x="0" y="0"/>
                  </a:lnTo>
                  <a:close/>
                </a:path>
              </a:pathLst>
            </a:custGeom>
            <a:solidFill>
              <a:schemeClr val="accent6">
                <a:tint val="40000"/>
                <a:hueOff val="0"/>
                <a:satOff val="0"/>
                <a:lumOff val="0"/>
              </a:schemeClr>
            </a:solidFill>
            <a:ln>
              <a:solidFill>
                <a:schemeClr val="accent6">
                  <a:lumMod val="50000"/>
                  <a:alpha val="90000"/>
                </a:schemeClr>
              </a:solidFill>
            </a:ln>
            <a:effectLst>
              <a:outerShdw blurRad="50800" dist="38100" dir="2700000" algn="tl" rotWithShape="0">
                <a:prstClr val="black">
                  <a:alpha val="40000"/>
                </a:prstClr>
              </a:outerShdw>
            </a:effectLst>
          </p:spPr>
          <p:style>
            <a:lnRef idx="1">
              <a:scrgbClr r="0" g="0" b="0"/>
            </a:lnRef>
            <a:fillRef idx="1">
              <a:scrgbClr r="0" g="0" b="0"/>
            </a:fillRef>
            <a:effectRef idx="2">
              <a:scrgbClr r="0" g="0" b="0"/>
            </a:effectRef>
            <a:fontRef idx="minor">
              <a:schemeClr val="dk1">
                <a:hueOff val="0"/>
                <a:satOff val="0"/>
                <a:lumOff val="0"/>
                <a:alphaOff val="0"/>
              </a:schemeClr>
            </a:fontRef>
          </p:style>
          <p:txBody>
            <a:bodyPr spcFirstLastPara="0" vert="horz" wrap="square" lIns="354794" tIns="17780" rIns="319233" bIns="17780" numCol="1" spcCol="1270" anchor="ctr" anchorCtr="0">
              <a:noAutofit/>
            </a:bodyPr>
            <a:lstStyle/>
            <a:p>
              <a:pPr marL="0" lvl="0" indent="0" algn="l" defTabSz="1244600">
                <a:lnSpc>
                  <a:spcPct val="90000"/>
                </a:lnSpc>
                <a:spcBef>
                  <a:spcPct val="0"/>
                </a:spcBef>
                <a:spcAft>
                  <a:spcPct val="35000"/>
                </a:spcAft>
                <a:buNone/>
              </a:pPr>
              <a:r>
                <a:rPr lang="de-DE" sz="2800" b="1" kern="1200" dirty="0"/>
                <a:t>Du bist Mein Freund und hast Meine Gunst.</a:t>
              </a:r>
              <a:endParaRPr lang="en" sz="2800" b="1" kern="1200" dirty="0"/>
            </a:p>
          </p:txBody>
        </p:sp>
        <p:sp>
          <p:nvSpPr>
            <p:cNvPr id="11" name="Freihandform: Form 10">
              <a:extLst>
                <a:ext uri="{FF2B5EF4-FFF2-40B4-BE49-F238E27FC236}">
                  <a16:creationId xmlns:a16="http://schemas.microsoft.com/office/drawing/2014/main" id="{38199061-422D-0E1F-0B1C-65BC4DD3AFAF}"/>
                </a:ext>
              </a:extLst>
            </p:cNvPr>
            <p:cNvSpPr/>
            <p:nvPr/>
          </p:nvSpPr>
          <p:spPr>
            <a:xfrm>
              <a:off x="209552" y="2725283"/>
              <a:ext cx="1559487" cy="769238"/>
            </a:xfrm>
            <a:custGeom>
              <a:avLst/>
              <a:gdLst>
                <a:gd name="connsiteX0" fmla="*/ 0 w 2322127"/>
                <a:gd name="connsiteY0" fmla="*/ 0 h 769238"/>
                <a:gd name="connsiteX1" fmla="*/ 1937508 w 2322127"/>
                <a:gd name="connsiteY1" fmla="*/ 0 h 769238"/>
                <a:gd name="connsiteX2" fmla="*/ 2322127 w 2322127"/>
                <a:gd name="connsiteY2" fmla="*/ 384619 h 769238"/>
                <a:gd name="connsiteX3" fmla="*/ 1937508 w 2322127"/>
                <a:gd name="connsiteY3" fmla="*/ 769238 h 769238"/>
                <a:gd name="connsiteX4" fmla="*/ 0 w 2322127"/>
                <a:gd name="connsiteY4" fmla="*/ 769238 h 769238"/>
                <a:gd name="connsiteX5" fmla="*/ 384619 w 2322127"/>
                <a:gd name="connsiteY5" fmla="*/ 384619 h 769238"/>
                <a:gd name="connsiteX6" fmla="*/ 0 w 2322127"/>
                <a:gd name="connsiteY6" fmla="*/ 0 h 7692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22127" h="769238">
                  <a:moveTo>
                    <a:pt x="0" y="0"/>
                  </a:moveTo>
                  <a:lnTo>
                    <a:pt x="1937508" y="0"/>
                  </a:lnTo>
                  <a:lnTo>
                    <a:pt x="2322127" y="384619"/>
                  </a:lnTo>
                  <a:lnTo>
                    <a:pt x="1937508" y="769238"/>
                  </a:lnTo>
                  <a:lnTo>
                    <a:pt x="0" y="769238"/>
                  </a:lnTo>
                  <a:lnTo>
                    <a:pt x="384619" y="384619"/>
                  </a:lnTo>
                  <a:lnTo>
                    <a:pt x="0" y="0"/>
                  </a:lnTo>
                  <a:close/>
                </a:path>
              </a:pathLst>
            </a:custGeom>
            <a:solidFill>
              <a:srgbClr val="993300"/>
            </a:solidFill>
          </p:spPr>
          <p:style>
            <a:lnRef idx="0">
              <a:schemeClr val="lt1">
                <a:hueOff val="0"/>
                <a:satOff val="0"/>
                <a:lumOff val="0"/>
                <a:alphaOff val="0"/>
              </a:schemeClr>
            </a:lnRef>
            <a:fillRef idx="3">
              <a:scrgbClr r="0" g="0" b="0"/>
            </a:fillRef>
            <a:effectRef idx="3">
              <a:schemeClr val="accent6">
                <a:hueOff val="0"/>
                <a:satOff val="0"/>
                <a:lumOff val="0"/>
                <a:alphaOff val="0"/>
              </a:schemeClr>
            </a:effectRef>
            <a:fontRef idx="minor">
              <a:schemeClr val="lt1"/>
            </a:fontRef>
          </p:style>
          <p:txBody>
            <a:bodyPr spcFirstLastPara="0" vert="horz" wrap="square" lIns="420179" tIns="17780" rIns="384619" bIns="17780" numCol="1" spcCol="1270" anchor="ctr" anchorCtr="0">
              <a:noAutofit/>
            </a:bodyPr>
            <a:lstStyle/>
            <a:p>
              <a:pPr marL="0" lvl="0" indent="0" algn="ctr" defTabSz="1244600">
                <a:lnSpc>
                  <a:spcPct val="90000"/>
                </a:lnSpc>
                <a:spcBef>
                  <a:spcPct val="0"/>
                </a:spcBef>
                <a:spcAft>
                  <a:spcPct val="35000"/>
                </a:spcAft>
                <a:buNone/>
              </a:pPr>
              <a:r>
                <a:rPr lang="en" sz="2800" b="1" kern="1200" dirty="0"/>
                <a:t>Moses</a:t>
              </a:r>
            </a:p>
          </p:txBody>
        </p:sp>
        <p:sp>
          <p:nvSpPr>
            <p:cNvPr id="12" name="Freihandform: Form 11">
              <a:extLst>
                <a:ext uri="{FF2B5EF4-FFF2-40B4-BE49-F238E27FC236}">
                  <a16:creationId xmlns:a16="http://schemas.microsoft.com/office/drawing/2014/main" id="{3BFF0982-6D8D-2B08-DE71-9523F0440B23}"/>
                </a:ext>
              </a:extLst>
            </p:cNvPr>
            <p:cNvSpPr/>
            <p:nvPr/>
          </p:nvSpPr>
          <p:spPr>
            <a:xfrm>
              <a:off x="1652984" y="2790669"/>
              <a:ext cx="8188320" cy="638467"/>
            </a:xfrm>
            <a:custGeom>
              <a:avLst/>
              <a:gdLst>
                <a:gd name="connsiteX0" fmla="*/ 0 w 7284251"/>
                <a:gd name="connsiteY0" fmla="*/ 0 h 638467"/>
                <a:gd name="connsiteX1" fmla="*/ 6965018 w 7284251"/>
                <a:gd name="connsiteY1" fmla="*/ 0 h 638467"/>
                <a:gd name="connsiteX2" fmla="*/ 7284251 w 7284251"/>
                <a:gd name="connsiteY2" fmla="*/ 319234 h 638467"/>
                <a:gd name="connsiteX3" fmla="*/ 6965018 w 7284251"/>
                <a:gd name="connsiteY3" fmla="*/ 638467 h 638467"/>
                <a:gd name="connsiteX4" fmla="*/ 0 w 7284251"/>
                <a:gd name="connsiteY4" fmla="*/ 638467 h 638467"/>
                <a:gd name="connsiteX5" fmla="*/ 319234 w 7284251"/>
                <a:gd name="connsiteY5" fmla="*/ 319234 h 638467"/>
                <a:gd name="connsiteX6" fmla="*/ 0 w 7284251"/>
                <a:gd name="connsiteY6" fmla="*/ 0 h 638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284251" h="638467">
                  <a:moveTo>
                    <a:pt x="0" y="0"/>
                  </a:moveTo>
                  <a:lnTo>
                    <a:pt x="6965018" y="0"/>
                  </a:lnTo>
                  <a:lnTo>
                    <a:pt x="7284251" y="319234"/>
                  </a:lnTo>
                  <a:lnTo>
                    <a:pt x="6965018" y="638467"/>
                  </a:lnTo>
                  <a:lnTo>
                    <a:pt x="0" y="638467"/>
                  </a:lnTo>
                  <a:lnTo>
                    <a:pt x="319234" y="319234"/>
                  </a:lnTo>
                  <a:lnTo>
                    <a:pt x="0" y="0"/>
                  </a:lnTo>
                  <a:close/>
                </a:path>
              </a:pathLst>
            </a:custGeom>
            <a:solidFill>
              <a:srgbClr val="FFC1C1"/>
            </a:solidFill>
            <a:ln>
              <a:solidFill>
                <a:srgbClr val="993300">
                  <a:alpha val="90000"/>
                </a:srgbClr>
              </a:solidFill>
            </a:ln>
            <a:effectLst>
              <a:outerShdw blurRad="50800" dist="38100" dir="2700000" algn="tl" rotWithShape="0">
                <a:prstClr val="black">
                  <a:alpha val="40000"/>
                </a:prstClr>
              </a:outerShdw>
            </a:effectLst>
          </p:spPr>
          <p:style>
            <a:lnRef idx="1">
              <a:scrgbClr r="0" g="0" b="0"/>
            </a:lnRef>
            <a:fillRef idx="1">
              <a:scrgbClr r="0" g="0" b="0"/>
            </a:fillRef>
            <a:effectRef idx="2">
              <a:scrgbClr r="0" g="0" b="0"/>
            </a:effectRef>
            <a:fontRef idx="minor">
              <a:schemeClr val="dk1">
                <a:hueOff val="0"/>
                <a:satOff val="0"/>
                <a:lumOff val="0"/>
                <a:alphaOff val="0"/>
              </a:schemeClr>
            </a:fontRef>
          </p:style>
          <p:txBody>
            <a:bodyPr spcFirstLastPara="0" vert="horz" wrap="square" lIns="354794" tIns="17780" rIns="319233" bIns="17780" numCol="1" spcCol="1270" anchor="ctr" anchorCtr="0">
              <a:noAutofit/>
            </a:bodyPr>
            <a:lstStyle/>
            <a:p>
              <a:pPr marL="0" lvl="0" indent="0" algn="l" defTabSz="1244600">
                <a:lnSpc>
                  <a:spcPct val="90000"/>
                </a:lnSpc>
                <a:spcBef>
                  <a:spcPct val="0"/>
                </a:spcBef>
                <a:spcAft>
                  <a:spcPct val="35000"/>
                </a:spcAft>
                <a:buNone/>
              </a:pPr>
              <a:r>
                <a:rPr lang="de-DE" sz="2800" b="1" kern="1200" dirty="0"/>
                <a:t>Wenn das wirklich so ist, lehre mich Deinen Weg, </a:t>
              </a:r>
              <a:br>
                <a:rPr lang="de-DE" sz="2800" b="1" kern="1200" dirty="0"/>
              </a:br>
              <a:r>
                <a:rPr lang="de-DE" sz="2800" b="1" kern="1200" dirty="0"/>
                <a:t>damit ich Dich erkennen kann.</a:t>
              </a:r>
              <a:endParaRPr lang="es-ES" sz="2800" b="1" kern="1200" dirty="0"/>
            </a:p>
          </p:txBody>
        </p:sp>
        <p:sp>
          <p:nvSpPr>
            <p:cNvPr id="13" name="Freihandform: Form 12">
              <a:extLst>
                <a:ext uri="{FF2B5EF4-FFF2-40B4-BE49-F238E27FC236}">
                  <a16:creationId xmlns:a16="http://schemas.microsoft.com/office/drawing/2014/main" id="{68A7BC90-8503-A6A3-5104-D037B993C797}"/>
                </a:ext>
              </a:extLst>
            </p:cNvPr>
            <p:cNvSpPr/>
            <p:nvPr/>
          </p:nvSpPr>
          <p:spPr>
            <a:xfrm>
              <a:off x="209552" y="3519095"/>
              <a:ext cx="1559487" cy="769238"/>
            </a:xfrm>
            <a:custGeom>
              <a:avLst/>
              <a:gdLst>
                <a:gd name="connsiteX0" fmla="*/ 0 w 2322127"/>
                <a:gd name="connsiteY0" fmla="*/ 0 h 769238"/>
                <a:gd name="connsiteX1" fmla="*/ 1937508 w 2322127"/>
                <a:gd name="connsiteY1" fmla="*/ 0 h 769238"/>
                <a:gd name="connsiteX2" fmla="*/ 2322127 w 2322127"/>
                <a:gd name="connsiteY2" fmla="*/ 384619 h 769238"/>
                <a:gd name="connsiteX3" fmla="*/ 1937508 w 2322127"/>
                <a:gd name="connsiteY3" fmla="*/ 769238 h 769238"/>
                <a:gd name="connsiteX4" fmla="*/ 0 w 2322127"/>
                <a:gd name="connsiteY4" fmla="*/ 769238 h 769238"/>
                <a:gd name="connsiteX5" fmla="*/ 384619 w 2322127"/>
                <a:gd name="connsiteY5" fmla="*/ 384619 h 769238"/>
                <a:gd name="connsiteX6" fmla="*/ 0 w 2322127"/>
                <a:gd name="connsiteY6" fmla="*/ 0 h 7692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22127" h="769238">
                  <a:moveTo>
                    <a:pt x="0" y="0"/>
                  </a:moveTo>
                  <a:lnTo>
                    <a:pt x="1937508" y="0"/>
                  </a:lnTo>
                  <a:lnTo>
                    <a:pt x="2322127" y="384619"/>
                  </a:lnTo>
                  <a:lnTo>
                    <a:pt x="1937508" y="769238"/>
                  </a:lnTo>
                  <a:lnTo>
                    <a:pt x="0" y="769238"/>
                  </a:lnTo>
                  <a:lnTo>
                    <a:pt x="384619" y="384619"/>
                  </a:lnTo>
                  <a:lnTo>
                    <a:pt x="0" y="0"/>
                  </a:lnTo>
                  <a:close/>
                </a:path>
              </a:pathLst>
            </a:custGeom>
          </p:spPr>
          <p:style>
            <a:lnRef idx="0">
              <a:schemeClr val="lt1">
                <a:hueOff val="0"/>
                <a:satOff val="0"/>
                <a:lumOff val="0"/>
                <a:alphaOff val="0"/>
              </a:schemeClr>
            </a:lnRef>
            <a:fillRef idx="3">
              <a:schemeClr val="accent6">
                <a:hueOff val="0"/>
                <a:satOff val="0"/>
                <a:lumOff val="0"/>
                <a:alphaOff val="0"/>
              </a:schemeClr>
            </a:fillRef>
            <a:effectRef idx="3">
              <a:schemeClr val="accent6">
                <a:hueOff val="0"/>
                <a:satOff val="0"/>
                <a:lumOff val="0"/>
                <a:alphaOff val="0"/>
              </a:schemeClr>
            </a:effectRef>
            <a:fontRef idx="minor">
              <a:schemeClr val="lt1"/>
            </a:fontRef>
          </p:style>
          <p:txBody>
            <a:bodyPr spcFirstLastPara="0" vert="horz" wrap="square" lIns="420179" tIns="17780" rIns="384619" bIns="17780" numCol="1" spcCol="1270" anchor="ctr" anchorCtr="0">
              <a:noAutofit/>
            </a:bodyPr>
            <a:lstStyle/>
            <a:p>
              <a:pPr marL="0" lvl="0" indent="0" algn="ctr" defTabSz="1244600">
                <a:lnSpc>
                  <a:spcPct val="90000"/>
                </a:lnSpc>
                <a:spcBef>
                  <a:spcPct val="0"/>
                </a:spcBef>
                <a:spcAft>
                  <a:spcPct val="35000"/>
                </a:spcAft>
                <a:buNone/>
              </a:pPr>
              <a:r>
                <a:rPr lang="en" sz="2800" b="1" kern="1200" dirty="0"/>
                <a:t>Gott</a:t>
              </a:r>
            </a:p>
          </p:txBody>
        </p:sp>
        <p:sp>
          <p:nvSpPr>
            <p:cNvPr id="14" name="Freihandform: Form 13">
              <a:extLst>
                <a:ext uri="{FF2B5EF4-FFF2-40B4-BE49-F238E27FC236}">
                  <a16:creationId xmlns:a16="http://schemas.microsoft.com/office/drawing/2014/main" id="{05E0CB5A-02CC-AA65-1FD3-46BF4FA1E7C1}"/>
                </a:ext>
              </a:extLst>
            </p:cNvPr>
            <p:cNvSpPr/>
            <p:nvPr/>
          </p:nvSpPr>
          <p:spPr>
            <a:xfrm>
              <a:off x="1652984" y="3584480"/>
              <a:ext cx="8188320" cy="638467"/>
            </a:xfrm>
            <a:custGeom>
              <a:avLst/>
              <a:gdLst>
                <a:gd name="connsiteX0" fmla="*/ 0 w 7284251"/>
                <a:gd name="connsiteY0" fmla="*/ 0 h 638467"/>
                <a:gd name="connsiteX1" fmla="*/ 6965018 w 7284251"/>
                <a:gd name="connsiteY1" fmla="*/ 0 h 638467"/>
                <a:gd name="connsiteX2" fmla="*/ 7284251 w 7284251"/>
                <a:gd name="connsiteY2" fmla="*/ 319234 h 638467"/>
                <a:gd name="connsiteX3" fmla="*/ 6965018 w 7284251"/>
                <a:gd name="connsiteY3" fmla="*/ 638467 h 638467"/>
                <a:gd name="connsiteX4" fmla="*/ 0 w 7284251"/>
                <a:gd name="connsiteY4" fmla="*/ 638467 h 638467"/>
                <a:gd name="connsiteX5" fmla="*/ 319234 w 7284251"/>
                <a:gd name="connsiteY5" fmla="*/ 319234 h 638467"/>
                <a:gd name="connsiteX6" fmla="*/ 0 w 7284251"/>
                <a:gd name="connsiteY6" fmla="*/ 0 h 638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284251" h="638467">
                  <a:moveTo>
                    <a:pt x="0" y="0"/>
                  </a:moveTo>
                  <a:lnTo>
                    <a:pt x="6965018" y="0"/>
                  </a:lnTo>
                  <a:lnTo>
                    <a:pt x="7284251" y="319234"/>
                  </a:lnTo>
                  <a:lnTo>
                    <a:pt x="6965018" y="638467"/>
                  </a:lnTo>
                  <a:lnTo>
                    <a:pt x="0" y="638467"/>
                  </a:lnTo>
                  <a:lnTo>
                    <a:pt x="319234" y="319234"/>
                  </a:lnTo>
                  <a:lnTo>
                    <a:pt x="0" y="0"/>
                  </a:lnTo>
                  <a:close/>
                </a:path>
              </a:pathLst>
            </a:custGeom>
            <a:solidFill>
              <a:schemeClr val="accent6">
                <a:tint val="40000"/>
                <a:hueOff val="0"/>
                <a:satOff val="0"/>
                <a:lumOff val="0"/>
              </a:schemeClr>
            </a:solidFill>
            <a:ln>
              <a:solidFill>
                <a:schemeClr val="accent6">
                  <a:lumMod val="50000"/>
                  <a:alpha val="90000"/>
                </a:schemeClr>
              </a:solidFill>
            </a:ln>
            <a:effectLst>
              <a:outerShdw blurRad="50800" dist="38100" dir="2700000" algn="tl" rotWithShape="0">
                <a:prstClr val="black">
                  <a:alpha val="40000"/>
                </a:prstClr>
              </a:outerShdw>
            </a:effectLst>
          </p:spPr>
          <p:style>
            <a:lnRef idx="1">
              <a:scrgbClr r="0" g="0" b="0"/>
            </a:lnRef>
            <a:fillRef idx="1">
              <a:scrgbClr r="0" g="0" b="0"/>
            </a:fillRef>
            <a:effectRef idx="2">
              <a:scrgbClr r="0" g="0" b="0"/>
            </a:effectRef>
            <a:fontRef idx="minor">
              <a:schemeClr val="dk1">
                <a:hueOff val="0"/>
                <a:satOff val="0"/>
                <a:lumOff val="0"/>
                <a:alphaOff val="0"/>
              </a:schemeClr>
            </a:fontRef>
          </p:style>
          <p:txBody>
            <a:bodyPr spcFirstLastPara="0" vert="horz" wrap="square" lIns="354794" tIns="17780" rIns="319233" bIns="17780" numCol="1" spcCol="1270" anchor="ctr" anchorCtr="0">
              <a:noAutofit/>
            </a:bodyPr>
            <a:lstStyle/>
            <a:p>
              <a:pPr marL="0" lvl="0" indent="0" algn="l" defTabSz="1244600">
                <a:lnSpc>
                  <a:spcPct val="90000"/>
                </a:lnSpc>
                <a:spcBef>
                  <a:spcPct val="0"/>
                </a:spcBef>
                <a:spcAft>
                  <a:spcPct val="35000"/>
                </a:spcAft>
                <a:buNone/>
              </a:pPr>
              <a:r>
                <a:rPr lang="de-DE" sz="2800" b="1" kern="1200" dirty="0"/>
                <a:t>Meine GEGENWART wird mit dir sein </a:t>
              </a:r>
              <a:br>
                <a:rPr lang="de-DE" sz="2800" b="1" kern="1200" dirty="0"/>
              </a:br>
              <a:r>
                <a:rPr lang="de-DE" sz="2800" b="1" kern="1200" dirty="0"/>
                <a:t>und Ich werde dir Ruhe geben.</a:t>
              </a:r>
              <a:endParaRPr lang="en" sz="2800" b="1" kern="1200" dirty="0"/>
            </a:p>
          </p:txBody>
        </p:sp>
        <p:sp>
          <p:nvSpPr>
            <p:cNvPr id="15" name="Freihandform: Form 14">
              <a:extLst>
                <a:ext uri="{FF2B5EF4-FFF2-40B4-BE49-F238E27FC236}">
                  <a16:creationId xmlns:a16="http://schemas.microsoft.com/office/drawing/2014/main" id="{07F6AE9C-1352-9CC6-7A7B-0A2F11F7F185}"/>
                </a:ext>
              </a:extLst>
            </p:cNvPr>
            <p:cNvSpPr/>
            <p:nvPr/>
          </p:nvSpPr>
          <p:spPr>
            <a:xfrm>
              <a:off x="209552" y="4312906"/>
              <a:ext cx="1559487" cy="769238"/>
            </a:xfrm>
            <a:custGeom>
              <a:avLst/>
              <a:gdLst>
                <a:gd name="connsiteX0" fmla="*/ 0 w 2322127"/>
                <a:gd name="connsiteY0" fmla="*/ 0 h 769238"/>
                <a:gd name="connsiteX1" fmla="*/ 1937508 w 2322127"/>
                <a:gd name="connsiteY1" fmla="*/ 0 h 769238"/>
                <a:gd name="connsiteX2" fmla="*/ 2322127 w 2322127"/>
                <a:gd name="connsiteY2" fmla="*/ 384619 h 769238"/>
                <a:gd name="connsiteX3" fmla="*/ 1937508 w 2322127"/>
                <a:gd name="connsiteY3" fmla="*/ 769238 h 769238"/>
                <a:gd name="connsiteX4" fmla="*/ 0 w 2322127"/>
                <a:gd name="connsiteY4" fmla="*/ 769238 h 769238"/>
                <a:gd name="connsiteX5" fmla="*/ 384619 w 2322127"/>
                <a:gd name="connsiteY5" fmla="*/ 384619 h 769238"/>
                <a:gd name="connsiteX6" fmla="*/ 0 w 2322127"/>
                <a:gd name="connsiteY6" fmla="*/ 0 h 7692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22127" h="769238">
                  <a:moveTo>
                    <a:pt x="0" y="0"/>
                  </a:moveTo>
                  <a:lnTo>
                    <a:pt x="1937508" y="0"/>
                  </a:lnTo>
                  <a:lnTo>
                    <a:pt x="2322127" y="384619"/>
                  </a:lnTo>
                  <a:lnTo>
                    <a:pt x="1937508" y="769238"/>
                  </a:lnTo>
                  <a:lnTo>
                    <a:pt x="0" y="769238"/>
                  </a:lnTo>
                  <a:lnTo>
                    <a:pt x="384619" y="384619"/>
                  </a:lnTo>
                  <a:lnTo>
                    <a:pt x="0" y="0"/>
                  </a:lnTo>
                  <a:close/>
                </a:path>
              </a:pathLst>
            </a:custGeom>
            <a:solidFill>
              <a:srgbClr val="993300"/>
            </a:solidFill>
          </p:spPr>
          <p:style>
            <a:lnRef idx="0">
              <a:schemeClr val="lt1">
                <a:hueOff val="0"/>
                <a:satOff val="0"/>
                <a:lumOff val="0"/>
                <a:alphaOff val="0"/>
              </a:schemeClr>
            </a:lnRef>
            <a:fillRef idx="3">
              <a:scrgbClr r="0" g="0" b="0"/>
            </a:fillRef>
            <a:effectRef idx="3">
              <a:schemeClr val="accent6">
                <a:hueOff val="0"/>
                <a:satOff val="0"/>
                <a:lumOff val="0"/>
                <a:alphaOff val="0"/>
              </a:schemeClr>
            </a:effectRef>
            <a:fontRef idx="minor">
              <a:schemeClr val="lt1"/>
            </a:fontRef>
          </p:style>
          <p:txBody>
            <a:bodyPr spcFirstLastPara="0" vert="horz" wrap="square" lIns="420179" tIns="17780" rIns="384619" bIns="17780" numCol="1" spcCol="1270" anchor="ctr" anchorCtr="0">
              <a:noAutofit/>
            </a:bodyPr>
            <a:lstStyle/>
            <a:p>
              <a:pPr marL="0" lvl="0" indent="0" algn="ctr" defTabSz="1244600">
                <a:lnSpc>
                  <a:spcPct val="90000"/>
                </a:lnSpc>
                <a:spcBef>
                  <a:spcPct val="0"/>
                </a:spcBef>
                <a:spcAft>
                  <a:spcPct val="35000"/>
                </a:spcAft>
                <a:buNone/>
              </a:pPr>
              <a:r>
                <a:rPr lang="en" sz="2800" b="1" kern="1200" dirty="0"/>
                <a:t>Moses</a:t>
              </a:r>
            </a:p>
          </p:txBody>
        </p:sp>
        <p:sp>
          <p:nvSpPr>
            <p:cNvPr id="16" name="Freihandform: Form 15">
              <a:extLst>
                <a:ext uri="{FF2B5EF4-FFF2-40B4-BE49-F238E27FC236}">
                  <a16:creationId xmlns:a16="http://schemas.microsoft.com/office/drawing/2014/main" id="{5A409A67-6279-E22B-8B1F-DA95203FE9F0}"/>
                </a:ext>
              </a:extLst>
            </p:cNvPr>
            <p:cNvSpPr/>
            <p:nvPr/>
          </p:nvSpPr>
          <p:spPr>
            <a:xfrm>
              <a:off x="1652984" y="4378291"/>
              <a:ext cx="8188320" cy="638467"/>
            </a:xfrm>
            <a:custGeom>
              <a:avLst/>
              <a:gdLst>
                <a:gd name="connsiteX0" fmla="*/ 0 w 7284251"/>
                <a:gd name="connsiteY0" fmla="*/ 0 h 638467"/>
                <a:gd name="connsiteX1" fmla="*/ 6965018 w 7284251"/>
                <a:gd name="connsiteY1" fmla="*/ 0 h 638467"/>
                <a:gd name="connsiteX2" fmla="*/ 7284251 w 7284251"/>
                <a:gd name="connsiteY2" fmla="*/ 319234 h 638467"/>
                <a:gd name="connsiteX3" fmla="*/ 6965018 w 7284251"/>
                <a:gd name="connsiteY3" fmla="*/ 638467 h 638467"/>
                <a:gd name="connsiteX4" fmla="*/ 0 w 7284251"/>
                <a:gd name="connsiteY4" fmla="*/ 638467 h 638467"/>
                <a:gd name="connsiteX5" fmla="*/ 319234 w 7284251"/>
                <a:gd name="connsiteY5" fmla="*/ 319234 h 638467"/>
                <a:gd name="connsiteX6" fmla="*/ 0 w 7284251"/>
                <a:gd name="connsiteY6" fmla="*/ 0 h 638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284251" h="638467">
                  <a:moveTo>
                    <a:pt x="0" y="0"/>
                  </a:moveTo>
                  <a:lnTo>
                    <a:pt x="6965018" y="0"/>
                  </a:lnTo>
                  <a:lnTo>
                    <a:pt x="7284251" y="319234"/>
                  </a:lnTo>
                  <a:lnTo>
                    <a:pt x="6965018" y="638467"/>
                  </a:lnTo>
                  <a:lnTo>
                    <a:pt x="0" y="638467"/>
                  </a:lnTo>
                  <a:lnTo>
                    <a:pt x="319234" y="319234"/>
                  </a:lnTo>
                  <a:lnTo>
                    <a:pt x="0" y="0"/>
                  </a:lnTo>
                  <a:close/>
                </a:path>
              </a:pathLst>
            </a:custGeom>
            <a:solidFill>
              <a:srgbClr val="FFC1C1"/>
            </a:solidFill>
            <a:ln>
              <a:solidFill>
                <a:srgbClr val="993300">
                  <a:alpha val="90000"/>
                </a:srgbClr>
              </a:solidFill>
            </a:ln>
            <a:effectLst>
              <a:outerShdw blurRad="50800" dist="38100" dir="2700000" algn="tl" rotWithShape="0">
                <a:prstClr val="black">
                  <a:alpha val="40000"/>
                </a:prstClr>
              </a:outerShdw>
            </a:effectLst>
          </p:spPr>
          <p:style>
            <a:lnRef idx="1">
              <a:scrgbClr r="0" g="0" b="0"/>
            </a:lnRef>
            <a:fillRef idx="1">
              <a:scrgbClr r="0" g="0" b="0"/>
            </a:fillRef>
            <a:effectRef idx="2">
              <a:scrgbClr r="0" g="0" b="0"/>
            </a:effectRef>
            <a:fontRef idx="minor">
              <a:schemeClr val="dk1">
                <a:hueOff val="0"/>
                <a:satOff val="0"/>
                <a:lumOff val="0"/>
                <a:alphaOff val="0"/>
              </a:schemeClr>
            </a:fontRef>
          </p:style>
          <p:txBody>
            <a:bodyPr spcFirstLastPara="0" vert="horz" wrap="square" lIns="354794" tIns="17780" rIns="319233" bIns="17780" numCol="1" spcCol="1270" anchor="ctr" anchorCtr="0">
              <a:noAutofit/>
            </a:bodyPr>
            <a:lstStyle/>
            <a:p>
              <a:pPr marL="0" lvl="0" indent="0" algn="l" defTabSz="1244600">
                <a:lnSpc>
                  <a:spcPct val="90000"/>
                </a:lnSpc>
                <a:spcBef>
                  <a:spcPct val="0"/>
                </a:spcBef>
                <a:spcAft>
                  <a:spcPct val="35000"/>
                </a:spcAft>
                <a:buNone/>
              </a:pPr>
              <a:r>
                <a:rPr lang="de-DE" sz="2800" b="1" kern="1200" dirty="0"/>
                <a:t>Wenn Deine GEGENWART nicht mit uns ist, </a:t>
              </a:r>
              <a:br>
                <a:rPr lang="de-DE" sz="2800" b="1" kern="1200" dirty="0"/>
              </a:br>
              <a:r>
                <a:rPr lang="de-DE" sz="2800" b="1" kern="1200" dirty="0"/>
                <a:t>schicke uns nicht von hier fort.</a:t>
              </a:r>
              <a:endParaRPr lang="en" sz="2800" b="1" kern="1200" dirty="0"/>
            </a:p>
          </p:txBody>
        </p:sp>
        <p:sp>
          <p:nvSpPr>
            <p:cNvPr id="17" name="Freihandform: Form 16">
              <a:extLst>
                <a:ext uri="{FF2B5EF4-FFF2-40B4-BE49-F238E27FC236}">
                  <a16:creationId xmlns:a16="http://schemas.microsoft.com/office/drawing/2014/main" id="{BE548306-69C6-FF61-1B2B-6F438BF57A60}"/>
                </a:ext>
              </a:extLst>
            </p:cNvPr>
            <p:cNvSpPr/>
            <p:nvPr/>
          </p:nvSpPr>
          <p:spPr>
            <a:xfrm>
              <a:off x="209552" y="5106718"/>
              <a:ext cx="1559487" cy="769238"/>
            </a:xfrm>
            <a:custGeom>
              <a:avLst/>
              <a:gdLst>
                <a:gd name="connsiteX0" fmla="*/ 0 w 2322127"/>
                <a:gd name="connsiteY0" fmla="*/ 0 h 769238"/>
                <a:gd name="connsiteX1" fmla="*/ 1937508 w 2322127"/>
                <a:gd name="connsiteY1" fmla="*/ 0 h 769238"/>
                <a:gd name="connsiteX2" fmla="*/ 2322127 w 2322127"/>
                <a:gd name="connsiteY2" fmla="*/ 384619 h 769238"/>
                <a:gd name="connsiteX3" fmla="*/ 1937508 w 2322127"/>
                <a:gd name="connsiteY3" fmla="*/ 769238 h 769238"/>
                <a:gd name="connsiteX4" fmla="*/ 0 w 2322127"/>
                <a:gd name="connsiteY4" fmla="*/ 769238 h 769238"/>
                <a:gd name="connsiteX5" fmla="*/ 384619 w 2322127"/>
                <a:gd name="connsiteY5" fmla="*/ 384619 h 769238"/>
                <a:gd name="connsiteX6" fmla="*/ 0 w 2322127"/>
                <a:gd name="connsiteY6" fmla="*/ 0 h 7692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22127" h="769238">
                  <a:moveTo>
                    <a:pt x="0" y="0"/>
                  </a:moveTo>
                  <a:lnTo>
                    <a:pt x="1937508" y="0"/>
                  </a:lnTo>
                  <a:lnTo>
                    <a:pt x="2322127" y="384619"/>
                  </a:lnTo>
                  <a:lnTo>
                    <a:pt x="1937508" y="769238"/>
                  </a:lnTo>
                  <a:lnTo>
                    <a:pt x="0" y="769238"/>
                  </a:lnTo>
                  <a:lnTo>
                    <a:pt x="384619" y="384619"/>
                  </a:lnTo>
                  <a:lnTo>
                    <a:pt x="0" y="0"/>
                  </a:lnTo>
                  <a:close/>
                </a:path>
              </a:pathLst>
            </a:custGeom>
            <a:solidFill>
              <a:srgbClr val="993300"/>
            </a:solidFill>
          </p:spPr>
          <p:style>
            <a:lnRef idx="0">
              <a:schemeClr val="lt1">
                <a:hueOff val="0"/>
                <a:satOff val="0"/>
                <a:lumOff val="0"/>
                <a:alphaOff val="0"/>
              </a:schemeClr>
            </a:lnRef>
            <a:fillRef idx="3">
              <a:scrgbClr r="0" g="0" b="0"/>
            </a:fillRef>
            <a:effectRef idx="3">
              <a:schemeClr val="accent6">
                <a:hueOff val="0"/>
                <a:satOff val="0"/>
                <a:lumOff val="0"/>
                <a:alphaOff val="0"/>
              </a:schemeClr>
            </a:effectRef>
            <a:fontRef idx="minor">
              <a:schemeClr val="lt1"/>
            </a:fontRef>
          </p:style>
          <p:txBody>
            <a:bodyPr spcFirstLastPara="0" vert="horz" wrap="square" lIns="420179" tIns="17780" rIns="384619" bIns="17780" numCol="1" spcCol="1270" anchor="ctr" anchorCtr="0">
              <a:noAutofit/>
            </a:bodyPr>
            <a:lstStyle/>
            <a:p>
              <a:pPr marL="0" lvl="0" indent="0" algn="ctr" defTabSz="1244600">
                <a:lnSpc>
                  <a:spcPct val="90000"/>
                </a:lnSpc>
                <a:spcBef>
                  <a:spcPct val="0"/>
                </a:spcBef>
                <a:spcAft>
                  <a:spcPct val="35000"/>
                </a:spcAft>
                <a:buNone/>
              </a:pPr>
              <a:r>
                <a:rPr lang="en" sz="2800" b="1" kern="1200" dirty="0"/>
                <a:t>Moses</a:t>
              </a:r>
            </a:p>
          </p:txBody>
        </p:sp>
        <p:sp>
          <p:nvSpPr>
            <p:cNvPr id="18" name="Freihandform: Form 17">
              <a:extLst>
                <a:ext uri="{FF2B5EF4-FFF2-40B4-BE49-F238E27FC236}">
                  <a16:creationId xmlns:a16="http://schemas.microsoft.com/office/drawing/2014/main" id="{E3AFE9FB-17EF-7BC0-65B1-18696217D423}"/>
                </a:ext>
              </a:extLst>
            </p:cNvPr>
            <p:cNvSpPr/>
            <p:nvPr/>
          </p:nvSpPr>
          <p:spPr>
            <a:xfrm>
              <a:off x="1652984" y="5172103"/>
              <a:ext cx="8188320" cy="638467"/>
            </a:xfrm>
            <a:custGeom>
              <a:avLst/>
              <a:gdLst>
                <a:gd name="connsiteX0" fmla="*/ 0 w 7284251"/>
                <a:gd name="connsiteY0" fmla="*/ 0 h 638467"/>
                <a:gd name="connsiteX1" fmla="*/ 6965018 w 7284251"/>
                <a:gd name="connsiteY1" fmla="*/ 0 h 638467"/>
                <a:gd name="connsiteX2" fmla="*/ 7284251 w 7284251"/>
                <a:gd name="connsiteY2" fmla="*/ 319234 h 638467"/>
                <a:gd name="connsiteX3" fmla="*/ 6965018 w 7284251"/>
                <a:gd name="connsiteY3" fmla="*/ 638467 h 638467"/>
                <a:gd name="connsiteX4" fmla="*/ 0 w 7284251"/>
                <a:gd name="connsiteY4" fmla="*/ 638467 h 638467"/>
                <a:gd name="connsiteX5" fmla="*/ 319234 w 7284251"/>
                <a:gd name="connsiteY5" fmla="*/ 319234 h 638467"/>
                <a:gd name="connsiteX6" fmla="*/ 0 w 7284251"/>
                <a:gd name="connsiteY6" fmla="*/ 0 h 638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284251" h="638467">
                  <a:moveTo>
                    <a:pt x="0" y="0"/>
                  </a:moveTo>
                  <a:lnTo>
                    <a:pt x="6965018" y="0"/>
                  </a:lnTo>
                  <a:lnTo>
                    <a:pt x="7284251" y="319234"/>
                  </a:lnTo>
                  <a:lnTo>
                    <a:pt x="6965018" y="638467"/>
                  </a:lnTo>
                  <a:lnTo>
                    <a:pt x="0" y="638467"/>
                  </a:lnTo>
                  <a:lnTo>
                    <a:pt x="319234" y="319234"/>
                  </a:lnTo>
                  <a:lnTo>
                    <a:pt x="0" y="0"/>
                  </a:lnTo>
                  <a:close/>
                </a:path>
              </a:pathLst>
            </a:custGeom>
            <a:solidFill>
              <a:srgbClr val="FFC1C1"/>
            </a:solidFill>
            <a:ln>
              <a:solidFill>
                <a:srgbClr val="993300">
                  <a:alpha val="90000"/>
                </a:srgbClr>
              </a:solidFill>
            </a:ln>
            <a:effectLst>
              <a:outerShdw blurRad="50800" dist="38100" dir="2700000" algn="tl" rotWithShape="0">
                <a:prstClr val="black">
                  <a:alpha val="40000"/>
                </a:prstClr>
              </a:outerShdw>
            </a:effectLst>
          </p:spPr>
          <p:style>
            <a:lnRef idx="1">
              <a:scrgbClr r="0" g="0" b="0"/>
            </a:lnRef>
            <a:fillRef idx="1">
              <a:scrgbClr r="0" g="0" b="0"/>
            </a:fillRef>
            <a:effectRef idx="2">
              <a:scrgbClr r="0" g="0" b="0"/>
            </a:effectRef>
            <a:fontRef idx="minor">
              <a:schemeClr val="dk1">
                <a:hueOff val="0"/>
                <a:satOff val="0"/>
                <a:lumOff val="0"/>
                <a:alphaOff val="0"/>
              </a:schemeClr>
            </a:fontRef>
          </p:style>
          <p:txBody>
            <a:bodyPr spcFirstLastPara="0" vert="horz" wrap="square" lIns="354794" tIns="17780" rIns="319233" bIns="17780" numCol="1" spcCol="1270" anchor="ctr" anchorCtr="0">
              <a:noAutofit/>
            </a:bodyPr>
            <a:lstStyle/>
            <a:p>
              <a:pPr marL="0" lvl="0" indent="0" algn="l" defTabSz="1244600">
                <a:lnSpc>
                  <a:spcPct val="90000"/>
                </a:lnSpc>
                <a:spcBef>
                  <a:spcPct val="0"/>
                </a:spcBef>
                <a:spcAft>
                  <a:spcPct val="35000"/>
                </a:spcAft>
                <a:buNone/>
              </a:pPr>
              <a:r>
                <a:rPr lang="de-DE" sz="2800" b="1" kern="1200" dirty="0"/>
                <a:t>Wenn Du nicht mit uns kommst, wie soll dann jemand wissen, dass Du mit mir zufrieden bist?</a:t>
              </a:r>
              <a:endParaRPr lang="en" sz="2800" b="1" kern="1200" dirty="0"/>
            </a:p>
          </p:txBody>
        </p:sp>
        <p:sp>
          <p:nvSpPr>
            <p:cNvPr id="19" name="Freihandform: Form 18">
              <a:extLst>
                <a:ext uri="{FF2B5EF4-FFF2-40B4-BE49-F238E27FC236}">
                  <a16:creationId xmlns:a16="http://schemas.microsoft.com/office/drawing/2014/main" id="{A3E9EA7E-18BB-CFAB-6C3E-7B90CB758D48}"/>
                </a:ext>
              </a:extLst>
            </p:cNvPr>
            <p:cNvSpPr/>
            <p:nvPr/>
          </p:nvSpPr>
          <p:spPr>
            <a:xfrm>
              <a:off x="209552" y="5900529"/>
              <a:ext cx="1559487" cy="769238"/>
            </a:xfrm>
            <a:custGeom>
              <a:avLst/>
              <a:gdLst>
                <a:gd name="connsiteX0" fmla="*/ 0 w 2322127"/>
                <a:gd name="connsiteY0" fmla="*/ 0 h 769238"/>
                <a:gd name="connsiteX1" fmla="*/ 1937508 w 2322127"/>
                <a:gd name="connsiteY1" fmla="*/ 0 h 769238"/>
                <a:gd name="connsiteX2" fmla="*/ 2322127 w 2322127"/>
                <a:gd name="connsiteY2" fmla="*/ 384619 h 769238"/>
                <a:gd name="connsiteX3" fmla="*/ 1937508 w 2322127"/>
                <a:gd name="connsiteY3" fmla="*/ 769238 h 769238"/>
                <a:gd name="connsiteX4" fmla="*/ 0 w 2322127"/>
                <a:gd name="connsiteY4" fmla="*/ 769238 h 769238"/>
                <a:gd name="connsiteX5" fmla="*/ 384619 w 2322127"/>
                <a:gd name="connsiteY5" fmla="*/ 384619 h 769238"/>
                <a:gd name="connsiteX6" fmla="*/ 0 w 2322127"/>
                <a:gd name="connsiteY6" fmla="*/ 0 h 7692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22127" h="769238">
                  <a:moveTo>
                    <a:pt x="0" y="0"/>
                  </a:moveTo>
                  <a:lnTo>
                    <a:pt x="1937508" y="0"/>
                  </a:lnTo>
                  <a:lnTo>
                    <a:pt x="2322127" y="384619"/>
                  </a:lnTo>
                  <a:lnTo>
                    <a:pt x="1937508" y="769238"/>
                  </a:lnTo>
                  <a:lnTo>
                    <a:pt x="0" y="769238"/>
                  </a:lnTo>
                  <a:lnTo>
                    <a:pt x="384619" y="384619"/>
                  </a:lnTo>
                  <a:lnTo>
                    <a:pt x="0" y="0"/>
                  </a:lnTo>
                  <a:close/>
                </a:path>
              </a:pathLst>
            </a:custGeom>
          </p:spPr>
          <p:style>
            <a:lnRef idx="0">
              <a:schemeClr val="lt1">
                <a:hueOff val="0"/>
                <a:satOff val="0"/>
                <a:lumOff val="0"/>
                <a:alphaOff val="0"/>
              </a:schemeClr>
            </a:lnRef>
            <a:fillRef idx="3">
              <a:schemeClr val="accent6">
                <a:hueOff val="0"/>
                <a:satOff val="0"/>
                <a:lumOff val="0"/>
                <a:alphaOff val="0"/>
              </a:schemeClr>
            </a:fillRef>
            <a:effectRef idx="3">
              <a:schemeClr val="accent6">
                <a:hueOff val="0"/>
                <a:satOff val="0"/>
                <a:lumOff val="0"/>
                <a:alphaOff val="0"/>
              </a:schemeClr>
            </a:effectRef>
            <a:fontRef idx="minor">
              <a:schemeClr val="lt1"/>
            </a:fontRef>
          </p:style>
          <p:txBody>
            <a:bodyPr spcFirstLastPara="0" vert="horz" wrap="square" lIns="420179" tIns="17780" rIns="384619" bIns="17780" numCol="1" spcCol="1270" anchor="ctr" anchorCtr="0">
              <a:noAutofit/>
            </a:bodyPr>
            <a:lstStyle/>
            <a:p>
              <a:pPr marL="0" lvl="0" indent="0" algn="ctr" defTabSz="1244600">
                <a:lnSpc>
                  <a:spcPct val="90000"/>
                </a:lnSpc>
                <a:spcBef>
                  <a:spcPct val="0"/>
                </a:spcBef>
                <a:spcAft>
                  <a:spcPct val="35000"/>
                </a:spcAft>
                <a:buNone/>
              </a:pPr>
              <a:r>
                <a:rPr lang="en" sz="2800" b="1" kern="1200" dirty="0"/>
                <a:t>Gott</a:t>
              </a:r>
            </a:p>
          </p:txBody>
        </p:sp>
        <p:sp>
          <p:nvSpPr>
            <p:cNvPr id="20" name="Freihandform: Form 19">
              <a:extLst>
                <a:ext uri="{FF2B5EF4-FFF2-40B4-BE49-F238E27FC236}">
                  <a16:creationId xmlns:a16="http://schemas.microsoft.com/office/drawing/2014/main" id="{DD532FC4-BF36-DF3F-AD82-BE6649CAB1E8}"/>
                </a:ext>
              </a:extLst>
            </p:cNvPr>
            <p:cNvSpPr/>
            <p:nvPr/>
          </p:nvSpPr>
          <p:spPr>
            <a:xfrm>
              <a:off x="1652984" y="5965914"/>
              <a:ext cx="8188320" cy="638467"/>
            </a:xfrm>
            <a:custGeom>
              <a:avLst/>
              <a:gdLst>
                <a:gd name="connsiteX0" fmla="*/ 0 w 7284251"/>
                <a:gd name="connsiteY0" fmla="*/ 0 h 638467"/>
                <a:gd name="connsiteX1" fmla="*/ 6965018 w 7284251"/>
                <a:gd name="connsiteY1" fmla="*/ 0 h 638467"/>
                <a:gd name="connsiteX2" fmla="*/ 7284251 w 7284251"/>
                <a:gd name="connsiteY2" fmla="*/ 319234 h 638467"/>
                <a:gd name="connsiteX3" fmla="*/ 6965018 w 7284251"/>
                <a:gd name="connsiteY3" fmla="*/ 638467 h 638467"/>
                <a:gd name="connsiteX4" fmla="*/ 0 w 7284251"/>
                <a:gd name="connsiteY4" fmla="*/ 638467 h 638467"/>
                <a:gd name="connsiteX5" fmla="*/ 319234 w 7284251"/>
                <a:gd name="connsiteY5" fmla="*/ 319234 h 638467"/>
                <a:gd name="connsiteX6" fmla="*/ 0 w 7284251"/>
                <a:gd name="connsiteY6" fmla="*/ 0 h 638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284251" h="638467">
                  <a:moveTo>
                    <a:pt x="0" y="0"/>
                  </a:moveTo>
                  <a:lnTo>
                    <a:pt x="6965018" y="0"/>
                  </a:lnTo>
                  <a:lnTo>
                    <a:pt x="7284251" y="319234"/>
                  </a:lnTo>
                  <a:lnTo>
                    <a:pt x="6965018" y="638467"/>
                  </a:lnTo>
                  <a:lnTo>
                    <a:pt x="0" y="638467"/>
                  </a:lnTo>
                  <a:lnTo>
                    <a:pt x="319234" y="319234"/>
                  </a:lnTo>
                  <a:lnTo>
                    <a:pt x="0" y="0"/>
                  </a:lnTo>
                  <a:close/>
                </a:path>
              </a:pathLst>
            </a:custGeom>
            <a:solidFill>
              <a:schemeClr val="accent6">
                <a:tint val="40000"/>
                <a:hueOff val="0"/>
                <a:satOff val="0"/>
                <a:lumOff val="0"/>
              </a:schemeClr>
            </a:solidFill>
            <a:ln>
              <a:solidFill>
                <a:schemeClr val="accent6">
                  <a:lumMod val="50000"/>
                  <a:alpha val="90000"/>
                </a:schemeClr>
              </a:solidFill>
            </a:ln>
            <a:effectLst>
              <a:outerShdw blurRad="50800" dist="38100" dir="2700000" algn="tl" rotWithShape="0">
                <a:prstClr val="black">
                  <a:alpha val="40000"/>
                </a:prstClr>
              </a:outerShdw>
            </a:effectLst>
          </p:spPr>
          <p:style>
            <a:lnRef idx="1">
              <a:scrgbClr r="0" g="0" b="0"/>
            </a:lnRef>
            <a:fillRef idx="1">
              <a:scrgbClr r="0" g="0" b="0"/>
            </a:fillRef>
            <a:effectRef idx="2">
              <a:scrgbClr r="0" g="0" b="0"/>
            </a:effectRef>
            <a:fontRef idx="minor">
              <a:schemeClr val="dk1">
                <a:hueOff val="0"/>
                <a:satOff val="0"/>
                <a:lumOff val="0"/>
                <a:alphaOff val="0"/>
              </a:schemeClr>
            </a:fontRef>
          </p:style>
          <p:txBody>
            <a:bodyPr spcFirstLastPara="0" vert="horz" wrap="square" lIns="354794" tIns="17780" rIns="319233" bIns="17780" numCol="1" spcCol="1270" anchor="ctr" anchorCtr="0">
              <a:noAutofit/>
            </a:bodyPr>
            <a:lstStyle/>
            <a:p>
              <a:pPr marL="0" lvl="0" indent="0" algn="l" defTabSz="1244600">
                <a:lnSpc>
                  <a:spcPct val="90000"/>
                </a:lnSpc>
                <a:spcBef>
                  <a:spcPct val="0"/>
                </a:spcBef>
                <a:spcAft>
                  <a:spcPct val="35000"/>
                </a:spcAft>
                <a:buNone/>
              </a:pPr>
              <a:r>
                <a:rPr lang="de-DE" sz="2800" b="1" kern="1200" dirty="0"/>
                <a:t>Gut, Ich werde tun, was du verlangst, denn du hast </a:t>
              </a:r>
              <a:br>
                <a:rPr lang="de-DE" sz="2800" b="1" kern="1200" dirty="0"/>
              </a:br>
              <a:r>
                <a:rPr lang="de-DE" sz="2800" b="1" kern="1200" dirty="0"/>
                <a:t>Meine Gunst und Ich betrachte dich als Meinen Freund.</a:t>
              </a:r>
              <a:endParaRPr lang="en" sz="2800" b="1" kern="1200" dirty="0"/>
            </a:p>
          </p:txBody>
        </p:sp>
      </p:grpSp>
      <p:sp>
        <p:nvSpPr>
          <p:cNvPr id="2" name="Scrollen: horizontal 1">
            <a:extLst>
              <a:ext uri="{FF2B5EF4-FFF2-40B4-BE49-F238E27FC236}">
                <a16:creationId xmlns:a16="http://schemas.microsoft.com/office/drawing/2014/main" id="{E05DFC09-0312-48FA-BF38-2B50A64ECF2D}"/>
              </a:ext>
            </a:extLst>
          </p:cNvPr>
          <p:cNvSpPr/>
          <p:nvPr/>
        </p:nvSpPr>
        <p:spPr>
          <a:xfrm>
            <a:off x="1" y="35288"/>
            <a:ext cx="3117772" cy="769441"/>
          </a:xfrm>
          <a:prstGeom prst="horizontalScroll">
            <a:avLst/>
          </a:prstGeom>
          <a:solidFill>
            <a:schemeClr val="accent5">
              <a:lumMod val="20000"/>
              <a:lumOff val="80000"/>
              <a:alpha val="9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tabLst>
                <a:tab pos="90488" algn="l"/>
              </a:tabLst>
            </a:pPr>
            <a:r>
              <a:rPr lang="de-DE" b="1" dirty="0"/>
              <a:t>	</a:t>
            </a:r>
            <a:r>
              <a:rPr lang="de-DE" sz="2000" b="1" i="1" dirty="0">
                <a:solidFill>
                  <a:srgbClr val="6C0401"/>
                </a:solidFill>
              </a:rPr>
              <a:t>Mo, 15. Sep ‘25 – </a:t>
            </a:r>
            <a:br>
              <a:rPr lang="de-DE" sz="2000" b="1" i="1" dirty="0">
                <a:solidFill>
                  <a:srgbClr val="6C0401"/>
                </a:solidFill>
              </a:rPr>
            </a:br>
            <a:r>
              <a:rPr lang="de-DE" sz="2000" b="1" i="1" dirty="0">
                <a:solidFill>
                  <a:srgbClr val="6C0401"/>
                </a:solidFill>
              </a:rPr>
              <a:t>Damit ich DICH erkenne</a:t>
            </a:r>
            <a:endParaRPr lang="de-DE" b="1" dirty="0"/>
          </a:p>
        </p:txBody>
      </p:sp>
    </p:spTree>
    <p:extLst>
      <p:ext uri="{BB962C8B-B14F-4D97-AF65-F5344CB8AC3E}">
        <p14:creationId xmlns:p14="http://schemas.microsoft.com/office/powerpoint/2010/main" val="2245257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2">
                                            <p:bg/>
                                          </p:spTgt>
                                        </p:tgtEl>
                                        <p:attrNameLst>
                                          <p:attrName>style.visibility</p:attrName>
                                        </p:attrNameLst>
                                      </p:cBhvr>
                                      <p:to>
                                        <p:strVal val="visible"/>
                                      </p:to>
                                    </p:set>
                                    <p:animEffect transition="in" filter="wipe(left)">
                                      <p:cBhvr>
                                        <p:cTn id="16" dur="500"/>
                                        <p:tgtEl>
                                          <p:spTgt spid="2">
                                            <p:bg/>
                                          </p:spTgt>
                                        </p:tgtEl>
                                      </p:cBhvr>
                                    </p:animEffect>
                                  </p:childTnLst>
                                </p:cTn>
                              </p:par>
                              <p:par>
                                <p:cTn id="17" presetID="22" presetClass="entr" presetSubtype="8" fill="hold" grpId="0" nodeType="withEffect">
                                  <p:stCondLst>
                                    <p:cond delay="0"/>
                                  </p:stCondLst>
                                  <p:childTnLst>
                                    <p:set>
                                      <p:cBhvr>
                                        <p:cTn id="18" dur="1" fill="hold">
                                          <p:stCondLst>
                                            <p:cond delay="0"/>
                                          </p:stCondLst>
                                        </p:cTn>
                                        <p:tgtEl>
                                          <p:spTgt spid="2">
                                            <p:txEl>
                                              <p:pRg st="0" end="0"/>
                                            </p:txEl>
                                          </p:spTgt>
                                        </p:tgtEl>
                                        <p:attrNameLst>
                                          <p:attrName>style.visibility</p:attrName>
                                        </p:attrNameLst>
                                      </p:cBhvr>
                                      <p:to>
                                        <p:strVal val="visible"/>
                                      </p:to>
                                    </p:set>
                                    <p:animEffect transition="in" filter="wipe(left)">
                                      <p:cBhvr>
                                        <p:cTn id="19" dur="500"/>
                                        <p:tgtEl>
                                          <p:spTgt spid="2">
                                            <p:txEl>
                                              <p:pRg st="0" end="0"/>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grpId="0" nodeType="clickEffect">
                                  <p:stCondLst>
                                    <p:cond delay="0"/>
                                  </p:stCondLst>
                                  <p:childTnLst>
                                    <p:set>
                                      <p:cBhvr>
                                        <p:cTn id="23" dur="1" fill="hold">
                                          <p:stCondLst>
                                            <p:cond delay="0"/>
                                          </p:stCondLst>
                                        </p:cTn>
                                        <p:tgtEl>
                                          <p:spTgt spid="6"/>
                                        </p:tgtEl>
                                        <p:attrNameLst>
                                          <p:attrName>style.visibility</p:attrName>
                                        </p:attrNameLst>
                                      </p:cBhvr>
                                      <p:to>
                                        <p:strVal val="visible"/>
                                      </p:to>
                                    </p:set>
                                    <p:animEffect transition="in" filter="wipe(left)">
                                      <p:cBhvr>
                                        <p:cTn id="24" dur="500"/>
                                        <p:tgtEl>
                                          <p:spTgt spid="6"/>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nodeType="click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wipe(left)">
                                      <p:cBhvr>
                                        <p:cTn id="2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6" grpId="0"/>
      <p:bldP spid="2" grpId="0" uiExpand="1" build="p" animBg="1"/>
    </p:bldLst>
  </p:timing>
</p:sld>
</file>

<file path=ppt/theme/theme1.xml><?xml version="1.0" encoding="utf-8"?>
<a:theme xmlns:a="http://schemas.openxmlformats.org/drawingml/2006/main" name="Tema de Office">
  <a:themeElements>
    <a:clrScheme name="Personalizado 3">
      <a:dk1>
        <a:sysClr val="windowText" lastClr="000000"/>
      </a:dk1>
      <a:lt1>
        <a:sysClr val="window" lastClr="FFFFFF"/>
      </a:lt1>
      <a:dk2>
        <a:srgbClr val="FF00FF"/>
      </a:dk2>
      <a:lt2>
        <a:srgbClr val="CCCC00"/>
      </a:lt2>
      <a:accent1>
        <a:srgbClr val="2FC753"/>
      </a:accent1>
      <a:accent2>
        <a:srgbClr val="E3B84B"/>
      </a:accent2>
      <a:accent3>
        <a:srgbClr val="B1319F"/>
      </a:accent3>
      <a:accent4>
        <a:srgbClr val="48CEE0"/>
      </a:accent4>
      <a:accent5>
        <a:srgbClr val="D91934"/>
      </a:accent5>
      <a:accent6>
        <a:srgbClr val="635DD3"/>
      </a:accent6>
      <a:hlink>
        <a:srgbClr val="9454C3"/>
      </a:hlink>
      <a:folHlink>
        <a:srgbClr val="3EBBF0"/>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1_Tema d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7</TotalTime>
  <Words>2271</Words>
  <Application>Microsoft Office PowerPoint</Application>
  <PresentationFormat>Panorámica</PresentationFormat>
  <Paragraphs>132</Paragraphs>
  <Slides>20</Slides>
  <Notes>1</Notes>
  <HiddenSlides>0</HiddenSlides>
  <MMClips>0</MMClips>
  <ScaleCrop>false</ScaleCrop>
  <HeadingPairs>
    <vt:vector size="6" baseType="variant">
      <vt:variant>
        <vt:lpstr>Fuentes usadas</vt:lpstr>
      </vt:variant>
      <vt:variant>
        <vt:i4>5</vt:i4>
      </vt:variant>
      <vt:variant>
        <vt:lpstr>Tema</vt:lpstr>
      </vt:variant>
      <vt:variant>
        <vt:i4>2</vt:i4>
      </vt:variant>
      <vt:variant>
        <vt:lpstr>Títulos de diapositiva</vt:lpstr>
      </vt:variant>
      <vt:variant>
        <vt:i4>20</vt:i4>
      </vt:variant>
    </vt:vector>
  </HeadingPairs>
  <TitlesOfParts>
    <vt:vector size="27" baseType="lpstr">
      <vt:lpstr>Aptos</vt:lpstr>
      <vt:lpstr>Candara</vt:lpstr>
      <vt:lpstr>Constantia</vt:lpstr>
      <vt:lpstr>Arial</vt:lpstr>
      <vt:lpstr>Aptos Display</vt:lpstr>
      <vt:lpstr>Tema de Office</vt:lpstr>
      <vt:lpstr>1_Tema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Sergio</dc:creator>
  <cp:lastModifiedBy>Sergio</cp:lastModifiedBy>
  <cp:revision>143</cp:revision>
  <dcterms:created xsi:type="dcterms:W3CDTF">2025-08-09T16:08:23Z</dcterms:created>
  <dcterms:modified xsi:type="dcterms:W3CDTF">2025-09-19T19:20:18Z</dcterms:modified>
</cp:coreProperties>
</file>