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1"/>
  </p:notesMasterIdLst>
  <p:sldIdLst>
    <p:sldId id="298" r:id="rId3"/>
    <p:sldId id="301" r:id="rId4"/>
    <p:sldId id="257" r:id="rId5"/>
    <p:sldId id="302" r:id="rId6"/>
    <p:sldId id="258" r:id="rId7"/>
    <p:sldId id="259" r:id="rId8"/>
    <p:sldId id="260" r:id="rId9"/>
    <p:sldId id="304" r:id="rId10"/>
    <p:sldId id="261" r:id="rId11"/>
    <p:sldId id="305" r:id="rId12"/>
    <p:sldId id="306" r:id="rId13"/>
    <p:sldId id="299" r:id="rId14"/>
    <p:sldId id="300" r:id="rId15"/>
    <p:sldId id="307" r:id="rId16"/>
    <p:sldId id="264" r:id="rId17"/>
    <p:sldId id="308" r:id="rId18"/>
    <p:sldId id="296" r:id="rId19"/>
    <p:sldId id="303" r:id="rId20"/>
  </p:sldIdLst>
  <p:sldSz cx="12192000" cy="6858000"/>
  <p:notesSz cx="6858000" cy="9144000"/>
  <p:embeddedFontLst>
    <p:embeddedFont>
      <p:font typeface="Candara" panose="020E0502030303020204" pitchFamily="34" charset="0"/>
      <p:regular r:id="rId22"/>
      <p:bold r:id="rId23"/>
      <p:italic r:id="rId24"/>
      <p:boldItalic r:id="rId25"/>
    </p:embeddedFont>
    <p:embeddedFont>
      <p:font typeface="Constantia" panose="02030602050306030303" pitchFamily="18" charset="0"/>
      <p:regular r:id="rId26"/>
      <p:bold r:id="rId27"/>
      <p:italic r:id="rId28"/>
      <p:boldItalic r:id="rId29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AB70"/>
    <a:srgbClr val="E38876"/>
    <a:srgbClr val="FCE183"/>
    <a:srgbClr val="95091F"/>
    <a:srgbClr val="DAE718"/>
    <a:srgbClr val="FDCD6C"/>
    <a:srgbClr val="8E459D"/>
    <a:srgbClr val="9A2800"/>
    <a:srgbClr val="0060AA"/>
    <a:srgbClr val="198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480" autoAdjust="0"/>
    <p:restoredTop sz="92035" autoAdjust="0"/>
  </p:normalViewPr>
  <p:slideViewPr>
    <p:cSldViewPr snapToGrid="0">
      <p:cViewPr varScale="1">
        <p:scale>
          <a:sx n="88" d="100"/>
          <a:sy n="88" d="100"/>
        </p:scale>
        <p:origin x="9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5E9EB0-8EE3-4409-BA2A-D4325288D5D9}" type="doc">
      <dgm:prSet loTypeId="urn:microsoft.com/office/officeart/2005/8/layout/pList1" loCatId="picture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es-ES"/>
        </a:p>
      </dgm:t>
    </dgm:pt>
    <dgm:pt modelId="{F8A5B272-1100-4A68-A44B-108FBECFB3F0}">
      <dgm:prSet custT="1"/>
      <dgm:spPr/>
      <dgm:t>
        <a:bodyPr/>
        <a:lstStyle/>
        <a:p>
          <a:r>
            <a:rPr lang="de-DE" sz="1800" b="1" noProof="0" dirty="0"/>
            <a:t>Er versenkte </a:t>
          </a:r>
          <a:br>
            <a:rPr lang="de-DE" sz="1800" b="1" noProof="0" dirty="0"/>
          </a:br>
          <a:r>
            <a:rPr lang="de-DE" sz="1800" b="1" noProof="0" dirty="0"/>
            <a:t>die ägyptische Armee im Roten Meer </a:t>
          </a:r>
          <a:br>
            <a:rPr lang="de-DE" sz="1800" b="1" noProof="0" dirty="0"/>
          </a:br>
          <a:r>
            <a:rPr lang="de-DE" sz="1800" b="1" noProof="0" dirty="0"/>
            <a:t>(2. Mo 14,24-28).</a:t>
          </a:r>
          <a:endParaRPr lang="en-US" sz="1800" noProof="0" dirty="0"/>
        </a:p>
      </dgm:t>
    </dgm:pt>
    <dgm:pt modelId="{7024F5D0-A40E-490D-AE15-301C87CB8846}" type="parTrans" cxnId="{373DB31F-644D-409C-985D-B4901E1AF4F7}">
      <dgm:prSet/>
      <dgm:spPr/>
      <dgm:t>
        <a:bodyPr/>
        <a:lstStyle/>
        <a:p>
          <a:endParaRPr lang="es-ES" sz="1800"/>
        </a:p>
      </dgm:t>
    </dgm:pt>
    <dgm:pt modelId="{C06B1E0C-FD97-4E76-87CC-EB58B2720FEF}" type="sibTrans" cxnId="{373DB31F-644D-409C-985D-B4901E1AF4F7}">
      <dgm:prSet/>
      <dgm:spPr/>
      <dgm:t>
        <a:bodyPr/>
        <a:lstStyle/>
        <a:p>
          <a:endParaRPr lang="es-ES" sz="1800"/>
        </a:p>
      </dgm:t>
    </dgm:pt>
    <dgm:pt modelId="{20E327AC-CD4C-4D77-A001-FB8D070D309B}">
      <dgm:prSet custT="1"/>
      <dgm:spPr/>
      <dgm:t>
        <a:bodyPr/>
        <a:lstStyle/>
        <a:p>
          <a:r>
            <a:rPr lang="de-DE" sz="1800" b="1" noProof="0" dirty="0"/>
            <a:t>Er setzte Hagel gegen die Kanaaniter ein (Josua 10,11)</a:t>
          </a:r>
          <a:endParaRPr lang="en-US" sz="1800" noProof="0" dirty="0"/>
        </a:p>
      </dgm:t>
    </dgm:pt>
    <dgm:pt modelId="{66CF7690-FF12-4C22-A096-483F3E429EE7}" type="parTrans" cxnId="{FE7D5E0E-7FEB-465E-B2E2-250FF05552A1}">
      <dgm:prSet/>
      <dgm:spPr/>
      <dgm:t>
        <a:bodyPr/>
        <a:lstStyle/>
        <a:p>
          <a:endParaRPr lang="es-ES" sz="1800"/>
        </a:p>
      </dgm:t>
    </dgm:pt>
    <dgm:pt modelId="{64E9A306-F87B-432B-BF1C-C886FCCF6942}" type="sibTrans" cxnId="{FE7D5E0E-7FEB-465E-B2E2-250FF05552A1}">
      <dgm:prSet/>
      <dgm:spPr/>
      <dgm:t>
        <a:bodyPr/>
        <a:lstStyle/>
        <a:p>
          <a:endParaRPr lang="es-ES" sz="1800"/>
        </a:p>
      </dgm:t>
    </dgm:pt>
    <dgm:pt modelId="{066BD936-4A5C-4A5B-9DFB-FA7AFA8FBB8C}">
      <dgm:prSet custT="1"/>
      <dgm:spPr/>
      <dgm:t>
        <a:bodyPr/>
        <a:lstStyle/>
        <a:p>
          <a:r>
            <a:rPr lang="de-DE" sz="1800" b="1" noProof="0" dirty="0"/>
            <a:t>Er vernichtete diejenigen, </a:t>
          </a:r>
          <a:br>
            <a:rPr lang="de-DE" sz="1800" b="1" noProof="0" dirty="0"/>
          </a:br>
          <a:r>
            <a:rPr lang="de-DE" sz="1800" b="1" noProof="0" dirty="0"/>
            <a:t>die Elia  verachteten </a:t>
          </a:r>
          <a:br>
            <a:rPr lang="de-DE" sz="1800" b="1" noProof="0" dirty="0"/>
          </a:br>
          <a:r>
            <a:rPr lang="de-DE" sz="1800" b="1" noProof="0" dirty="0"/>
            <a:t>(2. Könige 1,9-10).</a:t>
          </a:r>
          <a:endParaRPr lang="en-US" sz="1800" noProof="0" dirty="0"/>
        </a:p>
      </dgm:t>
    </dgm:pt>
    <dgm:pt modelId="{B887A460-9A2F-42FD-813F-C0E8DC587B18}" type="parTrans" cxnId="{0DF119C4-8142-4CF7-B09D-B504FF7F050C}">
      <dgm:prSet/>
      <dgm:spPr/>
      <dgm:t>
        <a:bodyPr/>
        <a:lstStyle/>
        <a:p>
          <a:endParaRPr lang="es-ES" sz="1800"/>
        </a:p>
      </dgm:t>
    </dgm:pt>
    <dgm:pt modelId="{5C1EED2D-C2FA-4271-BC0B-F621F1C335FF}" type="sibTrans" cxnId="{0DF119C4-8142-4CF7-B09D-B504FF7F050C}">
      <dgm:prSet/>
      <dgm:spPr/>
      <dgm:t>
        <a:bodyPr/>
        <a:lstStyle/>
        <a:p>
          <a:endParaRPr lang="es-ES" sz="1800"/>
        </a:p>
      </dgm:t>
    </dgm:pt>
    <dgm:pt modelId="{0164DC25-2A7F-4F42-8149-766B5618BDD1}">
      <dgm:prSet custT="1"/>
      <dgm:spPr/>
      <dgm:t>
        <a:bodyPr/>
        <a:lstStyle/>
        <a:p>
          <a:r>
            <a:rPr lang="de-DE" sz="1800" b="1" noProof="0" dirty="0"/>
            <a:t>Er sandte Bären gegen diejenigen, die Elisa </a:t>
          </a:r>
          <a:br>
            <a:rPr lang="de-DE" sz="1800" b="1" noProof="0" dirty="0"/>
          </a:br>
          <a:r>
            <a:rPr lang="de-DE" sz="1800" b="1" noProof="0" dirty="0"/>
            <a:t>verspotteten </a:t>
          </a:r>
          <a:br>
            <a:rPr lang="de-DE" sz="1800" b="1" noProof="0" dirty="0"/>
          </a:br>
          <a:r>
            <a:rPr lang="de-DE" sz="1800" b="1" noProof="0" dirty="0"/>
            <a:t>(2 Könige 2:23-24)</a:t>
          </a:r>
          <a:endParaRPr lang="en-US" sz="1800" noProof="0" dirty="0"/>
        </a:p>
      </dgm:t>
    </dgm:pt>
    <dgm:pt modelId="{9DCF9662-41D8-42B3-BAE7-428197EE5853}" type="parTrans" cxnId="{E1CC3E55-2BAB-4946-A498-DCDDC9AFDA61}">
      <dgm:prSet/>
      <dgm:spPr/>
      <dgm:t>
        <a:bodyPr/>
        <a:lstStyle/>
        <a:p>
          <a:endParaRPr lang="es-ES" sz="1800"/>
        </a:p>
      </dgm:t>
    </dgm:pt>
    <dgm:pt modelId="{8624B09F-A4FF-49C2-9A64-CF32A71A98DF}" type="sibTrans" cxnId="{E1CC3E55-2BAB-4946-A498-DCDDC9AFDA61}">
      <dgm:prSet/>
      <dgm:spPr/>
      <dgm:t>
        <a:bodyPr/>
        <a:lstStyle/>
        <a:p>
          <a:endParaRPr lang="es-ES" sz="1800"/>
        </a:p>
      </dgm:t>
    </dgm:pt>
    <dgm:pt modelId="{BCDA8DC1-3702-4EF8-AE27-E0C5851824D6}">
      <dgm:prSet custT="1"/>
      <dgm:spPr/>
      <dgm:t>
        <a:bodyPr/>
        <a:lstStyle/>
        <a:p>
          <a:r>
            <a:rPr lang="de-DE" sz="1800" b="1" noProof="0" dirty="0"/>
            <a:t>Er erreichte Frieden, indem er die syrische Armee blendete </a:t>
          </a:r>
          <a:br>
            <a:rPr lang="de-DE" sz="1800" b="1" noProof="0" dirty="0"/>
          </a:br>
          <a:r>
            <a:rPr lang="de-DE" sz="1800" b="1" noProof="0" dirty="0"/>
            <a:t>(2. Kö 6:14-23).</a:t>
          </a:r>
          <a:endParaRPr lang="en-US" sz="1800" noProof="0" dirty="0"/>
        </a:p>
      </dgm:t>
    </dgm:pt>
    <dgm:pt modelId="{445A251F-B366-44E1-9844-CC6DD4C30668}" type="parTrans" cxnId="{6348BCA6-AA42-4FCC-8D11-E0B74BB26AD5}">
      <dgm:prSet/>
      <dgm:spPr/>
      <dgm:t>
        <a:bodyPr/>
        <a:lstStyle/>
        <a:p>
          <a:endParaRPr lang="es-ES" sz="1800"/>
        </a:p>
      </dgm:t>
    </dgm:pt>
    <dgm:pt modelId="{C43369F8-43F9-463E-BF06-FF7B58B17CD6}" type="sibTrans" cxnId="{6348BCA6-AA42-4FCC-8D11-E0B74BB26AD5}">
      <dgm:prSet/>
      <dgm:spPr/>
      <dgm:t>
        <a:bodyPr/>
        <a:lstStyle/>
        <a:p>
          <a:endParaRPr lang="es-ES" sz="1800"/>
        </a:p>
      </dgm:t>
    </dgm:pt>
    <dgm:pt modelId="{3FE46F39-A860-4673-84D8-9EF5303EA09F}">
      <dgm:prSet custT="1"/>
      <dgm:spPr/>
      <dgm:t>
        <a:bodyPr/>
        <a:lstStyle/>
        <a:p>
          <a:r>
            <a:rPr lang="de-DE" sz="1800" b="1" noProof="0" dirty="0"/>
            <a:t>Er brachte Ammoniter und Moabiter dazu, gegen-einander zu kämpfen </a:t>
          </a:r>
          <a:br>
            <a:rPr lang="de-DE" sz="1800" b="1" noProof="0" dirty="0"/>
          </a:br>
          <a:r>
            <a:rPr lang="de-DE" sz="1800" b="1" noProof="0" dirty="0"/>
            <a:t>(2. </a:t>
          </a:r>
          <a:r>
            <a:rPr lang="de-DE" sz="1800" b="1" noProof="0" dirty="0" err="1"/>
            <a:t>Chr</a:t>
          </a:r>
          <a:r>
            <a:rPr lang="de-DE" sz="1800" b="1" noProof="0" dirty="0"/>
            <a:t> 20:15-17, 22-24).</a:t>
          </a:r>
          <a:endParaRPr lang="en-US" sz="1800" noProof="0" dirty="0"/>
        </a:p>
      </dgm:t>
    </dgm:pt>
    <dgm:pt modelId="{273C54A6-2363-40E8-852C-F83D3014F2E2}" type="parTrans" cxnId="{B6F313CB-A8E0-4E9A-87C6-64E85BBFCA7D}">
      <dgm:prSet/>
      <dgm:spPr/>
      <dgm:t>
        <a:bodyPr/>
        <a:lstStyle/>
        <a:p>
          <a:endParaRPr lang="es-ES" sz="1800"/>
        </a:p>
      </dgm:t>
    </dgm:pt>
    <dgm:pt modelId="{F1BDBF92-6013-407B-AAF3-ED3C56222AED}" type="sibTrans" cxnId="{B6F313CB-A8E0-4E9A-87C6-64E85BBFCA7D}">
      <dgm:prSet/>
      <dgm:spPr/>
      <dgm:t>
        <a:bodyPr/>
        <a:lstStyle/>
        <a:p>
          <a:endParaRPr lang="es-ES" sz="1800"/>
        </a:p>
      </dgm:t>
    </dgm:pt>
    <dgm:pt modelId="{92ED9C57-E453-4DB6-ADAF-0571ADA95636}">
      <dgm:prSet custT="1"/>
      <dgm:spPr/>
      <dgm:t>
        <a:bodyPr/>
        <a:lstStyle/>
        <a:p>
          <a:r>
            <a:rPr lang="de-DE" sz="1800" b="1" noProof="0" dirty="0"/>
            <a:t>Er tötete </a:t>
          </a:r>
          <a:br>
            <a:rPr lang="de-DE" sz="1800" b="1" noProof="0" dirty="0"/>
          </a:br>
          <a:r>
            <a:rPr lang="de-DE" sz="1800" b="1" noProof="0" dirty="0"/>
            <a:t>185.000 Assyrer </a:t>
          </a:r>
          <a:br>
            <a:rPr lang="de-DE" sz="1800" b="1" noProof="0" dirty="0"/>
          </a:br>
          <a:r>
            <a:rPr lang="de-DE" sz="1800" b="1" noProof="0" dirty="0"/>
            <a:t>in einer Nacht </a:t>
          </a:r>
          <a:br>
            <a:rPr lang="de-DE" sz="1800" b="1" noProof="0" dirty="0"/>
          </a:br>
          <a:r>
            <a:rPr lang="de-DE" sz="1800" b="1" noProof="0" dirty="0"/>
            <a:t>(2. Kö 19:35)</a:t>
          </a:r>
          <a:endParaRPr lang="en-US" sz="1800" noProof="0" dirty="0"/>
        </a:p>
      </dgm:t>
    </dgm:pt>
    <dgm:pt modelId="{F5801C04-700E-4E81-8249-A03F39E7772E}" type="parTrans" cxnId="{D8472E67-C20B-467C-8763-C2E4C96C0528}">
      <dgm:prSet/>
      <dgm:spPr/>
      <dgm:t>
        <a:bodyPr/>
        <a:lstStyle/>
        <a:p>
          <a:endParaRPr lang="es-ES" sz="1800"/>
        </a:p>
      </dgm:t>
    </dgm:pt>
    <dgm:pt modelId="{5FE2F628-83D3-414D-B287-86B482B27A71}" type="sibTrans" cxnId="{D8472E67-C20B-467C-8763-C2E4C96C0528}">
      <dgm:prSet/>
      <dgm:spPr/>
      <dgm:t>
        <a:bodyPr/>
        <a:lstStyle/>
        <a:p>
          <a:endParaRPr lang="es-ES" sz="1800"/>
        </a:p>
      </dgm:t>
    </dgm:pt>
    <dgm:pt modelId="{784F45F6-6052-4C3E-9A2B-DD674C4BF970}">
      <dgm:prSet custT="1"/>
      <dgm:spPr/>
      <dgm:t>
        <a:bodyPr/>
        <a:lstStyle/>
        <a:p>
          <a:r>
            <a:rPr lang="de-DE" sz="1800" b="1" noProof="0" dirty="0"/>
            <a:t>Er sandte eine tödliche Krankheit über Herodes </a:t>
          </a:r>
          <a:br>
            <a:rPr lang="de-DE" sz="1800" b="1" noProof="0" dirty="0"/>
          </a:br>
          <a:r>
            <a:rPr lang="de-DE" sz="1800" b="1" noProof="0" dirty="0"/>
            <a:t>(Apg 12:21-23)</a:t>
          </a:r>
          <a:endParaRPr lang="en-US" sz="1800" noProof="0" dirty="0"/>
        </a:p>
      </dgm:t>
    </dgm:pt>
    <dgm:pt modelId="{D5102165-96FD-4297-AAC9-BC00EFF14759}" type="parTrans" cxnId="{D904B59F-D33A-4C49-BAD2-1BEB959F35C0}">
      <dgm:prSet/>
      <dgm:spPr/>
      <dgm:t>
        <a:bodyPr/>
        <a:lstStyle/>
        <a:p>
          <a:endParaRPr lang="es-ES" sz="1800"/>
        </a:p>
      </dgm:t>
    </dgm:pt>
    <dgm:pt modelId="{0AB183FC-2EC2-4F9E-8186-7991C1453FDF}" type="sibTrans" cxnId="{D904B59F-D33A-4C49-BAD2-1BEB959F35C0}">
      <dgm:prSet/>
      <dgm:spPr/>
      <dgm:t>
        <a:bodyPr/>
        <a:lstStyle/>
        <a:p>
          <a:endParaRPr lang="es-ES" sz="1800"/>
        </a:p>
      </dgm:t>
    </dgm:pt>
    <dgm:pt modelId="{B3CE7673-C03D-41EE-B90F-2CF5E520AF04}" type="pres">
      <dgm:prSet presAssocID="{B85E9EB0-8EE3-4409-BA2A-D4325288D5D9}" presName="Name0" presStyleCnt="0">
        <dgm:presLayoutVars>
          <dgm:dir/>
          <dgm:resizeHandles val="exact"/>
        </dgm:presLayoutVars>
      </dgm:prSet>
      <dgm:spPr/>
    </dgm:pt>
    <dgm:pt modelId="{654A5717-9C89-4C44-BB61-942BBAB327DA}" type="pres">
      <dgm:prSet presAssocID="{F8A5B272-1100-4A68-A44B-108FBECFB3F0}" presName="compNode" presStyleCnt="0"/>
      <dgm:spPr/>
    </dgm:pt>
    <dgm:pt modelId="{A3D0433A-8C1E-44AF-96CE-D90F56042720}" type="pres">
      <dgm:prSet presAssocID="{F8A5B272-1100-4A68-A44B-108FBECFB3F0}" presName="pictRect" presStyleLbl="node1" presStyleIdx="0" presStyleCnt="8" custLinFactNeighborY="-43942"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2">
              <a:lumMod val="60000"/>
              <a:lumOff val="40000"/>
            </a:schemeClr>
          </a:solidFill>
        </a:ln>
        <a:scene3d>
          <a:camera prst="orthographicFront"/>
          <a:lightRig rig="threePt" dir="t"/>
        </a:scene3d>
        <a:sp3d>
          <a:bevelT prst="relaxedInset"/>
        </a:sp3d>
      </dgm:spPr>
    </dgm:pt>
    <dgm:pt modelId="{DE757CD2-5AC5-4C31-9D32-1EFB8D294F36}" type="pres">
      <dgm:prSet presAssocID="{F8A5B272-1100-4A68-A44B-108FBECFB3F0}" presName="textRect" presStyleLbl="revTx" presStyleIdx="0" presStyleCnt="8" custLinFactNeighborX="1396" custLinFactNeighborY="-16750">
        <dgm:presLayoutVars>
          <dgm:bulletEnabled val="1"/>
        </dgm:presLayoutVars>
      </dgm:prSet>
      <dgm:spPr/>
    </dgm:pt>
    <dgm:pt modelId="{4AD837FF-390A-44D4-B3D4-F867A3175A92}" type="pres">
      <dgm:prSet presAssocID="{C06B1E0C-FD97-4E76-87CC-EB58B2720FEF}" presName="sibTrans" presStyleLbl="sibTrans2D1" presStyleIdx="0" presStyleCnt="0"/>
      <dgm:spPr/>
    </dgm:pt>
    <dgm:pt modelId="{610F226F-F746-412E-833A-6540E3A394AF}" type="pres">
      <dgm:prSet presAssocID="{20E327AC-CD4C-4D77-A001-FB8D070D309B}" presName="compNode" presStyleCnt="0"/>
      <dgm:spPr/>
    </dgm:pt>
    <dgm:pt modelId="{757B839D-7B20-456D-B4B6-143DC0100211}" type="pres">
      <dgm:prSet presAssocID="{20E327AC-CD4C-4D77-A001-FB8D070D309B}" presName="pictRect" presStyleLbl="node1" presStyleIdx="1" presStyleCnt="8" custLinFactNeighborY="-43942"/>
      <dgm:spPr>
        <a:blipFill dpi="0"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505"/>
          </a:stretch>
        </a:blipFill>
        <a:ln>
          <a:solidFill>
            <a:schemeClr val="accent2">
              <a:lumMod val="60000"/>
              <a:lumOff val="40000"/>
            </a:schemeClr>
          </a:solidFill>
        </a:ln>
        <a:scene3d>
          <a:camera prst="orthographicFront"/>
          <a:lightRig rig="threePt" dir="t"/>
        </a:scene3d>
        <a:sp3d>
          <a:bevelT prst="relaxedInset"/>
        </a:sp3d>
      </dgm:spPr>
    </dgm:pt>
    <dgm:pt modelId="{CDD1B923-0554-47D2-B5DA-2B4A636516FF}" type="pres">
      <dgm:prSet presAssocID="{20E327AC-CD4C-4D77-A001-FB8D070D309B}" presName="textRect" presStyleLbl="revTx" presStyleIdx="1" presStyleCnt="8" custLinFactNeighborX="-684" custLinFactNeighborY="-9374">
        <dgm:presLayoutVars>
          <dgm:bulletEnabled val="1"/>
        </dgm:presLayoutVars>
      </dgm:prSet>
      <dgm:spPr/>
    </dgm:pt>
    <dgm:pt modelId="{907018E0-5C68-4683-9259-22127472F2EE}" type="pres">
      <dgm:prSet presAssocID="{64E9A306-F87B-432B-BF1C-C886FCCF6942}" presName="sibTrans" presStyleLbl="sibTrans2D1" presStyleIdx="0" presStyleCnt="0"/>
      <dgm:spPr/>
    </dgm:pt>
    <dgm:pt modelId="{9691DEBC-95E9-4C4A-AE54-3561F1674664}" type="pres">
      <dgm:prSet presAssocID="{066BD936-4A5C-4A5B-9DFB-FA7AFA8FBB8C}" presName="compNode" presStyleCnt="0"/>
      <dgm:spPr/>
    </dgm:pt>
    <dgm:pt modelId="{904D2415-2BA8-4F18-9433-3CE93F7B6EAA}" type="pres">
      <dgm:prSet presAssocID="{066BD936-4A5C-4A5B-9DFB-FA7AFA8FBB8C}" presName="pictRect" presStyleLbl="node1" presStyleIdx="2" presStyleCnt="8" custLinFactNeighborY="-43942"/>
      <dgm:spPr>
        <a:blipFill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bg2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prst="relaxedInset"/>
        </a:sp3d>
      </dgm:spPr>
    </dgm:pt>
    <dgm:pt modelId="{4525255B-8D77-4012-BE5E-E4EB429C9CB4}" type="pres">
      <dgm:prSet presAssocID="{066BD936-4A5C-4A5B-9DFB-FA7AFA8FBB8C}" presName="textRect" presStyleLbl="revTx" presStyleIdx="2" presStyleCnt="8" custLinFactNeighborX="3309" custLinFactNeighborY="-13798">
        <dgm:presLayoutVars>
          <dgm:bulletEnabled val="1"/>
        </dgm:presLayoutVars>
      </dgm:prSet>
      <dgm:spPr/>
    </dgm:pt>
    <dgm:pt modelId="{2B5FBB3F-79ED-458B-83BF-DF41CF3FD8D8}" type="pres">
      <dgm:prSet presAssocID="{5C1EED2D-C2FA-4271-BC0B-F621F1C335FF}" presName="sibTrans" presStyleLbl="sibTrans2D1" presStyleIdx="0" presStyleCnt="0"/>
      <dgm:spPr/>
    </dgm:pt>
    <dgm:pt modelId="{FE4C2667-826C-4D17-8327-DE96F1172358}" type="pres">
      <dgm:prSet presAssocID="{0164DC25-2A7F-4F42-8149-766B5618BDD1}" presName="compNode" presStyleCnt="0"/>
      <dgm:spPr/>
    </dgm:pt>
    <dgm:pt modelId="{5C4AF684-2DF3-4B8B-966D-28B11D58D499}" type="pres">
      <dgm:prSet presAssocID="{0164DC25-2A7F-4F42-8149-766B5618BDD1}" presName="pictRect" presStyleLbl="node1" presStyleIdx="3" presStyleCnt="8" custLinFactNeighborY="-43942"/>
      <dgm:spPr>
        <a:blipFill rotWithShape="1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accent2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prst="relaxedInset"/>
        </a:sp3d>
      </dgm:spPr>
    </dgm:pt>
    <dgm:pt modelId="{9FE05CCC-A7F8-4C62-8BFB-B92E514CF5B4}" type="pres">
      <dgm:prSet presAssocID="{0164DC25-2A7F-4F42-8149-766B5618BDD1}" presName="textRect" presStyleLbl="revTx" presStyleIdx="3" presStyleCnt="8" custScaleX="105949" custLinFactNeighborX="2735" custLinFactNeighborY="-10478">
        <dgm:presLayoutVars>
          <dgm:bulletEnabled val="1"/>
        </dgm:presLayoutVars>
      </dgm:prSet>
      <dgm:spPr/>
    </dgm:pt>
    <dgm:pt modelId="{6A455F28-970E-411E-A107-C77DE1FF0DAB}" type="pres">
      <dgm:prSet presAssocID="{8624B09F-A4FF-49C2-9A64-CF32A71A98DF}" presName="sibTrans" presStyleLbl="sibTrans2D1" presStyleIdx="0" presStyleCnt="0"/>
      <dgm:spPr/>
    </dgm:pt>
    <dgm:pt modelId="{1A6DBF43-7F9A-4A0E-9505-E13ADF1F5246}" type="pres">
      <dgm:prSet presAssocID="{BCDA8DC1-3702-4EF8-AE27-E0C5851824D6}" presName="compNode" presStyleCnt="0"/>
      <dgm:spPr/>
    </dgm:pt>
    <dgm:pt modelId="{4CBDC65A-48E1-48B3-9145-1F0726CA8B43}" type="pres">
      <dgm:prSet presAssocID="{BCDA8DC1-3702-4EF8-AE27-E0C5851824D6}" presName="pictRect" presStyleLbl="node1" presStyleIdx="4" presStyleCnt="8" custLinFactNeighborX="3712" custLinFactNeighborY="-3906"/>
      <dgm:spPr>
        <a:blipFill dpi="0" rotWithShape="1"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accent1">
              <a:lumMod val="75000"/>
            </a:schemeClr>
          </a:solidFill>
        </a:ln>
        <a:scene3d>
          <a:camera prst="orthographicFront"/>
          <a:lightRig rig="threePt" dir="t"/>
        </a:scene3d>
        <a:sp3d>
          <a:bevelT prst="relaxedInset"/>
        </a:sp3d>
      </dgm:spPr>
    </dgm:pt>
    <dgm:pt modelId="{888CD5AF-F0C3-4E6E-AB9C-7E49EE3ED2D0}" type="pres">
      <dgm:prSet presAssocID="{BCDA8DC1-3702-4EF8-AE27-E0C5851824D6}" presName="textRect" presStyleLbl="revTx" presStyleIdx="4" presStyleCnt="8" custScaleX="106221" custLinFactNeighborX="3712" custLinFactNeighborY="-20639">
        <dgm:presLayoutVars>
          <dgm:bulletEnabled val="1"/>
        </dgm:presLayoutVars>
      </dgm:prSet>
      <dgm:spPr/>
    </dgm:pt>
    <dgm:pt modelId="{9D3A4D7A-A013-4219-91F0-B0B12BAC3EE2}" type="pres">
      <dgm:prSet presAssocID="{C43369F8-43F9-463E-BF06-FF7B58B17CD6}" presName="sibTrans" presStyleLbl="sibTrans2D1" presStyleIdx="0" presStyleCnt="0"/>
      <dgm:spPr/>
    </dgm:pt>
    <dgm:pt modelId="{8DCB1915-ED0C-499F-AD12-1FE7390FC966}" type="pres">
      <dgm:prSet presAssocID="{3FE46F39-A860-4673-84D8-9EF5303EA09F}" presName="compNode" presStyleCnt="0"/>
      <dgm:spPr/>
    </dgm:pt>
    <dgm:pt modelId="{0A9C59B1-EF7A-4EE3-990B-90F62DBD97A6}" type="pres">
      <dgm:prSet presAssocID="{3FE46F39-A860-4673-84D8-9EF5303EA09F}" presName="pictRect" presStyleLbl="node1" presStyleIdx="5" presStyleCnt="8" custLinFactNeighborX="-5442" custLinFactNeighborY="-4890"/>
      <dgm:spPr>
        <a:blipFill rotWithShape="1">
          <a:blip xmlns:r="http://schemas.openxmlformats.org/officeDocument/2006/relationships"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7030A0"/>
          </a:solidFill>
        </a:ln>
        <a:scene3d>
          <a:camera prst="orthographicFront"/>
          <a:lightRig rig="threePt" dir="t"/>
        </a:scene3d>
        <a:sp3d>
          <a:bevelT prst="relaxedInset"/>
        </a:sp3d>
      </dgm:spPr>
    </dgm:pt>
    <dgm:pt modelId="{A76C2F7A-02A4-4F61-B3CF-7C2E22359C45}" type="pres">
      <dgm:prSet presAssocID="{3FE46F39-A860-4673-84D8-9EF5303EA09F}" presName="textRect" presStyleLbl="revTx" presStyleIdx="5" presStyleCnt="8" custScaleX="134150" custLinFactNeighborX="-5442" custLinFactNeighborY="-13954">
        <dgm:presLayoutVars>
          <dgm:bulletEnabled val="1"/>
        </dgm:presLayoutVars>
      </dgm:prSet>
      <dgm:spPr/>
    </dgm:pt>
    <dgm:pt modelId="{50F50E75-1859-44CF-B562-34809192FFE1}" type="pres">
      <dgm:prSet presAssocID="{F1BDBF92-6013-407B-AAF3-ED3C56222AED}" presName="sibTrans" presStyleLbl="sibTrans2D1" presStyleIdx="0" presStyleCnt="0"/>
      <dgm:spPr/>
    </dgm:pt>
    <dgm:pt modelId="{BE6957F9-3152-4FD4-B682-97CFE161C1A5}" type="pres">
      <dgm:prSet presAssocID="{92ED9C57-E453-4DB6-ADAF-0571ADA95636}" presName="compNode" presStyleCnt="0"/>
      <dgm:spPr/>
    </dgm:pt>
    <dgm:pt modelId="{4F6CC5CB-B937-457C-8DFC-B65159823B9E}" type="pres">
      <dgm:prSet presAssocID="{92ED9C57-E453-4DB6-ADAF-0571ADA95636}" presName="pictRect" presStyleLbl="node1" presStyleIdx="6" presStyleCnt="8" custLinFactNeighborX="-11136" custLinFactNeighborY="-2928"/>
      <dgm:spPr>
        <a:blipFill dpi="0" rotWithShape="1"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>
              <a:lumMod val="65000"/>
              <a:lumOff val="35000"/>
            </a:schemeClr>
          </a:solidFill>
        </a:ln>
        <a:scene3d>
          <a:camera prst="orthographicFront"/>
          <a:lightRig rig="threePt" dir="t"/>
        </a:scene3d>
        <a:sp3d>
          <a:bevelT prst="relaxedInset"/>
        </a:sp3d>
      </dgm:spPr>
    </dgm:pt>
    <dgm:pt modelId="{C8F6436D-D0B0-426F-8EAB-9F96A44736FE}" type="pres">
      <dgm:prSet presAssocID="{92ED9C57-E453-4DB6-ADAF-0571ADA95636}" presName="textRect" presStyleLbl="revTx" presStyleIdx="6" presStyleCnt="8" custLinFactNeighborX="-10685" custLinFactNeighborY="-15170">
        <dgm:presLayoutVars>
          <dgm:bulletEnabled val="1"/>
        </dgm:presLayoutVars>
      </dgm:prSet>
      <dgm:spPr/>
    </dgm:pt>
    <dgm:pt modelId="{031EAC3D-FA30-4E00-9F3D-4B1DEFAE6006}" type="pres">
      <dgm:prSet presAssocID="{5FE2F628-83D3-414D-B287-86B482B27A71}" presName="sibTrans" presStyleLbl="sibTrans2D1" presStyleIdx="0" presStyleCnt="0"/>
      <dgm:spPr/>
    </dgm:pt>
    <dgm:pt modelId="{F5153473-E5E0-4743-8102-C9425713DAD5}" type="pres">
      <dgm:prSet presAssocID="{784F45F6-6052-4C3E-9A2B-DD674C4BF970}" presName="compNode" presStyleCnt="0"/>
      <dgm:spPr/>
    </dgm:pt>
    <dgm:pt modelId="{F95BCE85-5770-4976-8131-85D8FBC85E8A}" type="pres">
      <dgm:prSet presAssocID="{784F45F6-6052-4C3E-9A2B-DD674C4BF970}" presName="pictRect" presStyleLbl="node1" presStyleIdx="7" presStyleCnt="8" custLinFactNeighborX="39" custLinFactNeighborY="-920"/>
      <dgm:spPr>
        <a:blipFill dpi="0" rotWithShape="1">
          <a:blip xmlns:r="http://schemas.openxmlformats.org/officeDocument/2006/relationships"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210"/>
          </a:stretch>
        </a:blipFill>
        <a:ln>
          <a:solidFill>
            <a:schemeClr val="bg1"/>
          </a:solidFill>
        </a:ln>
        <a:scene3d>
          <a:camera prst="orthographicFront"/>
          <a:lightRig rig="threePt" dir="t"/>
        </a:scene3d>
        <a:sp3d>
          <a:bevelT prst="relaxedInset"/>
        </a:sp3d>
      </dgm:spPr>
    </dgm:pt>
    <dgm:pt modelId="{9BB03BA7-5AA5-494E-BEBE-CF14B064CDCD}" type="pres">
      <dgm:prSet presAssocID="{784F45F6-6052-4C3E-9A2B-DD674C4BF970}" presName="textRect" presStyleLbl="revTx" presStyleIdx="7" presStyleCnt="8" custLinFactNeighborY="-18495">
        <dgm:presLayoutVars>
          <dgm:bulletEnabled val="1"/>
        </dgm:presLayoutVars>
      </dgm:prSet>
      <dgm:spPr/>
    </dgm:pt>
  </dgm:ptLst>
  <dgm:cxnLst>
    <dgm:cxn modelId="{FE7D5E0E-7FEB-465E-B2E2-250FF05552A1}" srcId="{B85E9EB0-8EE3-4409-BA2A-D4325288D5D9}" destId="{20E327AC-CD4C-4D77-A001-FB8D070D309B}" srcOrd="1" destOrd="0" parTransId="{66CF7690-FF12-4C22-A096-483F3E429EE7}" sibTransId="{64E9A306-F87B-432B-BF1C-C886FCCF6942}"/>
    <dgm:cxn modelId="{3B52A81F-1D48-4C13-AD30-82D79AD9FFFD}" type="presOf" srcId="{C43369F8-43F9-463E-BF06-FF7B58B17CD6}" destId="{9D3A4D7A-A013-4219-91F0-B0B12BAC3EE2}" srcOrd="0" destOrd="0" presId="urn:microsoft.com/office/officeart/2005/8/layout/pList1"/>
    <dgm:cxn modelId="{373DB31F-644D-409C-985D-B4901E1AF4F7}" srcId="{B85E9EB0-8EE3-4409-BA2A-D4325288D5D9}" destId="{F8A5B272-1100-4A68-A44B-108FBECFB3F0}" srcOrd="0" destOrd="0" parTransId="{7024F5D0-A40E-490D-AE15-301C87CB8846}" sibTransId="{C06B1E0C-FD97-4E76-87CC-EB58B2720FEF}"/>
    <dgm:cxn modelId="{2D9F3D22-7665-48DD-8EE3-50AB1CB1A16B}" type="presOf" srcId="{92ED9C57-E453-4DB6-ADAF-0571ADA95636}" destId="{C8F6436D-D0B0-426F-8EAB-9F96A44736FE}" srcOrd="0" destOrd="0" presId="urn:microsoft.com/office/officeart/2005/8/layout/pList1"/>
    <dgm:cxn modelId="{9B809530-0000-4048-A4A6-C7FB1FD8114E}" type="presOf" srcId="{8624B09F-A4FF-49C2-9A64-CF32A71A98DF}" destId="{6A455F28-970E-411E-A107-C77DE1FF0DAB}" srcOrd="0" destOrd="0" presId="urn:microsoft.com/office/officeart/2005/8/layout/pList1"/>
    <dgm:cxn modelId="{F78BE134-D08C-42DF-966F-55E71763E0A5}" type="presOf" srcId="{F8A5B272-1100-4A68-A44B-108FBECFB3F0}" destId="{DE757CD2-5AC5-4C31-9D32-1EFB8D294F36}" srcOrd="0" destOrd="0" presId="urn:microsoft.com/office/officeart/2005/8/layout/pList1"/>
    <dgm:cxn modelId="{6A4D0B3D-B619-4D3D-B73B-60AC9A030E85}" type="presOf" srcId="{64E9A306-F87B-432B-BF1C-C886FCCF6942}" destId="{907018E0-5C68-4683-9259-22127472F2EE}" srcOrd="0" destOrd="0" presId="urn:microsoft.com/office/officeart/2005/8/layout/pList1"/>
    <dgm:cxn modelId="{52B5705E-F2B2-41C4-A480-0A1DB9B25507}" type="presOf" srcId="{BCDA8DC1-3702-4EF8-AE27-E0C5851824D6}" destId="{888CD5AF-F0C3-4E6E-AB9C-7E49EE3ED2D0}" srcOrd="0" destOrd="0" presId="urn:microsoft.com/office/officeart/2005/8/layout/pList1"/>
    <dgm:cxn modelId="{A083F960-73FB-4FF5-A523-7CC661DCF892}" type="presOf" srcId="{0164DC25-2A7F-4F42-8149-766B5618BDD1}" destId="{9FE05CCC-A7F8-4C62-8BFB-B92E514CF5B4}" srcOrd="0" destOrd="0" presId="urn:microsoft.com/office/officeart/2005/8/layout/pList1"/>
    <dgm:cxn modelId="{C058DD65-05FA-4349-840B-1E10A5A3E9F3}" type="presOf" srcId="{20E327AC-CD4C-4D77-A001-FB8D070D309B}" destId="{CDD1B923-0554-47D2-B5DA-2B4A636516FF}" srcOrd="0" destOrd="0" presId="urn:microsoft.com/office/officeart/2005/8/layout/pList1"/>
    <dgm:cxn modelId="{D8472E67-C20B-467C-8763-C2E4C96C0528}" srcId="{B85E9EB0-8EE3-4409-BA2A-D4325288D5D9}" destId="{92ED9C57-E453-4DB6-ADAF-0571ADA95636}" srcOrd="6" destOrd="0" parTransId="{F5801C04-700E-4E81-8249-A03F39E7772E}" sibTransId="{5FE2F628-83D3-414D-B287-86B482B27A71}"/>
    <dgm:cxn modelId="{BD4EA04C-BF2C-4128-8893-B5E1BA1FE3BA}" type="presOf" srcId="{C06B1E0C-FD97-4E76-87CC-EB58B2720FEF}" destId="{4AD837FF-390A-44D4-B3D4-F867A3175A92}" srcOrd="0" destOrd="0" presId="urn:microsoft.com/office/officeart/2005/8/layout/pList1"/>
    <dgm:cxn modelId="{E1450573-EB86-4300-AD54-6C69328313BA}" type="presOf" srcId="{F1BDBF92-6013-407B-AAF3-ED3C56222AED}" destId="{50F50E75-1859-44CF-B562-34809192FFE1}" srcOrd="0" destOrd="0" presId="urn:microsoft.com/office/officeart/2005/8/layout/pList1"/>
    <dgm:cxn modelId="{AB406554-4FB6-46E5-A688-72F13C80736B}" type="presOf" srcId="{3FE46F39-A860-4673-84D8-9EF5303EA09F}" destId="{A76C2F7A-02A4-4F61-B3CF-7C2E22359C45}" srcOrd="0" destOrd="0" presId="urn:microsoft.com/office/officeart/2005/8/layout/pList1"/>
    <dgm:cxn modelId="{E1CC3E55-2BAB-4946-A498-DCDDC9AFDA61}" srcId="{B85E9EB0-8EE3-4409-BA2A-D4325288D5D9}" destId="{0164DC25-2A7F-4F42-8149-766B5618BDD1}" srcOrd="3" destOrd="0" parTransId="{9DCF9662-41D8-42B3-BAE7-428197EE5853}" sibTransId="{8624B09F-A4FF-49C2-9A64-CF32A71A98DF}"/>
    <dgm:cxn modelId="{25C0DC59-2B76-4130-BA18-D2B0E7D2BEBC}" type="presOf" srcId="{5C1EED2D-C2FA-4271-BC0B-F621F1C335FF}" destId="{2B5FBB3F-79ED-458B-83BF-DF41CF3FD8D8}" srcOrd="0" destOrd="0" presId="urn:microsoft.com/office/officeart/2005/8/layout/pList1"/>
    <dgm:cxn modelId="{5DB03888-2548-4568-ACBD-A99CA7003CA2}" type="presOf" srcId="{784F45F6-6052-4C3E-9A2B-DD674C4BF970}" destId="{9BB03BA7-5AA5-494E-BEBE-CF14B064CDCD}" srcOrd="0" destOrd="0" presId="urn:microsoft.com/office/officeart/2005/8/layout/pList1"/>
    <dgm:cxn modelId="{3125FE98-A01F-475A-B95F-69F53E65D991}" type="presOf" srcId="{066BD936-4A5C-4A5B-9DFB-FA7AFA8FBB8C}" destId="{4525255B-8D77-4012-BE5E-E4EB429C9CB4}" srcOrd="0" destOrd="0" presId="urn:microsoft.com/office/officeart/2005/8/layout/pList1"/>
    <dgm:cxn modelId="{D904B59F-D33A-4C49-BAD2-1BEB959F35C0}" srcId="{B85E9EB0-8EE3-4409-BA2A-D4325288D5D9}" destId="{784F45F6-6052-4C3E-9A2B-DD674C4BF970}" srcOrd="7" destOrd="0" parTransId="{D5102165-96FD-4297-AAC9-BC00EFF14759}" sibTransId="{0AB183FC-2EC2-4F9E-8186-7991C1453FDF}"/>
    <dgm:cxn modelId="{6348BCA6-AA42-4FCC-8D11-E0B74BB26AD5}" srcId="{B85E9EB0-8EE3-4409-BA2A-D4325288D5D9}" destId="{BCDA8DC1-3702-4EF8-AE27-E0C5851824D6}" srcOrd="4" destOrd="0" parTransId="{445A251F-B366-44E1-9844-CC6DD4C30668}" sibTransId="{C43369F8-43F9-463E-BF06-FF7B58B17CD6}"/>
    <dgm:cxn modelId="{765657B4-F43B-4A20-B2C3-C8E81125E06C}" type="presOf" srcId="{5FE2F628-83D3-414D-B287-86B482B27A71}" destId="{031EAC3D-FA30-4E00-9F3D-4B1DEFAE6006}" srcOrd="0" destOrd="0" presId="urn:microsoft.com/office/officeart/2005/8/layout/pList1"/>
    <dgm:cxn modelId="{0DF119C4-8142-4CF7-B09D-B504FF7F050C}" srcId="{B85E9EB0-8EE3-4409-BA2A-D4325288D5D9}" destId="{066BD936-4A5C-4A5B-9DFB-FA7AFA8FBB8C}" srcOrd="2" destOrd="0" parTransId="{B887A460-9A2F-42FD-813F-C0E8DC587B18}" sibTransId="{5C1EED2D-C2FA-4271-BC0B-F621F1C335FF}"/>
    <dgm:cxn modelId="{B6F313CB-A8E0-4E9A-87C6-64E85BBFCA7D}" srcId="{B85E9EB0-8EE3-4409-BA2A-D4325288D5D9}" destId="{3FE46F39-A860-4673-84D8-9EF5303EA09F}" srcOrd="5" destOrd="0" parTransId="{273C54A6-2363-40E8-852C-F83D3014F2E2}" sibTransId="{F1BDBF92-6013-407B-AAF3-ED3C56222AED}"/>
    <dgm:cxn modelId="{E85AF7E7-A641-465A-AE3D-84E24917226C}" type="presOf" srcId="{B85E9EB0-8EE3-4409-BA2A-D4325288D5D9}" destId="{B3CE7673-C03D-41EE-B90F-2CF5E520AF04}" srcOrd="0" destOrd="0" presId="urn:microsoft.com/office/officeart/2005/8/layout/pList1"/>
    <dgm:cxn modelId="{D6D7A938-85B6-4627-ABCE-C217E64EF848}" type="presParOf" srcId="{B3CE7673-C03D-41EE-B90F-2CF5E520AF04}" destId="{654A5717-9C89-4C44-BB61-942BBAB327DA}" srcOrd="0" destOrd="0" presId="urn:microsoft.com/office/officeart/2005/8/layout/pList1"/>
    <dgm:cxn modelId="{B403F4FE-18A9-4F42-95B2-4898CF97BFBA}" type="presParOf" srcId="{654A5717-9C89-4C44-BB61-942BBAB327DA}" destId="{A3D0433A-8C1E-44AF-96CE-D90F56042720}" srcOrd="0" destOrd="0" presId="urn:microsoft.com/office/officeart/2005/8/layout/pList1"/>
    <dgm:cxn modelId="{AFCA3D00-E2A9-497B-A69E-7E7F469D7DCC}" type="presParOf" srcId="{654A5717-9C89-4C44-BB61-942BBAB327DA}" destId="{DE757CD2-5AC5-4C31-9D32-1EFB8D294F36}" srcOrd="1" destOrd="0" presId="urn:microsoft.com/office/officeart/2005/8/layout/pList1"/>
    <dgm:cxn modelId="{F724192E-B3AC-46A1-A42C-6307ADA08BB5}" type="presParOf" srcId="{B3CE7673-C03D-41EE-B90F-2CF5E520AF04}" destId="{4AD837FF-390A-44D4-B3D4-F867A3175A92}" srcOrd="1" destOrd="0" presId="urn:microsoft.com/office/officeart/2005/8/layout/pList1"/>
    <dgm:cxn modelId="{27D57A45-B881-4720-8456-8C1E2C099CB6}" type="presParOf" srcId="{B3CE7673-C03D-41EE-B90F-2CF5E520AF04}" destId="{610F226F-F746-412E-833A-6540E3A394AF}" srcOrd="2" destOrd="0" presId="urn:microsoft.com/office/officeart/2005/8/layout/pList1"/>
    <dgm:cxn modelId="{B9131983-0B0B-4612-94AE-D886A9615FD4}" type="presParOf" srcId="{610F226F-F746-412E-833A-6540E3A394AF}" destId="{757B839D-7B20-456D-B4B6-143DC0100211}" srcOrd="0" destOrd="0" presId="urn:microsoft.com/office/officeart/2005/8/layout/pList1"/>
    <dgm:cxn modelId="{764AF8D9-509D-4EEC-8AB5-64F4B489C3B7}" type="presParOf" srcId="{610F226F-F746-412E-833A-6540E3A394AF}" destId="{CDD1B923-0554-47D2-B5DA-2B4A636516FF}" srcOrd="1" destOrd="0" presId="urn:microsoft.com/office/officeart/2005/8/layout/pList1"/>
    <dgm:cxn modelId="{1746DFF4-5C91-4AA0-A19B-C76335AA8123}" type="presParOf" srcId="{B3CE7673-C03D-41EE-B90F-2CF5E520AF04}" destId="{907018E0-5C68-4683-9259-22127472F2EE}" srcOrd="3" destOrd="0" presId="urn:microsoft.com/office/officeart/2005/8/layout/pList1"/>
    <dgm:cxn modelId="{E5C46C17-EFB2-42B6-BDD7-636F13251CC1}" type="presParOf" srcId="{B3CE7673-C03D-41EE-B90F-2CF5E520AF04}" destId="{9691DEBC-95E9-4C4A-AE54-3561F1674664}" srcOrd="4" destOrd="0" presId="urn:microsoft.com/office/officeart/2005/8/layout/pList1"/>
    <dgm:cxn modelId="{80313E4D-156D-464A-BBCE-809F1A9D330E}" type="presParOf" srcId="{9691DEBC-95E9-4C4A-AE54-3561F1674664}" destId="{904D2415-2BA8-4F18-9433-3CE93F7B6EAA}" srcOrd="0" destOrd="0" presId="urn:microsoft.com/office/officeart/2005/8/layout/pList1"/>
    <dgm:cxn modelId="{A146B566-17DA-44D2-B34C-3794448E6EDD}" type="presParOf" srcId="{9691DEBC-95E9-4C4A-AE54-3561F1674664}" destId="{4525255B-8D77-4012-BE5E-E4EB429C9CB4}" srcOrd="1" destOrd="0" presId="urn:microsoft.com/office/officeart/2005/8/layout/pList1"/>
    <dgm:cxn modelId="{3303AB42-AF21-4CA0-8484-D7082CA67F54}" type="presParOf" srcId="{B3CE7673-C03D-41EE-B90F-2CF5E520AF04}" destId="{2B5FBB3F-79ED-458B-83BF-DF41CF3FD8D8}" srcOrd="5" destOrd="0" presId="urn:microsoft.com/office/officeart/2005/8/layout/pList1"/>
    <dgm:cxn modelId="{571711CE-C74F-4070-AE1B-0ABF7E5E4826}" type="presParOf" srcId="{B3CE7673-C03D-41EE-B90F-2CF5E520AF04}" destId="{FE4C2667-826C-4D17-8327-DE96F1172358}" srcOrd="6" destOrd="0" presId="urn:microsoft.com/office/officeart/2005/8/layout/pList1"/>
    <dgm:cxn modelId="{3975D0CC-4824-4713-BD02-7BD623755C26}" type="presParOf" srcId="{FE4C2667-826C-4D17-8327-DE96F1172358}" destId="{5C4AF684-2DF3-4B8B-966D-28B11D58D499}" srcOrd="0" destOrd="0" presId="urn:microsoft.com/office/officeart/2005/8/layout/pList1"/>
    <dgm:cxn modelId="{62A6C5AB-2A5A-46CC-838D-121C0D7230E0}" type="presParOf" srcId="{FE4C2667-826C-4D17-8327-DE96F1172358}" destId="{9FE05CCC-A7F8-4C62-8BFB-B92E514CF5B4}" srcOrd="1" destOrd="0" presId="urn:microsoft.com/office/officeart/2005/8/layout/pList1"/>
    <dgm:cxn modelId="{07AC3863-AC46-4FB1-8C20-4766AA430225}" type="presParOf" srcId="{B3CE7673-C03D-41EE-B90F-2CF5E520AF04}" destId="{6A455F28-970E-411E-A107-C77DE1FF0DAB}" srcOrd="7" destOrd="0" presId="urn:microsoft.com/office/officeart/2005/8/layout/pList1"/>
    <dgm:cxn modelId="{FE5FBAFE-CE40-4ADE-9435-2418FE6455FB}" type="presParOf" srcId="{B3CE7673-C03D-41EE-B90F-2CF5E520AF04}" destId="{1A6DBF43-7F9A-4A0E-9505-E13ADF1F5246}" srcOrd="8" destOrd="0" presId="urn:microsoft.com/office/officeart/2005/8/layout/pList1"/>
    <dgm:cxn modelId="{6E812F6A-49D2-4E9D-9039-E09DB927CE26}" type="presParOf" srcId="{1A6DBF43-7F9A-4A0E-9505-E13ADF1F5246}" destId="{4CBDC65A-48E1-48B3-9145-1F0726CA8B43}" srcOrd="0" destOrd="0" presId="urn:microsoft.com/office/officeart/2005/8/layout/pList1"/>
    <dgm:cxn modelId="{51B0EF42-583C-4F6C-88BB-60FCC16CFF7F}" type="presParOf" srcId="{1A6DBF43-7F9A-4A0E-9505-E13ADF1F5246}" destId="{888CD5AF-F0C3-4E6E-AB9C-7E49EE3ED2D0}" srcOrd="1" destOrd="0" presId="urn:microsoft.com/office/officeart/2005/8/layout/pList1"/>
    <dgm:cxn modelId="{DCCCAA73-4304-41DB-A10A-394E5D4F4F51}" type="presParOf" srcId="{B3CE7673-C03D-41EE-B90F-2CF5E520AF04}" destId="{9D3A4D7A-A013-4219-91F0-B0B12BAC3EE2}" srcOrd="9" destOrd="0" presId="urn:microsoft.com/office/officeart/2005/8/layout/pList1"/>
    <dgm:cxn modelId="{280D726C-F251-4694-AC73-6ADAEF87619A}" type="presParOf" srcId="{B3CE7673-C03D-41EE-B90F-2CF5E520AF04}" destId="{8DCB1915-ED0C-499F-AD12-1FE7390FC966}" srcOrd="10" destOrd="0" presId="urn:microsoft.com/office/officeart/2005/8/layout/pList1"/>
    <dgm:cxn modelId="{6CE2E003-51BB-4D7A-9351-10CD13925461}" type="presParOf" srcId="{8DCB1915-ED0C-499F-AD12-1FE7390FC966}" destId="{0A9C59B1-EF7A-4EE3-990B-90F62DBD97A6}" srcOrd="0" destOrd="0" presId="urn:microsoft.com/office/officeart/2005/8/layout/pList1"/>
    <dgm:cxn modelId="{431A4664-6968-4B03-9C79-7DC6C31C3D28}" type="presParOf" srcId="{8DCB1915-ED0C-499F-AD12-1FE7390FC966}" destId="{A76C2F7A-02A4-4F61-B3CF-7C2E22359C45}" srcOrd="1" destOrd="0" presId="urn:microsoft.com/office/officeart/2005/8/layout/pList1"/>
    <dgm:cxn modelId="{EEE43332-670F-448A-8929-F8E0C6E303F6}" type="presParOf" srcId="{B3CE7673-C03D-41EE-B90F-2CF5E520AF04}" destId="{50F50E75-1859-44CF-B562-34809192FFE1}" srcOrd="11" destOrd="0" presId="urn:microsoft.com/office/officeart/2005/8/layout/pList1"/>
    <dgm:cxn modelId="{59EAE67C-C44E-42D6-BFA5-F71283FC383B}" type="presParOf" srcId="{B3CE7673-C03D-41EE-B90F-2CF5E520AF04}" destId="{BE6957F9-3152-4FD4-B682-97CFE161C1A5}" srcOrd="12" destOrd="0" presId="urn:microsoft.com/office/officeart/2005/8/layout/pList1"/>
    <dgm:cxn modelId="{31763A0D-654A-4AEA-9F9B-66585B178F9A}" type="presParOf" srcId="{BE6957F9-3152-4FD4-B682-97CFE161C1A5}" destId="{4F6CC5CB-B937-457C-8DFC-B65159823B9E}" srcOrd="0" destOrd="0" presId="urn:microsoft.com/office/officeart/2005/8/layout/pList1"/>
    <dgm:cxn modelId="{A049AD30-7DD8-4AD9-A23C-314E931B2C49}" type="presParOf" srcId="{BE6957F9-3152-4FD4-B682-97CFE161C1A5}" destId="{C8F6436D-D0B0-426F-8EAB-9F96A44736FE}" srcOrd="1" destOrd="0" presId="urn:microsoft.com/office/officeart/2005/8/layout/pList1"/>
    <dgm:cxn modelId="{12506FCA-A15D-4FF3-83E5-D2851E091F14}" type="presParOf" srcId="{B3CE7673-C03D-41EE-B90F-2CF5E520AF04}" destId="{031EAC3D-FA30-4E00-9F3D-4B1DEFAE6006}" srcOrd="13" destOrd="0" presId="urn:microsoft.com/office/officeart/2005/8/layout/pList1"/>
    <dgm:cxn modelId="{D0C5A45E-E7BE-4B7C-BBB3-211407C2336F}" type="presParOf" srcId="{B3CE7673-C03D-41EE-B90F-2CF5E520AF04}" destId="{F5153473-E5E0-4743-8102-C9425713DAD5}" srcOrd="14" destOrd="0" presId="urn:microsoft.com/office/officeart/2005/8/layout/pList1"/>
    <dgm:cxn modelId="{716F5314-614B-47A2-B355-BD912F91E546}" type="presParOf" srcId="{F5153473-E5E0-4743-8102-C9425713DAD5}" destId="{F95BCE85-5770-4976-8131-85D8FBC85E8A}" srcOrd="0" destOrd="0" presId="urn:microsoft.com/office/officeart/2005/8/layout/pList1"/>
    <dgm:cxn modelId="{3FB48395-4F7A-41EA-8CC0-5F4568E55EA6}" type="presParOf" srcId="{F5153473-E5E0-4743-8102-C9425713DAD5}" destId="{9BB03BA7-5AA5-494E-BEBE-CF14B064CDCD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D0433A-8C1E-44AF-96CE-D90F56042720}">
      <dsp:nvSpPr>
        <dsp:cNvPr id="0" name=""/>
        <dsp:cNvSpPr/>
      </dsp:nvSpPr>
      <dsp:spPr>
        <a:xfrm>
          <a:off x="430225" y="0"/>
          <a:ext cx="2494059" cy="1718406"/>
        </a:xfrm>
        <a:prstGeom prst="roundRect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E757CD2-5AC5-4C31-9D32-1EFB8D294F36}">
      <dsp:nvSpPr>
        <dsp:cNvPr id="0" name=""/>
        <dsp:cNvSpPr/>
      </dsp:nvSpPr>
      <dsp:spPr>
        <a:xfrm>
          <a:off x="465042" y="1629788"/>
          <a:ext cx="2494059" cy="925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noProof="0" dirty="0"/>
            <a:t>Er versenkte </a:t>
          </a:r>
          <a:br>
            <a:rPr lang="de-DE" sz="1800" b="1" kern="1200" noProof="0" dirty="0"/>
          </a:br>
          <a:r>
            <a:rPr lang="de-DE" sz="1800" b="1" kern="1200" noProof="0" dirty="0"/>
            <a:t>die ägyptische Armee im Roten Meer </a:t>
          </a:r>
          <a:br>
            <a:rPr lang="de-DE" sz="1800" b="1" kern="1200" noProof="0" dirty="0"/>
          </a:br>
          <a:r>
            <a:rPr lang="de-DE" sz="1800" b="1" kern="1200" noProof="0" dirty="0"/>
            <a:t>(2. Mo 14,24-28).</a:t>
          </a:r>
          <a:endParaRPr lang="en-US" sz="1800" kern="1200" noProof="0" dirty="0"/>
        </a:p>
      </dsp:txBody>
      <dsp:txXfrm>
        <a:off x="465042" y="1629788"/>
        <a:ext cx="2494059" cy="925296"/>
      </dsp:txXfrm>
    </dsp:sp>
    <dsp:sp modelId="{757B839D-7B20-456D-B4B6-143DC0100211}">
      <dsp:nvSpPr>
        <dsp:cNvPr id="0" name=""/>
        <dsp:cNvSpPr/>
      </dsp:nvSpPr>
      <dsp:spPr>
        <a:xfrm>
          <a:off x="3173795" y="0"/>
          <a:ext cx="2494059" cy="1718406"/>
        </a:xfrm>
        <a:prstGeom prst="roundRect">
          <a:avLst/>
        </a:prstGeom>
        <a:blipFill dpi="0"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505"/>
          </a:stretch>
        </a:blipFill>
        <a:ln w="38100" cap="flat" cmpd="sng" algn="ctr">
          <a:solidFill>
            <a:schemeClr val="accent2">
              <a:lumMod val="60000"/>
              <a:lumOff val="40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DD1B923-0554-47D2-B5DA-2B4A636516FF}">
      <dsp:nvSpPr>
        <dsp:cNvPr id="0" name=""/>
        <dsp:cNvSpPr/>
      </dsp:nvSpPr>
      <dsp:spPr>
        <a:xfrm>
          <a:off x="3156736" y="1698038"/>
          <a:ext cx="2494059" cy="925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noProof="0" dirty="0"/>
            <a:t>Er setzte Hagel gegen die Kanaaniter ein (Josua 10,11)</a:t>
          </a:r>
          <a:endParaRPr lang="en-US" sz="1800" kern="1200" noProof="0" dirty="0"/>
        </a:p>
      </dsp:txBody>
      <dsp:txXfrm>
        <a:off x="3156736" y="1698038"/>
        <a:ext cx="2494059" cy="925296"/>
      </dsp:txXfrm>
    </dsp:sp>
    <dsp:sp modelId="{904D2415-2BA8-4F18-9433-3CE93F7B6EAA}">
      <dsp:nvSpPr>
        <dsp:cNvPr id="0" name=""/>
        <dsp:cNvSpPr/>
      </dsp:nvSpPr>
      <dsp:spPr>
        <a:xfrm>
          <a:off x="5917366" y="0"/>
          <a:ext cx="2494059" cy="1718406"/>
        </a:xfrm>
        <a:prstGeom prst="roundRect">
          <a:avLst/>
        </a:prstGeom>
        <a:blipFill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bg2">
              <a:lumMod val="50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525255B-8D77-4012-BE5E-E4EB429C9CB4}">
      <dsp:nvSpPr>
        <dsp:cNvPr id="0" name=""/>
        <dsp:cNvSpPr/>
      </dsp:nvSpPr>
      <dsp:spPr>
        <a:xfrm>
          <a:off x="5999894" y="1657103"/>
          <a:ext cx="2494059" cy="925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noProof="0" dirty="0"/>
            <a:t>Er vernichtete diejenigen, </a:t>
          </a:r>
          <a:br>
            <a:rPr lang="de-DE" sz="1800" b="1" kern="1200" noProof="0" dirty="0"/>
          </a:br>
          <a:r>
            <a:rPr lang="de-DE" sz="1800" b="1" kern="1200" noProof="0" dirty="0"/>
            <a:t>die Elia  verachteten </a:t>
          </a:r>
          <a:br>
            <a:rPr lang="de-DE" sz="1800" b="1" kern="1200" noProof="0" dirty="0"/>
          </a:br>
          <a:r>
            <a:rPr lang="de-DE" sz="1800" b="1" kern="1200" noProof="0" dirty="0"/>
            <a:t>(2. Könige 1,9-10).</a:t>
          </a:r>
          <a:endParaRPr lang="en-US" sz="1800" kern="1200" noProof="0" dirty="0"/>
        </a:p>
      </dsp:txBody>
      <dsp:txXfrm>
        <a:off x="5999894" y="1657103"/>
        <a:ext cx="2494059" cy="925296"/>
      </dsp:txXfrm>
    </dsp:sp>
    <dsp:sp modelId="{5C4AF684-2DF3-4B8B-966D-28B11D58D499}">
      <dsp:nvSpPr>
        <dsp:cNvPr id="0" name=""/>
        <dsp:cNvSpPr/>
      </dsp:nvSpPr>
      <dsp:spPr>
        <a:xfrm>
          <a:off x="8735121" y="0"/>
          <a:ext cx="2494059" cy="1718406"/>
        </a:xfrm>
        <a:prstGeom prst="roundRect">
          <a:avLst/>
        </a:prstGeom>
        <a:blipFill rotWithShape="1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2">
              <a:lumMod val="50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FE05CCC-A7F8-4C62-8BFB-B92E514CF5B4}">
      <dsp:nvSpPr>
        <dsp:cNvPr id="0" name=""/>
        <dsp:cNvSpPr/>
      </dsp:nvSpPr>
      <dsp:spPr>
        <a:xfrm>
          <a:off x="8729148" y="1687823"/>
          <a:ext cx="2642430" cy="925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noProof="0" dirty="0"/>
            <a:t>Er sandte Bären gegen diejenigen, die Elisa </a:t>
          </a:r>
          <a:br>
            <a:rPr lang="de-DE" sz="1800" b="1" kern="1200" noProof="0" dirty="0"/>
          </a:br>
          <a:r>
            <a:rPr lang="de-DE" sz="1800" b="1" kern="1200" noProof="0" dirty="0"/>
            <a:t>verspotteten </a:t>
          </a:r>
          <a:br>
            <a:rPr lang="de-DE" sz="1800" b="1" kern="1200" noProof="0" dirty="0"/>
          </a:br>
          <a:r>
            <a:rPr lang="de-DE" sz="1800" b="1" kern="1200" noProof="0" dirty="0"/>
            <a:t>(2 Könige 2:23-24)</a:t>
          </a:r>
          <a:endParaRPr lang="en-US" sz="1800" kern="1200" noProof="0" dirty="0"/>
        </a:p>
      </dsp:txBody>
      <dsp:txXfrm>
        <a:off x="8729148" y="1687823"/>
        <a:ext cx="2642430" cy="925296"/>
      </dsp:txXfrm>
    </dsp:sp>
    <dsp:sp modelId="{4CBDC65A-48E1-48B3-9145-1F0726CA8B43}">
      <dsp:nvSpPr>
        <dsp:cNvPr id="0" name=""/>
        <dsp:cNvSpPr/>
      </dsp:nvSpPr>
      <dsp:spPr>
        <a:xfrm>
          <a:off x="171130" y="2892356"/>
          <a:ext cx="2494059" cy="1718406"/>
        </a:xfrm>
        <a:prstGeom prst="roundRect">
          <a:avLst/>
        </a:prstGeom>
        <a:blipFill dpi="0" rotWithShape="1"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88CD5AF-F0C3-4E6E-AB9C-7E49EE3ED2D0}">
      <dsp:nvSpPr>
        <dsp:cNvPr id="0" name=""/>
        <dsp:cNvSpPr/>
      </dsp:nvSpPr>
      <dsp:spPr>
        <a:xfrm>
          <a:off x="93552" y="4486913"/>
          <a:ext cx="2649214" cy="925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noProof="0" dirty="0"/>
            <a:t>Er erreichte Frieden, indem er die syrische Armee blendete </a:t>
          </a:r>
          <a:br>
            <a:rPr lang="de-DE" sz="1800" b="1" kern="1200" noProof="0" dirty="0"/>
          </a:br>
          <a:r>
            <a:rPr lang="de-DE" sz="1800" b="1" kern="1200" noProof="0" dirty="0"/>
            <a:t>(2. Kö 6:14-23).</a:t>
          </a:r>
          <a:endParaRPr lang="en-US" sz="1800" kern="1200" noProof="0" dirty="0"/>
        </a:p>
      </dsp:txBody>
      <dsp:txXfrm>
        <a:off x="93552" y="4486913"/>
        <a:ext cx="2649214" cy="925296"/>
      </dsp:txXfrm>
    </dsp:sp>
    <dsp:sp modelId="{0A9C59B1-EF7A-4EE3-990B-90F62DBD97A6}">
      <dsp:nvSpPr>
        <dsp:cNvPr id="0" name=""/>
        <dsp:cNvSpPr/>
      </dsp:nvSpPr>
      <dsp:spPr>
        <a:xfrm>
          <a:off x="3189832" y="2875447"/>
          <a:ext cx="2494059" cy="1718406"/>
        </a:xfrm>
        <a:prstGeom prst="roundRect">
          <a:avLst/>
        </a:prstGeom>
        <a:blipFill rotWithShape="1">
          <a:blip xmlns:r="http://schemas.openxmlformats.org/officeDocument/2006/relationships"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rgbClr val="7030A0"/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76C2F7A-02A4-4F61-B3CF-7C2E22359C45}">
      <dsp:nvSpPr>
        <dsp:cNvPr id="0" name=""/>
        <dsp:cNvSpPr/>
      </dsp:nvSpPr>
      <dsp:spPr>
        <a:xfrm>
          <a:off x="2763972" y="4548769"/>
          <a:ext cx="3345780" cy="925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noProof="0" dirty="0"/>
            <a:t>Er brachte Ammoniter und Moabiter dazu, gegen-einander zu kämpfen </a:t>
          </a:r>
          <a:br>
            <a:rPr lang="de-DE" sz="1800" b="1" kern="1200" noProof="0" dirty="0"/>
          </a:br>
          <a:r>
            <a:rPr lang="de-DE" sz="1800" b="1" kern="1200" noProof="0" dirty="0"/>
            <a:t>(2. </a:t>
          </a:r>
          <a:r>
            <a:rPr lang="de-DE" sz="1800" b="1" kern="1200" noProof="0" dirty="0" err="1"/>
            <a:t>Chr</a:t>
          </a:r>
          <a:r>
            <a:rPr lang="de-DE" sz="1800" b="1" kern="1200" noProof="0" dirty="0"/>
            <a:t> 20:15-17, 22-24).</a:t>
          </a:r>
          <a:endParaRPr lang="en-US" sz="1800" kern="1200" noProof="0" dirty="0"/>
        </a:p>
      </dsp:txBody>
      <dsp:txXfrm>
        <a:off x="2763972" y="4548769"/>
        <a:ext cx="3345780" cy="925296"/>
      </dsp:txXfrm>
    </dsp:sp>
    <dsp:sp modelId="{4F6CC5CB-B937-457C-8DFC-B65159823B9E}">
      <dsp:nvSpPr>
        <dsp:cNvPr id="0" name=""/>
        <dsp:cNvSpPr/>
      </dsp:nvSpPr>
      <dsp:spPr>
        <a:xfrm>
          <a:off x="6217251" y="2909163"/>
          <a:ext cx="2494059" cy="1718406"/>
        </a:xfrm>
        <a:prstGeom prst="roundRect">
          <a:avLst/>
        </a:prstGeom>
        <a:blipFill dpi="0" rotWithShape="1"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tx1">
              <a:lumMod val="65000"/>
              <a:lumOff val="35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8F6436D-D0B0-426F-8EAB-9F96A44736FE}">
      <dsp:nvSpPr>
        <dsp:cNvPr id="0" name=""/>
        <dsp:cNvSpPr/>
      </dsp:nvSpPr>
      <dsp:spPr>
        <a:xfrm>
          <a:off x="6228499" y="4537517"/>
          <a:ext cx="2494059" cy="925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noProof="0" dirty="0"/>
            <a:t>Er tötete </a:t>
          </a:r>
          <a:br>
            <a:rPr lang="de-DE" sz="1800" b="1" kern="1200" noProof="0" dirty="0"/>
          </a:br>
          <a:r>
            <a:rPr lang="de-DE" sz="1800" b="1" kern="1200" noProof="0" dirty="0"/>
            <a:t>185.000 Assyrer </a:t>
          </a:r>
          <a:br>
            <a:rPr lang="de-DE" sz="1800" b="1" kern="1200" noProof="0" dirty="0"/>
          </a:br>
          <a:r>
            <a:rPr lang="de-DE" sz="1800" b="1" kern="1200" noProof="0" dirty="0"/>
            <a:t>in einer Nacht </a:t>
          </a:r>
          <a:br>
            <a:rPr lang="de-DE" sz="1800" b="1" kern="1200" noProof="0" dirty="0"/>
          </a:br>
          <a:r>
            <a:rPr lang="de-DE" sz="1800" b="1" kern="1200" noProof="0" dirty="0"/>
            <a:t>(2. Kö 19:35)</a:t>
          </a:r>
          <a:endParaRPr lang="en-US" sz="1800" kern="1200" noProof="0" dirty="0"/>
        </a:p>
      </dsp:txBody>
      <dsp:txXfrm>
        <a:off x="6228499" y="4537517"/>
        <a:ext cx="2494059" cy="925296"/>
      </dsp:txXfrm>
    </dsp:sp>
    <dsp:sp modelId="{F95BCE85-5770-4976-8131-85D8FBC85E8A}">
      <dsp:nvSpPr>
        <dsp:cNvPr id="0" name=""/>
        <dsp:cNvSpPr/>
      </dsp:nvSpPr>
      <dsp:spPr>
        <a:xfrm>
          <a:off x="9239532" y="2943668"/>
          <a:ext cx="2494059" cy="1718406"/>
        </a:xfrm>
        <a:prstGeom prst="roundRect">
          <a:avLst/>
        </a:prstGeom>
        <a:blipFill dpi="0" rotWithShape="1">
          <a:blip xmlns:r="http://schemas.openxmlformats.org/officeDocument/2006/relationships"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210"/>
          </a:stretch>
        </a:blipFill>
        <a:ln w="38100" cap="flat" cmpd="sng" algn="ctr">
          <a:solidFill>
            <a:schemeClr val="bg1"/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BB03BA7-5AA5-494E-BEBE-CF14B064CDCD}">
      <dsp:nvSpPr>
        <dsp:cNvPr id="0" name=""/>
        <dsp:cNvSpPr/>
      </dsp:nvSpPr>
      <dsp:spPr>
        <a:xfrm>
          <a:off x="9238560" y="4506751"/>
          <a:ext cx="2494059" cy="925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noProof="0" dirty="0"/>
            <a:t>Er sandte eine tödliche Krankheit über Herodes </a:t>
          </a:r>
          <a:br>
            <a:rPr lang="de-DE" sz="1800" b="1" kern="1200" noProof="0" dirty="0"/>
          </a:br>
          <a:r>
            <a:rPr lang="de-DE" sz="1800" b="1" kern="1200" noProof="0" dirty="0"/>
            <a:t>(Apg 12:21-23)</a:t>
          </a:r>
          <a:endParaRPr lang="en-US" sz="1800" kern="1200" noProof="0" dirty="0"/>
        </a:p>
      </dsp:txBody>
      <dsp:txXfrm>
        <a:off x="9238560" y="4506751"/>
        <a:ext cx="2494059" cy="9252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57C7C-F15F-4311-A88C-B27328FF30FE}" type="datetimeFigureOut">
              <a:rPr lang="de-DE" smtClean="0"/>
              <a:t>24.10.2025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2B9C87-510C-451E-80DF-9648FFCE211D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0145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B9C87-510C-451E-80DF-9648FFCE211D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7582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B9C87-510C-451E-80DF-9648FFCE211D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3113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B9C87-510C-451E-80DF-9648FFCE211D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2344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B9C87-510C-451E-80DF-9648FFCE211D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314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B9C87-510C-451E-80DF-9648FFCE211D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25859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B9C87-510C-451E-80DF-9648FFCE211D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853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1DB611-5819-19F1-03A4-E863968235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3D067D4-04C1-C5A2-17B6-EB599094A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F79344-765A-8B08-9FC7-B13524BD1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24/10/2025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19D79CF-EE91-2A07-190E-F88D62DA4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E9A8EB-6E8B-6ABA-077B-B249FF8F1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265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C56B3E-6BDE-96CF-ADEC-0E674024F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6232BBA-ED92-9C37-6AA8-E3CBF41ED4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C28329-5130-E671-B8D4-03F9D0785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24/10/2025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0F50157-3252-69C4-0992-EE3B01BC3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734A6F-3C05-8587-C40C-5298D7EDF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607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51BB6DA-51C7-73AC-4CE6-40661462A2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1BEE882-2260-32B4-3CC4-F866AE4674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F89013A-3208-D288-B110-FEE0B05CC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24/10/2025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1D0304-0B5C-6F39-7426-9C4E483A7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547C2B-AC15-F6F5-D8B7-C9D50C0D3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069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284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577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268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735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902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399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808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711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31D488-ED4D-D74B-5BF2-EF6C2AFF8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A64365C-DAC5-635C-EA4C-8DFE6F9792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CF45BDD-2936-45D7-BBED-1DB3CB6F6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24/10/2025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822E543-F863-0CA9-1A13-8690F8772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DBBB22A-CF1A-4C69-60BE-A810EB7D5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008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59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074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933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4EC2F2-8CA8-B2C2-BA10-5233FCC9C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B8BA24-E307-5196-74A4-90A2B768D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EE6C13D-5CAA-1CA8-DF7A-F07EC5D68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24/10/2025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D6CD371-E3A4-04CF-7E8D-CB8F5FB06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0C8F0B-059E-1E20-2EA4-C1ACE0C2C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931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18E162-1155-F346-4E3F-10BC417C2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E80D3CD-5760-7F44-34A3-7BF71CDC46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EDC31D9-5117-73B4-DEBB-04381114B3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495C58B-1810-8545-C7B3-3C157F278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24/10/2025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7225344-B33A-688C-BACB-FD2FB4667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8E7FD5D-4993-790D-F764-64F3C0557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381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D1E8E9-DF3E-EE90-B869-EA29BF615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6B13898-691B-BEC8-F496-8DA274665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D015C1A-8D6B-08CE-6359-EDB28656D5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4FF7B80-B434-F035-223F-2262C00722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266FF9C-477C-89C9-2450-341CC41F3F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7845E14-1B5E-5119-2616-DE11ED7C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24/10/2025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2A87CBD-11B3-282B-09CB-C6ED68C8D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623F8F7-A1CA-3715-6A98-A2CFC5D57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496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9EC1A5-B09C-B166-98F2-E078FB029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60FC15E-535A-7D17-ED6A-795478137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24/10/2025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EEA57FB-C890-10B6-F63F-19013F259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A7EA3D2-08F8-5EBC-B6F6-3DC088E3D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701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92F6205-2AAC-641B-2C0D-80491961F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24/10/2025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D6D9DED-F848-A543-D474-AA9210B05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C006A9A-1B45-3AFE-0D6E-9D9DC0D8E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630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77852B-EF20-2DCD-4F3F-F2D4AD6DA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375E488-E60C-C4D1-A783-E69319FB1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643ED53-E567-131D-4C8A-CC4C3EDAA1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F7F084C-9021-FF34-3F71-8E05572D6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24/10/2025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C6C2CC3-D58E-4A49-82D6-EDCC51CE4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FBB22A-93F7-3E4A-26E1-776C7A7B4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374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DE443C-761F-5130-0ACD-014DDE80D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1719585-48C9-A8C7-3DF2-8EB7557059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CC0126C-632C-3F43-B4CC-8A3E69B53A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BFE740C-6191-38D5-DB83-58696C0CE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24/10/2025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5AAF4E3-1EF9-AD32-50DA-22E07B4F0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8B20112-CDF5-6E23-A07D-15F00E4FD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631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422F8B1-039E-B6FE-4E7A-7BFF0BBC9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CF9EBCC-FCD3-5397-05F9-FE5A7BCA6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80ED72-F66D-9AC1-1C3D-762CDB185F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EA1199-37B4-4F6D-AB50-2ACF7FCD62AF}" type="datetimeFigureOut">
              <a:rPr lang="es-ES" smtClean="0"/>
              <a:t>24/10/2025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CB970DA-CBE9-F2AC-4F02-1049A7CEBA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70C11D3-B355-7F52-2E47-B2B8DD1DDC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7158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24/10/2025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9286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2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3.jpeg"/><Relationship Id="rId9" Type="http://schemas.microsoft.com/office/2007/relationships/diagramDrawing" Target="../diagrams/drawing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5.jpeg"/><Relationship Id="rId7" Type="http://schemas.openxmlformats.org/officeDocument/2006/relationships/image" Target="../media/image12.png"/><Relationship Id="rId12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jp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5FBFC2-0960-C9B3-0E68-ADE43075B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A1BC79C-2CB9-F701-4E6D-AE1F2F259CBD}"/>
              </a:ext>
            </a:extLst>
          </p:cNvPr>
          <p:cNvSpPr txBox="1"/>
          <p:nvPr/>
        </p:nvSpPr>
        <p:spPr>
          <a:xfrm>
            <a:off x="367649" y="843677"/>
            <a:ext cx="535305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 KONFLIKT HINTER ALLEN KONFLIKTEN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BE26351-3123-4F00-A98D-4B49D6304629}"/>
              </a:ext>
            </a:extLst>
          </p:cNvPr>
          <p:cNvSpPr txBox="1"/>
          <p:nvPr/>
        </p:nvSpPr>
        <p:spPr>
          <a:xfrm>
            <a:off x="1246997" y="6460514"/>
            <a:ext cx="3244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noProof="0" dirty="0" err="1">
                <a:solidFill>
                  <a:srgbClr val="FAD5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Lesktion</a:t>
            </a:r>
            <a:r>
              <a:rPr lang="en-US" b="1" noProof="0" dirty="0">
                <a:solidFill>
                  <a:srgbClr val="FAD5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4, 25. Oktober 2025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AA39FB3-893F-45E9-7CA0-067FB2703908}"/>
              </a:ext>
            </a:extLst>
          </p:cNvPr>
          <p:cNvPic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8_I9INZxMAAAAlAAAAEQAAAA0AAAAAkAAAAEgAAACQAAAASAAAAAAAAAAAAAAAAAAAAAEAAABQAAAAAAAAAAAA4D8AAAAAAADgPwAAAAAAAOA/AAAAAAAA4D8AAAAAAADgPwAAAAAAAOA/AAAAAAAA4D8AAAAAAADgPwAAAAAAAOA/AAAAAAAA4D8CAAAAjAAAAAAAAAAAAAAAFWCC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o6OgKAAAAACgAAAAoAAAAZAAAAGQAAAAAAAAAzMzMAAAAAABQAAAAUAAAAGQAAABkAAAAAAAAAAcAAAA4AAAAAAAAAAAAAAAAAAAA////AAAAAAAAAAAAAAAAAAAAAAAAAAAAAAAAAAAAAABkAAAAZAAAAAAAAAAjAAAABAAAAGQAAAAXAAAAFAAAAAAAAAAAAAAA/38AAP9/AAAAAAAACQAAAAQAAAAAAAE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BVgggX///8BAAAAAAAAAAAAAAAAAAAAAAAAAAAAAAAAAAAAAAAAAAAAAAACf39/AOjo6APMzMwAwMD/AH9/fwAAAAAAAAAAAAAAAAD///8AAAAAACEAAAAYAAAAFAAAAJEGAAA7JgAA+iEAAO0nAAAQAAAAJgAAAAgAAAD//////////zAAAAAUAAAAAAAAAAAA//8AAAEAAAD//wAAAQA="/>
              </a:ext>
            </a:extLst>
          </p:cNvPicPr>
          <p:nvPr/>
        </p:nvPicPr>
        <p:blipFill>
          <a:blip r:embed="rId3">
            <a:alphaModFix/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7000"/>
                    </a14:imgEffect>
                    <a14:imgEffect>
                      <a14:colorTemperature colorTemp="5936"/>
                    </a14:imgEffect>
                    <a14:imgEffect>
                      <a14:saturation sat="304000"/>
                    </a14:imgEffect>
                    <a14:imgEffect>
                      <a14:brightnessContrast bright="-41000" contrast="9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9490738" y="4074154"/>
            <a:ext cx="318894" cy="5083629"/>
          </a:xfrm>
          <a:prstGeom prst="rect">
            <a:avLst/>
          </a:prstGeom>
          <a:solidFill>
            <a:srgbClr val="8E459D"/>
          </a:solidFill>
          <a:ln>
            <a:noFill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59322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76F079-9821-ACF8-F91A-F83B3B0B8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C1E5110-A8EA-6007-4082-94CED298C436}"/>
              </a:ext>
            </a:extLst>
          </p:cNvPr>
          <p:cNvSpPr txBox="1"/>
          <p:nvPr/>
        </p:nvSpPr>
        <p:spPr>
          <a:xfrm>
            <a:off x="5786360" y="981765"/>
            <a:ext cx="54266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noProof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77000"/>
                    </a:srgbClr>
                  </a:outerShdw>
                </a:effectLst>
                <a:latin typeface="Candara" panose="020E0502030303020204" pitchFamily="34" charset="0"/>
              </a:rPr>
              <a:t>“</a:t>
            </a:r>
            <a:r>
              <a:rPr lang="de-DE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77000"/>
                    </a:srgbClr>
                  </a:outerShdw>
                </a:effectLst>
                <a:latin typeface="Candara" panose="020E0502030303020204" pitchFamily="34" charset="0"/>
              </a:rPr>
              <a:t>Der HERR ist der rechte Kriegsmann, </a:t>
            </a:r>
            <a:br>
              <a:rPr lang="de-DE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77000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de-DE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77000"/>
                    </a:srgbClr>
                  </a:outerShdw>
                </a:effectLst>
                <a:latin typeface="Candara" panose="020E0502030303020204" pitchFamily="34" charset="0"/>
              </a:rPr>
              <a:t>HERR ist sein Name.</a:t>
            </a:r>
            <a:r>
              <a:rPr lang="en-US" sz="2400" b="1" noProof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77000"/>
                    </a:srgbClr>
                  </a:outerShdw>
                </a:effectLst>
                <a:latin typeface="Candara" panose="020E0502030303020204" pitchFamily="34" charset="0"/>
              </a:rPr>
              <a:t>”  </a:t>
            </a:r>
            <a:r>
              <a:rPr lang="en-US" b="1" noProof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77000"/>
                    </a:srgbClr>
                  </a:outerShdw>
                </a:effectLst>
                <a:latin typeface="Candara" panose="020E0502030303020204" pitchFamily="34" charset="0"/>
              </a:rPr>
              <a:t>(2. Mose 15:3)</a:t>
            </a:r>
          </a:p>
        </p:txBody>
      </p:sp>
      <p:pic>
        <p:nvPicPr>
          <p:cNvPr id="12" name="Imagen 11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A33F9BE2-74E3-C687-9530-D5ABBFF2AA2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97264"/>
            <a:ext cx="5217016" cy="520584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2FB823AC-90AA-1204-1FC2-94BAC424405D}"/>
              </a:ext>
            </a:extLst>
          </p:cNvPr>
          <p:cNvSpPr txBox="1"/>
          <p:nvPr/>
        </p:nvSpPr>
        <p:spPr>
          <a:xfrm>
            <a:off x="5217016" y="2614346"/>
            <a:ext cx="6974984" cy="3616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800" b="1" dirty="0"/>
              <a:t>GOTT möchte </a:t>
            </a:r>
            <a:br>
              <a:rPr lang="de-DE" sz="2800" b="1" dirty="0"/>
            </a:br>
            <a:r>
              <a:rPr lang="de-DE" sz="2800" b="1" dirty="0"/>
              <a:t>das Böse von der Erde tilgen. </a:t>
            </a:r>
          </a:p>
          <a:p>
            <a:pPr algn="ctr">
              <a:spcBef>
                <a:spcPts val="600"/>
              </a:spcBef>
            </a:pPr>
            <a:br>
              <a:rPr lang="de-DE" sz="2800" b="1" dirty="0"/>
            </a:br>
            <a:r>
              <a:rPr lang="de-DE" sz="2800" b="1" dirty="0"/>
              <a:t>Deshalb vertrieb Er </a:t>
            </a:r>
            <a:br>
              <a:rPr lang="de-DE" sz="2800" b="1" dirty="0"/>
            </a:br>
            <a:r>
              <a:rPr lang="de-DE" sz="2800" b="1" dirty="0"/>
              <a:t>diejenigen aus Kanaan, </a:t>
            </a:r>
            <a:br>
              <a:rPr lang="de-DE" sz="2800" b="1" dirty="0"/>
            </a:br>
            <a:r>
              <a:rPr lang="de-DE" sz="2800" b="1" dirty="0"/>
              <a:t>die sich für Satan entschieden hatten </a:t>
            </a:r>
            <a:br>
              <a:rPr lang="de-DE" sz="2800" b="1" dirty="0"/>
            </a:br>
            <a:r>
              <a:rPr lang="de-DE" sz="2800" b="1" dirty="0"/>
              <a:t>und gab das Land dem Volk, </a:t>
            </a:r>
            <a:br>
              <a:rPr lang="de-DE" sz="2800" b="1" dirty="0"/>
            </a:br>
            <a:r>
              <a:rPr lang="de-DE" sz="2800" b="1" dirty="0"/>
              <a:t>das sich auf GOTTES Seite gestellt hatte.</a:t>
            </a:r>
            <a:endParaRPr lang="en-US" sz="2800" b="1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CF8407D-A76D-ACBB-95BB-C70C892A42DD}"/>
              </a:ext>
            </a:extLst>
          </p:cNvPr>
          <p:cNvSpPr txBox="1"/>
          <p:nvPr/>
        </p:nvSpPr>
        <p:spPr>
          <a:xfrm>
            <a:off x="3888714" y="0"/>
            <a:ext cx="83032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 MÄCHTIGSTE KRIEGER</a:t>
            </a:r>
          </a:p>
        </p:txBody>
      </p:sp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5BBE0AD9-08C7-E887-8BA9-6868ADCC8A29}"/>
              </a:ext>
            </a:extLst>
          </p:cNvPr>
          <p:cNvSpPr/>
          <p:nvPr/>
        </p:nvSpPr>
        <p:spPr>
          <a:xfrm>
            <a:off x="0" y="123035"/>
            <a:ext cx="3216914" cy="1010440"/>
          </a:xfrm>
          <a:prstGeom prst="horizontalScroll">
            <a:avLst/>
          </a:prstGeom>
          <a:solidFill>
            <a:srgbClr val="DAE718">
              <a:alpha val="6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Di, 21. Okt ‘25 – </a:t>
            </a:r>
            <a:br>
              <a:rPr lang="de-DE" sz="2000" b="1" i="1" dirty="0">
                <a:solidFill>
                  <a:srgbClr val="6C0401"/>
                </a:solidFill>
              </a:rPr>
            </a:br>
            <a:r>
              <a:rPr lang="de-DE" sz="2000" b="1" i="1" dirty="0">
                <a:solidFill>
                  <a:srgbClr val="6C0401"/>
                </a:solidFill>
              </a:rPr>
              <a:t>Der HERR ist ein Krieger</a:t>
            </a:r>
          </a:p>
        </p:txBody>
      </p:sp>
    </p:spTree>
    <p:extLst>
      <p:ext uri="{BB962C8B-B14F-4D97-AF65-F5344CB8AC3E}">
        <p14:creationId xmlns:p14="http://schemas.microsoft.com/office/powerpoint/2010/main" val="219744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9C757C-1EA9-65E5-C477-829B39222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83793593-F5A3-0855-78CA-57A8CEA624D4}"/>
              </a:ext>
            </a:extLst>
          </p:cNvPr>
          <p:cNvSpPr txBox="1"/>
          <p:nvPr/>
        </p:nvSpPr>
        <p:spPr>
          <a:xfrm>
            <a:off x="6261775" y="805947"/>
            <a:ext cx="54266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noProof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77000"/>
                    </a:srgbClr>
                  </a:outerShdw>
                </a:effectLst>
                <a:latin typeface="Candara" panose="020E0502030303020204" pitchFamily="34" charset="0"/>
              </a:rPr>
              <a:t>“</a:t>
            </a:r>
            <a:r>
              <a:rPr lang="de-DE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77000"/>
                    </a:srgbClr>
                  </a:outerShdw>
                </a:effectLst>
                <a:latin typeface="Candara" panose="020E0502030303020204" pitchFamily="34" charset="0"/>
              </a:rPr>
              <a:t>Der HERR ist der rechte Kriegsmann, </a:t>
            </a:r>
            <a:br>
              <a:rPr lang="de-DE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77000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de-DE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77000"/>
                    </a:srgbClr>
                  </a:outerShdw>
                </a:effectLst>
                <a:latin typeface="Candara" panose="020E0502030303020204" pitchFamily="34" charset="0"/>
              </a:rPr>
              <a:t>HERR ist sein Name.</a:t>
            </a:r>
            <a:r>
              <a:rPr lang="en-US" sz="2400" b="1" noProof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77000"/>
                    </a:srgbClr>
                  </a:outerShdw>
                </a:effectLst>
                <a:latin typeface="Candara" panose="020E0502030303020204" pitchFamily="34" charset="0"/>
              </a:rPr>
              <a:t>”  </a:t>
            </a:r>
            <a:r>
              <a:rPr lang="en-US" b="1" noProof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77000"/>
                    </a:srgbClr>
                  </a:outerShdw>
                </a:effectLst>
                <a:latin typeface="Candara" panose="020E0502030303020204" pitchFamily="34" charset="0"/>
              </a:rPr>
              <a:t>(2. Mose 15:3)</a:t>
            </a:r>
          </a:p>
        </p:txBody>
      </p:sp>
      <p:pic>
        <p:nvPicPr>
          <p:cNvPr id="8" name="Imagen 7" descr="Un par de hombres sentados en un sofá&#10;&#10;El contenido generado por IA puede ser incorrecto.">
            <a:extLst>
              <a:ext uri="{FF2B5EF4-FFF2-40B4-BE49-F238E27FC236}">
                <a16:creationId xmlns:a16="http://schemas.microsoft.com/office/drawing/2014/main" id="{5B34C5F3-A5CE-1E04-D3DD-B27CC869C3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9"/>
          <a:stretch>
            <a:fillRect/>
          </a:stretch>
        </p:blipFill>
        <p:spPr>
          <a:xfrm>
            <a:off x="837472" y="1401672"/>
            <a:ext cx="6102484" cy="544056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301318A-B1F8-8360-54A2-BB89ADA66FC3}"/>
              </a:ext>
            </a:extLst>
          </p:cNvPr>
          <p:cNvSpPr txBox="1"/>
          <p:nvPr/>
        </p:nvSpPr>
        <p:spPr>
          <a:xfrm>
            <a:off x="7103677" y="2021380"/>
            <a:ext cx="4938798" cy="4201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800" b="1" dirty="0"/>
              <a:t>Heute dauert der Krieg an, aber nicht um Territorium.</a:t>
            </a:r>
          </a:p>
          <a:p>
            <a:pPr algn="ctr">
              <a:spcBef>
                <a:spcPts val="600"/>
              </a:spcBef>
            </a:pPr>
            <a:r>
              <a:rPr lang="de-DE" sz="2800" b="1" dirty="0"/>
              <a:t> </a:t>
            </a:r>
            <a:r>
              <a:rPr lang="de-DE" sz="2800" b="1" dirty="0">
                <a:solidFill>
                  <a:srgbClr val="C00000"/>
                </a:solidFill>
              </a:rPr>
              <a:t>Der Kampf </a:t>
            </a:r>
            <a:br>
              <a:rPr lang="de-DE" sz="2800" b="1" dirty="0">
                <a:solidFill>
                  <a:srgbClr val="C00000"/>
                </a:solidFill>
              </a:rPr>
            </a:br>
            <a:r>
              <a:rPr lang="de-DE" sz="2800" b="1" dirty="0">
                <a:solidFill>
                  <a:srgbClr val="C00000"/>
                </a:solidFill>
              </a:rPr>
              <a:t>gilt jeder Familie, </a:t>
            </a:r>
            <a:br>
              <a:rPr lang="de-DE" sz="2800" b="1" dirty="0">
                <a:solidFill>
                  <a:srgbClr val="C00000"/>
                </a:solidFill>
              </a:rPr>
            </a:br>
            <a:r>
              <a:rPr lang="de-DE" sz="2800" b="1" dirty="0">
                <a:solidFill>
                  <a:srgbClr val="C00000"/>
                </a:solidFill>
              </a:rPr>
              <a:t>jedem Einzelnen. </a:t>
            </a:r>
          </a:p>
          <a:p>
            <a:pPr algn="ctr">
              <a:spcBef>
                <a:spcPts val="600"/>
              </a:spcBef>
            </a:pPr>
            <a:r>
              <a:rPr lang="de-DE" sz="2800" b="1" dirty="0"/>
              <a:t>Es gibt keinen </a:t>
            </a:r>
            <a:br>
              <a:rPr lang="de-DE" sz="2800" b="1" dirty="0"/>
            </a:br>
            <a:r>
              <a:rPr lang="de-DE" sz="2800" b="1" dirty="0"/>
              <a:t>neutralen Boden. </a:t>
            </a:r>
          </a:p>
          <a:p>
            <a:pPr algn="ctr">
              <a:spcBef>
                <a:spcPts val="600"/>
              </a:spcBef>
            </a:pPr>
            <a:r>
              <a:rPr lang="de-DE" sz="2800" b="1" dirty="0"/>
              <a:t>Wir sind </a:t>
            </a:r>
            <a:r>
              <a:rPr lang="de-DE" sz="2800" b="1" dirty="0">
                <a:solidFill>
                  <a:srgbClr val="C00000"/>
                </a:solidFill>
              </a:rPr>
              <a:t>entweder für GOTT </a:t>
            </a:r>
            <a:r>
              <a:rPr lang="de-DE" sz="2800" b="1" dirty="0"/>
              <a:t>oder </a:t>
            </a:r>
            <a:r>
              <a:rPr lang="de-DE" sz="2800" b="1" dirty="0">
                <a:solidFill>
                  <a:schemeClr val="bg2">
                    <a:lumMod val="25000"/>
                  </a:schemeClr>
                </a:solidFill>
              </a:rPr>
              <a:t>für den Feind.</a:t>
            </a:r>
            <a:endParaRPr lang="en-US" sz="2800" b="1" noProof="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443A4F0-89E7-3B97-3A84-6C4CADBDA7C7}"/>
              </a:ext>
            </a:extLst>
          </p:cNvPr>
          <p:cNvSpPr txBox="1"/>
          <p:nvPr/>
        </p:nvSpPr>
        <p:spPr>
          <a:xfrm>
            <a:off x="3888714" y="0"/>
            <a:ext cx="83032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 MÄCHTIGSTE KRIEGER</a:t>
            </a:r>
          </a:p>
        </p:txBody>
      </p:sp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A885A19B-B2DD-AA28-85D6-CDEBD4F343FF}"/>
              </a:ext>
            </a:extLst>
          </p:cNvPr>
          <p:cNvSpPr/>
          <p:nvPr/>
        </p:nvSpPr>
        <p:spPr>
          <a:xfrm>
            <a:off x="0" y="123035"/>
            <a:ext cx="3216914" cy="1010440"/>
          </a:xfrm>
          <a:prstGeom prst="horizontalScroll">
            <a:avLst/>
          </a:prstGeom>
          <a:solidFill>
            <a:srgbClr val="DAE718">
              <a:alpha val="6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Di, 21. Okt ‘25 – </a:t>
            </a:r>
            <a:br>
              <a:rPr lang="de-DE" sz="2000" b="1" i="1" dirty="0">
                <a:solidFill>
                  <a:srgbClr val="6C0401"/>
                </a:solidFill>
              </a:rPr>
            </a:br>
            <a:r>
              <a:rPr lang="de-DE" sz="2000" b="1" i="1" dirty="0">
                <a:solidFill>
                  <a:srgbClr val="6C0401"/>
                </a:solidFill>
              </a:rPr>
              <a:t>Der HERR ist ein Krieger</a:t>
            </a:r>
          </a:p>
        </p:txBody>
      </p:sp>
    </p:spTree>
    <p:extLst>
      <p:ext uri="{BB962C8B-B14F-4D97-AF65-F5344CB8AC3E}">
        <p14:creationId xmlns:p14="http://schemas.microsoft.com/office/powerpoint/2010/main" val="346710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3072DA-86A1-983B-339C-9D185BCD4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CB36BB3-845F-0303-F0FF-906F0685FE1E}"/>
              </a:ext>
            </a:extLst>
          </p:cNvPr>
          <p:cNvSpPr txBox="1"/>
          <p:nvPr/>
        </p:nvSpPr>
        <p:spPr>
          <a:xfrm>
            <a:off x="3217069" y="1797918"/>
            <a:ext cx="5757862" cy="415498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600" b="1" noProof="0" dirty="0">
                <a:ln/>
                <a:solidFill>
                  <a:schemeClr val="bg2">
                    <a:lumMod val="75000"/>
                  </a:schemeClr>
                </a:solidFill>
                <a:effectLst>
                  <a:reflection blurRad="6350" stA="55000" endA="300" endPos="36000" dir="5400000" sy="-100000" algn="bl" rotWithShape="0"/>
                </a:effectLst>
              </a:rPr>
              <a:t>DIE STRATEGIEN DES KONFLIKTS</a:t>
            </a:r>
          </a:p>
        </p:txBody>
      </p:sp>
    </p:spTree>
    <p:extLst>
      <p:ext uri="{BB962C8B-B14F-4D97-AF65-F5344CB8AC3E}">
        <p14:creationId xmlns:p14="http://schemas.microsoft.com/office/powerpoint/2010/main" val="328298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D50AAF-028A-0A51-8016-02339B543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8771C50A-070E-50D1-85F7-07E4A2FB3C4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059681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306E77E-824E-E79A-4AD2-BD55A8C8C000}"/>
              </a:ext>
            </a:extLst>
          </p:cNvPr>
          <p:cNvSpPr txBox="1"/>
          <p:nvPr/>
        </p:nvSpPr>
        <p:spPr>
          <a:xfrm>
            <a:off x="3807723" y="-47625"/>
            <a:ext cx="838427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E459D"/>
                </a:solidFill>
                <a:effectLst>
                  <a:glow rad="304800">
                    <a:srgbClr val="FFFF00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GOTT KÄMPFT FÜR UNS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799DC3E-4BB5-CEBB-A498-297DE81453F4}"/>
              </a:ext>
            </a:extLst>
          </p:cNvPr>
          <p:cNvSpPr txBox="1"/>
          <p:nvPr/>
        </p:nvSpPr>
        <p:spPr>
          <a:xfrm>
            <a:off x="3807725" y="646253"/>
            <a:ext cx="8384275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noProof="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“</a:t>
            </a:r>
            <a:r>
              <a:rPr lang="de-DE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Der HERR wird für euch streiten und ihr werdet stille sein.</a:t>
            </a:r>
            <a:r>
              <a:rPr lang="en-US" b="1" noProof="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” </a:t>
            </a:r>
            <a:r>
              <a:rPr lang="en-US" sz="1400" b="1" noProof="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(2.Mose 14:14)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5616A4B-0EAA-AD14-F4DC-65C5BE5306AF}"/>
              </a:ext>
            </a:extLst>
          </p:cNvPr>
          <p:cNvSpPr txBox="1"/>
          <p:nvPr/>
        </p:nvSpPr>
        <p:spPr>
          <a:xfrm>
            <a:off x="4986353" y="1224901"/>
            <a:ext cx="697834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400" b="1" dirty="0">
                <a:highlight>
                  <a:srgbClr val="FFFF00"/>
                </a:highlight>
              </a:rPr>
              <a:t>GOTTES ursprünglicher Plan </a:t>
            </a:r>
            <a:r>
              <a:rPr lang="de-DE" sz="2400" b="1" dirty="0"/>
              <a:t>war es, </a:t>
            </a:r>
            <a:br>
              <a:rPr lang="de-DE" sz="2400" b="1" dirty="0"/>
            </a:br>
            <a:r>
              <a:rPr lang="de-DE" sz="2400" b="1" dirty="0">
                <a:highlight>
                  <a:srgbClr val="FFFF00"/>
                </a:highlight>
              </a:rPr>
              <a:t>Kanaan </a:t>
            </a:r>
            <a:r>
              <a:rPr lang="de-DE" sz="2400" b="1" dirty="0"/>
              <a:t>mit übernatürlichen Mitteln </a:t>
            </a:r>
            <a:r>
              <a:rPr lang="de-DE" sz="2400" b="1" dirty="0">
                <a:highlight>
                  <a:srgbClr val="FFFF00"/>
                </a:highlight>
              </a:rPr>
              <a:t>zu erobern, ohne dass Israel kämpfen musste </a:t>
            </a:r>
            <a:br>
              <a:rPr lang="de-DE" sz="2400" b="1" dirty="0"/>
            </a:br>
            <a:r>
              <a:rPr lang="de-DE" sz="2400" b="1" dirty="0"/>
              <a:t>(2. Mose 23,28):</a:t>
            </a:r>
            <a:br>
              <a:rPr lang="de-DE" sz="2400" b="1" dirty="0"/>
            </a:br>
            <a:r>
              <a:rPr lang="de-DE" sz="2400" b="1" dirty="0"/>
              <a:t>„ ICH will Hornissen vor dir </a:t>
            </a:r>
            <a:r>
              <a:rPr lang="de-DE" sz="2400" b="1" dirty="0" err="1"/>
              <a:t>hersenden</a:t>
            </a:r>
            <a:r>
              <a:rPr lang="de-DE" sz="2400" b="1" dirty="0"/>
              <a:t>, </a:t>
            </a:r>
            <a:br>
              <a:rPr lang="de-DE" sz="2400" b="1" dirty="0"/>
            </a:br>
            <a:r>
              <a:rPr lang="de-DE" sz="2400" b="1" dirty="0"/>
              <a:t>die vor dir her vertreiben die </a:t>
            </a:r>
            <a:r>
              <a:rPr lang="de-DE" sz="2400" b="1" dirty="0" err="1"/>
              <a:t>Hiwiter</a:t>
            </a:r>
            <a:r>
              <a:rPr lang="de-DE" sz="2400" b="1" dirty="0"/>
              <a:t>, </a:t>
            </a:r>
            <a:br>
              <a:rPr lang="de-DE" sz="2400" b="1" dirty="0"/>
            </a:br>
            <a:r>
              <a:rPr lang="de-DE" sz="2400" b="1" dirty="0"/>
              <a:t>Kanaaniter und Hetiter.“</a:t>
            </a:r>
          </a:p>
          <a:p>
            <a:pPr>
              <a:spcBef>
                <a:spcPts val="600"/>
              </a:spcBef>
            </a:pPr>
            <a:endParaRPr lang="de-DE" sz="800" b="1" dirty="0"/>
          </a:p>
          <a:p>
            <a:pPr>
              <a:spcBef>
                <a:spcPts val="600"/>
              </a:spcBef>
            </a:pPr>
            <a:r>
              <a:rPr lang="de-DE" sz="2400" b="1" dirty="0"/>
              <a:t>Wäre da nicht der Unglaube des Volkes gewesen, wäre dies auch so geschehen.</a:t>
            </a:r>
            <a:endParaRPr lang="en-US" sz="2400" b="1" noProof="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3E539EC-6B4B-9B83-6930-ABBB877B54F5}"/>
              </a:ext>
            </a:extLst>
          </p:cNvPr>
          <p:cNvSpPr txBox="1"/>
          <p:nvPr/>
        </p:nvSpPr>
        <p:spPr>
          <a:xfrm>
            <a:off x="5179395" y="5083441"/>
            <a:ext cx="638391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/>
              <a:t>Die Bibel berichtet von einigen Beispielen, wie GOTT sein Volk befreien kann, </a:t>
            </a:r>
            <a:br>
              <a:rPr lang="de-DE" sz="2400" b="1" dirty="0"/>
            </a:br>
            <a:r>
              <a:rPr lang="de-DE" sz="2400" b="1" dirty="0"/>
              <a:t>ohne dass es Waffen gegen seine Feinde erheben muss:</a:t>
            </a:r>
            <a:endParaRPr lang="en-US" sz="2400" b="1" noProof="0" dirty="0"/>
          </a:p>
        </p:txBody>
      </p:sp>
      <p:sp>
        <p:nvSpPr>
          <p:cNvPr id="7" name="Scrollen: horizontal 6">
            <a:extLst>
              <a:ext uri="{FF2B5EF4-FFF2-40B4-BE49-F238E27FC236}">
                <a16:creationId xmlns:a16="http://schemas.microsoft.com/office/drawing/2014/main" id="{D04D8CCA-53D4-CDEE-A94C-6E0571D4D81A}"/>
              </a:ext>
            </a:extLst>
          </p:cNvPr>
          <p:cNvSpPr/>
          <p:nvPr/>
        </p:nvSpPr>
        <p:spPr>
          <a:xfrm>
            <a:off x="137653" y="67312"/>
            <a:ext cx="3670069" cy="1081808"/>
          </a:xfrm>
          <a:prstGeom prst="horizontalScroll">
            <a:avLst/>
          </a:prstGeom>
          <a:solidFill>
            <a:srgbClr val="DAE718">
              <a:alpha val="6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Mi, 22. Okt ‘25 – Der HERR wird für euch kämpfen</a:t>
            </a:r>
          </a:p>
        </p:txBody>
      </p:sp>
      <p:pic>
        <p:nvPicPr>
          <p:cNvPr id="13" name="Grafik 12" descr="Ein Bild, das Kleidung, Bild, Wirbellose, Mann enthält.&#10;&#10;KI-generierte Inhalte können fehlerhaft sein.">
            <a:extLst>
              <a:ext uri="{FF2B5EF4-FFF2-40B4-BE49-F238E27FC236}">
                <a16:creationId xmlns:a16="http://schemas.microsoft.com/office/drawing/2014/main" id="{4842BAE4-E750-7D82-D9C7-4020742F3B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03" y="1537278"/>
            <a:ext cx="4803450" cy="4674469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7444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9" grpId="0"/>
      <p:bldP spid="7" grpId="0" uiExpan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4BB527-80DE-28CF-4C6B-09BCFEA74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4E75E309-F698-238E-03FC-EB25CF8687E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059681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9F77564-C7CD-6898-6FF6-CB62F9A991A4}"/>
              </a:ext>
            </a:extLst>
          </p:cNvPr>
          <p:cNvSpPr txBox="1"/>
          <p:nvPr/>
        </p:nvSpPr>
        <p:spPr>
          <a:xfrm>
            <a:off x="3807723" y="-47625"/>
            <a:ext cx="838427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E459D"/>
                </a:solidFill>
                <a:effectLst>
                  <a:glow rad="304800">
                    <a:srgbClr val="FFFF00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GOTT KÄMPFT FÜR UNS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28AB9BA-D423-ACF7-8405-F65C5DA6DB42}"/>
              </a:ext>
            </a:extLst>
          </p:cNvPr>
          <p:cNvSpPr txBox="1"/>
          <p:nvPr/>
        </p:nvSpPr>
        <p:spPr>
          <a:xfrm>
            <a:off x="3807725" y="646253"/>
            <a:ext cx="8384275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noProof="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“</a:t>
            </a:r>
            <a:r>
              <a:rPr lang="de-DE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Der HERR wird für euch streiten und ihr werdet stille sein.</a:t>
            </a:r>
            <a:r>
              <a:rPr lang="en-US" b="1" noProof="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” </a:t>
            </a:r>
            <a:r>
              <a:rPr lang="en-US" sz="1400" b="1" noProof="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(2.Mose 14:14)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8D55CD70-E191-C839-DFCB-A852458B95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2146786"/>
              </p:ext>
            </p:extLst>
          </p:nvPr>
        </p:nvGraphicFramePr>
        <p:xfrm>
          <a:off x="134319" y="1119438"/>
          <a:ext cx="11733593" cy="5669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Scrollen: horizontal 6">
            <a:extLst>
              <a:ext uri="{FF2B5EF4-FFF2-40B4-BE49-F238E27FC236}">
                <a16:creationId xmlns:a16="http://schemas.microsoft.com/office/drawing/2014/main" id="{BEEE5BB1-C8B3-9FF0-0CE0-47D78546489B}"/>
              </a:ext>
            </a:extLst>
          </p:cNvPr>
          <p:cNvSpPr/>
          <p:nvPr/>
        </p:nvSpPr>
        <p:spPr>
          <a:xfrm>
            <a:off x="137653" y="67312"/>
            <a:ext cx="3670069" cy="1081808"/>
          </a:xfrm>
          <a:prstGeom prst="horizontalScroll">
            <a:avLst/>
          </a:prstGeom>
          <a:solidFill>
            <a:srgbClr val="DAE718">
              <a:alpha val="6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Mi, 22. Okt ‘25 – Der HERR wird für euch kämpfen</a:t>
            </a:r>
          </a:p>
        </p:txBody>
      </p:sp>
    </p:spTree>
    <p:extLst>
      <p:ext uri="{BB962C8B-B14F-4D97-AF65-F5344CB8AC3E}">
        <p14:creationId xmlns:p14="http://schemas.microsoft.com/office/powerpoint/2010/main" val="20208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3D0433A-8C1E-44AF-96CE-D90F560427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A3D0433A-8C1E-44AF-96CE-D90F560427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A3D0433A-8C1E-44AF-96CE-D90F560427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graphicEl>
                                              <a:dgm id="{A3D0433A-8C1E-44AF-96CE-D90F560427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graphicEl>
                                              <a:dgm id="{A3D0433A-8C1E-44AF-96CE-D90F560427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graphicEl>
                                              <a:dgm id="{A3D0433A-8C1E-44AF-96CE-D90F560427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E757CD2-5AC5-4C31-9D32-1EFB8D294F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graphicEl>
                                              <a:dgm id="{DE757CD2-5AC5-4C31-9D32-1EFB8D294F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graphicEl>
                                              <a:dgm id="{DE757CD2-5AC5-4C31-9D32-1EFB8D294F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graphicEl>
                                              <a:dgm id="{DE757CD2-5AC5-4C31-9D32-1EFB8D294F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graphicEl>
                                              <a:dgm id="{DE757CD2-5AC5-4C31-9D32-1EFB8D294F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graphicEl>
                                              <a:dgm id="{DE757CD2-5AC5-4C31-9D32-1EFB8D294F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57B839D-7B20-456D-B4B6-143DC01002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graphicEl>
                                              <a:dgm id="{757B839D-7B20-456D-B4B6-143DC01002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graphicEl>
                                              <a:dgm id="{757B839D-7B20-456D-B4B6-143DC01002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graphicEl>
                                              <a:dgm id="{757B839D-7B20-456D-B4B6-143DC01002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graphicEl>
                                              <a:dgm id="{757B839D-7B20-456D-B4B6-143DC01002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graphicEl>
                                              <a:dgm id="{757B839D-7B20-456D-B4B6-143DC01002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DD1B923-0554-47D2-B5DA-2B4A636516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graphicEl>
                                              <a:dgm id="{CDD1B923-0554-47D2-B5DA-2B4A636516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graphicEl>
                                              <a:dgm id="{CDD1B923-0554-47D2-B5DA-2B4A636516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graphicEl>
                                              <a:dgm id="{CDD1B923-0554-47D2-B5DA-2B4A636516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graphicEl>
                                              <a:dgm id="{CDD1B923-0554-47D2-B5DA-2B4A636516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graphicEl>
                                              <a:dgm id="{CDD1B923-0554-47D2-B5DA-2B4A636516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04D2415-2BA8-4F18-9433-3CE93F7B6E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graphicEl>
                                              <a:dgm id="{904D2415-2BA8-4F18-9433-3CE93F7B6E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>
                                            <p:graphicEl>
                                              <a:dgm id="{904D2415-2BA8-4F18-9433-3CE93F7B6E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graphicEl>
                                              <a:dgm id="{904D2415-2BA8-4F18-9433-3CE93F7B6E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graphicEl>
                                              <a:dgm id="{904D2415-2BA8-4F18-9433-3CE93F7B6E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904D2415-2BA8-4F18-9433-3CE93F7B6E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525255B-8D77-4012-BE5E-E4EB429C9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>
                                            <p:graphicEl>
                                              <a:dgm id="{4525255B-8D77-4012-BE5E-E4EB429C9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graphicEl>
                                              <a:dgm id="{4525255B-8D77-4012-BE5E-E4EB429C9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>
                                            <p:graphicEl>
                                              <a:dgm id="{4525255B-8D77-4012-BE5E-E4EB429C9C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graphicEl>
                                              <a:dgm id="{4525255B-8D77-4012-BE5E-E4EB429C9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4525255B-8D77-4012-BE5E-E4EB429C9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C4AF684-2DF3-4B8B-966D-28B11D58D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graphicEl>
                                              <a:dgm id="{5C4AF684-2DF3-4B8B-966D-28B11D58D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5C4AF684-2DF3-4B8B-966D-28B11D58D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graphicEl>
                                              <a:dgm id="{5C4AF684-2DF3-4B8B-966D-28B11D58D4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>
                                            <p:graphicEl>
                                              <a:dgm id="{5C4AF684-2DF3-4B8B-966D-28B11D58D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>
                                            <p:graphicEl>
                                              <a:dgm id="{5C4AF684-2DF3-4B8B-966D-28B11D58D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FE05CCC-A7F8-4C62-8BFB-B92E514CF5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>
                                            <p:graphicEl>
                                              <a:dgm id="{9FE05CCC-A7F8-4C62-8BFB-B92E514CF5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>
                                            <p:graphicEl>
                                              <a:dgm id="{9FE05CCC-A7F8-4C62-8BFB-B92E514CF5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>
                                            <p:graphicEl>
                                              <a:dgm id="{9FE05CCC-A7F8-4C62-8BFB-B92E514CF5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>
                                            <p:graphicEl>
                                              <a:dgm id="{9FE05CCC-A7F8-4C62-8BFB-B92E514CF5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>
                                            <p:graphicEl>
                                              <a:dgm id="{9FE05CCC-A7F8-4C62-8BFB-B92E514CF5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CBDC65A-48E1-48B3-9145-1F0726CA8B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">
                                            <p:graphicEl>
                                              <a:dgm id="{4CBDC65A-48E1-48B3-9145-1F0726CA8B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">
                                            <p:graphicEl>
                                              <a:dgm id="{4CBDC65A-48E1-48B3-9145-1F0726CA8B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">
                                            <p:graphicEl>
                                              <a:dgm id="{4CBDC65A-48E1-48B3-9145-1F0726CA8B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">
                                            <p:graphicEl>
                                              <a:dgm id="{4CBDC65A-48E1-48B3-9145-1F0726CA8B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">
                                            <p:graphicEl>
                                              <a:dgm id="{4CBDC65A-48E1-48B3-9145-1F0726CA8B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88CD5AF-F0C3-4E6E-AB9C-7E49EE3ED2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">
                                            <p:graphicEl>
                                              <a:dgm id="{888CD5AF-F0C3-4E6E-AB9C-7E49EE3ED2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">
                                            <p:graphicEl>
                                              <a:dgm id="{888CD5AF-F0C3-4E6E-AB9C-7E49EE3ED2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">
                                            <p:graphicEl>
                                              <a:dgm id="{888CD5AF-F0C3-4E6E-AB9C-7E49EE3ED2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">
                                            <p:graphicEl>
                                              <a:dgm id="{888CD5AF-F0C3-4E6E-AB9C-7E49EE3ED2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">
                                            <p:graphicEl>
                                              <a:dgm id="{888CD5AF-F0C3-4E6E-AB9C-7E49EE3ED2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A9C59B1-EF7A-4EE3-990B-90F62DBD97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">
                                            <p:graphicEl>
                                              <a:dgm id="{0A9C59B1-EF7A-4EE3-990B-90F62DBD97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">
                                            <p:graphicEl>
                                              <a:dgm id="{0A9C59B1-EF7A-4EE3-990B-90F62DBD97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">
                                            <p:graphicEl>
                                              <a:dgm id="{0A9C59B1-EF7A-4EE3-990B-90F62DBD97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">
                                            <p:graphicEl>
                                              <a:dgm id="{0A9C59B1-EF7A-4EE3-990B-90F62DBD97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">
                                            <p:graphicEl>
                                              <a:dgm id="{0A9C59B1-EF7A-4EE3-990B-90F62DBD97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76C2F7A-02A4-4F61-B3CF-7C2E22359C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">
                                            <p:graphicEl>
                                              <a:dgm id="{A76C2F7A-02A4-4F61-B3CF-7C2E22359C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">
                                            <p:graphicEl>
                                              <a:dgm id="{A76C2F7A-02A4-4F61-B3CF-7C2E22359C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">
                                            <p:graphicEl>
                                              <a:dgm id="{A76C2F7A-02A4-4F61-B3CF-7C2E22359C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">
                                            <p:graphicEl>
                                              <a:dgm id="{A76C2F7A-02A4-4F61-B3CF-7C2E22359C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">
                                            <p:graphicEl>
                                              <a:dgm id="{A76C2F7A-02A4-4F61-B3CF-7C2E22359C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F6CC5CB-B937-457C-8DFC-B65159823B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">
                                            <p:graphicEl>
                                              <a:dgm id="{4F6CC5CB-B937-457C-8DFC-B65159823B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">
                                            <p:graphicEl>
                                              <a:dgm id="{4F6CC5CB-B937-457C-8DFC-B65159823B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">
                                            <p:graphicEl>
                                              <a:dgm id="{4F6CC5CB-B937-457C-8DFC-B65159823B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">
                                            <p:graphicEl>
                                              <a:dgm id="{4F6CC5CB-B937-457C-8DFC-B65159823B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">
                                            <p:graphicEl>
                                              <a:dgm id="{4F6CC5CB-B937-457C-8DFC-B65159823B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8F6436D-D0B0-426F-8EAB-9F96A44736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">
                                            <p:graphicEl>
                                              <a:dgm id="{C8F6436D-D0B0-426F-8EAB-9F96A44736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">
                                            <p:graphicEl>
                                              <a:dgm id="{C8F6436D-D0B0-426F-8EAB-9F96A44736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">
                                            <p:graphicEl>
                                              <a:dgm id="{C8F6436D-D0B0-426F-8EAB-9F96A44736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">
                                            <p:graphicEl>
                                              <a:dgm id="{C8F6436D-D0B0-426F-8EAB-9F96A44736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">
                                            <p:graphicEl>
                                              <a:dgm id="{C8F6436D-D0B0-426F-8EAB-9F96A44736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95BCE85-5770-4976-8131-85D8FBC85E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">
                                            <p:graphicEl>
                                              <a:dgm id="{F95BCE85-5770-4976-8131-85D8FBC85E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">
                                            <p:graphicEl>
                                              <a:dgm id="{F95BCE85-5770-4976-8131-85D8FBC85E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">
                                            <p:graphicEl>
                                              <a:dgm id="{F95BCE85-5770-4976-8131-85D8FBC85E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">
                                            <p:graphicEl>
                                              <a:dgm id="{F95BCE85-5770-4976-8131-85D8FBC85E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">
                                            <p:graphicEl>
                                              <a:dgm id="{F95BCE85-5770-4976-8131-85D8FBC85E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BB03BA7-5AA5-494E-BEBE-CF14B064C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">
                                            <p:graphicEl>
                                              <a:dgm id="{9BB03BA7-5AA5-494E-BEBE-CF14B064C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">
                                            <p:graphicEl>
                                              <a:dgm id="{9BB03BA7-5AA5-494E-BEBE-CF14B064C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">
                                            <p:graphicEl>
                                              <a:dgm id="{9BB03BA7-5AA5-494E-BEBE-CF14B064CD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">
                                            <p:graphicEl>
                                              <a:dgm id="{9BB03BA7-5AA5-494E-BEBE-CF14B064C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">
                                            <p:graphicEl>
                                              <a:dgm id="{9BB03BA7-5AA5-494E-BEBE-CF14B064C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087D188-6220-D0B8-E142-DD860BE09776}"/>
              </a:ext>
            </a:extLst>
          </p:cNvPr>
          <p:cNvSpPr txBox="1"/>
          <p:nvPr/>
        </p:nvSpPr>
        <p:spPr>
          <a:xfrm>
            <a:off x="3248166" y="0"/>
            <a:ext cx="894383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50" noProof="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WIR KÄMPFEN FÜR GOTT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BBCA771-9177-F42B-75C1-0CCBB1775C00}"/>
              </a:ext>
            </a:extLst>
          </p:cNvPr>
          <p:cNvSpPr txBox="1"/>
          <p:nvPr/>
        </p:nvSpPr>
        <p:spPr>
          <a:xfrm>
            <a:off x="3169448" y="628947"/>
            <a:ext cx="9126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“</a:t>
            </a:r>
            <a:r>
              <a:rPr lang="de-DE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und vollstreckten den Bann an allem, was in der Stadt war, mit der Schärfe des Schwerts, an Mann und Weib, Jung und Alt, Rindern, Schafen und Eseln.</a:t>
            </a:r>
            <a:r>
              <a:rPr lang="en-US" b="1" noProof="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” </a:t>
            </a:r>
            <a:r>
              <a:rPr lang="en-US" sz="1400" b="1" noProof="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(Josua 6:21)</a:t>
            </a:r>
            <a:endParaRPr lang="en-US" b="1" noProof="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3098606-346F-C6D4-50E5-06FCE59642AC}"/>
              </a:ext>
            </a:extLst>
          </p:cNvPr>
          <p:cNvSpPr txBox="1"/>
          <p:nvPr/>
        </p:nvSpPr>
        <p:spPr>
          <a:xfrm>
            <a:off x="0" y="1222088"/>
            <a:ext cx="12412857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3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 die Menschen vor der Sintflut oder Sodom und Gomorra hatten auch die Kanaaniter </a:t>
            </a:r>
            <a:br>
              <a:rPr lang="de-DE" sz="23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3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Grenzen der Gnade überschritten und sich für Satan entschieden:</a:t>
            </a:r>
            <a:br>
              <a:rPr lang="de-DE" sz="23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3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(Gen 6,5; 18,20-21; 15,16</a:t>
            </a:r>
            <a:endParaRPr lang="en-US" sz="2300" b="1" noProof="0" dirty="0">
              <a:solidFill>
                <a:schemeClr val="bg1"/>
              </a:solidFill>
              <a:effectLst>
                <a:glow rad="127000">
                  <a:srgbClr val="9A28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D3CED506-1253-53A8-F171-625708C211B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9818" y="2294846"/>
            <a:ext cx="4028964" cy="2268307"/>
          </a:xfrm>
          <a:prstGeom prst="rect">
            <a:avLst/>
          </a:prstGeom>
        </p:spPr>
      </p:pic>
      <p:pic>
        <p:nvPicPr>
          <p:cNvPr id="8" name="Imagen 7" descr="Un grupo de personas caminando junto a una niña&#10;&#10;El contenido generado por IA puede ser incorrecto.">
            <a:extLst>
              <a:ext uri="{FF2B5EF4-FFF2-40B4-BE49-F238E27FC236}">
                <a16:creationId xmlns:a16="http://schemas.microsoft.com/office/drawing/2014/main" id="{CC006597-BB83-51D2-0336-7E3576E53C8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0496" y="2287999"/>
            <a:ext cx="4518541" cy="226830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828B6B15-7F89-6C09-2087-54C218EC1796}"/>
              </a:ext>
            </a:extLst>
          </p:cNvPr>
          <p:cNvSpPr txBox="1"/>
          <p:nvPr/>
        </p:nvSpPr>
        <p:spPr>
          <a:xfrm>
            <a:off x="3357348" y="4563154"/>
            <a:ext cx="905550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Sie waren alle für den 2. Tod, den ewigen Tod, bestimmt. </a:t>
            </a:r>
            <a:br>
              <a:rPr lang="de-DE" sz="24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4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Eine Verlängerung ihres Lebens hier </a:t>
            </a:r>
            <a:br>
              <a:rPr lang="de-DE" sz="24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4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würde ihr endgültiges Schicksal nicht ändern. </a:t>
            </a:r>
            <a:br>
              <a:rPr lang="de-DE" sz="24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4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 GOTT erlaubte Israel bei dieser Gelegenheit </a:t>
            </a:r>
            <a:br>
              <a:rPr lang="de-DE" sz="24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4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(der Eroberung Kanaans), </a:t>
            </a:r>
            <a:br>
              <a:rPr lang="de-DE" sz="24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4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sich aktiv an diesem Endgericht zu beteiligen.</a:t>
            </a:r>
            <a:endParaRPr lang="en-US" sz="2400" b="1" noProof="0" dirty="0">
              <a:solidFill>
                <a:schemeClr val="bg1"/>
              </a:solidFill>
              <a:effectLst>
                <a:glow rad="127000">
                  <a:srgbClr val="9A28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C08152F9-1736-19BD-AF84-281FD0AD0A8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963" y="2752188"/>
            <a:ext cx="2962967" cy="3956485"/>
          </a:xfrm>
          <a:prstGeom prst="rect">
            <a:avLst/>
          </a:prstGeom>
        </p:spPr>
      </p:pic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98B0C208-403A-D031-AA66-6105D3B223BF}"/>
              </a:ext>
            </a:extLst>
          </p:cNvPr>
          <p:cNvSpPr/>
          <p:nvPr/>
        </p:nvSpPr>
        <p:spPr>
          <a:xfrm>
            <a:off x="212109" y="-24953"/>
            <a:ext cx="2981466" cy="1146373"/>
          </a:xfrm>
          <a:prstGeom prst="horizontalScroll">
            <a:avLst/>
          </a:prstGeom>
          <a:solidFill>
            <a:srgbClr val="DAE718">
              <a:alpha val="6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</a:t>
            </a:r>
            <a:r>
              <a:rPr lang="de-DE" sz="20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Do, 23. Okt ‘25 – </a:t>
            </a:r>
            <a:br>
              <a:rPr lang="de-DE" sz="20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de-DE" sz="20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Die zweitbeste Option</a:t>
            </a:r>
          </a:p>
        </p:txBody>
      </p:sp>
    </p:spTree>
    <p:extLst>
      <p:ext uri="{BB962C8B-B14F-4D97-AF65-F5344CB8AC3E}">
        <p14:creationId xmlns:p14="http://schemas.microsoft.com/office/powerpoint/2010/main" val="49070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2" grpId="0" uiExpan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84B998-C00C-2701-51B2-840607633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2F17433-DCD6-8D87-7E36-08EF6B3C849C}"/>
              </a:ext>
            </a:extLst>
          </p:cNvPr>
          <p:cNvSpPr txBox="1"/>
          <p:nvPr/>
        </p:nvSpPr>
        <p:spPr>
          <a:xfrm>
            <a:off x="3248166" y="0"/>
            <a:ext cx="894383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50" noProof="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WIR KÄMPFEN FÜR GOTT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4FDEFF2-6293-4E0C-6532-5A29D4262D47}"/>
              </a:ext>
            </a:extLst>
          </p:cNvPr>
          <p:cNvSpPr txBox="1"/>
          <p:nvPr/>
        </p:nvSpPr>
        <p:spPr>
          <a:xfrm>
            <a:off x="3053752" y="628947"/>
            <a:ext cx="91382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“</a:t>
            </a:r>
            <a:r>
              <a:rPr lang="de-DE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und vollstreckten den Bann an allem, was in der Stadt war, mit der Schärfe des Schwerts, an Mann und Weib, Jung und Alt, Rindern, Schafen und Eseln.</a:t>
            </a:r>
            <a:r>
              <a:rPr lang="en-US" b="1" noProof="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” </a:t>
            </a:r>
            <a:r>
              <a:rPr lang="en-US" sz="1400" b="1" noProof="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(Josua 6:21)</a:t>
            </a:r>
            <a:endParaRPr lang="en-US" b="1" noProof="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6E92CAA-13AC-7587-809E-F6D994F0D44E}"/>
              </a:ext>
            </a:extLst>
          </p:cNvPr>
          <p:cNvSpPr txBox="1"/>
          <p:nvPr/>
        </p:nvSpPr>
        <p:spPr>
          <a:xfrm>
            <a:off x="406965" y="1398388"/>
            <a:ext cx="5417574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3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Warum tat GOTT es nicht selbst, </a:t>
            </a:r>
            <a:br>
              <a:rPr lang="de-DE" sz="23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3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 Er es geplant hatte? </a:t>
            </a:r>
          </a:p>
          <a:p>
            <a:pPr algn="ctr">
              <a:spcBef>
                <a:spcPts val="600"/>
              </a:spcBef>
            </a:pPr>
            <a:r>
              <a:rPr lang="de-DE" sz="23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Wegen ihres Unglaubens. </a:t>
            </a:r>
            <a:br>
              <a:rPr lang="de-DE" sz="23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3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Israel erlebte seinen ersten Krieg, nachdem es gefragt hatte: </a:t>
            </a:r>
            <a:br>
              <a:rPr lang="de-DE" sz="23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3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„Ist der HERR unter uns oder nicht?“ </a:t>
            </a:r>
            <a:br>
              <a:rPr lang="de-DE" sz="23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3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(2. Mose 17,7-9).</a:t>
            </a:r>
            <a:endParaRPr lang="en-US" sz="2300" b="1" noProof="0" dirty="0">
              <a:solidFill>
                <a:schemeClr val="bg1"/>
              </a:solidFill>
              <a:effectLst>
                <a:glow rad="127000">
                  <a:srgbClr val="9A28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Imagen 15" descr="Imagen que contiene interior, hombre, parado, joven&#10;&#10;El contenido generado por IA puede ser incorrecto.">
            <a:extLst>
              <a:ext uri="{FF2B5EF4-FFF2-40B4-BE49-F238E27FC236}">
                <a16:creationId xmlns:a16="http://schemas.microsoft.com/office/drawing/2014/main" id="{B70E351B-3FE8-70D2-97D2-BDBB8D4233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24539" y="1398388"/>
            <a:ext cx="6222521" cy="509088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8906CEE-4922-499E-3A9C-B2A2D3775313}"/>
              </a:ext>
            </a:extLst>
          </p:cNvPr>
          <p:cNvSpPr txBox="1"/>
          <p:nvPr/>
        </p:nvSpPr>
        <p:spPr>
          <a:xfrm>
            <a:off x="0" y="4119397"/>
            <a:ext cx="5991316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6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Indem wir aktiv </a:t>
            </a:r>
            <a:br>
              <a:rPr lang="de-DE" sz="26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6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 Kampf teilnehmen </a:t>
            </a:r>
            <a:br>
              <a:rPr lang="de-DE" sz="26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6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(für sie physisch, für uns spirituell), entwickeln wir </a:t>
            </a:r>
            <a:br>
              <a:rPr lang="de-DE" sz="26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6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 bedingungsloses Vertrauen </a:t>
            </a:r>
            <a:br>
              <a:rPr lang="de-DE" sz="26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6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Gottes Hilfe.</a:t>
            </a:r>
            <a:endParaRPr lang="en-US" sz="2600" b="1" noProof="0" dirty="0">
              <a:solidFill>
                <a:schemeClr val="bg1"/>
              </a:solidFill>
              <a:effectLst>
                <a:glow rad="127000">
                  <a:srgbClr val="9A28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CA95BC65-C35B-5F71-E391-447A16D69064}"/>
              </a:ext>
            </a:extLst>
          </p:cNvPr>
          <p:cNvSpPr/>
          <p:nvPr/>
        </p:nvSpPr>
        <p:spPr>
          <a:xfrm>
            <a:off x="212109" y="-24953"/>
            <a:ext cx="2981466" cy="1146373"/>
          </a:xfrm>
          <a:prstGeom prst="horizontalScroll">
            <a:avLst/>
          </a:prstGeom>
          <a:solidFill>
            <a:srgbClr val="DAE718">
              <a:alpha val="6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</a:t>
            </a:r>
            <a:r>
              <a:rPr lang="de-DE" sz="20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Do, 23. Okt ‘25 – </a:t>
            </a:r>
            <a:br>
              <a:rPr lang="de-DE" sz="20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de-DE" sz="20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Die zweitbeste Option</a:t>
            </a:r>
          </a:p>
        </p:txBody>
      </p:sp>
    </p:spTree>
    <p:extLst>
      <p:ext uri="{BB962C8B-B14F-4D97-AF65-F5344CB8AC3E}">
        <p14:creationId xmlns:p14="http://schemas.microsoft.com/office/powerpoint/2010/main" val="419389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F95FD13-FD2D-3FC6-31AB-18F0BD854C33}"/>
              </a:ext>
            </a:extLst>
          </p:cNvPr>
          <p:cNvSpPr txBox="1"/>
          <p:nvPr/>
        </p:nvSpPr>
        <p:spPr>
          <a:xfrm>
            <a:off x="262632" y="335845"/>
            <a:ext cx="10822675" cy="6186309"/>
          </a:xfrm>
          <a:prstGeom prst="rect">
            <a:avLst/>
          </a:prstGeom>
          <a:noFill/>
          <a:effectLst>
            <a:glow rad="127000">
              <a:schemeClr val="bg1">
                <a:lumMod val="5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3600" b="1" dirty="0">
                <a:solidFill>
                  <a:srgbClr val="FCE183"/>
                </a:solidFill>
                <a:latin typeface="Constantia" panose="02030602050306030303" pitchFamily="18" charset="0"/>
              </a:rPr>
              <a:t>„Jeden Tag </a:t>
            </a:r>
            <a:br>
              <a:rPr lang="de-DE" sz="3600" b="1" dirty="0">
                <a:solidFill>
                  <a:srgbClr val="FCE183"/>
                </a:solidFill>
                <a:latin typeface="Constantia" panose="02030602050306030303" pitchFamily="18" charset="0"/>
              </a:rPr>
            </a:br>
            <a:r>
              <a:rPr lang="de-DE" sz="3600" b="1" dirty="0">
                <a:latin typeface="Constantia" panose="02030602050306030303" pitchFamily="18" charset="0"/>
              </a:rPr>
              <a:t>müssen Kämpfe ausgetragen werden. </a:t>
            </a:r>
            <a:br>
              <a:rPr lang="de-DE" sz="3600" b="1" dirty="0">
                <a:latin typeface="Constantia" panose="02030602050306030303" pitchFamily="18" charset="0"/>
              </a:rPr>
            </a:br>
            <a:r>
              <a:rPr lang="de-DE" sz="3600" b="1" dirty="0">
                <a:latin typeface="Constantia" panose="02030602050306030303" pitchFamily="18" charset="0"/>
              </a:rPr>
              <a:t>Um jede Seele tobt ein </a:t>
            </a:r>
            <a:r>
              <a:rPr lang="de-DE" sz="3600" b="1" dirty="0">
                <a:effectLst>
                  <a:glow rad="127000">
                    <a:schemeClr val="bg1">
                      <a:lumMod val="65000"/>
                    </a:schemeClr>
                  </a:glow>
                </a:effectLst>
                <a:latin typeface="Constantia" panose="02030602050306030303" pitchFamily="18" charset="0"/>
              </a:rPr>
              <a:t>großer Krieg </a:t>
            </a:r>
            <a:br>
              <a:rPr lang="de-DE" sz="3600" b="1" dirty="0">
                <a:latin typeface="Constantia" panose="02030602050306030303" pitchFamily="18" charset="0"/>
              </a:rPr>
            </a:br>
            <a:r>
              <a:rPr lang="de-DE" sz="3600" b="1" dirty="0">
                <a:latin typeface="Constantia" panose="02030602050306030303" pitchFamily="18" charset="0"/>
              </a:rPr>
              <a:t>zwischen dem </a:t>
            </a:r>
            <a:r>
              <a:rPr lang="de-DE" sz="3600" b="1" dirty="0">
                <a:effectLst>
                  <a:glow rad="127000">
                    <a:schemeClr val="bg1">
                      <a:lumMod val="65000"/>
                    </a:schemeClr>
                  </a:glow>
                </a:effectLst>
                <a:latin typeface="Constantia" panose="02030602050306030303" pitchFamily="18" charset="0"/>
              </a:rPr>
              <a:t>Fürsten der Finsternis </a:t>
            </a:r>
            <a:br>
              <a:rPr lang="de-DE" sz="3600" b="1" dirty="0">
                <a:latin typeface="Constantia" panose="02030602050306030303" pitchFamily="18" charset="0"/>
              </a:rPr>
            </a:br>
            <a:r>
              <a:rPr lang="de-DE" sz="3600" b="1" dirty="0">
                <a:latin typeface="Constantia" panose="02030602050306030303" pitchFamily="18" charset="0"/>
              </a:rPr>
              <a:t>und dem </a:t>
            </a:r>
            <a:r>
              <a:rPr lang="de-DE" sz="3600" b="1" dirty="0">
                <a:solidFill>
                  <a:schemeClr val="bg1"/>
                </a:solidFill>
                <a:effectLst>
                  <a:glow rad="127000">
                    <a:schemeClr val="accent2">
                      <a:lumMod val="50000"/>
                    </a:schemeClr>
                  </a:glow>
                </a:effectLst>
                <a:latin typeface="Constantia" panose="02030602050306030303" pitchFamily="18" charset="0"/>
              </a:rPr>
              <a:t>Fürsten des Lebens </a:t>
            </a:r>
            <a:br>
              <a:rPr lang="de-DE" sz="3600" b="1" dirty="0">
                <a:latin typeface="Constantia" panose="02030602050306030303" pitchFamily="18" charset="0"/>
              </a:rPr>
            </a:br>
            <a:r>
              <a:rPr lang="de-DE" sz="3600" b="1" dirty="0">
                <a:latin typeface="Constantia" panose="02030602050306030303" pitchFamily="18" charset="0"/>
              </a:rPr>
              <a:t>... </a:t>
            </a:r>
            <a:br>
              <a:rPr lang="de-DE" sz="3600" b="1" dirty="0">
                <a:latin typeface="Constantia" panose="02030602050306030303" pitchFamily="18" charset="0"/>
              </a:rPr>
            </a:br>
            <a:r>
              <a:rPr lang="de-DE" sz="3600" b="1" dirty="0">
                <a:latin typeface="Constantia" panose="02030602050306030303" pitchFamily="18" charset="0"/>
              </a:rPr>
              <a:t>Als </a:t>
            </a:r>
            <a:r>
              <a:rPr lang="de-DE" sz="3600" b="1" dirty="0">
                <a:solidFill>
                  <a:srgbClr val="95091F"/>
                </a:solidFill>
                <a:effectLst>
                  <a:glow rad="127000">
                    <a:schemeClr val="bg1">
                      <a:lumMod val="85000"/>
                    </a:schemeClr>
                  </a:glow>
                </a:effectLst>
                <a:latin typeface="Constantia" panose="02030602050306030303" pitchFamily="18" charset="0"/>
              </a:rPr>
              <a:t>GOTTES Werkzeuge </a:t>
            </a:r>
            <a:br>
              <a:rPr lang="de-DE" sz="3600" b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chemeClr val="bg1">
                      <a:lumMod val="85000"/>
                    </a:schemeClr>
                  </a:glow>
                </a:effectLst>
                <a:latin typeface="Constantia" panose="02030602050306030303" pitchFamily="18" charset="0"/>
              </a:rPr>
            </a:br>
            <a:r>
              <a:rPr lang="de-DE" sz="3600" b="1" dirty="0">
                <a:solidFill>
                  <a:srgbClr val="95091F"/>
                </a:solidFill>
                <a:effectLst>
                  <a:glow rad="127000">
                    <a:schemeClr val="bg1">
                      <a:lumMod val="85000"/>
                    </a:schemeClr>
                  </a:glow>
                </a:effectLst>
                <a:latin typeface="Constantia" panose="02030602050306030303" pitchFamily="18" charset="0"/>
              </a:rPr>
              <a:t>sollt ihr euch Ihm hingeben, </a:t>
            </a:r>
            <a:br>
              <a:rPr lang="de-DE" sz="3600" b="1" dirty="0">
                <a:solidFill>
                  <a:srgbClr val="95091F"/>
                </a:solidFill>
                <a:effectLst>
                  <a:glow rad="127000">
                    <a:schemeClr val="bg1">
                      <a:lumMod val="85000"/>
                    </a:schemeClr>
                  </a:glow>
                </a:effectLst>
                <a:latin typeface="Constantia" panose="02030602050306030303" pitchFamily="18" charset="0"/>
              </a:rPr>
            </a:br>
            <a:r>
              <a:rPr lang="de-DE" sz="3600" b="1" dirty="0">
                <a:solidFill>
                  <a:schemeClr val="bg1"/>
                </a:solidFill>
                <a:effectLst>
                  <a:glow rad="127000">
                    <a:schemeClr val="accent2">
                      <a:lumMod val="50000"/>
                    </a:schemeClr>
                  </a:glow>
                </a:effectLst>
                <a:latin typeface="Constantia" panose="02030602050306030303" pitchFamily="18" charset="0"/>
              </a:rPr>
              <a:t>damit Er </a:t>
            </a:r>
            <a:r>
              <a:rPr lang="de-DE" sz="3600" b="1" dirty="0">
                <a:solidFill>
                  <a:srgbClr val="95091F"/>
                </a:solidFill>
                <a:effectLst>
                  <a:glow rad="127000">
                    <a:schemeClr val="bg1">
                      <a:lumMod val="85000"/>
                    </a:schemeClr>
                  </a:glow>
                </a:effectLst>
                <a:latin typeface="Constantia" panose="02030602050306030303" pitchFamily="18" charset="0"/>
              </a:rPr>
              <a:t>mit eurer Mithilfe </a:t>
            </a:r>
            <a:br>
              <a:rPr lang="de-DE" sz="3600" b="1" dirty="0">
                <a:latin typeface="Constantia" panose="02030602050306030303" pitchFamily="18" charset="0"/>
              </a:rPr>
            </a:br>
            <a:r>
              <a:rPr lang="de-DE" sz="3600" b="1" dirty="0">
                <a:solidFill>
                  <a:schemeClr val="bg1"/>
                </a:solidFill>
                <a:effectLst>
                  <a:glow rad="127000">
                    <a:schemeClr val="accent2">
                      <a:lumMod val="50000"/>
                    </a:schemeClr>
                  </a:glow>
                </a:effectLst>
                <a:latin typeface="Constantia" panose="02030602050306030303" pitchFamily="18" charset="0"/>
              </a:rPr>
              <a:t>den Kampf für euch </a:t>
            </a:r>
            <a:br>
              <a:rPr lang="de-DE" sz="3600" b="1" dirty="0">
                <a:highlight>
                  <a:srgbClr val="FFFF00"/>
                </a:highlight>
                <a:latin typeface="Constantia" panose="02030602050306030303" pitchFamily="18" charset="0"/>
              </a:rPr>
            </a:br>
            <a:r>
              <a:rPr lang="de-DE" sz="3600" b="1" dirty="0">
                <a:solidFill>
                  <a:schemeClr val="bg1"/>
                </a:solidFill>
                <a:effectLst>
                  <a:glow rad="127000">
                    <a:schemeClr val="accent2">
                      <a:lumMod val="50000"/>
                    </a:schemeClr>
                  </a:glow>
                </a:effectLst>
                <a:latin typeface="Constantia" panose="02030602050306030303" pitchFamily="18" charset="0"/>
              </a:rPr>
              <a:t>planen, lenken und führen kann. …</a:t>
            </a:r>
            <a:endParaRPr lang="en-US" sz="3600" b="1" dirty="0">
              <a:solidFill>
                <a:schemeClr val="bg1"/>
              </a:solidFill>
              <a:effectLst>
                <a:glow rad="127000">
                  <a:schemeClr val="accent2">
                    <a:lumMod val="50000"/>
                  </a:schemeClr>
                </a:glow>
              </a:effectLst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16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F14144-4523-EAB3-D60B-CB730CA3D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D7EA0B5-DC2C-7565-A49D-BF5FD2AB438D}"/>
              </a:ext>
            </a:extLst>
          </p:cNvPr>
          <p:cNvSpPr txBox="1"/>
          <p:nvPr/>
        </p:nvSpPr>
        <p:spPr>
          <a:xfrm>
            <a:off x="919889" y="545771"/>
            <a:ext cx="10352222" cy="56477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F7AB70"/>
              </a:gs>
              <a:gs pos="83000">
                <a:srgbClr val="E38876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635000"/>
          </a:effectLst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3200" b="1" dirty="0">
                <a:latin typeface="Constantia" panose="02030602050306030303" pitchFamily="18" charset="0"/>
              </a:rPr>
              <a:t>…Der </a:t>
            </a:r>
            <a:r>
              <a:rPr lang="de-DE" sz="3200" b="1" dirty="0">
                <a:highlight>
                  <a:srgbClr val="FFFF00"/>
                </a:highlight>
                <a:latin typeface="Constantia" panose="02030602050306030303" pitchFamily="18" charset="0"/>
              </a:rPr>
              <a:t>FÜRST DES LEBENS</a:t>
            </a:r>
            <a:br>
              <a:rPr lang="de-DE" sz="3200" b="1" dirty="0">
                <a:highlight>
                  <a:srgbClr val="FDCD6C"/>
                </a:highlight>
                <a:latin typeface="Constantia" panose="02030602050306030303" pitchFamily="18" charset="0"/>
              </a:rPr>
            </a:br>
            <a:r>
              <a:rPr lang="de-DE" sz="3200" b="1" dirty="0">
                <a:latin typeface="Constantia" panose="02030602050306030303" pitchFamily="18" charset="0"/>
              </a:rPr>
              <a:t> steht an der Spitze seines Werkes. </a:t>
            </a:r>
          </a:p>
          <a:p>
            <a:pPr algn="ctr">
              <a:spcBef>
                <a:spcPts val="600"/>
              </a:spcBef>
            </a:pPr>
            <a:r>
              <a:rPr lang="de-DE" sz="3200" b="1" dirty="0">
                <a:highlight>
                  <a:srgbClr val="FFFF00"/>
                </a:highlight>
                <a:latin typeface="Constantia" panose="02030602050306030303" pitchFamily="18" charset="0"/>
              </a:rPr>
              <a:t>Er wird euch </a:t>
            </a:r>
            <a:br>
              <a:rPr lang="de-DE" sz="3200" b="1" dirty="0">
                <a:latin typeface="Constantia" panose="02030602050306030303" pitchFamily="18" charset="0"/>
              </a:rPr>
            </a:br>
            <a:r>
              <a:rPr lang="de-DE" sz="3200" b="1" dirty="0">
                <a:latin typeface="Constantia" panose="02030602050306030303" pitchFamily="18" charset="0"/>
              </a:rPr>
              <a:t>in eurem täglichen Kampf mit euch </a:t>
            </a:r>
            <a:br>
              <a:rPr lang="de-DE" sz="3200" b="1" dirty="0">
                <a:latin typeface="Constantia" panose="02030602050306030303" pitchFamily="18" charset="0"/>
              </a:rPr>
            </a:br>
            <a:r>
              <a:rPr lang="de-DE" sz="3200" b="1" dirty="0">
                <a:highlight>
                  <a:srgbClr val="FFFF00"/>
                </a:highlight>
                <a:latin typeface="Constantia" panose="02030602050306030303" pitchFamily="18" charset="0"/>
              </a:rPr>
              <a:t>selbst begleiten, </a:t>
            </a:r>
            <a:br>
              <a:rPr lang="de-DE" sz="3200" b="1" dirty="0">
                <a:highlight>
                  <a:srgbClr val="FDCD6C"/>
                </a:highlight>
                <a:latin typeface="Constantia" panose="02030602050306030303" pitchFamily="18" charset="0"/>
              </a:rPr>
            </a:br>
            <a:r>
              <a:rPr lang="de-DE" sz="3200" b="1" dirty="0">
                <a:latin typeface="Constantia" panose="02030602050306030303" pitchFamily="18" charset="0"/>
              </a:rPr>
              <a:t>damit ihr euren Prinzipien treu bleibt, </a:t>
            </a:r>
            <a:br>
              <a:rPr lang="de-DE" sz="3200" b="1" dirty="0">
                <a:latin typeface="Constantia" panose="02030602050306030303" pitchFamily="18" charset="0"/>
              </a:rPr>
            </a:br>
            <a:r>
              <a:rPr lang="de-DE" sz="3200" b="1" dirty="0">
                <a:latin typeface="Constantia" panose="02030602050306030303" pitchFamily="18" charset="0"/>
              </a:rPr>
              <a:t>damit die Leidenschaft, </a:t>
            </a:r>
            <a:br>
              <a:rPr lang="de-DE" sz="3200" b="1" dirty="0">
                <a:latin typeface="Constantia" panose="02030602050306030303" pitchFamily="18" charset="0"/>
              </a:rPr>
            </a:br>
            <a:r>
              <a:rPr lang="de-DE" sz="3200" b="1" dirty="0">
                <a:latin typeface="Constantia" panose="02030602050306030303" pitchFamily="18" charset="0"/>
              </a:rPr>
              <a:t>die um die Vorherrschaft kämpft, </a:t>
            </a:r>
            <a:br>
              <a:rPr lang="de-DE" sz="3200" b="1" dirty="0">
                <a:latin typeface="Constantia" panose="02030602050306030303" pitchFamily="18" charset="0"/>
              </a:rPr>
            </a:br>
            <a:r>
              <a:rPr lang="de-DE" sz="3200" b="1" dirty="0">
                <a:latin typeface="Constantia" panose="02030602050306030303" pitchFamily="18" charset="0"/>
              </a:rPr>
              <a:t>durch die </a:t>
            </a:r>
            <a:r>
              <a:rPr lang="de-DE" sz="3600" b="1" dirty="0">
                <a:solidFill>
                  <a:schemeClr val="bg1"/>
                </a:solidFill>
                <a:effectLst>
                  <a:glow rad="127000">
                    <a:schemeClr val="accent2">
                      <a:lumMod val="50000"/>
                    </a:schemeClr>
                  </a:glow>
                </a:effectLst>
                <a:latin typeface="Constantia" panose="02030602050306030303" pitchFamily="18" charset="0"/>
              </a:rPr>
              <a:t>Gnade CHRISTI gezügelt </a:t>
            </a:r>
            <a:r>
              <a:rPr lang="de-DE" sz="3200" b="1" dirty="0">
                <a:latin typeface="Constantia" panose="02030602050306030303" pitchFamily="18" charset="0"/>
              </a:rPr>
              <a:t>wird, </a:t>
            </a:r>
            <a:br>
              <a:rPr lang="de-DE" sz="3200" b="1" dirty="0">
                <a:latin typeface="Constantia" panose="02030602050306030303" pitchFamily="18" charset="0"/>
              </a:rPr>
            </a:br>
            <a:r>
              <a:rPr lang="de-DE" sz="3200" b="1" dirty="0">
                <a:highlight>
                  <a:srgbClr val="FFFF00"/>
                </a:highlight>
                <a:latin typeface="Constantia" panose="02030602050306030303" pitchFamily="18" charset="0"/>
              </a:rPr>
              <a:t>damit ihr durch Den, Der uns geliebt hat, </a:t>
            </a:r>
            <a:br>
              <a:rPr lang="de-DE" sz="3200" b="1" dirty="0">
                <a:highlight>
                  <a:srgbClr val="FFFF00"/>
                </a:highlight>
                <a:latin typeface="Constantia" panose="02030602050306030303" pitchFamily="18" charset="0"/>
              </a:rPr>
            </a:br>
            <a:r>
              <a:rPr lang="de-DE" sz="3200" b="1" dirty="0">
                <a:highlight>
                  <a:srgbClr val="FFFF00"/>
                </a:highlight>
                <a:latin typeface="Constantia" panose="02030602050306030303" pitchFamily="18" charset="0"/>
              </a:rPr>
              <a:t>mehr als Überwinder werdet.“</a:t>
            </a:r>
            <a:endParaRPr lang="en-US" sz="3200" b="1" noProof="0" dirty="0">
              <a:highlight>
                <a:srgbClr val="FFFF00"/>
              </a:highlight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8FE18AF-5753-5701-D1FD-D1E136070A67}"/>
              </a:ext>
            </a:extLst>
          </p:cNvPr>
          <p:cNvSpPr txBox="1"/>
          <p:nvPr/>
        </p:nvSpPr>
        <p:spPr>
          <a:xfrm rot="5400000">
            <a:off x="8719213" y="3200344"/>
            <a:ext cx="6280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/>
              <a:t>E. G. White, Conflict and </a:t>
            </a:r>
            <a:r>
              <a:rPr lang="en-US" sz="1600" b="1" dirty="0"/>
              <a:t>Courage (Konflikt und Courage)</a:t>
            </a:r>
            <a:r>
              <a:rPr lang="en-US" sz="1600" b="1" noProof="0" dirty="0"/>
              <a:t>, 21. April</a:t>
            </a:r>
          </a:p>
        </p:txBody>
      </p:sp>
    </p:spTree>
    <p:extLst>
      <p:ext uri="{BB962C8B-B14F-4D97-AF65-F5344CB8AC3E}">
        <p14:creationId xmlns:p14="http://schemas.microsoft.com/office/powerpoint/2010/main" val="412723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C16273-F888-349C-543B-08CF54AB5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58BAE521-C711-B832-D373-39EACDFF04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A55B01A-FB7F-6F83-E3F6-48DE6C9A00BF}"/>
              </a:ext>
            </a:extLst>
          </p:cNvPr>
          <p:cNvSpPr txBox="1"/>
          <p:nvPr/>
        </p:nvSpPr>
        <p:spPr>
          <a:xfrm>
            <a:off x="-116977" y="4465675"/>
            <a:ext cx="12191999" cy="2392315"/>
          </a:xfrm>
          <a:prstGeom prst="rect">
            <a:avLst/>
          </a:prstGeom>
          <a:solidFill>
            <a:schemeClr val="bg1">
              <a:alpha val="34000"/>
            </a:schemeClr>
          </a:solidFill>
          <a:effectLst>
            <a:glow>
              <a:schemeClr val="accent1">
                <a:alpha val="40000"/>
              </a:schemeClr>
            </a:glo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marR="0" lvl="0" indent="-228600" algn="ctr" fontAlgn="auto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“Und es war </a:t>
            </a:r>
            <a:r>
              <a:rPr kumimoji="0" lang="en-US" sz="4000" b="1" i="0" u="none" strike="noStrike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kein</a:t>
            </a:r>
            <a:r>
              <a:rPr kumimoji="0" lang="en-US" sz="4000" b="1" i="0" u="none" strike="noStrike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Tag </a:t>
            </a:r>
            <a:r>
              <a:rPr kumimoji="0" lang="en-US" sz="4000" b="1" i="0" u="none" strike="noStrike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diesem</a:t>
            </a:r>
            <a:r>
              <a:rPr kumimoji="0" lang="en-US" sz="4000" b="1" i="0" u="none" strike="noStrike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4000" b="1" i="0" u="none" strike="noStrike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gleich</a:t>
            </a:r>
            <a:r>
              <a:rPr kumimoji="0" lang="en-US" sz="4000" b="1" i="0" u="none" strike="noStrike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, </a:t>
            </a:r>
            <a:br>
              <a:rPr kumimoji="0" lang="en-US" sz="4000" b="1" i="0" u="none" strike="noStrike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</a:br>
            <a:r>
              <a:rPr kumimoji="0" lang="en-US" sz="4000" b="1" i="0" u="none" strike="noStrike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weder</a:t>
            </a:r>
            <a:r>
              <a:rPr kumimoji="0" lang="en-US" sz="4000" b="1" i="0" u="none" strike="noStrike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4000" b="1" i="0" u="none" strike="noStrike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vorher</a:t>
            </a:r>
            <a:r>
              <a:rPr kumimoji="0" lang="en-US" sz="4000" b="1" i="0" u="none" strike="noStrike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4000" b="1" i="0" u="none" strike="noStrike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noch</a:t>
            </a:r>
            <a:r>
              <a:rPr kumimoji="0" lang="en-US" sz="4000" b="1" i="0" u="none" strike="noStrike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4000" b="1" i="0" u="none" strike="noStrike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danach</a:t>
            </a:r>
            <a:r>
              <a:rPr kumimoji="0" lang="en-US" sz="4000" b="1" i="0" u="none" strike="noStrike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, </a:t>
            </a:r>
            <a:r>
              <a:rPr kumimoji="0" lang="en-US" sz="4000" b="1" i="0" u="none" strike="noStrike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dass</a:t>
            </a:r>
            <a:r>
              <a:rPr kumimoji="0" lang="en-US" sz="4000" b="1" i="0" u="none" strike="noStrike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der HERR </a:t>
            </a:r>
            <a:br>
              <a:rPr kumimoji="0" lang="en-US" sz="4000" b="1" i="0" u="none" strike="noStrike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</a:br>
            <a:r>
              <a:rPr kumimoji="0" lang="en-US" sz="4000" b="1" i="0" u="none" strike="noStrike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so auf die </a:t>
            </a:r>
            <a:r>
              <a:rPr kumimoji="0" lang="en-US" sz="4000" b="1" i="0" u="none" strike="noStrike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Stimme</a:t>
            </a:r>
            <a:r>
              <a:rPr kumimoji="0" lang="en-US" sz="4000" b="1" i="0" u="none" strike="noStrike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4000" b="1" i="0" u="none" strike="noStrike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eines</a:t>
            </a:r>
            <a:r>
              <a:rPr kumimoji="0" lang="en-US" sz="4000" b="1" i="0" u="none" strike="noStrike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Menschen </a:t>
            </a:r>
            <a:r>
              <a:rPr kumimoji="0" lang="en-US" sz="4000" b="1" i="0" u="none" strike="noStrike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hörte</a:t>
            </a:r>
            <a:r>
              <a:rPr kumimoji="0" lang="en-US" sz="4000" b="1" i="0" u="none" strike="noStrike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; </a:t>
            </a:r>
            <a:br>
              <a:rPr kumimoji="0" lang="en-US" sz="4000" b="1" i="0" u="none" strike="noStrike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</a:br>
            <a:r>
              <a:rPr kumimoji="0" lang="en-US" sz="4000" b="1" i="0" u="none" strike="noStrike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denn</a:t>
            </a:r>
            <a:r>
              <a:rPr kumimoji="0" lang="en-US" sz="4000" b="1" i="0" u="none" strike="noStrike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der HERR </a:t>
            </a:r>
            <a:r>
              <a:rPr kumimoji="0" lang="en-US" sz="4000" b="1" i="0" u="none" strike="noStrike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stritt</a:t>
            </a:r>
            <a:r>
              <a:rPr kumimoji="0" lang="en-US" sz="4000" b="1" i="0" u="none" strike="noStrike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für Israel.”	</a:t>
            </a:r>
            <a:r>
              <a:rPr kumimoji="0" lang="en-US" sz="3800" b="1" i="0" u="none" strike="noStrike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Josua 10:14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2E2B36F-C14B-1D8E-9694-A0492375BE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7554" y="-169784"/>
            <a:ext cx="3121423" cy="20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8267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AF4FB93-1695-B200-9628-A241F880C772}"/>
              </a:ext>
            </a:extLst>
          </p:cNvPr>
          <p:cNvSpPr txBox="1"/>
          <p:nvPr/>
        </p:nvSpPr>
        <p:spPr>
          <a:xfrm>
            <a:off x="198417" y="49849"/>
            <a:ext cx="7038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Die Eroberung Kanaans war ein von GOTT angeordneter Vernichtungskrieg. Aber wenn GOTT Liebe ist, </a:t>
            </a:r>
            <a:br>
              <a:rPr lang="de-DE" sz="2000" b="1" dirty="0"/>
            </a:br>
            <a:r>
              <a:rPr lang="de-DE" sz="2000" b="1" dirty="0"/>
              <a:t>warum hat Er dann ein solches Massaker angeordnet?</a:t>
            </a:r>
            <a:endParaRPr lang="en-US" sz="2000" b="1" noProof="0" dirty="0"/>
          </a:p>
        </p:txBody>
      </p:sp>
      <p:pic>
        <p:nvPicPr>
          <p:cNvPr id="5" name="Imagen 4" descr="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4DBBF416-0500-036D-E81B-5E64362FF32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7112" y="49849"/>
            <a:ext cx="4175166" cy="3131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ADCCCACA-6C48-4D55-FF21-09C5D1E8ED8A}"/>
              </a:ext>
            </a:extLst>
          </p:cNvPr>
          <p:cNvGrpSpPr/>
          <p:nvPr/>
        </p:nvGrpSpPr>
        <p:grpSpPr>
          <a:xfrm>
            <a:off x="198417" y="1806893"/>
            <a:ext cx="7038974" cy="4760618"/>
            <a:chOff x="4256964" y="4090209"/>
            <a:chExt cx="5295900" cy="3565177"/>
          </a:xfrm>
        </p:grpSpPr>
        <p:pic>
          <p:nvPicPr>
            <p:cNvPr id="21" name="Imagen 20" descr="Imagen que contiene exterior, parado, hombre, caminando&#10;&#10;El contenido generado por IA puede ser incorrecto.">
              <a:extLst>
                <a:ext uri="{FF2B5EF4-FFF2-40B4-BE49-F238E27FC236}">
                  <a16:creationId xmlns:a16="http://schemas.microsoft.com/office/drawing/2014/main" id="{BEF3071C-CFE9-5EB3-4553-4F74C4FCB6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256964" y="4090209"/>
              <a:ext cx="5295900" cy="35651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6" name="Imagen 25" descr="Una persona con los brazos abiertos&#10;&#10;El contenido generado por IA puede ser incorrecto.">
              <a:extLst>
                <a:ext uri="{FF2B5EF4-FFF2-40B4-BE49-F238E27FC236}">
                  <a16:creationId xmlns:a16="http://schemas.microsoft.com/office/drawing/2014/main" id="{EADA0581-981F-F8E4-B158-C6B421B4A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95340" y="4277173"/>
              <a:ext cx="3057524" cy="24260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7A5BB27E-19B6-F61D-5C07-D2E80A767722}"/>
              </a:ext>
            </a:extLst>
          </p:cNvPr>
          <p:cNvSpPr txBox="1"/>
          <p:nvPr/>
        </p:nvSpPr>
        <p:spPr>
          <a:xfrm>
            <a:off x="7237391" y="3089618"/>
            <a:ext cx="4954608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200" b="1" dirty="0"/>
              <a:t>Wir müssen unseren Blick </a:t>
            </a:r>
            <a:br>
              <a:rPr lang="de-DE" sz="2200" b="1" dirty="0"/>
            </a:br>
            <a:r>
              <a:rPr lang="de-DE" sz="2200" b="1" dirty="0"/>
              <a:t>über das Sichtbare </a:t>
            </a:r>
            <a:br>
              <a:rPr lang="de-DE" sz="2200" b="1" dirty="0"/>
            </a:br>
            <a:r>
              <a:rPr lang="de-DE" sz="2200" b="1" dirty="0"/>
              <a:t>hinaus erweitern, </a:t>
            </a:r>
            <a:br>
              <a:rPr lang="de-DE" sz="2200" b="1" dirty="0"/>
            </a:br>
            <a:r>
              <a:rPr lang="de-DE" sz="2200" b="1" dirty="0"/>
              <a:t>bis wir den Konflikt </a:t>
            </a:r>
            <a:br>
              <a:rPr lang="de-DE" sz="2200" b="1" dirty="0"/>
            </a:br>
            <a:r>
              <a:rPr lang="de-DE" sz="2200" b="1" dirty="0"/>
              <a:t>erkennen können, </a:t>
            </a:r>
            <a:br>
              <a:rPr lang="de-DE" sz="2200" b="1" dirty="0"/>
            </a:br>
            <a:r>
              <a:rPr lang="de-DE" sz="2200" b="1" dirty="0"/>
              <a:t>der hinter allen Konflikten (einschließlich der Eroberung Kanaans) steht: </a:t>
            </a:r>
            <a:br>
              <a:rPr lang="de-DE" sz="2200" b="1" dirty="0"/>
            </a:br>
            <a:r>
              <a:rPr lang="de-DE" sz="2200" b="1" dirty="0"/>
              <a:t>den großen Konflikt </a:t>
            </a:r>
            <a:br>
              <a:rPr lang="de-DE" sz="2200" b="1" dirty="0"/>
            </a:br>
            <a:r>
              <a:rPr lang="de-DE" sz="2200" b="1" dirty="0"/>
              <a:t>zwischen CHRISTUS und Satan, zwischen GUT und Böse.</a:t>
            </a:r>
            <a:endParaRPr lang="en-US" sz="2200" b="1" noProof="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2D322DB-3433-7D33-C67F-A898235D8B08}"/>
              </a:ext>
            </a:extLst>
          </p:cNvPr>
          <p:cNvSpPr txBox="1"/>
          <p:nvPr/>
        </p:nvSpPr>
        <p:spPr>
          <a:xfrm>
            <a:off x="198417" y="1058081"/>
            <a:ext cx="77582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Um einen Einblick in die Gründe für diese Ereignisse zu erhalten, müssen wir uns die Dinge genauer ansehen.</a:t>
            </a:r>
            <a:endParaRPr lang="en-U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418498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39343F-937D-B789-D552-985696E4A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282ABE7-BB99-CBE5-FA22-FC133A6638F2}"/>
              </a:ext>
            </a:extLst>
          </p:cNvPr>
          <p:cNvSpPr txBox="1"/>
          <p:nvPr/>
        </p:nvSpPr>
        <p:spPr>
          <a:xfrm>
            <a:off x="1061958" y="721426"/>
            <a:ext cx="503872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>
                <a:solidFill>
                  <a:srgbClr val="9A2800"/>
                </a:solidFill>
              </a:rPr>
              <a:t>Die </a:t>
            </a:r>
            <a:r>
              <a:rPr lang="en-US" sz="2000" b="1" noProof="0" dirty="0" err="1">
                <a:solidFill>
                  <a:srgbClr val="9A2800"/>
                </a:solidFill>
              </a:rPr>
              <a:t>Konfliktparteien</a:t>
            </a:r>
            <a:r>
              <a:rPr lang="en-US" sz="2000" b="1" noProof="0" dirty="0">
                <a:solidFill>
                  <a:srgbClr val="9A2800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-US" sz="2000" b="1" noProof="0" dirty="0"/>
              <a:t>Der Fürst der </a:t>
            </a:r>
            <a:r>
              <a:rPr lang="en-US" sz="2000" b="1" noProof="0" dirty="0" err="1"/>
              <a:t>Armee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Gottes</a:t>
            </a:r>
            <a:endParaRPr lang="en-US" sz="2000" b="1" noProof="0" dirty="0"/>
          </a:p>
          <a:p>
            <a:pPr lvl="1">
              <a:spcBef>
                <a:spcPts val="600"/>
              </a:spcBef>
            </a:pPr>
            <a:endParaRPr lang="en-US" sz="2000" b="1" noProof="0" dirty="0"/>
          </a:p>
          <a:p>
            <a:pPr lvl="1">
              <a:spcBef>
                <a:spcPts val="600"/>
              </a:spcBef>
            </a:pPr>
            <a:r>
              <a:rPr lang="de-DE" sz="2000" b="1" dirty="0"/>
              <a:t>Der Fürst der Armee des Bösen</a:t>
            </a:r>
          </a:p>
          <a:p>
            <a:pPr lvl="1">
              <a:spcBef>
                <a:spcPts val="600"/>
              </a:spcBef>
            </a:pPr>
            <a:endParaRPr lang="en-US" sz="2000" b="1" noProof="0" dirty="0"/>
          </a:p>
          <a:p>
            <a:pPr lvl="1">
              <a:spcBef>
                <a:spcPts val="600"/>
              </a:spcBef>
            </a:pPr>
            <a:r>
              <a:rPr lang="en-US" sz="2000" b="1" dirty="0"/>
              <a:t>Der </a:t>
            </a:r>
            <a:r>
              <a:rPr lang="en-US" sz="2000" b="1" dirty="0" err="1"/>
              <a:t>mächtigste</a:t>
            </a:r>
            <a:r>
              <a:rPr lang="en-US" sz="2000" b="1" dirty="0"/>
              <a:t> Krieger</a:t>
            </a:r>
          </a:p>
          <a:p>
            <a:pPr lvl="1">
              <a:spcBef>
                <a:spcPts val="600"/>
              </a:spcBef>
            </a:pPr>
            <a:endParaRPr lang="en-US" sz="2000" b="1" noProof="0" dirty="0"/>
          </a:p>
          <a:p>
            <a:pPr>
              <a:spcBef>
                <a:spcPts val="1800"/>
              </a:spcBef>
            </a:pPr>
            <a:r>
              <a:rPr lang="en-US" sz="2000" b="1" dirty="0">
                <a:solidFill>
                  <a:srgbClr val="0060AA"/>
                </a:solidFill>
              </a:rPr>
              <a:t>Die </a:t>
            </a:r>
            <a:r>
              <a:rPr lang="en-US" sz="2000" b="1" dirty="0" err="1">
                <a:solidFill>
                  <a:srgbClr val="0060AA"/>
                </a:solidFill>
              </a:rPr>
              <a:t>Strategien</a:t>
            </a:r>
            <a:r>
              <a:rPr lang="en-US" sz="2000" b="1" dirty="0">
                <a:solidFill>
                  <a:srgbClr val="0060AA"/>
                </a:solidFill>
              </a:rPr>
              <a:t> des </a:t>
            </a:r>
            <a:r>
              <a:rPr lang="en-US" sz="2000" b="1" dirty="0" err="1">
                <a:solidFill>
                  <a:srgbClr val="0060AA"/>
                </a:solidFill>
              </a:rPr>
              <a:t>Konflikts</a:t>
            </a:r>
            <a:r>
              <a:rPr lang="en-US" sz="2000" b="1" noProof="0" dirty="0">
                <a:solidFill>
                  <a:srgbClr val="0060AA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-US" sz="2000" b="1" noProof="0" dirty="0"/>
              <a:t>GOTT </a:t>
            </a:r>
            <a:r>
              <a:rPr lang="en-US" sz="2000" b="1" noProof="0" dirty="0" err="1"/>
              <a:t>kämpft</a:t>
            </a:r>
            <a:r>
              <a:rPr lang="en-US" sz="2000" b="1" noProof="0" dirty="0"/>
              <a:t> für </a:t>
            </a:r>
            <a:r>
              <a:rPr lang="en-US" sz="2000" b="1" noProof="0" dirty="0" err="1"/>
              <a:t>uns</a:t>
            </a:r>
            <a:endParaRPr lang="en-US" sz="2000" b="1" noProof="0" dirty="0"/>
          </a:p>
          <a:p>
            <a:pPr lvl="1">
              <a:spcBef>
                <a:spcPts val="600"/>
              </a:spcBef>
            </a:pPr>
            <a:endParaRPr lang="en-US" sz="2000" b="1" noProof="0" dirty="0"/>
          </a:p>
          <a:p>
            <a:pPr lvl="1">
              <a:spcBef>
                <a:spcPts val="600"/>
              </a:spcBef>
            </a:pPr>
            <a:r>
              <a:rPr lang="en-US" sz="2000" b="1" noProof="0" dirty="0"/>
              <a:t>Wir </a:t>
            </a:r>
            <a:r>
              <a:rPr lang="en-US" sz="2000" b="1" noProof="0" dirty="0" err="1"/>
              <a:t>kämpfen</a:t>
            </a:r>
            <a:r>
              <a:rPr lang="en-US" sz="2000" b="1" noProof="0" dirty="0"/>
              <a:t> für GOTT</a:t>
            </a:r>
          </a:p>
        </p:txBody>
      </p:sp>
      <p:pic>
        <p:nvPicPr>
          <p:cNvPr id="30" name="Imagen 29" descr="Flecha&#10;&#10;El contenido generado por IA puede ser incorrecto.">
            <a:extLst>
              <a:ext uri="{FF2B5EF4-FFF2-40B4-BE49-F238E27FC236}">
                <a16:creationId xmlns:a16="http://schemas.microsoft.com/office/drawing/2014/main" id="{A31569DC-B3AB-5671-FAF4-A8F83936414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8166" y="800842"/>
            <a:ext cx="752460" cy="23159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9" name="Imagen 38" descr="Icono&#10;&#10;El contenido generado por IA puede ser incorrecto.">
            <a:extLst>
              <a:ext uri="{FF2B5EF4-FFF2-40B4-BE49-F238E27FC236}">
                <a16:creationId xmlns:a16="http://schemas.microsoft.com/office/drawing/2014/main" id="{2E64C4BA-6C70-F0B5-BC53-E637F5D5379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8166" y="3625627"/>
            <a:ext cx="752460" cy="23159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2" name="Imagen 41" descr="Icono&#10;&#10;El contenido generado por IA puede ser incorrecto.">
            <a:extLst>
              <a:ext uri="{FF2B5EF4-FFF2-40B4-BE49-F238E27FC236}">
                <a16:creationId xmlns:a16="http://schemas.microsoft.com/office/drawing/2014/main" id="{C1BA2EA5-D3BA-9A1E-D1DC-9E6D111918E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870" y="2708550"/>
            <a:ext cx="424330" cy="2494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4" name="Imagen 43" descr="Icono&#10;&#10;El contenido generado por IA puede ser incorrecto.">
            <a:extLst>
              <a:ext uri="{FF2B5EF4-FFF2-40B4-BE49-F238E27FC236}">
                <a16:creationId xmlns:a16="http://schemas.microsoft.com/office/drawing/2014/main" id="{C7D5552F-C992-BEEF-9AF3-66F87793D89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870" y="1926802"/>
            <a:ext cx="424622" cy="2494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6" name="Imagen 45" descr="Pantalla de computadora con fondo morado&#10;&#10;El contenido generado por IA puede ser incorrecto.">
            <a:extLst>
              <a:ext uri="{FF2B5EF4-FFF2-40B4-BE49-F238E27FC236}">
                <a16:creationId xmlns:a16="http://schemas.microsoft.com/office/drawing/2014/main" id="{7EE54488-1C85-0D3F-6557-BEF3198F485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870" y="1167845"/>
            <a:ext cx="424622" cy="2494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7" name="Imagen 46" descr="Icono&#10;&#10;El contenido generado por IA puede ser incorrecto.">
            <a:extLst>
              <a:ext uri="{FF2B5EF4-FFF2-40B4-BE49-F238E27FC236}">
                <a16:creationId xmlns:a16="http://schemas.microsoft.com/office/drawing/2014/main" id="{AD30E17B-561A-6E1C-714D-642B8F191D1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870" y="3997090"/>
            <a:ext cx="424330" cy="2494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9" name="Imagen 48" descr="Icono&#10;&#10;El contenido generado por IA puede ser incorrecto.">
            <a:extLst>
              <a:ext uri="{FF2B5EF4-FFF2-40B4-BE49-F238E27FC236}">
                <a16:creationId xmlns:a16="http://schemas.microsoft.com/office/drawing/2014/main" id="{932ADB4B-2331-1867-A476-75F84A3E4A7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870" y="4746418"/>
            <a:ext cx="424913" cy="2494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18DCD4E5-5B19-6E68-7B69-C3BA043E37FA}"/>
              </a:ext>
            </a:extLst>
          </p:cNvPr>
          <p:cNvSpPr/>
          <p:nvPr/>
        </p:nvSpPr>
        <p:spPr>
          <a:xfrm>
            <a:off x="6464970" y="431507"/>
            <a:ext cx="602243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de-DE" sz="7200" b="1" i="1" spc="1000" dirty="0">
                <a:ln>
                  <a:solidFill>
                    <a:schemeClr val="accent3">
                      <a:lumMod val="50000"/>
                    </a:schemeClr>
                  </a:solidFill>
                </a:ln>
                <a:blipFill>
                  <a:blip r:embed="rId11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Ü B      E R</a:t>
            </a:r>
            <a:endParaRPr lang="de-DE" sz="7200" b="1" i="1" cap="none" spc="1000" dirty="0">
              <a:ln>
                <a:solidFill>
                  <a:schemeClr val="accent3">
                    <a:lumMod val="50000"/>
                  </a:schemeClr>
                </a:solidFill>
              </a:ln>
              <a:blipFill>
                <a:blip r:embed="rId11"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7D38F691-17B0-55AE-DFFB-B5BA35C01A12}"/>
              </a:ext>
            </a:extLst>
          </p:cNvPr>
          <p:cNvSpPr/>
          <p:nvPr/>
        </p:nvSpPr>
        <p:spPr>
          <a:xfrm rot="5400000">
            <a:off x="7310146" y="2048088"/>
            <a:ext cx="437568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de-DE" sz="6600" b="1" spc="700" dirty="0">
                <a:ln>
                  <a:solidFill>
                    <a:schemeClr val="accent3">
                      <a:lumMod val="50000"/>
                    </a:schemeClr>
                  </a:solidFill>
                </a:ln>
                <a:blipFill>
                  <a:blip r:embed="rId12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b</a:t>
            </a:r>
            <a:r>
              <a:rPr lang="de-DE" sz="6600" b="1" cap="none" spc="700" dirty="0">
                <a:ln>
                  <a:solidFill>
                    <a:schemeClr val="accent3">
                      <a:lumMod val="50000"/>
                    </a:schemeClr>
                  </a:solidFill>
                </a:ln>
                <a:blipFill>
                  <a:blip r:embed="rId12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lick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7E6383E-3305-C4A3-6BD1-EE8CB91CCE0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643" y="96252"/>
            <a:ext cx="2257391" cy="1503987"/>
          </a:xfrm>
          <a:prstGeom prst="rect">
            <a:avLst/>
          </a:prstGeom>
        </p:spPr>
      </p:pic>
      <p:sp>
        <p:nvSpPr>
          <p:cNvPr id="12" name="Scrollen: horizontal 11">
            <a:extLst>
              <a:ext uri="{FF2B5EF4-FFF2-40B4-BE49-F238E27FC236}">
                <a16:creationId xmlns:a16="http://schemas.microsoft.com/office/drawing/2014/main" id="{EB54CA03-74C9-5389-9923-40AA1A81AAAB}"/>
              </a:ext>
            </a:extLst>
          </p:cNvPr>
          <p:cNvSpPr/>
          <p:nvPr/>
        </p:nvSpPr>
        <p:spPr>
          <a:xfrm>
            <a:off x="1782925" y="1451212"/>
            <a:ext cx="6725664" cy="511629"/>
          </a:xfrm>
          <a:prstGeom prst="horizontalScroll">
            <a:avLst/>
          </a:prstGeom>
          <a:solidFill>
            <a:srgbClr val="DAE718">
              <a:alpha val="6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So, 19. Okt ‘25 – Der Fürst über das HEER des HERRN</a:t>
            </a:r>
          </a:p>
        </p:txBody>
      </p:sp>
      <p:sp>
        <p:nvSpPr>
          <p:cNvPr id="13" name="Scrollen: horizontal 12">
            <a:extLst>
              <a:ext uri="{FF2B5EF4-FFF2-40B4-BE49-F238E27FC236}">
                <a16:creationId xmlns:a16="http://schemas.microsoft.com/office/drawing/2014/main" id="{96C8B2DD-3631-6932-87F9-B1BCE3243C0C}"/>
              </a:ext>
            </a:extLst>
          </p:cNvPr>
          <p:cNvSpPr/>
          <p:nvPr/>
        </p:nvSpPr>
        <p:spPr>
          <a:xfrm>
            <a:off x="1782926" y="2193135"/>
            <a:ext cx="4313074" cy="511629"/>
          </a:xfrm>
          <a:prstGeom prst="horizontalScroll">
            <a:avLst/>
          </a:prstGeom>
          <a:solidFill>
            <a:srgbClr val="DAE718">
              <a:alpha val="6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Mo, 20. Okt ‘25 – Krieg im HIMMEL</a:t>
            </a:r>
          </a:p>
        </p:txBody>
      </p:sp>
      <p:sp>
        <p:nvSpPr>
          <p:cNvPr id="14" name="Scrollen: horizontal 13">
            <a:extLst>
              <a:ext uri="{FF2B5EF4-FFF2-40B4-BE49-F238E27FC236}">
                <a16:creationId xmlns:a16="http://schemas.microsoft.com/office/drawing/2014/main" id="{E0955258-97D3-B0D5-25AC-FB3C7CC05F2D}"/>
              </a:ext>
            </a:extLst>
          </p:cNvPr>
          <p:cNvSpPr/>
          <p:nvPr/>
        </p:nvSpPr>
        <p:spPr>
          <a:xfrm>
            <a:off x="1782925" y="2960939"/>
            <a:ext cx="5307192" cy="511629"/>
          </a:xfrm>
          <a:prstGeom prst="horizontalScroll">
            <a:avLst/>
          </a:prstGeom>
          <a:solidFill>
            <a:srgbClr val="DAE718">
              <a:alpha val="6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Di, 21. Okt ‘25 – Der HERR ist ein Krieger</a:t>
            </a:r>
          </a:p>
        </p:txBody>
      </p:sp>
      <p:sp>
        <p:nvSpPr>
          <p:cNvPr id="3" name="Scrollen: horizontal 2">
            <a:extLst>
              <a:ext uri="{FF2B5EF4-FFF2-40B4-BE49-F238E27FC236}">
                <a16:creationId xmlns:a16="http://schemas.microsoft.com/office/drawing/2014/main" id="{3390049D-61BA-1B95-CBA5-C46113F8E8AD}"/>
              </a:ext>
            </a:extLst>
          </p:cNvPr>
          <p:cNvSpPr/>
          <p:nvPr/>
        </p:nvSpPr>
        <p:spPr>
          <a:xfrm>
            <a:off x="1782925" y="4255164"/>
            <a:ext cx="6444718" cy="511629"/>
          </a:xfrm>
          <a:prstGeom prst="horizontalScroll">
            <a:avLst/>
          </a:prstGeom>
          <a:solidFill>
            <a:srgbClr val="DAE718">
              <a:alpha val="6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Mi, 22. Okt ‘25 – Der HERR wird für euch kämpfen</a:t>
            </a:r>
          </a:p>
        </p:txBody>
      </p:sp>
      <p:sp>
        <p:nvSpPr>
          <p:cNvPr id="4" name="Scrollen: horizontal 3">
            <a:extLst>
              <a:ext uri="{FF2B5EF4-FFF2-40B4-BE49-F238E27FC236}">
                <a16:creationId xmlns:a16="http://schemas.microsoft.com/office/drawing/2014/main" id="{93BC9221-8E11-8142-556F-DC5DB25FAE29}"/>
              </a:ext>
            </a:extLst>
          </p:cNvPr>
          <p:cNvSpPr/>
          <p:nvPr/>
        </p:nvSpPr>
        <p:spPr>
          <a:xfrm>
            <a:off x="1766509" y="5026539"/>
            <a:ext cx="5307192" cy="511629"/>
          </a:xfrm>
          <a:prstGeom prst="horizontalScroll">
            <a:avLst/>
          </a:prstGeom>
          <a:solidFill>
            <a:srgbClr val="DAE718">
              <a:alpha val="6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Do, 23. Okt ‘25 – Die zweitbeste Option</a:t>
            </a:r>
          </a:p>
        </p:txBody>
      </p:sp>
    </p:spTree>
    <p:extLst>
      <p:ext uri="{BB962C8B-B14F-4D97-AF65-F5344CB8AC3E}">
        <p14:creationId xmlns:p14="http://schemas.microsoft.com/office/powerpoint/2010/main" val="157092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12" grpId="0" uiExpand="1" build="p" animBg="1"/>
      <p:bldP spid="13" grpId="0" uiExpand="1" build="p" animBg="1"/>
      <p:bldP spid="14" grpId="0" uiExpand="1" build="p" animBg="1"/>
      <p:bldP spid="3" grpId="0" uiExpand="1" build="p" animBg="1"/>
      <p:bldP spid="4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FD21A00-B2D0-4A2C-4C7D-F7CCAA2C59A0}"/>
              </a:ext>
            </a:extLst>
          </p:cNvPr>
          <p:cNvSpPr txBox="1"/>
          <p:nvPr/>
        </p:nvSpPr>
        <p:spPr>
          <a:xfrm>
            <a:off x="3208734" y="1970371"/>
            <a:ext cx="5774531" cy="36983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lnSpc>
                <a:spcPts val="9500"/>
              </a:lnSpc>
            </a:pPr>
            <a:r>
              <a:rPr lang="en-US" sz="7200" b="1" noProof="0" dirty="0">
                <a:ln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DIE KONFLIKT-PARTEIEN</a:t>
            </a:r>
          </a:p>
        </p:txBody>
      </p:sp>
    </p:spTree>
    <p:extLst>
      <p:ext uri="{BB962C8B-B14F-4D97-AF65-F5344CB8AC3E}">
        <p14:creationId xmlns:p14="http://schemas.microsoft.com/office/powerpoint/2010/main" val="247899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A1BEEAE-4BB3-B43A-3FBD-3AE7981E40AD}"/>
              </a:ext>
            </a:extLst>
          </p:cNvPr>
          <p:cNvSpPr txBox="1"/>
          <p:nvPr/>
        </p:nvSpPr>
        <p:spPr>
          <a:xfrm>
            <a:off x="3200400" y="-91852"/>
            <a:ext cx="8819548" cy="76944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4400" b="1" noProof="0" dirty="0">
                <a:ln w="127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accent4"/>
                </a:solidFill>
                <a:effectLst>
                  <a:glow rad="127000">
                    <a:schemeClr val="accent2"/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DER FÜRST DER ARMEE GOTTES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65E955C-DC12-0BB0-E284-3672B1C90DFA}"/>
              </a:ext>
            </a:extLst>
          </p:cNvPr>
          <p:cNvSpPr txBox="1"/>
          <p:nvPr/>
        </p:nvSpPr>
        <p:spPr>
          <a:xfrm>
            <a:off x="172052" y="1251033"/>
            <a:ext cx="7277099" cy="1200329"/>
          </a:xfrm>
          <a:prstGeom prst="rect">
            <a:avLst/>
          </a:prstGeom>
          <a:solidFill>
            <a:schemeClr val="lt1">
              <a:alpha val="65000"/>
            </a:schemeClr>
          </a:solidFill>
          <a:ln>
            <a:solidFill>
              <a:srgbClr val="C15629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b="1" noProof="0" dirty="0">
                <a:solidFill>
                  <a:srgbClr val="C15629"/>
                </a:solidFill>
                <a:latin typeface="Candara" panose="020E0502030303020204" pitchFamily="34" charset="0"/>
              </a:rPr>
              <a:t>“</a:t>
            </a:r>
            <a:r>
              <a:rPr lang="de-DE" b="1" dirty="0">
                <a:solidFill>
                  <a:srgbClr val="C15629"/>
                </a:solidFill>
                <a:latin typeface="Candara" panose="020E0502030303020204" pitchFamily="34" charset="0"/>
              </a:rPr>
              <a:t>Er sprach: ,Nein, sondern ICH BIN der FÜRST über das HEER DES HERRN und bin jetzt gekommen.‘ Da fiel Josua auf sein Angesicht zur Erde nieder, betete an und sprach zu Ihm: </a:t>
            </a:r>
            <a:br>
              <a:rPr lang="de-DE" b="1" dirty="0">
                <a:solidFill>
                  <a:srgbClr val="C15629"/>
                </a:solidFill>
                <a:latin typeface="Candara" panose="020E0502030303020204" pitchFamily="34" charset="0"/>
              </a:rPr>
            </a:br>
            <a:r>
              <a:rPr lang="de-DE" b="1" dirty="0">
                <a:solidFill>
                  <a:srgbClr val="C15629"/>
                </a:solidFill>
                <a:latin typeface="Candara" panose="020E0502030303020204" pitchFamily="34" charset="0"/>
              </a:rPr>
              <a:t>Was sagt mein HERR seinem Knecht?</a:t>
            </a:r>
            <a:r>
              <a:rPr lang="en-US" b="1" noProof="0" dirty="0">
                <a:solidFill>
                  <a:srgbClr val="C15629"/>
                </a:solidFill>
                <a:latin typeface="Candara" panose="020E0502030303020204" pitchFamily="34" charset="0"/>
              </a:rPr>
              <a:t>” </a:t>
            </a:r>
            <a:r>
              <a:rPr lang="en-US" sz="1400" b="1" noProof="0" dirty="0">
                <a:solidFill>
                  <a:srgbClr val="C15629"/>
                </a:solidFill>
                <a:latin typeface="Candara" panose="020E0502030303020204" pitchFamily="34" charset="0"/>
              </a:rPr>
              <a:t>(Josua 5:14)</a:t>
            </a:r>
            <a:endParaRPr lang="en-US" b="1" noProof="0" dirty="0">
              <a:solidFill>
                <a:srgbClr val="C15629"/>
              </a:solidFill>
              <a:latin typeface="Candara" panose="020E0502030303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A3F8CC0-5585-BCA2-94F5-145B6B34CAE1}"/>
              </a:ext>
            </a:extLst>
          </p:cNvPr>
          <p:cNvSpPr txBox="1"/>
          <p:nvPr/>
        </p:nvSpPr>
        <p:spPr>
          <a:xfrm>
            <a:off x="228600" y="2473850"/>
            <a:ext cx="7048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Als Josua in der Nähe von Jericho um göttliche Führung bat, um die Stadt einzunehmen, stand ein Krieger </a:t>
            </a:r>
            <a:br>
              <a:rPr lang="de-DE" sz="2000" b="1" dirty="0"/>
            </a:br>
            <a:r>
              <a:rPr lang="de-DE" sz="2000" b="1" dirty="0"/>
              <a:t>mit gezücktem Schwert vor ihm (Josua 5,13).</a:t>
            </a:r>
            <a:endParaRPr lang="en-US" sz="2000" b="1" noProof="0" dirty="0"/>
          </a:p>
        </p:txBody>
      </p:sp>
      <p:pic>
        <p:nvPicPr>
          <p:cNvPr id="4" name="Imagen 3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27EE6FBF-63E0-642C-9170-1DD20539489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6524" y="247805"/>
            <a:ext cx="5143500" cy="685800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34AE55A-9A43-EEDA-8C98-300066BCFEAF}"/>
              </a:ext>
            </a:extLst>
          </p:cNvPr>
          <p:cNvSpPr txBox="1"/>
          <p:nvPr/>
        </p:nvSpPr>
        <p:spPr>
          <a:xfrm>
            <a:off x="762000" y="5394618"/>
            <a:ext cx="78676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Das Gebet war erhört worden. Zu Josuas Erleichterung </a:t>
            </a:r>
            <a:br>
              <a:rPr lang="de-DE" sz="2000" b="1" dirty="0"/>
            </a:br>
            <a:r>
              <a:rPr lang="de-DE" sz="2000" b="1" dirty="0"/>
              <a:t>übernahm GOTT selbst das Kommando über die Operation. </a:t>
            </a:r>
            <a:br>
              <a:rPr lang="de-DE" sz="2000" b="1" dirty="0"/>
            </a:br>
            <a:r>
              <a:rPr lang="de-DE" sz="2000" b="1" dirty="0"/>
              <a:t>Als sichtbarer Befehlshaber Israels sollte Josua nur </a:t>
            </a:r>
            <a:br>
              <a:rPr lang="de-DE" sz="2000" b="1" dirty="0"/>
            </a:br>
            <a:r>
              <a:rPr lang="de-DE" sz="2000" b="1" dirty="0"/>
              <a:t>den Befehlen des wahren Oberbefehlshabers folgen: GOTT selbst.</a:t>
            </a:r>
            <a:endParaRPr lang="en-US" sz="2000" b="1" noProof="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DD0DA1F-7D1A-0DCE-4AEB-C0933E37F2E5}"/>
              </a:ext>
            </a:extLst>
          </p:cNvPr>
          <p:cNvSpPr txBox="1"/>
          <p:nvPr/>
        </p:nvSpPr>
        <p:spPr>
          <a:xfrm>
            <a:off x="628650" y="4439468"/>
            <a:ext cx="7467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Indem Er Anbetung verlangte, zeigte Er, </a:t>
            </a:r>
            <a:br>
              <a:rPr lang="de-DE" sz="2000" b="1" dirty="0"/>
            </a:br>
            <a:r>
              <a:rPr lang="de-DE" sz="2000" b="1" dirty="0"/>
              <a:t>dass Er GOTT SELBST war, in der Person JESU – </a:t>
            </a:r>
            <a:br>
              <a:rPr lang="de-DE" sz="2000" b="1" dirty="0"/>
            </a:br>
            <a:r>
              <a:rPr lang="de-DE" sz="2000" b="1" dirty="0"/>
              <a:t>bekannt als MICHAEL im Buch Daniel (Josua 5,15; Dan 12,1).</a:t>
            </a:r>
            <a:endParaRPr lang="en-US" sz="2000" b="1" noProof="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A6D2A2C-225B-431C-768B-A6F2B81B41AC}"/>
              </a:ext>
            </a:extLst>
          </p:cNvPr>
          <p:cNvSpPr txBox="1"/>
          <p:nvPr/>
        </p:nvSpPr>
        <p:spPr>
          <a:xfrm>
            <a:off x="400651" y="3429000"/>
            <a:ext cx="70485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Als Josua ihn befragte, verneinte dieser Mann </a:t>
            </a:r>
            <a:br>
              <a:rPr lang="de-DE" sz="2000" b="1" dirty="0"/>
            </a:br>
            <a:r>
              <a:rPr lang="de-DE" sz="2000" b="1" dirty="0"/>
              <a:t>seine Zugehörigkeit zu einer irdischen Armee. </a:t>
            </a:r>
            <a:br>
              <a:rPr lang="de-DE" sz="2000" b="1" dirty="0"/>
            </a:br>
            <a:r>
              <a:rPr lang="de-DE" sz="2000" b="1" dirty="0"/>
              <a:t>Er war der BEFEHLSHABER der Armee GOTTES (Josua 5,14).</a:t>
            </a:r>
            <a:endParaRPr lang="en-US" sz="2000" b="1" noProof="0" dirty="0"/>
          </a:p>
        </p:txBody>
      </p:sp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6DAAEB28-3B3F-0C6D-AA64-3641282459FE}"/>
              </a:ext>
            </a:extLst>
          </p:cNvPr>
          <p:cNvSpPr/>
          <p:nvPr/>
        </p:nvSpPr>
        <p:spPr>
          <a:xfrm>
            <a:off x="172052" y="28218"/>
            <a:ext cx="3256948" cy="1200328"/>
          </a:xfrm>
          <a:prstGeom prst="horizontalScroll">
            <a:avLst/>
          </a:prstGeom>
          <a:solidFill>
            <a:srgbClr val="DAE718">
              <a:alpha val="6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So, 19. Okt ‘25 – </a:t>
            </a:r>
            <a:br>
              <a:rPr lang="de-DE" sz="2000" b="1" i="1" dirty="0">
                <a:solidFill>
                  <a:srgbClr val="6C0401"/>
                </a:solidFill>
              </a:rPr>
            </a:br>
            <a:r>
              <a:rPr lang="de-DE" sz="2000" b="1" i="1" dirty="0">
                <a:solidFill>
                  <a:srgbClr val="6C0401"/>
                </a:solidFill>
              </a:rPr>
              <a:t>Der Fürst über</a:t>
            </a:r>
            <a:br>
              <a:rPr lang="de-DE" sz="2000" b="1" i="1" dirty="0">
                <a:solidFill>
                  <a:srgbClr val="6C0401"/>
                </a:solidFill>
              </a:rPr>
            </a:br>
            <a:r>
              <a:rPr lang="de-DE" sz="2000" b="1" i="1" dirty="0">
                <a:solidFill>
                  <a:srgbClr val="6C0401"/>
                </a:solidFill>
              </a:rPr>
              <a:t> das HEER des HERRN</a:t>
            </a:r>
          </a:p>
        </p:txBody>
      </p:sp>
    </p:spTree>
    <p:extLst>
      <p:ext uri="{BB962C8B-B14F-4D97-AF65-F5344CB8AC3E}">
        <p14:creationId xmlns:p14="http://schemas.microsoft.com/office/powerpoint/2010/main" val="336310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7" grpId="0"/>
      <p:bldP spid="9" grpId="0"/>
      <p:bldP spid="11" grpId="0"/>
      <p:bldP spid="2" grpId="0" uiExpand="1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4BAA220-E39F-2297-A53C-C599B1D8AF9C}"/>
              </a:ext>
            </a:extLst>
          </p:cNvPr>
          <p:cNvSpPr txBox="1"/>
          <p:nvPr/>
        </p:nvSpPr>
        <p:spPr>
          <a:xfrm>
            <a:off x="3801979" y="57150"/>
            <a:ext cx="83900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noProof="0" dirty="0">
                <a:ln w="66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  <a:effectLst>
                  <a:outerShdw dist="38100" dir="2700000" algn="tl" rotWithShape="0">
                    <a:schemeClr val="bg2">
                      <a:lumMod val="25000"/>
                    </a:schemeClr>
                  </a:outerShdw>
                </a:effectLst>
              </a:rPr>
              <a:t>DER FÜRST DER ARMEE DES BÖSEN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BA11B6E-0A58-8687-223A-3C11CA7A1476}"/>
              </a:ext>
            </a:extLst>
          </p:cNvPr>
          <p:cNvSpPr txBox="1"/>
          <p:nvPr/>
        </p:nvSpPr>
        <p:spPr>
          <a:xfrm>
            <a:off x="4235116" y="660759"/>
            <a:ext cx="78997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“</a:t>
            </a:r>
            <a:r>
              <a:rPr lang="de-DE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Wie bist du vom Himmel gefallen, du schöner Morgenstern! </a:t>
            </a:r>
            <a:br>
              <a:rPr lang="de-DE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de-DE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Wie wurdest du zu Boden geschlagen, du Bezwinger der Völker!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” </a:t>
            </a:r>
            <a:r>
              <a:rPr lang="en-US" sz="1400" b="1" noProof="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(Jesaja 14:12)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9804E98-4651-3CA4-72B5-4D45DBD4BFFD}"/>
              </a:ext>
            </a:extLst>
          </p:cNvPr>
          <p:cNvSpPr txBox="1"/>
          <p:nvPr/>
        </p:nvSpPr>
        <p:spPr>
          <a:xfrm>
            <a:off x="3311091" y="1512801"/>
            <a:ext cx="88809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4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 kann sagen, dass Luzifer den Krieg erfunden hat. </a:t>
            </a:r>
            <a:br>
              <a:rPr lang="de-DE" sz="24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4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 wurde als Prinz geboren, als Cherub von höchstem Rang, direkt an der Seite GOTTES, </a:t>
            </a:r>
            <a:br>
              <a:rPr lang="de-DE" sz="24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4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auf glühenden Kohlen gehend, </a:t>
            </a:r>
            <a:br>
              <a:rPr lang="de-DE" sz="24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4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kostbar, vollkommen ... </a:t>
            </a:r>
            <a:br>
              <a:rPr lang="de-DE" sz="24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4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de-DE" sz="24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Hes</a:t>
            </a:r>
            <a:r>
              <a:rPr lang="de-DE" sz="24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28,12-15).</a:t>
            </a:r>
            <a:endParaRPr lang="en-US" sz="2400" b="1" noProof="0" dirty="0">
              <a:solidFill>
                <a:schemeClr val="bg1"/>
              </a:solidFill>
              <a:effectLst>
                <a:glow rad="88900">
                  <a:schemeClr val="bg2">
                    <a:lumMod val="2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Imagen 11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CFFBCB3C-E55F-F77A-0E78-5D21D58537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15250" y="2481975"/>
            <a:ext cx="4044365" cy="432080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4" name="Imagen 13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D02E2E22-79CF-A66B-C59A-8B704056E96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385" y="1142877"/>
            <a:ext cx="2878706" cy="263266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AEFEA43-CE99-6937-4EE4-D45589FBE7B5}"/>
              </a:ext>
            </a:extLst>
          </p:cNvPr>
          <p:cNvSpPr txBox="1"/>
          <p:nvPr/>
        </p:nvSpPr>
        <p:spPr>
          <a:xfrm>
            <a:off x="1971625" y="4051635"/>
            <a:ext cx="602536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Ausgestattet mit freiem Willen – </a:t>
            </a:r>
            <a:br>
              <a:rPr lang="de-DE" sz="24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4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 alle intelligenten Wesen, </a:t>
            </a:r>
            <a:br>
              <a:rPr lang="de-DE" sz="24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4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GOTT geschaffen hatte – </a:t>
            </a:r>
            <a:br>
              <a:rPr lang="de-DE" sz="24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4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beschloss Luzifer, zu rebellieren und GOTTES THRON an sich zu reißen </a:t>
            </a:r>
            <a:br>
              <a:rPr lang="de-DE" sz="24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4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(Jesaja 14:12-14).</a:t>
            </a:r>
            <a:endParaRPr lang="en-US" sz="2400" b="1" noProof="0" dirty="0">
              <a:solidFill>
                <a:schemeClr val="bg1"/>
              </a:solidFill>
              <a:effectLst>
                <a:glow rad="88900">
                  <a:schemeClr val="bg2">
                    <a:lumMod val="2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3A2D275A-D08D-2097-2B62-EF689042766A}"/>
              </a:ext>
            </a:extLst>
          </p:cNvPr>
          <p:cNvSpPr/>
          <p:nvPr/>
        </p:nvSpPr>
        <p:spPr>
          <a:xfrm>
            <a:off x="128642" y="51001"/>
            <a:ext cx="2812031" cy="977699"/>
          </a:xfrm>
          <a:prstGeom prst="horizontalScroll">
            <a:avLst/>
          </a:prstGeom>
          <a:solidFill>
            <a:srgbClr val="DAE718">
              <a:alpha val="6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Mo, 20. Okt ‘25 – Krieg im HIMMEL</a:t>
            </a:r>
          </a:p>
        </p:txBody>
      </p:sp>
    </p:spTree>
    <p:extLst>
      <p:ext uri="{BB962C8B-B14F-4D97-AF65-F5344CB8AC3E}">
        <p14:creationId xmlns:p14="http://schemas.microsoft.com/office/powerpoint/2010/main" val="89996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2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CC99F0-CDF6-4D9D-61BE-1B5290A7D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1AA7ED7-F81A-9497-F43D-5FA9D1B8CC4E}"/>
              </a:ext>
            </a:extLst>
          </p:cNvPr>
          <p:cNvSpPr txBox="1"/>
          <p:nvPr/>
        </p:nvSpPr>
        <p:spPr>
          <a:xfrm>
            <a:off x="3801979" y="57150"/>
            <a:ext cx="83900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noProof="0" dirty="0">
                <a:ln w="66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  <a:effectLst>
                  <a:outerShdw dist="38100" dir="2700000" algn="tl" rotWithShape="0">
                    <a:schemeClr val="bg2">
                      <a:lumMod val="25000"/>
                    </a:schemeClr>
                  </a:outerShdw>
                </a:effectLst>
              </a:rPr>
              <a:t>DER FÜRST DER ARMEE DES BÖSEN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7FC8A25-ACA1-52F0-F0ED-30A25333DB76}"/>
              </a:ext>
            </a:extLst>
          </p:cNvPr>
          <p:cNvSpPr txBox="1"/>
          <p:nvPr/>
        </p:nvSpPr>
        <p:spPr>
          <a:xfrm>
            <a:off x="4235116" y="660759"/>
            <a:ext cx="78997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“</a:t>
            </a:r>
            <a:r>
              <a:rPr lang="de-DE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Wie bist du vom Himmel gefallen, du schöner Morgenstern! </a:t>
            </a:r>
            <a:br>
              <a:rPr lang="de-DE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de-DE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Wie wurdest du zu Boden geschlagen, du Bezwinger der Völker!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” </a:t>
            </a:r>
            <a:r>
              <a:rPr lang="en-US" sz="1400" b="1" noProof="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(Jesaja 14:12)</a:t>
            </a:r>
          </a:p>
        </p:txBody>
      </p:sp>
      <p:pic>
        <p:nvPicPr>
          <p:cNvPr id="10" name="Imagen 9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220EC99F-A726-DCC9-93E3-F922DEA0DB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715"/>
          <a:stretch>
            <a:fillRect/>
          </a:stretch>
        </p:blipFill>
        <p:spPr>
          <a:xfrm flipH="1">
            <a:off x="250658" y="3507890"/>
            <a:ext cx="3551321" cy="314878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95F3AADD-E5E5-30AF-8347-353DC46BC780}"/>
              </a:ext>
            </a:extLst>
          </p:cNvPr>
          <p:cNvSpPr txBox="1"/>
          <p:nvPr/>
        </p:nvSpPr>
        <p:spPr>
          <a:xfrm>
            <a:off x="250058" y="1437994"/>
            <a:ext cx="82271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4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Obwohl seine Rebellion scheiterte, </a:t>
            </a:r>
            <a:br>
              <a:rPr lang="de-DE" sz="24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4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 das Universum seitdem von Kriegen heimgesucht. </a:t>
            </a:r>
            <a:br>
              <a:rPr lang="de-DE" sz="24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4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Nachdem sie die Erde erobert haben, </a:t>
            </a:r>
            <a:br>
              <a:rPr lang="de-DE" sz="24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4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verfolgen Satan und seine Engel nur noch ein einziges Ziel: GOTTES Pläne zur Rettung der Menschheit zu vereiteln.</a:t>
            </a:r>
            <a:endParaRPr lang="en-US" sz="2400" b="1" noProof="0" dirty="0">
              <a:solidFill>
                <a:schemeClr val="bg1"/>
              </a:solidFill>
              <a:effectLst>
                <a:glow rad="88900">
                  <a:schemeClr val="bg2">
                    <a:lumMod val="2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Imagen 17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15A6CDA8-B580-4A34-9910-FAC2DF3896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77250" y="1447333"/>
            <a:ext cx="3277528" cy="510464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E1174A2-B9C8-76BF-7E58-40F89AFD499B}"/>
              </a:ext>
            </a:extLst>
          </p:cNvPr>
          <p:cNvSpPr txBox="1"/>
          <p:nvPr/>
        </p:nvSpPr>
        <p:spPr>
          <a:xfrm>
            <a:off x="3467820" y="3786280"/>
            <a:ext cx="507844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32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Eroberung Kanaans war eine </a:t>
            </a:r>
            <a:br>
              <a:rPr lang="de-DE" sz="32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32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wichtige Schlacht </a:t>
            </a:r>
            <a:br>
              <a:rPr lang="de-DE" sz="32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32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diesem Krieg.</a:t>
            </a:r>
            <a:endParaRPr lang="en-US" sz="3200" b="1" noProof="0" dirty="0">
              <a:solidFill>
                <a:schemeClr val="bg1"/>
              </a:solidFill>
              <a:effectLst>
                <a:glow rad="88900">
                  <a:schemeClr val="bg2">
                    <a:lumMod val="2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E4DAF303-7838-793D-B2E3-B500D5C8EBC3}"/>
              </a:ext>
            </a:extLst>
          </p:cNvPr>
          <p:cNvSpPr/>
          <p:nvPr/>
        </p:nvSpPr>
        <p:spPr>
          <a:xfrm>
            <a:off x="128642" y="51001"/>
            <a:ext cx="2812031" cy="977699"/>
          </a:xfrm>
          <a:prstGeom prst="horizontalScroll">
            <a:avLst/>
          </a:prstGeom>
          <a:solidFill>
            <a:srgbClr val="DAE718">
              <a:alpha val="6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Mo, 20. Okt ‘25 – Krieg im Himmel</a:t>
            </a:r>
          </a:p>
        </p:txBody>
      </p:sp>
    </p:spTree>
    <p:extLst>
      <p:ext uri="{BB962C8B-B14F-4D97-AF65-F5344CB8AC3E}">
        <p14:creationId xmlns:p14="http://schemas.microsoft.com/office/powerpoint/2010/main" val="389189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42492405-82B5-4777-C757-895AEECD9629}"/>
              </a:ext>
            </a:extLst>
          </p:cNvPr>
          <p:cNvSpPr txBox="1"/>
          <p:nvPr/>
        </p:nvSpPr>
        <p:spPr>
          <a:xfrm>
            <a:off x="3884378" y="769441"/>
            <a:ext cx="54266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noProof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77000"/>
                    </a:srgbClr>
                  </a:outerShdw>
                </a:effectLst>
                <a:latin typeface="Candara" panose="020E0502030303020204" pitchFamily="34" charset="0"/>
              </a:rPr>
              <a:t>“</a:t>
            </a:r>
            <a:r>
              <a:rPr lang="de-DE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77000"/>
                    </a:srgbClr>
                  </a:outerShdw>
                </a:effectLst>
                <a:latin typeface="Candara" panose="020E0502030303020204" pitchFamily="34" charset="0"/>
              </a:rPr>
              <a:t>Der HERR ist der rechte Kriegsmann, </a:t>
            </a:r>
            <a:br>
              <a:rPr lang="de-DE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77000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de-DE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77000"/>
                    </a:srgbClr>
                  </a:outerShdw>
                </a:effectLst>
                <a:latin typeface="Candara" panose="020E0502030303020204" pitchFamily="34" charset="0"/>
              </a:rPr>
              <a:t>HERR ist sein Name.</a:t>
            </a:r>
            <a:r>
              <a:rPr lang="en-US" sz="2000" b="1" noProof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77000"/>
                    </a:srgbClr>
                  </a:outerShdw>
                </a:effectLst>
                <a:latin typeface="Candara" panose="020E0502030303020204" pitchFamily="34" charset="0"/>
              </a:rPr>
              <a:t>”  </a:t>
            </a:r>
            <a:r>
              <a:rPr lang="en-US" sz="1600" b="1" noProof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77000"/>
                    </a:srgbClr>
                  </a:outerShdw>
                </a:effectLst>
                <a:latin typeface="Candara" panose="020E0502030303020204" pitchFamily="34" charset="0"/>
              </a:rPr>
              <a:t>(2. Mose 15:3)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23CB170-3810-59CB-7AE3-9EFB61FEDC87}"/>
              </a:ext>
            </a:extLst>
          </p:cNvPr>
          <p:cNvSpPr txBox="1"/>
          <p:nvPr/>
        </p:nvSpPr>
        <p:spPr>
          <a:xfrm>
            <a:off x="52659" y="1753515"/>
            <a:ext cx="79933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/>
              <a:t>GOTT selbst wird als „Krieger“ dargestellt, </a:t>
            </a:r>
            <a:br>
              <a:rPr lang="de-DE" sz="2400" b="1" dirty="0"/>
            </a:br>
            <a:r>
              <a:rPr lang="de-DE" sz="2400" b="1" dirty="0"/>
              <a:t>als der MÄCHTIGSTE KRIEGER im Kampf gegen das BÖSE </a:t>
            </a:r>
            <a:br>
              <a:rPr lang="de-DE" sz="2400" b="1" dirty="0"/>
            </a:br>
            <a:r>
              <a:rPr lang="de-DE" sz="2400" b="1" dirty="0"/>
              <a:t>(2. Mose 15,3; Ps. 24,8).</a:t>
            </a:r>
            <a:endParaRPr lang="en-US" sz="2400" b="1" noProof="0" dirty="0"/>
          </a:p>
        </p:txBody>
      </p:sp>
      <p:pic>
        <p:nvPicPr>
          <p:cNvPr id="10" name="Imagen 9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027BFE9D-1655-B270-4CFB-547C518C4FB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5084" y="966939"/>
            <a:ext cx="4416916" cy="5891061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8C2E43E-0B88-4589-94A7-BAB4410E7E2D}"/>
              </a:ext>
            </a:extLst>
          </p:cNvPr>
          <p:cNvSpPr txBox="1"/>
          <p:nvPr/>
        </p:nvSpPr>
        <p:spPr>
          <a:xfrm>
            <a:off x="-104411" y="3230032"/>
            <a:ext cx="8307491" cy="312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/>
              <a:t>Aber GOTT führt keinen Krieg </a:t>
            </a:r>
            <a:br>
              <a:rPr lang="de-DE" sz="2400" b="1" dirty="0"/>
            </a:br>
            <a:r>
              <a:rPr lang="de-DE" sz="2400" b="1" dirty="0"/>
              <a:t>gegen die Menschen, </a:t>
            </a:r>
            <a:br>
              <a:rPr lang="de-DE" sz="2400" b="1" dirty="0"/>
            </a:br>
            <a:r>
              <a:rPr lang="de-DE" sz="2400" b="1" dirty="0"/>
              <a:t>sondern gegen die geistigen Mächte, </a:t>
            </a:r>
            <a:br>
              <a:rPr lang="de-DE" sz="2400" b="1" dirty="0"/>
            </a:br>
            <a:r>
              <a:rPr lang="de-DE" sz="2400" b="1" dirty="0"/>
              <a:t>an denen sie festhalten. </a:t>
            </a:r>
          </a:p>
          <a:p>
            <a:pPr algn="ctr">
              <a:spcBef>
                <a:spcPts val="600"/>
              </a:spcBef>
            </a:pPr>
            <a:r>
              <a:rPr lang="de-DE" sz="2400" b="1" dirty="0"/>
              <a:t>Deshalb werden die Plagen </a:t>
            </a:r>
            <a:br>
              <a:rPr lang="de-DE" sz="2400" b="1" dirty="0"/>
            </a:br>
            <a:r>
              <a:rPr lang="de-DE" sz="2400" b="1" dirty="0"/>
              <a:t>als Krieg gegen die Götter Ägyptens dargestellt</a:t>
            </a:r>
            <a:br>
              <a:rPr lang="de-DE" sz="2400" b="1" dirty="0"/>
            </a:br>
            <a:r>
              <a:rPr lang="de-DE" sz="2400" b="1" dirty="0"/>
              <a:t>d. h. gegen die Dämonen, </a:t>
            </a:r>
            <a:br>
              <a:rPr lang="de-DE" sz="2400" b="1" dirty="0"/>
            </a:br>
            <a:r>
              <a:rPr lang="de-DE" sz="2400" b="1" dirty="0"/>
              <a:t>(2. Mose 12,12; 5. Mose 32,17).</a:t>
            </a:r>
            <a:endParaRPr lang="en-US" sz="2400" b="1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AD91DDD-FB32-FD34-222A-302574B0768F}"/>
              </a:ext>
            </a:extLst>
          </p:cNvPr>
          <p:cNvSpPr txBox="1"/>
          <p:nvPr/>
        </p:nvSpPr>
        <p:spPr>
          <a:xfrm>
            <a:off x="3216914" y="0"/>
            <a:ext cx="89750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 MÄCHTIGSTE KRIEGER</a:t>
            </a:r>
          </a:p>
        </p:txBody>
      </p:sp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DF391EBB-FA9A-FEB5-33F7-68C6D75ADF65}"/>
              </a:ext>
            </a:extLst>
          </p:cNvPr>
          <p:cNvSpPr/>
          <p:nvPr/>
        </p:nvSpPr>
        <p:spPr>
          <a:xfrm>
            <a:off x="0" y="123035"/>
            <a:ext cx="3216914" cy="1010440"/>
          </a:xfrm>
          <a:prstGeom prst="horizontalScroll">
            <a:avLst/>
          </a:prstGeom>
          <a:solidFill>
            <a:srgbClr val="DAE718">
              <a:alpha val="6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Di, 21. Okt ‘25 – </a:t>
            </a:r>
            <a:br>
              <a:rPr lang="de-DE" sz="2000" b="1" i="1" dirty="0">
                <a:solidFill>
                  <a:srgbClr val="6C0401"/>
                </a:solidFill>
              </a:rPr>
            </a:br>
            <a:r>
              <a:rPr lang="de-DE" sz="2000" b="1" i="1" dirty="0">
                <a:solidFill>
                  <a:srgbClr val="6C0401"/>
                </a:solidFill>
              </a:rPr>
              <a:t>Der HERR ist ein Krieger</a:t>
            </a:r>
          </a:p>
        </p:txBody>
      </p:sp>
    </p:spTree>
    <p:extLst>
      <p:ext uri="{BB962C8B-B14F-4D97-AF65-F5344CB8AC3E}">
        <p14:creationId xmlns:p14="http://schemas.microsoft.com/office/powerpoint/2010/main" val="213088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4" grpId="0"/>
      <p:bldP spid="3" grpId="0"/>
      <p:bldP spid="2" grpId="0" uiExpand="1" build="p" animBg="1"/>
    </p:bldLst>
  </p:timing>
</p:sld>
</file>

<file path=ppt/theme/theme1.xml><?xml version="1.0" encoding="utf-8"?>
<a:theme xmlns:a="http://schemas.openxmlformats.org/drawingml/2006/main" name="Tema de Office">
  <a:themeElements>
    <a:clrScheme name="Personalizado 8">
      <a:dk1>
        <a:sysClr val="windowText" lastClr="000000"/>
      </a:dk1>
      <a:lt1>
        <a:sysClr val="window" lastClr="FFFFFF"/>
      </a:lt1>
      <a:dk2>
        <a:srgbClr val="009999"/>
      </a:dk2>
      <a:lt2>
        <a:srgbClr val="FFBDBD"/>
      </a:lt2>
      <a:accent1>
        <a:srgbClr val="3399FF"/>
      </a:accent1>
      <a:accent2>
        <a:srgbClr val="FFCC00"/>
      </a:accent2>
      <a:accent3>
        <a:srgbClr val="FF66CC"/>
      </a:accent3>
      <a:accent4>
        <a:srgbClr val="00CC00"/>
      </a:accent4>
      <a:accent5>
        <a:srgbClr val="8D30F4"/>
      </a:accent5>
      <a:accent6>
        <a:srgbClr val="CC0066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Vidrio esmerilad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ersonalizado 1">
    <a:dk1>
      <a:sysClr val="windowText" lastClr="000000"/>
    </a:dk1>
    <a:lt1>
      <a:sysClr val="window" lastClr="FFFFFF"/>
    </a:lt1>
    <a:dk2>
      <a:srgbClr val="44546A"/>
    </a:dk2>
    <a:lt2>
      <a:srgbClr val="33CCCC"/>
    </a:lt2>
    <a:accent1>
      <a:srgbClr val="339966"/>
    </a:accent1>
    <a:accent2>
      <a:srgbClr val="9900CC"/>
    </a:accent2>
    <a:accent3>
      <a:srgbClr val="FF3300"/>
    </a:accent3>
    <a:accent4>
      <a:srgbClr val="FFC000"/>
    </a:accent4>
    <a:accent5>
      <a:srgbClr val="0033CC"/>
    </a:accent5>
    <a:accent6>
      <a:srgbClr val="F5F010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1718</Words>
  <Application>Microsoft Office PowerPoint</Application>
  <PresentationFormat>Panorámica</PresentationFormat>
  <Paragraphs>100</Paragraphs>
  <Slides>18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18</vt:i4>
      </vt:variant>
    </vt:vector>
  </HeadingPairs>
  <TitlesOfParts>
    <vt:vector size="25" baseType="lpstr">
      <vt:lpstr>Aptos</vt:lpstr>
      <vt:lpstr>Candara</vt:lpstr>
      <vt:lpstr>Arial</vt:lpstr>
      <vt:lpstr>Constantia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130</cp:revision>
  <dcterms:created xsi:type="dcterms:W3CDTF">2025-10-04T16:02:48Z</dcterms:created>
  <dcterms:modified xsi:type="dcterms:W3CDTF">2025-10-24T15:44:28Z</dcterms:modified>
</cp:coreProperties>
</file>