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01" r:id="rId2"/>
  </p:sldMasterIdLst>
  <p:notesMasterIdLst>
    <p:notesMasterId r:id="rId20"/>
  </p:notesMasterIdLst>
  <p:sldIdLst>
    <p:sldId id="320" r:id="rId3"/>
    <p:sldId id="325" r:id="rId4"/>
    <p:sldId id="257" r:id="rId5"/>
    <p:sldId id="327" r:id="rId6"/>
    <p:sldId id="328" r:id="rId7"/>
    <p:sldId id="329" r:id="rId8"/>
    <p:sldId id="332" r:id="rId9"/>
    <p:sldId id="333" r:id="rId10"/>
    <p:sldId id="336" r:id="rId11"/>
    <p:sldId id="337" r:id="rId12"/>
    <p:sldId id="338" r:id="rId13"/>
    <p:sldId id="339" r:id="rId14"/>
    <p:sldId id="340" r:id="rId15"/>
    <p:sldId id="343" r:id="rId16"/>
    <p:sldId id="345" r:id="rId17"/>
    <p:sldId id="344" r:id="rId18"/>
    <p:sldId id="318" r:id="rId19"/>
  </p:sldIdLst>
  <p:sldSz cx="12192000" cy="6858000"/>
  <p:notesSz cx="6858000" cy="9144000"/>
  <p:embeddedFontLst>
    <p:embeddedFont>
      <p:font typeface="Candara" panose="020E0502030303020204" pitchFamily="34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191"/>
    <a:srgbClr val="80350E"/>
    <a:srgbClr val="B64A3F"/>
    <a:srgbClr val="9D8701"/>
    <a:srgbClr val="CCCC00"/>
    <a:srgbClr val="AE674E"/>
    <a:srgbClr val="CC875E"/>
    <a:srgbClr val="B0AEE0"/>
    <a:srgbClr val="736FC7"/>
    <a:srgbClr val="474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C5240-8CFD-40DC-91D5-5979507B04BB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D7F8419-2D07-49D4-B58F-3A8E3E663CB5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Zuspruch in CHRISTUS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02ECB-696D-4306-9B2A-74737C112DE2}" type="parTrans" cxnId="{A76317FF-46CF-4112-97E4-8B6D4B900787}">
      <dgm:prSet/>
      <dgm:spPr/>
      <dgm:t>
        <a:bodyPr/>
        <a:lstStyle/>
        <a:p>
          <a:endParaRPr lang="es-ES" sz="2000"/>
        </a:p>
      </dgm:t>
    </dgm:pt>
    <dgm:pt modelId="{A076DEE4-FA44-4778-9161-DF660CFE9885}" type="sibTrans" cxnId="{A76317FF-46CF-4112-97E4-8B6D4B900787}">
      <dgm:prSet/>
      <dgm:spPr/>
      <dgm:t>
        <a:bodyPr/>
        <a:lstStyle/>
        <a:p>
          <a:endParaRPr lang="es-ES" sz="2000"/>
        </a:p>
      </dgm:t>
    </dgm:pt>
    <dgm:pt modelId="{EC6CCAEB-6E49-4B97-9F6E-42936A927667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Trost der LIEBE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7DAC6-F7B9-4808-A9DE-1DC76AFACCBB}" type="parTrans" cxnId="{81FDB6DE-F677-4552-8449-0E7AF68BC42C}">
      <dgm:prSet/>
      <dgm:spPr/>
      <dgm:t>
        <a:bodyPr/>
        <a:lstStyle/>
        <a:p>
          <a:endParaRPr lang="es-ES" sz="2000"/>
        </a:p>
      </dgm:t>
    </dgm:pt>
    <dgm:pt modelId="{92F046A5-1128-4F58-B411-CA449BAB5588}" type="sibTrans" cxnId="{81FDB6DE-F677-4552-8449-0E7AF68BC42C}">
      <dgm:prSet/>
      <dgm:spPr/>
      <dgm:t>
        <a:bodyPr/>
        <a:lstStyle/>
        <a:p>
          <a:endParaRPr lang="es-ES" sz="2000"/>
        </a:p>
      </dgm:t>
    </dgm:pt>
    <dgm:pt modelId="{6FF28BD9-7C2B-4E16-8F82-567B14F3EB72}">
      <dgm:prSet custT="1"/>
      <dgm:spPr/>
      <dgm:t>
        <a:bodyPr lIns="0" rIns="0"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Gemeinschaft des GEISTES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9E9C65-9A14-4881-AC16-32F0CAC47E5C}" type="parTrans" cxnId="{3CDEB68A-33C9-4904-B847-7F9CAA825EE6}">
      <dgm:prSet/>
      <dgm:spPr/>
      <dgm:t>
        <a:bodyPr/>
        <a:lstStyle/>
        <a:p>
          <a:endParaRPr lang="es-ES" sz="2000"/>
        </a:p>
      </dgm:t>
    </dgm:pt>
    <dgm:pt modelId="{0D8540FB-6BF1-464C-9F63-6FD03B91DEE1}" type="sibTrans" cxnId="{3CDEB68A-33C9-4904-B847-7F9CAA825EE6}">
      <dgm:prSet/>
      <dgm:spPr/>
      <dgm:t>
        <a:bodyPr/>
        <a:lstStyle/>
        <a:p>
          <a:endParaRPr lang="es-ES" sz="2000"/>
        </a:p>
      </dgm:t>
    </dgm:pt>
    <dgm:pt modelId="{56A9467D-88B3-4059-93A8-2F095C499A4F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Herzliche Zuneigung oder Mitgefühl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F101F9-F905-49B0-B7F9-6E9114D615E2}" type="parTrans" cxnId="{95D7A3E7-1B61-4D2E-9690-7D72BFDFC4AE}">
      <dgm:prSet/>
      <dgm:spPr/>
      <dgm:t>
        <a:bodyPr/>
        <a:lstStyle/>
        <a:p>
          <a:endParaRPr lang="es-ES" sz="2000"/>
        </a:p>
      </dgm:t>
    </dgm:pt>
    <dgm:pt modelId="{3FCFD674-8903-4536-AB67-1E329E19C8CC}" type="sibTrans" cxnId="{95D7A3E7-1B61-4D2E-9690-7D72BFDFC4AE}">
      <dgm:prSet/>
      <dgm:spPr/>
      <dgm:t>
        <a:bodyPr/>
        <a:lstStyle/>
        <a:p>
          <a:endParaRPr lang="es-ES" sz="2000"/>
        </a:p>
      </dgm:t>
    </dgm:pt>
    <dgm:pt modelId="{8F80357D-8326-4909-AB5C-D3F69333F0F3}">
      <dgm:prSet custT="1"/>
      <dgm:spPr/>
      <dgm:t>
        <a:bodyPr lIns="0" rIns="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Barmherzigkeit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51C7D3-34B8-4A9F-B54E-66CC59F0C674}" type="parTrans" cxnId="{4295B46C-F812-4952-8D96-7670EB827785}">
      <dgm:prSet/>
      <dgm:spPr/>
      <dgm:t>
        <a:bodyPr/>
        <a:lstStyle/>
        <a:p>
          <a:endParaRPr lang="es-ES" sz="2000"/>
        </a:p>
      </dgm:t>
    </dgm:pt>
    <dgm:pt modelId="{E8876D48-1B82-44E9-A890-9CEE1E740717}" type="sibTrans" cxnId="{4295B46C-F812-4952-8D96-7670EB827785}">
      <dgm:prSet/>
      <dgm:spPr/>
      <dgm:t>
        <a:bodyPr/>
        <a:lstStyle/>
        <a:p>
          <a:endParaRPr lang="es-ES" sz="2000"/>
        </a:p>
      </dgm:t>
    </dgm:pt>
    <dgm:pt modelId="{94B0EDF4-6967-4D3D-A099-3A55A81223E9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 lIns="0" rIns="0"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Einheit: Gefühle  u. Liebe</a:t>
          </a:r>
          <a:b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Gleichgesinnt in Liebe, einmütig, eines Sinnes sein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BCEBDD-0D69-4D26-ABDC-FF356676ED89}" type="parTrans" cxnId="{A06E8EEA-4B86-4909-B2BE-1D44C003238A}">
      <dgm:prSet/>
      <dgm:spPr/>
      <dgm:t>
        <a:bodyPr/>
        <a:lstStyle/>
        <a:p>
          <a:endParaRPr lang="es-ES" sz="2000"/>
        </a:p>
      </dgm:t>
    </dgm:pt>
    <dgm:pt modelId="{983C17E3-2632-428F-B392-408AB5BECCA3}" type="sibTrans" cxnId="{A06E8EEA-4B86-4909-B2BE-1D44C003238A}">
      <dgm:prSet/>
      <dgm:spPr/>
      <dgm:t>
        <a:bodyPr/>
        <a:lstStyle/>
        <a:p>
          <a:endParaRPr lang="es-ES" sz="2000"/>
        </a:p>
      </dgm:t>
    </dgm:pt>
    <dgm:pt modelId="{E4A382FF-2984-43EB-87BE-8E359BEF2DD1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Studiert  das Leben Christi und ahmt IHN nach!</a:t>
          </a:r>
          <a:endParaRPr lang="es-ES" sz="1800" dirty="0"/>
        </a:p>
      </dgm:t>
    </dgm:pt>
    <dgm:pt modelId="{38E44033-10BD-49FB-91FC-8681A76742E5}" type="parTrans" cxnId="{17C8008B-DB9F-456F-8D8A-BF689D3413F6}">
      <dgm:prSet/>
      <dgm:spPr/>
      <dgm:t>
        <a:bodyPr/>
        <a:lstStyle/>
        <a:p>
          <a:endParaRPr lang="es-ES" sz="2000"/>
        </a:p>
      </dgm:t>
    </dgm:pt>
    <dgm:pt modelId="{F6EF2498-00B4-4CA2-90F2-B870C0340A93}" type="sibTrans" cxnId="{17C8008B-DB9F-456F-8D8A-BF689D3413F6}">
      <dgm:prSet/>
      <dgm:spPr/>
      <dgm:t>
        <a:bodyPr/>
        <a:lstStyle/>
        <a:p>
          <a:endParaRPr lang="es-ES" sz="2000"/>
        </a:p>
      </dgm:t>
    </dgm:pt>
    <dgm:pt modelId="{58139FC0-3CA8-4712-9CEA-20CE99BF9FAE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JESUS liebt uns mit göttlicher Liebe.</a:t>
          </a:r>
          <a:br>
            <a:rPr lang="de-DE" sz="1800" b="1" dirty="0"/>
          </a:br>
          <a:r>
            <a:rPr lang="de-DE" sz="1800" b="1" dirty="0"/>
            <a:t>So sollen wir einander lieben (Joh 15,12)</a:t>
          </a:r>
          <a:endParaRPr lang="es-ES" sz="1800" dirty="0"/>
        </a:p>
      </dgm:t>
    </dgm:pt>
    <dgm:pt modelId="{32011D1C-DB4D-4596-950C-9741D603101C}" type="parTrans" cxnId="{732490F2-E54B-4E84-8AA3-445DEDCBBC5D}">
      <dgm:prSet/>
      <dgm:spPr/>
      <dgm:t>
        <a:bodyPr/>
        <a:lstStyle/>
        <a:p>
          <a:endParaRPr lang="es-ES" sz="2000"/>
        </a:p>
      </dgm:t>
    </dgm:pt>
    <dgm:pt modelId="{6750EB8B-7579-41B3-9A67-910D9AB8101E}" type="sibTrans" cxnId="{732490F2-E54B-4E84-8AA3-445DEDCBBC5D}">
      <dgm:prSet/>
      <dgm:spPr/>
      <dgm:t>
        <a:bodyPr/>
        <a:lstStyle/>
        <a:p>
          <a:endParaRPr lang="es-ES" sz="2000"/>
        </a:p>
      </dgm:t>
    </dgm:pt>
    <dgm:pt modelId="{831C5BFB-C584-41A1-9FE6-1BE13AAE9586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Überlass dich der Führung des Heiligen Geistes. </a:t>
          </a:r>
          <a:endParaRPr lang="es-ES" sz="1800" dirty="0"/>
        </a:p>
      </dgm:t>
    </dgm:pt>
    <dgm:pt modelId="{4298B1E7-9979-4D7F-891D-EBE67C9D33A8}" type="parTrans" cxnId="{FE2BE666-D7E4-4245-A6EE-4DA2CBEBD80B}">
      <dgm:prSet/>
      <dgm:spPr/>
      <dgm:t>
        <a:bodyPr/>
        <a:lstStyle/>
        <a:p>
          <a:endParaRPr lang="es-ES" sz="2000"/>
        </a:p>
      </dgm:t>
    </dgm:pt>
    <dgm:pt modelId="{4B1B8985-36A4-4563-9E8D-C05BE95F10C3}" type="sibTrans" cxnId="{FE2BE666-D7E4-4245-A6EE-4DA2CBEBD80B}">
      <dgm:prSet/>
      <dgm:spPr/>
      <dgm:t>
        <a:bodyPr/>
        <a:lstStyle/>
        <a:p>
          <a:endParaRPr lang="es-ES" sz="2000"/>
        </a:p>
      </dgm:t>
    </dgm:pt>
    <dgm:pt modelId="{A52085F7-1359-4E6E-9534-A77E007B1756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Spiegle JESU liebevolle u. warmherzige Gefühle menschlicher Zuneigung wieder! (</a:t>
          </a:r>
          <a:r>
            <a:rPr lang="de-DE" sz="1800" b="1" dirty="0" err="1"/>
            <a:t>Mt</a:t>
          </a:r>
          <a:r>
            <a:rPr lang="de-DE" sz="1800" b="1" dirty="0"/>
            <a:t> 9,36; 20,34; Mk 1,41; </a:t>
          </a:r>
          <a:r>
            <a:rPr lang="de-DE" sz="1800" b="1" dirty="0" err="1"/>
            <a:t>Lk</a:t>
          </a:r>
          <a:r>
            <a:rPr lang="de-DE" sz="1800" b="1" dirty="0"/>
            <a:t> 10,33; </a:t>
          </a:r>
          <a:r>
            <a:rPr lang="de-DE" sz="1800" b="1" dirty="0" err="1"/>
            <a:t>Lk</a:t>
          </a:r>
          <a:r>
            <a:rPr lang="de-DE" sz="1800" b="1" dirty="0"/>
            <a:t> 15,20) </a:t>
          </a:r>
          <a:r>
            <a:rPr lang="de-DE" sz="1600" b="1" dirty="0" err="1"/>
            <a:t>Barmh</a:t>
          </a:r>
          <a:r>
            <a:rPr lang="de-DE" sz="1600" b="1" dirty="0"/>
            <a:t>. Sam., Verlor. Sohn</a:t>
          </a:r>
          <a:endParaRPr lang="es-ES" sz="1800" dirty="0"/>
        </a:p>
      </dgm:t>
    </dgm:pt>
    <dgm:pt modelId="{6FD8A6BF-FF8D-4EF6-9F29-EB11625F012A}" type="parTrans" cxnId="{B2903920-FFF7-4830-A952-D33880BEA88B}">
      <dgm:prSet/>
      <dgm:spPr/>
      <dgm:t>
        <a:bodyPr/>
        <a:lstStyle/>
        <a:p>
          <a:endParaRPr lang="es-ES" sz="2000"/>
        </a:p>
      </dgm:t>
    </dgm:pt>
    <dgm:pt modelId="{6826BB39-2AD7-4336-83BF-3DF9A3A2AB2B}" type="sibTrans" cxnId="{B2903920-FFF7-4830-A952-D33880BEA88B}">
      <dgm:prSet/>
      <dgm:spPr/>
      <dgm:t>
        <a:bodyPr/>
        <a:lstStyle/>
        <a:p>
          <a:endParaRPr lang="es-ES" sz="2000"/>
        </a:p>
      </dgm:t>
    </dgm:pt>
    <dgm:pt modelId="{BECD3B4E-C305-45FA-83F9-305E02E34FF9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Zeige  wie JESUS durch persönliche Taten der Barmherzigkeit</a:t>
          </a:r>
          <a:br>
            <a:rPr lang="de-DE" sz="1800" b="1" dirty="0"/>
          </a:br>
          <a:r>
            <a:rPr lang="de-DE" sz="1800" b="1" dirty="0"/>
            <a:t>echte Anteilnahme (Lukas 6,36)</a:t>
          </a:r>
          <a:endParaRPr lang="es-ES" sz="1800" dirty="0"/>
        </a:p>
      </dgm:t>
    </dgm:pt>
    <dgm:pt modelId="{9BD2FB5B-3614-475E-8815-5038F12C926D}" type="parTrans" cxnId="{CD97C8FC-188B-4712-A43B-EC7744E2FE21}">
      <dgm:prSet/>
      <dgm:spPr/>
      <dgm:t>
        <a:bodyPr/>
        <a:lstStyle/>
        <a:p>
          <a:endParaRPr lang="es-ES" sz="2000"/>
        </a:p>
      </dgm:t>
    </dgm:pt>
    <dgm:pt modelId="{DF479058-5044-4E96-8B85-AF2EBB35446D}" type="sibTrans" cxnId="{CD97C8FC-188B-4712-A43B-EC7744E2FE21}">
      <dgm:prSet/>
      <dgm:spPr/>
      <dgm:t>
        <a:bodyPr/>
        <a:lstStyle/>
        <a:p>
          <a:endParaRPr lang="es-ES" sz="2000"/>
        </a:p>
      </dgm:t>
    </dgm:pt>
    <dgm:pt modelId="{1B6D6EAF-DEE1-48AA-97B9-D8EB4672A963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9DFDE6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Gegenseitige Liebe macht Gedanken ähnlich, kommt von JESUS </a:t>
          </a:r>
          <a:br>
            <a:rPr lang="de-DE" sz="1800" b="1" dirty="0"/>
          </a:br>
          <a:r>
            <a:rPr lang="de-DE" sz="1800" b="1" dirty="0"/>
            <a:t>und führt zu gemeinsamem geistlichen Handeln.</a:t>
          </a:r>
          <a:endParaRPr lang="es-ES" sz="1800" dirty="0"/>
        </a:p>
      </dgm:t>
    </dgm:pt>
    <dgm:pt modelId="{166C417D-3E36-4E80-8674-EFA5487D2F26}" type="parTrans" cxnId="{74EEFF8F-6E44-41E9-B611-FAE86F3CFFFA}">
      <dgm:prSet/>
      <dgm:spPr/>
      <dgm:t>
        <a:bodyPr/>
        <a:lstStyle/>
        <a:p>
          <a:endParaRPr lang="es-ES" sz="2000"/>
        </a:p>
      </dgm:t>
    </dgm:pt>
    <dgm:pt modelId="{45CC6CB3-E203-48BB-A304-9E17139D704F}" type="sibTrans" cxnId="{74EEFF8F-6E44-41E9-B611-FAE86F3CFFFA}">
      <dgm:prSet/>
      <dgm:spPr/>
      <dgm:t>
        <a:bodyPr/>
        <a:lstStyle/>
        <a:p>
          <a:endParaRPr lang="es-ES" sz="2000"/>
        </a:p>
      </dgm:t>
    </dgm:pt>
    <dgm:pt modelId="{6D8DB23B-9519-4A11-BD7C-73EE34D98626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44000" rIns="144000"/>
        <a:lstStyle/>
        <a:p>
          <a:pPr>
            <a:buNone/>
          </a:pPr>
          <a:r>
            <a:rPr lang="de-DE" sz="1800" b="1" dirty="0"/>
            <a:t>   Er schafft enge Beziehungen wie in der Urgemeinde. (Apg 2,42; 2. Kor 13,14)</a:t>
          </a:r>
          <a:endParaRPr lang="es-ES" sz="1800" dirty="0"/>
        </a:p>
      </dgm:t>
    </dgm:pt>
    <dgm:pt modelId="{614298D4-8DBC-415C-B355-512E48ED4CC2}" type="parTrans" cxnId="{27BDB4E7-A3C9-4CF6-B077-C2972A9702FB}">
      <dgm:prSet/>
      <dgm:spPr/>
      <dgm:t>
        <a:bodyPr/>
        <a:lstStyle/>
        <a:p>
          <a:endParaRPr lang="de-DE"/>
        </a:p>
      </dgm:t>
    </dgm:pt>
    <dgm:pt modelId="{5B65CB1F-0885-4CA3-BF99-B27C1CA87521}" type="sibTrans" cxnId="{27BDB4E7-A3C9-4CF6-B077-C2972A9702FB}">
      <dgm:prSet/>
      <dgm:spPr/>
      <dgm:t>
        <a:bodyPr/>
        <a:lstStyle/>
        <a:p>
          <a:endParaRPr lang="de-DE"/>
        </a:p>
      </dgm:t>
    </dgm:pt>
    <dgm:pt modelId="{100DECC8-33A6-47B9-A123-D67DB4B86473}" type="pres">
      <dgm:prSet presAssocID="{546C5240-8CFD-40DC-91D5-5979507B04BB}" presName="Name0" presStyleCnt="0">
        <dgm:presLayoutVars>
          <dgm:dir/>
          <dgm:animLvl val="lvl"/>
          <dgm:resizeHandles val="exact"/>
        </dgm:presLayoutVars>
      </dgm:prSet>
      <dgm:spPr/>
    </dgm:pt>
    <dgm:pt modelId="{C86C29A1-9F66-42C4-AF41-4EBF07013A95}" type="pres">
      <dgm:prSet presAssocID="{FD7F8419-2D07-49D4-B58F-3A8E3E663CB5}" presName="linNode" presStyleCnt="0"/>
      <dgm:spPr/>
    </dgm:pt>
    <dgm:pt modelId="{F345F0DC-739B-4912-85FD-798D40B447B8}" type="pres">
      <dgm:prSet presAssocID="{FD7F8419-2D07-49D4-B58F-3A8E3E663CB5}" presName="parentText" presStyleLbl="node1" presStyleIdx="0" presStyleCnt="6" custScaleX="87558" custLinFactNeighborX="-3999">
        <dgm:presLayoutVars>
          <dgm:chMax val="1"/>
          <dgm:bulletEnabled val="1"/>
        </dgm:presLayoutVars>
      </dgm:prSet>
      <dgm:spPr/>
    </dgm:pt>
    <dgm:pt modelId="{F1BFC727-A5C7-457B-B84C-ED1B5ACCB513}" type="pres">
      <dgm:prSet presAssocID="{FD7F8419-2D07-49D4-B58F-3A8E3E663CB5}" presName="descendantText" presStyleLbl="alignAccFollowNode1" presStyleIdx="0" presStyleCnt="6" custScaleX="112673" custScaleY="110130" custLinFactNeighborX="-206">
        <dgm:presLayoutVars>
          <dgm:bulletEnabled val="1"/>
        </dgm:presLayoutVars>
      </dgm:prSet>
      <dgm:spPr/>
    </dgm:pt>
    <dgm:pt modelId="{FF127ADD-A98D-42BF-AF2B-52B78FF9C0E0}" type="pres">
      <dgm:prSet presAssocID="{A076DEE4-FA44-4778-9161-DF660CFE9885}" presName="sp" presStyleCnt="0"/>
      <dgm:spPr/>
    </dgm:pt>
    <dgm:pt modelId="{7D707308-657D-46A6-B1E7-2390B04A0523}" type="pres">
      <dgm:prSet presAssocID="{EC6CCAEB-6E49-4B97-9F6E-42936A927667}" presName="linNode" presStyleCnt="0"/>
      <dgm:spPr/>
    </dgm:pt>
    <dgm:pt modelId="{38A2E8CB-CFE4-465A-8900-6ABEE3E03BF6}" type="pres">
      <dgm:prSet presAssocID="{EC6CCAEB-6E49-4B97-9F6E-42936A927667}" presName="parentText" presStyleLbl="node1" presStyleIdx="1" presStyleCnt="6" custScaleX="87558" custLinFactNeighborX="-3999">
        <dgm:presLayoutVars>
          <dgm:chMax val="1"/>
          <dgm:bulletEnabled val="1"/>
        </dgm:presLayoutVars>
      </dgm:prSet>
      <dgm:spPr/>
    </dgm:pt>
    <dgm:pt modelId="{70AE16FB-1CA3-4D95-8532-67B1C21F24F5}" type="pres">
      <dgm:prSet presAssocID="{EC6CCAEB-6E49-4B97-9F6E-42936A927667}" presName="descendantText" presStyleLbl="alignAccFollowNode1" presStyleIdx="1" presStyleCnt="6" custScaleX="112673" custScaleY="110130" custLinFactNeighborX="-439">
        <dgm:presLayoutVars>
          <dgm:bulletEnabled val="1"/>
        </dgm:presLayoutVars>
      </dgm:prSet>
      <dgm:spPr/>
    </dgm:pt>
    <dgm:pt modelId="{98F72CFB-9164-4FBF-B730-495E089E1733}" type="pres">
      <dgm:prSet presAssocID="{92F046A5-1128-4F58-B411-CA449BAB5588}" presName="sp" presStyleCnt="0"/>
      <dgm:spPr/>
    </dgm:pt>
    <dgm:pt modelId="{FF82CE75-09B0-4C72-8387-80F013465E9B}" type="pres">
      <dgm:prSet presAssocID="{6FF28BD9-7C2B-4E16-8F82-567B14F3EB72}" presName="linNode" presStyleCnt="0"/>
      <dgm:spPr/>
    </dgm:pt>
    <dgm:pt modelId="{225F09F4-9F2B-4BA9-BFC5-4949A0E5B0A4}" type="pres">
      <dgm:prSet presAssocID="{6FF28BD9-7C2B-4E16-8F82-567B14F3EB72}" presName="parentText" presStyleLbl="node1" presStyleIdx="2" presStyleCnt="6" custScaleX="87558" custLinFactNeighborX="-3999">
        <dgm:presLayoutVars>
          <dgm:chMax val="1"/>
          <dgm:bulletEnabled val="1"/>
        </dgm:presLayoutVars>
      </dgm:prSet>
      <dgm:spPr/>
    </dgm:pt>
    <dgm:pt modelId="{A07AF936-934C-43B9-9E11-CB036ADFDB92}" type="pres">
      <dgm:prSet presAssocID="{6FF28BD9-7C2B-4E16-8F82-567B14F3EB72}" presName="descendantText" presStyleLbl="alignAccFollowNode1" presStyleIdx="2" presStyleCnt="6" custScaleX="112673" custScaleY="110130" custLinFactNeighborX="-439">
        <dgm:presLayoutVars>
          <dgm:bulletEnabled val="1"/>
        </dgm:presLayoutVars>
      </dgm:prSet>
      <dgm:spPr/>
    </dgm:pt>
    <dgm:pt modelId="{C10A8E77-D4F9-4E67-B63D-2DA0F88A2FFB}" type="pres">
      <dgm:prSet presAssocID="{0D8540FB-6BF1-464C-9F63-6FD03B91DEE1}" presName="sp" presStyleCnt="0"/>
      <dgm:spPr/>
    </dgm:pt>
    <dgm:pt modelId="{757A99E6-F5DA-447D-8881-D0E4EF1958A5}" type="pres">
      <dgm:prSet presAssocID="{56A9467D-88B3-4059-93A8-2F095C499A4F}" presName="linNode" presStyleCnt="0"/>
      <dgm:spPr/>
    </dgm:pt>
    <dgm:pt modelId="{C254F32F-86CA-4E99-979B-AF9096E5D968}" type="pres">
      <dgm:prSet presAssocID="{56A9467D-88B3-4059-93A8-2F095C499A4F}" presName="parentText" presStyleLbl="node1" presStyleIdx="3" presStyleCnt="6" custScaleX="87558" custLinFactNeighborX="-3999">
        <dgm:presLayoutVars>
          <dgm:chMax val="1"/>
          <dgm:bulletEnabled val="1"/>
        </dgm:presLayoutVars>
      </dgm:prSet>
      <dgm:spPr/>
    </dgm:pt>
    <dgm:pt modelId="{A95744FE-A75C-42EE-A600-0978F5810D02}" type="pres">
      <dgm:prSet presAssocID="{56A9467D-88B3-4059-93A8-2F095C499A4F}" presName="descendantText" presStyleLbl="alignAccFollowNode1" presStyleIdx="3" presStyleCnt="6" custScaleX="112673" custScaleY="110130" custLinFactNeighborX="-439">
        <dgm:presLayoutVars>
          <dgm:bulletEnabled val="1"/>
        </dgm:presLayoutVars>
      </dgm:prSet>
      <dgm:spPr/>
    </dgm:pt>
    <dgm:pt modelId="{4DDC786D-F441-4C8C-A28A-A22CA62BF555}" type="pres">
      <dgm:prSet presAssocID="{3FCFD674-8903-4536-AB67-1E329E19C8CC}" presName="sp" presStyleCnt="0"/>
      <dgm:spPr/>
    </dgm:pt>
    <dgm:pt modelId="{DCE10AF4-8E12-4D4D-9F9F-EE1788E7B621}" type="pres">
      <dgm:prSet presAssocID="{8F80357D-8326-4909-AB5C-D3F69333F0F3}" presName="linNode" presStyleCnt="0"/>
      <dgm:spPr/>
    </dgm:pt>
    <dgm:pt modelId="{9F224E3E-D8F3-4E8C-94A2-5FFD1B0B6430}" type="pres">
      <dgm:prSet presAssocID="{8F80357D-8326-4909-AB5C-D3F69333F0F3}" presName="parentText" presStyleLbl="node1" presStyleIdx="4" presStyleCnt="6" custScaleX="87558" custLinFactNeighborX="-3999">
        <dgm:presLayoutVars>
          <dgm:chMax val="1"/>
          <dgm:bulletEnabled val="1"/>
        </dgm:presLayoutVars>
      </dgm:prSet>
      <dgm:spPr/>
    </dgm:pt>
    <dgm:pt modelId="{E4276F12-D4D7-4759-9AAC-224505EC7F61}" type="pres">
      <dgm:prSet presAssocID="{8F80357D-8326-4909-AB5C-D3F69333F0F3}" presName="descendantText" presStyleLbl="alignAccFollowNode1" presStyleIdx="4" presStyleCnt="6" custScaleX="112673" custScaleY="110130" custLinFactNeighborX="-439">
        <dgm:presLayoutVars>
          <dgm:bulletEnabled val="1"/>
        </dgm:presLayoutVars>
      </dgm:prSet>
      <dgm:spPr/>
    </dgm:pt>
    <dgm:pt modelId="{16F3583D-92B4-4318-8DEC-C573A9CADBEB}" type="pres">
      <dgm:prSet presAssocID="{E8876D48-1B82-44E9-A890-9CEE1E740717}" presName="sp" presStyleCnt="0"/>
      <dgm:spPr/>
    </dgm:pt>
    <dgm:pt modelId="{1AD75263-520F-4208-B500-2E3BB7DCF9DF}" type="pres">
      <dgm:prSet presAssocID="{94B0EDF4-6967-4D3D-A099-3A55A81223E9}" presName="linNode" presStyleCnt="0"/>
      <dgm:spPr/>
    </dgm:pt>
    <dgm:pt modelId="{D322E446-1E18-40C5-B54D-DBDC6663ED62}" type="pres">
      <dgm:prSet presAssocID="{94B0EDF4-6967-4D3D-A099-3A55A81223E9}" presName="parentText" presStyleLbl="node1" presStyleIdx="5" presStyleCnt="6" custScaleX="87558" custLinFactNeighborX="-3999">
        <dgm:presLayoutVars>
          <dgm:chMax val="1"/>
          <dgm:bulletEnabled val="1"/>
        </dgm:presLayoutVars>
      </dgm:prSet>
      <dgm:spPr/>
    </dgm:pt>
    <dgm:pt modelId="{0F736E9E-DC0F-41A1-89FA-11AAAE29D790}" type="pres">
      <dgm:prSet presAssocID="{94B0EDF4-6967-4D3D-A099-3A55A81223E9}" presName="descendantText" presStyleLbl="alignAccFollowNode1" presStyleIdx="5" presStyleCnt="6" custScaleX="112673" custScaleY="110130" custLinFactNeighborX="-439">
        <dgm:presLayoutVars>
          <dgm:bulletEnabled val="1"/>
        </dgm:presLayoutVars>
      </dgm:prSet>
      <dgm:spPr/>
    </dgm:pt>
  </dgm:ptLst>
  <dgm:cxnLst>
    <dgm:cxn modelId="{B6DD8A08-F9B1-451E-AFD6-523A1E8BCEE3}" type="presOf" srcId="{831C5BFB-C584-41A1-9FE6-1BE13AAE9586}" destId="{A07AF936-934C-43B9-9E11-CB036ADFDB92}" srcOrd="0" destOrd="0" presId="urn:microsoft.com/office/officeart/2005/8/layout/vList5"/>
    <dgm:cxn modelId="{B2903920-FFF7-4830-A952-D33880BEA88B}" srcId="{56A9467D-88B3-4059-93A8-2F095C499A4F}" destId="{A52085F7-1359-4E6E-9534-A77E007B1756}" srcOrd="0" destOrd="0" parTransId="{6FD8A6BF-FF8D-4EF6-9F29-EB11625F012A}" sibTransId="{6826BB39-2AD7-4336-83BF-3DF9A3A2AB2B}"/>
    <dgm:cxn modelId="{D48C9121-99BF-4245-AFB4-97D2CC8A3D1D}" type="presOf" srcId="{A52085F7-1359-4E6E-9534-A77E007B1756}" destId="{A95744FE-A75C-42EE-A600-0978F5810D02}" srcOrd="0" destOrd="0" presId="urn:microsoft.com/office/officeart/2005/8/layout/vList5"/>
    <dgm:cxn modelId="{6273B227-EB97-428C-958E-B731A7512454}" type="presOf" srcId="{EC6CCAEB-6E49-4B97-9F6E-42936A927667}" destId="{38A2E8CB-CFE4-465A-8900-6ABEE3E03BF6}" srcOrd="0" destOrd="0" presId="urn:microsoft.com/office/officeart/2005/8/layout/vList5"/>
    <dgm:cxn modelId="{FE2BE666-D7E4-4245-A6EE-4DA2CBEBD80B}" srcId="{6FF28BD9-7C2B-4E16-8F82-567B14F3EB72}" destId="{831C5BFB-C584-41A1-9FE6-1BE13AAE9586}" srcOrd="0" destOrd="0" parTransId="{4298B1E7-9979-4D7F-891D-EBE67C9D33A8}" sibTransId="{4B1B8985-36A4-4563-9E8D-C05BE95F10C3}"/>
    <dgm:cxn modelId="{4295B46C-F812-4952-8D96-7670EB827785}" srcId="{546C5240-8CFD-40DC-91D5-5979507B04BB}" destId="{8F80357D-8326-4909-AB5C-D3F69333F0F3}" srcOrd="4" destOrd="0" parTransId="{8B51C7D3-34B8-4A9F-B54E-66CC59F0C674}" sibTransId="{E8876D48-1B82-44E9-A890-9CEE1E740717}"/>
    <dgm:cxn modelId="{1E7FEB4C-4ED9-4BE2-85D1-3979D1EBCB59}" type="presOf" srcId="{94B0EDF4-6967-4D3D-A099-3A55A81223E9}" destId="{D322E446-1E18-40C5-B54D-DBDC6663ED62}" srcOrd="0" destOrd="0" presId="urn:microsoft.com/office/officeart/2005/8/layout/vList5"/>
    <dgm:cxn modelId="{F1396773-7429-4C74-9506-80473EECAA05}" type="presOf" srcId="{1B6D6EAF-DEE1-48AA-97B9-D8EB4672A963}" destId="{0F736E9E-DC0F-41A1-89FA-11AAAE29D790}" srcOrd="0" destOrd="0" presId="urn:microsoft.com/office/officeart/2005/8/layout/vList5"/>
    <dgm:cxn modelId="{3CDEB68A-33C9-4904-B847-7F9CAA825EE6}" srcId="{546C5240-8CFD-40DC-91D5-5979507B04BB}" destId="{6FF28BD9-7C2B-4E16-8F82-567B14F3EB72}" srcOrd="2" destOrd="0" parTransId="{709E9C65-9A14-4881-AC16-32F0CAC47E5C}" sibTransId="{0D8540FB-6BF1-464C-9F63-6FD03B91DEE1}"/>
    <dgm:cxn modelId="{17C8008B-DB9F-456F-8D8A-BF689D3413F6}" srcId="{FD7F8419-2D07-49D4-B58F-3A8E3E663CB5}" destId="{E4A382FF-2984-43EB-87BE-8E359BEF2DD1}" srcOrd="0" destOrd="0" parTransId="{38E44033-10BD-49FB-91FC-8681A76742E5}" sibTransId="{F6EF2498-00B4-4CA2-90F2-B870C0340A93}"/>
    <dgm:cxn modelId="{74EEFF8F-6E44-41E9-B611-FAE86F3CFFFA}" srcId="{94B0EDF4-6967-4D3D-A099-3A55A81223E9}" destId="{1B6D6EAF-DEE1-48AA-97B9-D8EB4672A963}" srcOrd="0" destOrd="0" parTransId="{166C417D-3E36-4E80-8674-EFA5487D2F26}" sibTransId="{45CC6CB3-E203-48BB-A304-9E17139D704F}"/>
    <dgm:cxn modelId="{ADD3E291-2635-4759-AF45-823AAAAC5445}" type="presOf" srcId="{BECD3B4E-C305-45FA-83F9-305E02E34FF9}" destId="{E4276F12-D4D7-4759-9AAC-224505EC7F61}" srcOrd="0" destOrd="0" presId="urn:microsoft.com/office/officeart/2005/8/layout/vList5"/>
    <dgm:cxn modelId="{F7BBF992-5966-49A5-B835-23AFEE47C8DC}" type="presOf" srcId="{6D8DB23B-9519-4A11-BD7C-73EE34D98626}" destId="{A07AF936-934C-43B9-9E11-CB036ADFDB92}" srcOrd="0" destOrd="1" presId="urn:microsoft.com/office/officeart/2005/8/layout/vList5"/>
    <dgm:cxn modelId="{945B8195-C9E8-4D13-A12A-B68BE42C37F4}" type="presOf" srcId="{58139FC0-3CA8-4712-9CEA-20CE99BF9FAE}" destId="{70AE16FB-1CA3-4D95-8532-67B1C21F24F5}" srcOrd="0" destOrd="0" presId="urn:microsoft.com/office/officeart/2005/8/layout/vList5"/>
    <dgm:cxn modelId="{2782699B-7D0F-4029-9B38-30C615F194A7}" type="presOf" srcId="{6FF28BD9-7C2B-4E16-8F82-567B14F3EB72}" destId="{225F09F4-9F2B-4BA9-BFC5-4949A0E5B0A4}" srcOrd="0" destOrd="0" presId="urn:microsoft.com/office/officeart/2005/8/layout/vList5"/>
    <dgm:cxn modelId="{D777B5AA-62F0-44BD-B95E-336F92384ABC}" type="presOf" srcId="{56A9467D-88B3-4059-93A8-2F095C499A4F}" destId="{C254F32F-86CA-4E99-979B-AF9096E5D968}" srcOrd="0" destOrd="0" presId="urn:microsoft.com/office/officeart/2005/8/layout/vList5"/>
    <dgm:cxn modelId="{1915CCAD-44F1-4A33-9D63-44F14DCF5200}" type="presOf" srcId="{E4A382FF-2984-43EB-87BE-8E359BEF2DD1}" destId="{F1BFC727-A5C7-457B-B84C-ED1B5ACCB513}" srcOrd="0" destOrd="0" presId="urn:microsoft.com/office/officeart/2005/8/layout/vList5"/>
    <dgm:cxn modelId="{6CFE8BB0-7409-4BA5-BBA6-33E52BF196C5}" type="presOf" srcId="{FD7F8419-2D07-49D4-B58F-3A8E3E663CB5}" destId="{F345F0DC-739B-4912-85FD-798D40B447B8}" srcOrd="0" destOrd="0" presId="urn:microsoft.com/office/officeart/2005/8/layout/vList5"/>
    <dgm:cxn modelId="{A9175CC7-C727-4C07-959E-3B32D1321134}" type="presOf" srcId="{8F80357D-8326-4909-AB5C-D3F69333F0F3}" destId="{9F224E3E-D8F3-4E8C-94A2-5FFD1B0B6430}" srcOrd="0" destOrd="0" presId="urn:microsoft.com/office/officeart/2005/8/layout/vList5"/>
    <dgm:cxn modelId="{81FDB6DE-F677-4552-8449-0E7AF68BC42C}" srcId="{546C5240-8CFD-40DC-91D5-5979507B04BB}" destId="{EC6CCAEB-6E49-4B97-9F6E-42936A927667}" srcOrd="1" destOrd="0" parTransId="{C9D7DAC6-F7B9-4808-A9DE-1DC76AFACCBB}" sibTransId="{92F046A5-1128-4F58-B411-CA449BAB5588}"/>
    <dgm:cxn modelId="{EC7E6FE6-B0F4-4B64-86F9-568E8D0DA83D}" type="presOf" srcId="{546C5240-8CFD-40DC-91D5-5979507B04BB}" destId="{100DECC8-33A6-47B9-A123-D67DB4B86473}" srcOrd="0" destOrd="0" presId="urn:microsoft.com/office/officeart/2005/8/layout/vList5"/>
    <dgm:cxn modelId="{95D7A3E7-1B61-4D2E-9690-7D72BFDFC4AE}" srcId="{546C5240-8CFD-40DC-91D5-5979507B04BB}" destId="{56A9467D-88B3-4059-93A8-2F095C499A4F}" srcOrd="3" destOrd="0" parTransId="{B3F101F9-F905-49B0-B7F9-6E9114D615E2}" sibTransId="{3FCFD674-8903-4536-AB67-1E329E19C8CC}"/>
    <dgm:cxn modelId="{27BDB4E7-A3C9-4CF6-B077-C2972A9702FB}" srcId="{6FF28BD9-7C2B-4E16-8F82-567B14F3EB72}" destId="{6D8DB23B-9519-4A11-BD7C-73EE34D98626}" srcOrd="1" destOrd="0" parTransId="{614298D4-8DBC-415C-B355-512E48ED4CC2}" sibTransId="{5B65CB1F-0885-4CA3-BF99-B27C1CA87521}"/>
    <dgm:cxn modelId="{A06E8EEA-4B86-4909-B2BE-1D44C003238A}" srcId="{546C5240-8CFD-40DC-91D5-5979507B04BB}" destId="{94B0EDF4-6967-4D3D-A099-3A55A81223E9}" srcOrd="5" destOrd="0" parTransId="{DCBCEBDD-0D69-4D26-ABDC-FF356676ED89}" sibTransId="{983C17E3-2632-428F-B392-408AB5BECCA3}"/>
    <dgm:cxn modelId="{732490F2-E54B-4E84-8AA3-445DEDCBBC5D}" srcId="{EC6CCAEB-6E49-4B97-9F6E-42936A927667}" destId="{58139FC0-3CA8-4712-9CEA-20CE99BF9FAE}" srcOrd="0" destOrd="0" parTransId="{32011D1C-DB4D-4596-950C-9741D603101C}" sibTransId="{6750EB8B-7579-41B3-9A67-910D9AB8101E}"/>
    <dgm:cxn modelId="{CD97C8FC-188B-4712-A43B-EC7744E2FE21}" srcId="{8F80357D-8326-4909-AB5C-D3F69333F0F3}" destId="{BECD3B4E-C305-45FA-83F9-305E02E34FF9}" srcOrd="0" destOrd="0" parTransId="{9BD2FB5B-3614-475E-8815-5038F12C926D}" sibTransId="{DF479058-5044-4E96-8B85-AF2EBB35446D}"/>
    <dgm:cxn modelId="{A76317FF-46CF-4112-97E4-8B6D4B900787}" srcId="{546C5240-8CFD-40DC-91D5-5979507B04BB}" destId="{FD7F8419-2D07-49D4-B58F-3A8E3E663CB5}" srcOrd="0" destOrd="0" parTransId="{AF902ECB-696D-4306-9B2A-74737C112DE2}" sibTransId="{A076DEE4-FA44-4778-9161-DF660CFE9885}"/>
    <dgm:cxn modelId="{FF8C90B7-8505-48BE-96CE-06B12A3C3802}" type="presParOf" srcId="{100DECC8-33A6-47B9-A123-D67DB4B86473}" destId="{C86C29A1-9F66-42C4-AF41-4EBF07013A95}" srcOrd="0" destOrd="0" presId="urn:microsoft.com/office/officeart/2005/8/layout/vList5"/>
    <dgm:cxn modelId="{A31E117F-6773-4620-BD5A-7AF355C53A96}" type="presParOf" srcId="{C86C29A1-9F66-42C4-AF41-4EBF07013A95}" destId="{F345F0DC-739B-4912-85FD-798D40B447B8}" srcOrd="0" destOrd="0" presId="urn:microsoft.com/office/officeart/2005/8/layout/vList5"/>
    <dgm:cxn modelId="{C0FBB465-0E60-428F-9EA2-36087112E08E}" type="presParOf" srcId="{C86C29A1-9F66-42C4-AF41-4EBF07013A95}" destId="{F1BFC727-A5C7-457B-B84C-ED1B5ACCB513}" srcOrd="1" destOrd="0" presId="urn:microsoft.com/office/officeart/2005/8/layout/vList5"/>
    <dgm:cxn modelId="{B0DC8E24-E8A1-49A3-A9FA-BA8E9C88C67B}" type="presParOf" srcId="{100DECC8-33A6-47B9-A123-D67DB4B86473}" destId="{FF127ADD-A98D-42BF-AF2B-52B78FF9C0E0}" srcOrd="1" destOrd="0" presId="urn:microsoft.com/office/officeart/2005/8/layout/vList5"/>
    <dgm:cxn modelId="{0AEBF32C-5323-43C1-A04C-601EECB8375C}" type="presParOf" srcId="{100DECC8-33A6-47B9-A123-D67DB4B86473}" destId="{7D707308-657D-46A6-B1E7-2390B04A0523}" srcOrd="2" destOrd="0" presId="urn:microsoft.com/office/officeart/2005/8/layout/vList5"/>
    <dgm:cxn modelId="{6F06E53A-27C0-4EC4-A3C2-0B33F3056937}" type="presParOf" srcId="{7D707308-657D-46A6-B1E7-2390B04A0523}" destId="{38A2E8CB-CFE4-465A-8900-6ABEE3E03BF6}" srcOrd="0" destOrd="0" presId="urn:microsoft.com/office/officeart/2005/8/layout/vList5"/>
    <dgm:cxn modelId="{438B3D15-FCC0-4057-8EA1-E7FB47C120CF}" type="presParOf" srcId="{7D707308-657D-46A6-B1E7-2390B04A0523}" destId="{70AE16FB-1CA3-4D95-8532-67B1C21F24F5}" srcOrd="1" destOrd="0" presId="urn:microsoft.com/office/officeart/2005/8/layout/vList5"/>
    <dgm:cxn modelId="{F0852A01-8C05-42EA-86EE-CF9B0DD3D740}" type="presParOf" srcId="{100DECC8-33A6-47B9-A123-D67DB4B86473}" destId="{98F72CFB-9164-4FBF-B730-495E089E1733}" srcOrd="3" destOrd="0" presId="urn:microsoft.com/office/officeart/2005/8/layout/vList5"/>
    <dgm:cxn modelId="{CB516E8D-4AC0-40A5-ADDB-C5AE972BADD8}" type="presParOf" srcId="{100DECC8-33A6-47B9-A123-D67DB4B86473}" destId="{FF82CE75-09B0-4C72-8387-80F013465E9B}" srcOrd="4" destOrd="0" presId="urn:microsoft.com/office/officeart/2005/8/layout/vList5"/>
    <dgm:cxn modelId="{AE28BA5C-BB94-4B5F-893F-348440D56AFB}" type="presParOf" srcId="{FF82CE75-09B0-4C72-8387-80F013465E9B}" destId="{225F09F4-9F2B-4BA9-BFC5-4949A0E5B0A4}" srcOrd="0" destOrd="0" presId="urn:microsoft.com/office/officeart/2005/8/layout/vList5"/>
    <dgm:cxn modelId="{C16E4796-3966-4E51-B5E7-195D17A7B2D4}" type="presParOf" srcId="{FF82CE75-09B0-4C72-8387-80F013465E9B}" destId="{A07AF936-934C-43B9-9E11-CB036ADFDB92}" srcOrd="1" destOrd="0" presId="urn:microsoft.com/office/officeart/2005/8/layout/vList5"/>
    <dgm:cxn modelId="{2603093F-9EC9-4E8D-990A-4738046BC52F}" type="presParOf" srcId="{100DECC8-33A6-47B9-A123-D67DB4B86473}" destId="{C10A8E77-D4F9-4E67-B63D-2DA0F88A2FFB}" srcOrd="5" destOrd="0" presId="urn:microsoft.com/office/officeart/2005/8/layout/vList5"/>
    <dgm:cxn modelId="{B3981ACD-3401-48E8-9D77-F2C981772D2F}" type="presParOf" srcId="{100DECC8-33A6-47B9-A123-D67DB4B86473}" destId="{757A99E6-F5DA-447D-8881-D0E4EF1958A5}" srcOrd="6" destOrd="0" presId="urn:microsoft.com/office/officeart/2005/8/layout/vList5"/>
    <dgm:cxn modelId="{A7273271-47A7-46BA-86DA-043C30897C5C}" type="presParOf" srcId="{757A99E6-F5DA-447D-8881-D0E4EF1958A5}" destId="{C254F32F-86CA-4E99-979B-AF9096E5D968}" srcOrd="0" destOrd="0" presId="urn:microsoft.com/office/officeart/2005/8/layout/vList5"/>
    <dgm:cxn modelId="{6088ED7D-5DDA-4094-9A01-1D8B89893C5F}" type="presParOf" srcId="{757A99E6-F5DA-447D-8881-D0E4EF1958A5}" destId="{A95744FE-A75C-42EE-A600-0978F5810D02}" srcOrd="1" destOrd="0" presId="urn:microsoft.com/office/officeart/2005/8/layout/vList5"/>
    <dgm:cxn modelId="{ABBC74CE-E276-45C0-852F-4D003325BDC0}" type="presParOf" srcId="{100DECC8-33A6-47B9-A123-D67DB4B86473}" destId="{4DDC786D-F441-4C8C-A28A-A22CA62BF555}" srcOrd="7" destOrd="0" presId="urn:microsoft.com/office/officeart/2005/8/layout/vList5"/>
    <dgm:cxn modelId="{35F5DFAC-6AB8-4A9C-8C58-1F4065431514}" type="presParOf" srcId="{100DECC8-33A6-47B9-A123-D67DB4B86473}" destId="{DCE10AF4-8E12-4D4D-9F9F-EE1788E7B621}" srcOrd="8" destOrd="0" presId="urn:microsoft.com/office/officeart/2005/8/layout/vList5"/>
    <dgm:cxn modelId="{050B530C-483C-40A0-A974-0FFA7859518D}" type="presParOf" srcId="{DCE10AF4-8E12-4D4D-9F9F-EE1788E7B621}" destId="{9F224E3E-D8F3-4E8C-94A2-5FFD1B0B6430}" srcOrd="0" destOrd="0" presId="urn:microsoft.com/office/officeart/2005/8/layout/vList5"/>
    <dgm:cxn modelId="{F2A0FA0A-DB43-420B-825B-BB89B44C5EF3}" type="presParOf" srcId="{DCE10AF4-8E12-4D4D-9F9F-EE1788E7B621}" destId="{E4276F12-D4D7-4759-9AAC-224505EC7F61}" srcOrd="1" destOrd="0" presId="urn:microsoft.com/office/officeart/2005/8/layout/vList5"/>
    <dgm:cxn modelId="{FB9460DB-B897-468E-9272-E0B7BCFF2D43}" type="presParOf" srcId="{100DECC8-33A6-47B9-A123-D67DB4B86473}" destId="{16F3583D-92B4-4318-8DEC-C573A9CADBEB}" srcOrd="9" destOrd="0" presId="urn:microsoft.com/office/officeart/2005/8/layout/vList5"/>
    <dgm:cxn modelId="{D3F220AF-A383-4839-ACCC-8BBE783530C7}" type="presParOf" srcId="{100DECC8-33A6-47B9-A123-D67DB4B86473}" destId="{1AD75263-520F-4208-B500-2E3BB7DCF9DF}" srcOrd="10" destOrd="0" presId="urn:microsoft.com/office/officeart/2005/8/layout/vList5"/>
    <dgm:cxn modelId="{C507D3C3-7128-407E-A4F6-0356459ABFD0}" type="presParOf" srcId="{1AD75263-520F-4208-B500-2E3BB7DCF9DF}" destId="{D322E446-1E18-40C5-B54D-DBDC6663ED62}" srcOrd="0" destOrd="0" presId="urn:microsoft.com/office/officeart/2005/8/layout/vList5"/>
    <dgm:cxn modelId="{EEA73248-782D-45F7-901C-86019B819925}" type="presParOf" srcId="{1AD75263-520F-4208-B500-2E3BB7DCF9DF}" destId="{0F736E9E-DC0F-41A1-89FA-11AAAE29D7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189DDD-AA11-423E-B517-A50B07090706}" type="doc">
      <dgm:prSet loTypeId="urn:microsoft.com/office/officeart/2005/8/layout/target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ADE643F-72B2-4CDF-B585-01EB97094AA0}">
      <dgm:prSet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verzichtete </a:t>
          </a:r>
          <a:b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auf seine göttlichen Privilegien </a:t>
          </a:r>
          <a:b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(Phil. 2,6)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80D8E4-A3AD-47E2-8B91-21504A1A0028}" type="parTrans" cxnId="{6603B3FA-C491-4BBC-BAEE-594C85F9F42A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FCC0A-E590-451A-9496-B6FEF841E2DD}" type="sibTrans" cxnId="{6603B3FA-C491-4BBC-BAEE-594C85F9F42A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61D59A-35F5-42C4-9C27-4ED46D4135C9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r>
            <a:rPr lang="e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wurde Mensch, um zu dienen </a:t>
          </a:r>
          <a:br>
            <a:rPr lang="e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(Phil. 2:7)</a:t>
          </a:r>
        </a:p>
      </dgm:t>
    </dgm:pt>
    <dgm:pt modelId="{62D08924-2DC7-44F8-93E7-A9F474C2F5B7}" type="parTrans" cxnId="{03C21CBD-961B-4C18-A4BC-B477B36B9EC1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133F66-4F92-4177-83E4-E12BD011EBF4}" type="sibTrans" cxnId="{03C21CBD-961B-4C18-A4BC-B477B36B9EC1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FD4988-CB9F-4940-B04F-36F636E50122}">
      <dgm:prSet custT="1"/>
      <dgm:spPr>
        <a:solidFill>
          <a:schemeClr val="accent4">
            <a:lumMod val="50000"/>
            <a:alpha val="9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gehorchte demütig in allem, </a:t>
          </a:r>
          <a:b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sogar bis zu Seinem Tod am Kreuz. (</a:t>
          </a:r>
          <a:r>
            <a:rPr lang="e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Phil. 2:8)</a:t>
          </a:r>
        </a:p>
      </dgm:t>
    </dgm:pt>
    <dgm:pt modelId="{D7016E7F-4EED-48A9-91D8-87EE3D871C15}" type="parTrans" cxnId="{6A191350-B00B-4811-9702-E6968439EC14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59C0B-9954-47A5-8BE9-8D52EC78D1AA}" type="sibTrans" cxnId="{6A191350-B00B-4811-9702-E6968439EC14}">
      <dgm:prSet/>
      <dgm:spPr/>
      <dgm:t>
        <a:bodyPr/>
        <a:lstStyle/>
        <a:p>
          <a:endParaRPr lang="es-E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E2BF70-12D3-4D55-8792-64F2993FCD54}" type="pres">
      <dgm:prSet presAssocID="{08189DDD-AA11-423E-B517-A50B0709070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CA06444-AC4B-4EC3-8BEC-323D0F7CE06F}" type="pres">
      <dgm:prSet presAssocID="{8ADE643F-72B2-4CDF-B585-01EB97094AA0}" presName="circle1" presStyleLbl="node1" presStyleIdx="0" presStyleCnt="3"/>
      <dgm:spPr/>
    </dgm:pt>
    <dgm:pt modelId="{F7073B43-4691-440A-B83D-35CBCF13ED5D}" type="pres">
      <dgm:prSet presAssocID="{8ADE643F-72B2-4CDF-B585-01EB97094AA0}" presName="space" presStyleCnt="0"/>
      <dgm:spPr/>
    </dgm:pt>
    <dgm:pt modelId="{80AE798F-9999-4FB6-8016-A160C3D801D0}" type="pres">
      <dgm:prSet presAssocID="{8ADE643F-72B2-4CDF-B585-01EB97094AA0}" presName="rect1" presStyleLbl="alignAcc1" presStyleIdx="0" presStyleCnt="3"/>
      <dgm:spPr/>
    </dgm:pt>
    <dgm:pt modelId="{5BDDE259-FEDF-4825-BFCD-2EF597866D3B}" type="pres">
      <dgm:prSet presAssocID="{8E61D59A-35F5-42C4-9C27-4ED46D4135C9}" presName="vertSpace2" presStyleLbl="node1" presStyleIdx="0" presStyleCnt="3"/>
      <dgm:spPr/>
    </dgm:pt>
    <dgm:pt modelId="{C2FDA4A1-9C8B-4AB2-8804-E6F5287D1812}" type="pres">
      <dgm:prSet presAssocID="{8E61D59A-35F5-42C4-9C27-4ED46D4135C9}" presName="circle2" presStyleLbl="node1" presStyleIdx="1" presStyleCnt="3"/>
      <dgm:spPr/>
    </dgm:pt>
    <dgm:pt modelId="{53AA9E43-F8BB-40F2-9B27-29D1FF9CFF9D}" type="pres">
      <dgm:prSet presAssocID="{8E61D59A-35F5-42C4-9C27-4ED46D4135C9}" presName="rect2" presStyleLbl="alignAcc1" presStyleIdx="1" presStyleCnt="3"/>
      <dgm:spPr/>
    </dgm:pt>
    <dgm:pt modelId="{D722263F-6599-4665-A156-A5357A37FCCD}" type="pres">
      <dgm:prSet presAssocID="{E5FD4988-CB9F-4940-B04F-36F636E50122}" presName="vertSpace3" presStyleLbl="node1" presStyleIdx="1" presStyleCnt="3"/>
      <dgm:spPr/>
    </dgm:pt>
    <dgm:pt modelId="{19352A9B-ABA8-4B1D-BA66-0C1BD53D8556}" type="pres">
      <dgm:prSet presAssocID="{E5FD4988-CB9F-4940-B04F-36F636E50122}" presName="circle3" presStyleLbl="node1" presStyleIdx="2" presStyleCnt="3"/>
      <dgm:spPr/>
    </dgm:pt>
    <dgm:pt modelId="{A3CEF08D-DC7F-4D2F-85B3-E34880BCE56A}" type="pres">
      <dgm:prSet presAssocID="{E5FD4988-CB9F-4940-B04F-36F636E50122}" presName="rect3" presStyleLbl="alignAcc1" presStyleIdx="2" presStyleCnt="3"/>
      <dgm:spPr/>
    </dgm:pt>
    <dgm:pt modelId="{C7282502-6B31-4B29-83D1-C0EC6740BC42}" type="pres">
      <dgm:prSet presAssocID="{8ADE643F-72B2-4CDF-B585-01EB97094AA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2AF0BC78-45D0-4B2C-9D88-C685346B172F}" type="pres">
      <dgm:prSet presAssocID="{8E61D59A-35F5-42C4-9C27-4ED46D4135C9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31C9E348-A541-4AE3-91F5-EB6198CB9225}" type="pres">
      <dgm:prSet presAssocID="{E5FD4988-CB9F-4940-B04F-36F636E50122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9EC8F13-0264-4AC5-92C3-F559FDB2D53A}" type="presOf" srcId="{8ADE643F-72B2-4CDF-B585-01EB97094AA0}" destId="{80AE798F-9999-4FB6-8016-A160C3D801D0}" srcOrd="0" destOrd="0" presId="urn:microsoft.com/office/officeart/2005/8/layout/target3"/>
    <dgm:cxn modelId="{3501F73B-2EFD-4FBD-B20B-6D26D1917380}" type="presOf" srcId="{E5FD4988-CB9F-4940-B04F-36F636E50122}" destId="{A3CEF08D-DC7F-4D2F-85B3-E34880BCE56A}" srcOrd="0" destOrd="0" presId="urn:microsoft.com/office/officeart/2005/8/layout/target3"/>
    <dgm:cxn modelId="{E7EE9346-147D-4DE9-A4D4-6205298ED758}" type="presOf" srcId="{8ADE643F-72B2-4CDF-B585-01EB97094AA0}" destId="{C7282502-6B31-4B29-83D1-C0EC6740BC42}" srcOrd="1" destOrd="0" presId="urn:microsoft.com/office/officeart/2005/8/layout/target3"/>
    <dgm:cxn modelId="{6A191350-B00B-4811-9702-E6968439EC14}" srcId="{08189DDD-AA11-423E-B517-A50B07090706}" destId="{E5FD4988-CB9F-4940-B04F-36F636E50122}" srcOrd="2" destOrd="0" parTransId="{D7016E7F-4EED-48A9-91D8-87EE3D871C15}" sibTransId="{95A59C0B-9954-47A5-8BE9-8D52EC78D1AA}"/>
    <dgm:cxn modelId="{4C853697-5DD6-46E6-90FA-799B9C1B5E1F}" type="presOf" srcId="{8E61D59A-35F5-42C4-9C27-4ED46D4135C9}" destId="{2AF0BC78-45D0-4B2C-9D88-C685346B172F}" srcOrd="1" destOrd="0" presId="urn:microsoft.com/office/officeart/2005/8/layout/target3"/>
    <dgm:cxn modelId="{346D04BC-006E-4AD3-AF24-96445FF2E2DC}" type="presOf" srcId="{08189DDD-AA11-423E-B517-A50B07090706}" destId="{04E2BF70-12D3-4D55-8792-64F2993FCD54}" srcOrd="0" destOrd="0" presId="urn:microsoft.com/office/officeart/2005/8/layout/target3"/>
    <dgm:cxn modelId="{03C21CBD-961B-4C18-A4BC-B477B36B9EC1}" srcId="{08189DDD-AA11-423E-B517-A50B07090706}" destId="{8E61D59A-35F5-42C4-9C27-4ED46D4135C9}" srcOrd="1" destOrd="0" parTransId="{62D08924-2DC7-44F8-93E7-A9F474C2F5B7}" sibTransId="{E8133F66-4F92-4177-83E4-E12BD011EBF4}"/>
    <dgm:cxn modelId="{25E2DAD9-4DED-4F6C-8BDB-9CA32C704B83}" type="presOf" srcId="{E5FD4988-CB9F-4940-B04F-36F636E50122}" destId="{31C9E348-A541-4AE3-91F5-EB6198CB9225}" srcOrd="1" destOrd="0" presId="urn:microsoft.com/office/officeart/2005/8/layout/target3"/>
    <dgm:cxn modelId="{EE850BF5-2DA9-43BB-A396-5B856DAA3721}" type="presOf" srcId="{8E61D59A-35F5-42C4-9C27-4ED46D4135C9}" destId="{53AA9E43-F8BB-40F2-9B27-29D1FF9CFF9D}" srcOrd="0" destOrd="0" presId="urn:microsoft.com/office/officeart/2005/8/layout/target3"/>
    <dgm:cxn modelId="{6603B3FA-C491-4BBC-BAEE-594C85F9F42A}" srcId="{08189DDD-AA11-423E-B517-A50B07090706}" destId="{8ADE643F-72B2-4CDF-B585-01EB97094AA0}" srcOrd="0" destOrd="0" parTransId="{C880D8E4-A3AD-47E2-8B91-21504A1A0028}" sibTransId="{3BFFCC0A-E590-451A-9496-B6FEF841E2DD}"/>
    <dgm:cxn modelId="{6D0FA9F2-CEC1-46EE-B8B8-724EB8149AF7}" type="presParOf" srcId="{04E2BF70-12D3-4D55-8792-64F2993FCD54}" destId="{FCA06444-AC4B-4EC3-8BEC-323D0F7CE06F}" srcOrd="0" destOrd="0" presId="urn:microsoft.com/office/officeart/2005/8/layout/target3"/>
    <dgm:cxn modelId="{AE5EA16A-FC4F-41EC-B8F1-C855FCE1D0FF}" type="presParOf" srcId="{04E2BF70-12D3-4D55-8792-64F2993FCD54}" destId="{F7073B43-4691-440A-B83D-35CBCF13ED5D}" srcOrd="1" destOrd="0" presId="urn:microsoft.com/office/officeart/2005/8/layout/target3"/>
    <dgm:cxn modelId="{CF46D42F-82B1-4A03-A88D-42E1ED4F256E}" type="presParOf" srcId="{04E2BF70-12D3-4D55-8792-64F2993FCD54}" destId="{80AE798F-9999-4FB6-8016-A160C3D801D0}" srcOrd="2" destOrd="0" presId="urn:microsoft.com/office/officeart/2005/8/layout/target3"/>
    <dgm:cxn modelId="{C1EC1CD4-116E-4DE9-82A5-4F478721318F}" type="presParOf" srcId="{04E2BF70-12D3-4D55-8792-64F2993FCD54}" destId="{5BDDE259-FEDF-4825-BFCD-2EF597866D3B}" srcOrd="3" destOrd="0" presId="urn:microsoft.com/office/officeart/2005/8/layout/target3"/>
    <dgm:cxn modelId="{CD4FE213-9303-4ABB-B25D-3D3397213119}" type="presParOf" srcId="{04E2BF70-12D3-4D55-8792-64F2993FCD54}" destId="{C2FDA4A1-9C8B-4AB2-8804-E6F5287D1812}" srcOrd="4" destOrd="0" presId="urn:microsoft.com/office/officeart/2005/8/layout/target3"/>
    <dgm:cxn modelId="{B98A62AB-2F88-4879-B4A6-7D047562FA29}" type="presParOf" srcId="{04E2BF70-12D3-4D55-8792-64F2993FCD54}" destId="{53AA9E43-F8BB-40F2-9B27-29D1FF9CFF9D}" srcOrd="5" destOrd="0" presId="urn:microsoft.com/office/officeart/2005/8/layout/target3"/>
    <dgm:cxn modelId="{63795A61-E3A8-4CC7-9E70-CBE395A0BAE0}" type="presParOf" srcId="{04E2BF70-12D3-4D55-8792-64F2993FCD54}" destId="{D722263F-6599-4665-A156-A5357A37FCCD}" srcOrd="6" destOrd="0" presId="urn:microsoft.com/office/officeart/2005/8/layout/target3"/>
    <dgm:cxn modelId="{B9921562-2BE2-4EE5-922C-F2A774230452}" type="presParOf" srcId="{04E2BF70-12D3-4D55-8792-64F2993FCD54}" destId="{19352A9B-ABA8-4B1D-BA66-0C1BD53D8556}" srcOrd="7" destOrd="0" presId="urn:microsoft.com/office/officeart/2005/8/layout/target3"/>
    <dgm:cxn modelId="{5478337C-4625-4696-99C7-BDFED6DDEC9B}" type="presParOf" srcId="{04E2BF70-12D3-4D55-8792-64F2993FCD54}" destId="{A3CEF08D-DC7F-4D2F-85B3-E34880BCE56A}" srcOrd="8" destOrd="0" presId="urn:microsoft.com/office/officeart/2005/8/layout/target3"/>
    <dgm:cxn modelId="{8694638B-9A89-440E-83CD-27AF110B19E0}" type="presParOf" srcId="{04E2BF70-12D3-4D55-8792-64F2993FCD54}" destId="{C7282502-6B31-4B29-83D1-C0EC6740BC42}" srcOrd="9" destOrd="0" presId="urn:microsoft.com/office/officeart/2005/8/layout/target3"/>
    <dgm:cxn modelId="{15EF45F5-9AE1-4DB5-AF15-542FA8B8689F}" type="presParOf" srcId="{04E2BF70-12D3-4D55-8792-64F2993FCD54}" destId="{2AF0BC78-45D0-4B2C-9D88-C685346B172F}" srcOrd="10" destOrd="0" presId="urn:microsoft.com/office/officeart/2005/8/layout/target3"/>
    <dgm:cxn modelId="{D0DA5DAA-19CF-4FB5-9F17-5B8D92FE1D26}" type="presParOf" srcId="{04E2BF70-12D3-4D55-8792-64F2993FCD54}" destId="{31C9E348-A541-4AE3-91F5-EB6198CB922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FC727-A5C7-457B-B84C-ED1B5ACCB513}">
      <dsp:nvSpPr>
        <dsp:cNvPr id="0" name=""/>
        <dsp:cNvSpPr/>
      </dsp:nvSpPr>
      <dsp:spPr>
        <a:xfrm rot="5400000">
          <a:off x="7459293" y="-3801252"/>
          <a:ext cx="604049" cy="8290469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Studiert  das Leben Christi und ahmt IHN nach!</a:t>
          </a:r>
          <a:endParaRPr lang="es-ES" sz="1800" kern="1200" dirty="0"/>
        </a:p>
      </dsp:txBody>
      <dsp:txXfrm rot="-5400000">
        <a:off x="3616084" y="71444"/>
        <a:ext cx="8260982" cy="545075"/>
      </dsp:txXfrm>
    </dsp:sp>
    <dsp:sp modelId="{F345F0DC-739B-4912-85FD-798D40B447B8}">
      <dsp:nvSpPr>
        <dsp:cNvPr id="0" name=""/>
        <dsp:cNvSpPr/>
      </dsp:nvSpPr>
      <dsp:spPr>
        <a:xfrm>
          <a:off x="0" y="1177"/>
          <a:ext cx="3623912" cy="6856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Zuspruch in CHRISTUS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34646"/>
        <a:ext cx="3556974" cy="618671"/>
      </dsp:txXfrm>
    </dsp:sp>
    <dsp:sp modelId="{70AE16FB-1CA3-4D95-8532-67B1C21F24F5}">
      <dsp:nvSpPr>
        <dsp:cNvPr id="0" name=""/>
        <dsp:cNvSpPr/>
      </dsp:nvSpPr>
      <dsp:spPr>
        <a:xfrm rot="5400000">
          <a:off x="7449649" y="-3081363"/>
          <a:ext cx="604049" cy="8290469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JESUS liebt uns mit göttlicher Liebe.</a:t>
          </a:r>
          <a:br>
            <a:rPr lang="de-DE" sz="1800" b="1" kern="1200" dirty="0"/>
          </a:br>
          <a:r>
            <a:rPr lang="de-DE" sz="1800" b="1" kern="1200" dirty="0"/>
            <a:t>So sollen wir einander lieben (Joh 15,12)</a:t>
          </a:r>
          <a:endParaRPr lang="es-ES" sz="1800" kern="1200" dirty="0"/>
        </a:p>
      </dsp:txBody>
      <dsp:txXfrm rot="-5400000">
        <a:off x="3606440" y="791333"/>
        <a:ext cx="8260982" cy="545075"/>
      </dsp:txXfrm>
    </dsp:sp>
    <dsp:sp modelId="{38A2E8CB-CFE4-465A-8900-6ABEE3E03BF6}">
      <dsp:nvSpPr>
        <dsp:cNvPr id="0" name=""/>
        <dsp:cNvSpPr/>
      </dsp:nvSpPr>
      <dsp:spPr>
        <a:xfrm>
          <a:off x="0" y="721067"/>
          <a:ext cx="3623912" cy="68560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Trost der LIEBE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754536"/>
        <a:ext cx="3556974" cy="618671"/>
      </dsp:txXfrm>
    </dsp:sp>
    <dsp:sp modelId="{A07AF936-934C-43B9-9E11-CB036ADFDB92}">
      <dsp:nvSpPr>
        <dsp:cNvPr id="0" name=""/>
        <dsp:cNvSpPr/>
      </dsp:nvSpPr>
      <dsp:spPr>
        <a:xfrm rot="5400000">
          <a:off x="7449649" y="-2361473"/>
          <a:ext cx="604049" cy="8290469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Überlass dich der Führung des Heiligen Geistes.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   Er schafft enge Beziehungen wie in der Urgemeinde. (Apg 2,42; 2. Kor 13,14)</a:t>
          </a:r>
          <a:endParaRPr lang="es-ES" sz="1800" kern="1200" dirty="0"/>
        </a:p>
      </dsp:txBody>
      <dsp:txXfrm rot="-5400000">
        <a:off x="3606440" y="1511223"/>
        <a:ext cx="8260982" cy="545075"/>
      </dsp:txXfrm>
    </dsp:sp>
    <dsp:sp modelId="{225F09F4-9F2B-4BA9-BFC5-4949A0E5B0A4}">
      <dsp:nvSpPr>
        <dsp:cNvPr id="0" name=""/>
        <dsp:cNvSpPr/>
      </dsp:nvSpPr>
      <dsp:spPr>
        <a:xfrm>
          <a:off x="0" y="1440956"/>
          <a:ext cx="3623912" cy="6856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Gemeinschaft des GEISTES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1474425"/>
        <a:ext cx="3556974" cy="618671"/>
      </dsp:txXfrm>
    </dsp:sp>
    <dsp:sp modelId="{A95744FE-A75C-42EE-A600-0978F5810D02}">
      <dsp:nvSpPr>
        <dsp:cNvPr id="0" name=""/>
        <dsp:cNvSpPr/>
      </dsp:nvSpPr>
      <dsp:spPr>
        <a:xfrm rot="5400000">
          <a:off x="7449649" y="-1641584"/>
          <a:ext cx="604049" cy="8290469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Spiegle JESU liebevolle u. warmherzige Gefühle menschlicher Zuneigung wieder! (</a:t>
          </a:r>
          <a:r>
            <a:rPr lang="de-DE" sz="1800" b="1" kern="1200" dirty="0" err="1"/>
            <a:t>Mt</a:t>
          </a:r>
          <a:r>
            <a:rPr lang="de-DE" sz="1800" b="1" kern="1200" dirty="0"/>
            <a:t> 9,36; 20,34; Mk 1,41; </a:t>
          </a:r>
          <a:r>
            <a:rPr lang="de-DE" sz="1800" b="1" kern="1200" dirty="0" err="1"/>
            <a:t>Lk</a:t>
          </a:r>
          <a:r>
            <a:rPr lang="de-DE" sz="1800" b="1" kern="1200" dirty="0"/>
            <a:t> 10,33; </a:t>
          </a:r>
          <a:r>
            <a:rPr lang="de-DE" sz="1800" b="1" kern="1200" dirty="0" err="1"/>
            <a:t>Lk</a:t>
          </a:r>
          <a:r>
            <a:rPr lang="de-DE" sz="1800" b="1" kern="1200" dirty="0"/>
            <a:t> 15,20) </a:t>
          </a:r>
          <a:r>
            <a:rPr lang="de-DE" sz="1600" b="1" kern="1200" dirty="0" err="1"/>
            <a:t>Barmh</a:t>
          </a:r>
          <a:r>
            <a:rPr lang="de-DE" sz="1600" b="1" kern="1200" dirty="0"/>
            <a:t>. Sam., Verlor. Sohn</a:t>
          </a:r>
          <a:endParaRPr lang="es-ES" sz="1800" kern="1200" dirty="0"/>
        </a:p>
      </dsp:txBody>
      <dsp:txXfrm rot="-5400000">
        <a:off x="3606440" y="2231112"/>
        <a:ext cx="8260982" cy="545075"/>
      </dsp:txXfrm>
    </dsp:sp>
    <dsp:sp modelId="{C254F32F-86CA-4E99-979B-AF9096E5D968}">
      <dsp:nvSpPr>
        <dsp:cNvPr id="0" name=""/>
        <dsp:cNvSpPr/>
      </dsp:nvSpPr>
      <dsp:spPr>
        <a:xfrm>
          <a:off x="0" y="2160846"/>
          <a:ext cx="3623912" cy="6856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Herzliche Zuneigung oder Mitgefühl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2194315"/>
        <a:ext cx="3556974" cy="618671"/>
      </dsp:txXfrm>
    </dsp:sp>
    <dsp:sp modelId="{E4276F12-D4D7-4759-9AAC-224505EC7F61}">
      <dsp:nvSpPr>
        <dsp:cNvPr id="0" name=""/>
        <dsp:cNvSpPr/>
      </dsp:nvSpPr>
      <dsp:spPr>
        <a:xfrm rot="5400000">
          <a:off x="7449649" y="-921694"/>
          <a:ext cx="604049" cy="8290469"/>
        </a:xfrm>
        <a:prstGeom prst="round2SameRect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Zeige  wie JESUS durch persönliche Taten der Barmherzigkeit</a:t>
          </a:r>
          <a:br>
            <a:rPr lang="de-DE" sz="1800" b="1" kern="1200" dirty="0"/>
          </a:br>
          <a:r>
            <a:rPr lang="de-DE" sz="1800" b="1" kern="1200" dirty="0"/>
            <a:t>echte Anteilnahme (Lukas 6,36)</a:t>
          </a:r>
          <a:endParaRPr lang="es-ES" sz="1800" kern="1200" dirty="0"/>
        </a:p>
      </dsp:txBody>
      <dsp:txXfrm rot="-5400000">
        <a:off x="3606440" y="2951002"/>
        <a:ext cx="8260982" cy="545075"/>
      </dsp:txXfrm>
    </dsp:sp>
    <dsp:sp modelId="{9F224E3E-D8F3-4E8C-94A2-5FFD1B0B6430}">
      <dsp:nvSpPr>
        <dsp:cNvPr id="0" name=""/>
        <dsp:cNvSpPr/>
      </dsp:nvSpPr>
      <dsp:spPr>
        <a:xfrm>
          <a:off x="0" y="2880735"/>
          <a:ext cx="3623912" cy="685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Barmherzigkeit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2914204"/>
        <a:ext cx="3556974" cy="618671"/>
      </dsp:txXfrm>
    </dsp:sp>
    <dsp:sp modelId="{0F736E9E-DC0F-41A1-89FA-11AAAE29D790}">
      <dsp:nvSpPr>
        <dsp:cNvPr id="0" name=""/>
        <dsp:cNvSpPr/>
      </dsp:nvSpPr>
      <dsp:spPr>
        <a:xfrm rot="5400000">
          <a:off x="7449649" y="-201805"/>
          <a:ext cx="604049" cy="8290469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9DFDE6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Gegenseitige Liebe macht Gedanken ähnlich, kommt von JESUS </a:t>
          </a:r>
          <a:br>
            <a:rPr lang="de-DE" sz="1800" b="1" kern="1200" dirty="0"/>
          </a:br>
          <a:r>
            <a:rPr lang="de-DE" sz="1800" b="1" kern="1200" dirty="0"/>
            <a:t>und führt zu gemeinsamem geistlichen Handeln.</a:t>
          </a:r>
          <a:endParaRPr lang="es-ES" sz="1800" kern="1200" dirty="0"/>
        </a:p>
      </dsp:txBody>
      <dsp:txXfrm rot="-5400000">
        <a:off x="3606440" y="3670891"/>
        <a:ext cx="8260982" cy="545075"/>
      </dsp:txXfrm>
    </dsp:sp>
    <dsp:sp modelId="{D322E446-1E18-40C5-B54D-DBDC6663ED62}">
      <dsp:nvSpPr>
        <dsp:cNvPr id="0" name=""/>
        <dsp:cNvSpPr/>
      </dsp:nvSpPr>
      <dsp:spPr>
        <a:xfrm>
          <a:off x="0" y="3600625"/>
          <a:ext cx="3623912" cy="68560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Einheit: Gefühle  u. Liebe</a:t>
          </a:r>
          <a:b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Gleichgesinnt in Liebe, einmütig, eines Sinnes sein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69" y="3634094"/>
        <a:ext cx="3556974" cy="618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06444-AC4B-4EC3-8BEC-323D0F7CE06F}">
      <dsp:nvSpPr>
        <dsp:cNvPr id="0" name=""/>
        <dsp:cNvSpPr/>
      </dsp:nvSpPr>
      <dsp:spPr>
        <a:xfrm>
          <a:off x="0" y="0"/>
          <a:ext cx="3134049" cy="313404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AE798F-9999-4FB6-8016-A160C3D801D0}">
      <dsp:nvSpPr>
        <dsp:cNvPr id="0" name=""/>
        <dsp:cNvSpPr/>
      </dsp:nvSpPr>
      <dsp:spPr>
        <a:xfrm>
          <a:off x="1567024" y="0"/>
          <a:ext cx="5719604" cy="3134049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verzichtete </a:t>
          </a:r>
          <a:b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auf seine göttlichen Privilegien </a:t>
          </a:r>
          <a:b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(Phil. 2,6)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67024" y="0"/>
        <a:ext cx="5719604" cy="940216"/>
      </dsp:txXfrm>
    </dsp:sp>
    <dsp:sp modelId="{C2FDA4A1-9C8B-4AB2-8804-E6F5287D1812}">
      <dsp:nvSpPr>
        <dsp:cNvPr id="0" name=""/>
        <dsp:cNvSpPr/>
      </dsp:nvSpPr>
      <dsp:spPr>
        <a:xfrm>
          <a:off x="548459" y="940216"/>
          <a:ext cx="2037129" cy="203712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96000"/>
                <a:lumMod val="100000"/>
              </a:schemeClr>
            </a:gs>
            <a:gs pos="78000">
              <a:schemeClr val="accent3">
                <a:hueOff val="-716701"/>
                <a:satOff val="590"/>
                <a:lumOff val="-49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AA9E43-F8BB-40F2-9B27-29D1FF9CFF9D}">
      <dsp:nvSpPr>
        <dsp:cNvPr id="0" name=""/>
        <dsp:cNvSpPr/>
      </dsp:nvSpPr>
      <dsp:spPr>
        <a:xfrm>
          <a:off x="1567024" y="940216"/>
          <a:ext cx="5719604" cy="2037129"/>
        </a:xfrm>
        <a:prstGeom prst="rect">
          <a:avLst/>
        </a:prstGeom>
        <a:solidFill>
          <a:schemeClr val="accent1">
            <a:lumMod val="50000"/>
            <a:alpha val="90000"/>
          </a:schemeClr>
        </a:solidFill>
        <a:ln w="12700" cap="rnd" cmpd="sng" algn="ctr">
          <a:solidFill>
            <a:schemeClr val="accent3">
              <a:hueOff val="-716701"/>
              <a:satOff val="590"/>
              <a:lumOff val="-49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wurde Mensch, um zu dienen </a:t>
          </a:r>
          <a:br>
            <a:rPr lang="en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(Phil. 2:7)</a:t>
          </a:r>
        </a:p>
      </dsp:txBody>
      <dsp:txXfrm>
        <a:off x="1567024" y="940216"/>
        <a:ext cx="5719604" cy="940213"/>
      </dsp:txXfrm>
    </dsp:sp>
    <dsp:sp modelId="{19352A9B-ABA8-4B1D-BA66-0C1BD53D8556}">
      <dsp:nvSpPr>
        <dsp:cNvPr id="0" name=""/>
        <dsp:cNvSpPr/>
      </dsp:nvSpPr>
      <dsp:spPr>
        <a:xfrm>
          <a:off x="1096917" y="1880430"/>
          <a:ext cx="940213" cy="94021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CEF08D-DC7F-4D2F-85B3-E34880BCE56A}">
      <dsp:nvSpPr>
        <dsp:cNvPr id="0" name=""/>
        <dsp:cNvSpPr/>
      </dsp:nvSpPr>
      <dsp:spPr>
        <a:xfrm>
          <a:off x="1567024" y="1880430"/>
          <a:ext cx="5719604" cy="940213"/>
        </a:xfrm>
        <a:prstGeom prst="rect">
          <a:avLst/>
        </a:prstGeom>
        <a:solidFill>
          <a:schemeClr val="accent4">
            <a:lumMod val="50000"/>
            <a:alpha val="90000"/>
          </a:schemeClr>
        </a:solidFill>
        <a:ln w="1270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gehorchte demütig in allem, </a:t>
          </a:r>
          <a:b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sogar bis zu Seinem Tod am Kreuz. (</a:t>
          </a:r>
          <a:r>
            <a:rPr lang="en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Phil. 2:8)</a:t>
          </a:r>
        </a:p>
      </dsp:txBody>
      <dsp:txXfrm>
        <a:off x="1567024" y="1880430"/>
        <a:ext cx="5719604" cy="940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C2EDE-3F4F-455F-B7DC-E1F0AFA52F28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9F66-037C-41D9-83B9-78001D5CA343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05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88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20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15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527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9F66-037C-41D9-83B9-78001D5CA34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06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01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881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7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8183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001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23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995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DC15A-39D0-747D-E9B2-212EBDAA9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9A7888-063B-044E-B086-95DA194E5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BB47CF-91FF-A9A9-DCA7-678F1A8A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10F7BF-29C3-9676-1E87-DA574F56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3C6050-92D3-6925-FFC4-50E2E4A6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6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C9D9B-EB82-6F81-99DD-713D615E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29E475-B80B-CCB4-5E12-A7118F0F3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0A428-4EF4-7148-F2B3-8E86236B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0C66A0-B977-B3BF-1883-3B6B1282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6C790A-061A-5FE7-127F-28DABA34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818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B71F8-8194-36CE-8EAC-5C87006C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191235-0304-6B3F-B7D9-E7867437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9AC98A-40BE-DDD0-C916-99828BC7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B34434-C9B7-D3B2-B83F-7362D4EC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BD3919-F05F-C1F1-3501-5D952092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60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501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C41C4-B51D-15B9-E84C-54F0276A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DCB021-F42B-9EBA-B966-29BA05FEE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E138966-C3E0-3F95-1301-F6FD3528C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71992D-B57B-A9B6-0E9B-7CFB0535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51DABC-4D63-6E7A-D4CE-231CF80E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F14A41-4B9F-14A3-2362-048B0EED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271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F4FF3-8FF7-FD9F-1C4C-0CF1E46A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0F0BD2-28F4-DD43-DF58-816E8691F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CBECB-247E-26D5-DB2C-702C6FEEE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E62E2C-BD6F-256F-E9CC-9D2CFB55C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2AC5E1-DE92-29C7-BA68-ECEE711F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5AE5AD1-B71B-87DA-F1EF-BCB97B21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00064C3-DD19-6A34-3D47-041FFE04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C620A72-7F95-116D-C617-0AB8CB23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404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B75AD-3B27-E8BC-B495-36D455B3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542718-45FF-06B7-5132-0611AF69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6D22D9-CC74-48D0-BC87-75341A21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61EBE5-B309-1707-3D50-93F1BC12A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469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8D930D-BF7E-6EA6-E291-A4941503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9D66434-7FC4-CC85-CEB1-01AAE3D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CEB911-4436-7638-0175-0883BA52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708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274E6-6D76-878E-332D-463759D0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08EFFF-9D3F-18D1-2FD2-BDA492BD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0F45E6-0229-2C19-467F-CB2708F51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73251B-A2B1-4C6B-2269-565D37F0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FC1630-80AA-C373-84C8-CEB58ECB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DE290D-11F0-9035-663A-68BD7A2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423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F7D00-BD92-DA3F-522F-249F36D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5C86E8-DC6D-3DE8-9C7B-33155B959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6064C3-A41A-DB48-3971-43BEC1AF8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58A14D-2285-5415-ED4B-6BF03837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6A5CE5-21A2-EF88-37A8-57432187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2E2A68-0B7F-18FA-2F08-FC026BEC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522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A3917-8100-ED86-9FA6-6F9F52D2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AD54CF-3F9E-AA13-4E60-D6B650855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CD8847-8B46-5335-3520-831D8CA5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BDC579-9A9E-C6C5-7313-B2AF110D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F07BD7-F3C9-F38F-F19C-37E3A8F8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271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C26D41F-1F9B-A1D8-C6B0-2DCC86C53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557B7E-13C3-2DE6-4DD8-660F45AC9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2068DA-C77E-8D9B-A691-8C07F809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1EF040-0520-96CC-7D19-2016B0C8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487ECF-8E06-341D-8373-4F970171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299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46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57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13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35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8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77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37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784E7A-1399-07D3-6C7E-C29DD4B1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2A72B9-5A63-F699-7A49-12B10B947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AE3DBB-8ADF-47E9-B4AD-10095B0BD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86B78-E54E-427E-B66B-C473E2A08BE5}" type="datetimeFigureOut">
              <a:rPr lang="es-ES" smtClean="0"/>
              <a:t>22/01/2026</a:t>
            </a:fld>
            <a:endParaRPr lang="es-E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671FE9-B201-FED8-86E8-DB4A1924A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CB7A83-91CD-0AA3-9FDE-07F76B8FC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B8556D-1B8A-4B14-B2CD-661435D977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14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6.jpeg"/><Relationship Id="rId4" Type="http://schemas.microsoft.com/office/2007/relationships/hdphoto" Target="../media/hdphoto3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B6CF-874A-0EE6-FE7F-FCA3F3C79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 con la mano&#10;&#10;El contenido generado por IA puede ser incorrecto.">
            <a:extLst>
              <a:ext uri="{FF2B5EF4-FFF2-40B4-BE49-F238E27FC236}">
                <a16:creationId xmlns:a16="http://schemas.microsoft.com/office/drawing/2014/main" id="{52745C39-07BD-9095-B790-8A9C3173A2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7306" y="653615"/>
            <a:ext cx="6701945" cy="55400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065132-5AA6-D4FB-DFA9-29B98F2F98C6}"/>
              </a:ext>
            </a:extLst>
          </p:cNvPr>
          <p:cNvSpPr txBox="1"/>
          <p:nvPr/>
        </p:nvSpPr>
        <p:spPr>
          <a:xfrm>
            <a:off x="2109439" y="6322677"/>
            <a:ext cx="4921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75000"/>
                  </a:schemeClr>
                </a:solidFill>
              </a:rPr>
              <a:t>Lektion 4, Sabbat, 24. Januar 2026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FAB5FF8-BE09-C681-D21B-FAEADF23CEAF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304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710555" y="622440"/>
            <a:ext cx="404200" cy="5601745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31750"/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0A33AE-2E30-E0B3-C4BF-F2B209EBEDA2}"/>
              </a:ext>
            </a:extLst>
          </p:cNvPr>
          <p:cNvGrpSpPr/>
          <p:nvPr/>
        </p:nvGrpSpPr>
        <p:grpSpPr>
          <a:xfrm>
            <a:off x="301255" y="-61740"/>
            <a:ext cx="4321769" cy="5601744"/>
            <a:chOff x="116881" y="-428236"/>
            <a:chExt cx="5397654" cy="6573224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415CBA3-9C44-F04E-6668-25186D216C97}"/>
                </a:ext>
              </a:extLst>
            </p:cNvPr>
            <p:cNvSpPr txBox="1"/>
            <p:nvPr/>
          </p:nvSpPr>
          <p:spPr>
            <a:xfrm>
              <a:off x="717595" y="4061704"/>
              <a:ext cx="4014620" cy="2083284"/>
            </a:xfrm>
            <a:custGeom>
              <a:avLst/>
              <a:gdLst>
                <a:gd name="csX0" fmla="*/ 0 w 3982294"/>
                <a:gd name="csY0" fmla="*/ 0 h 2083284"/>
                <a:gd name="csX1" fmla="*/ 3982294 w 3982294"/>
                <a:gd name="csY1" fmla="*/ 0 h 2083284"/>
                <a:gd name="csX2" fmla="*/ 3982294 w 3982294"/>
                <a:gd name="csY2" fmla="*/ 2083284 h 2083284"/>
                <a:gd name="csX3" fmla="*/ 0 w 3982294"/>
                <a:gd name="csY3" fmla="*/ 2083284 h 2083284"/>
                <a:gd name="csX4" fmla="*/ 0 w 3982294"/>
                <a:gd name="csY4" fmla="*/ 0 h 2083284"/>
                <a:gd name="csX0" fmla="*/ 13854 w 3996148"/>
                <a:gd name="csY0" fmla="*/ 0 h 2083284"/>
                <a:gd name="csX1" fmla="*/ 3996148 w 3996148"/>
                <a:gd name="csY1" fmla="*/ 0 h 2083284"/>
                <a:gd name="csX2" fmla="*/ 3996148 w 3996148"/>
                <a:gd name="csY2" fmla="*/ 2083284 h 2083284"/>
                <a:gd name="csX3" fmla="*/ 13854 w 3996148"/>
                <a:gd name="csY3" fmla="*/ 2083284 h 2083284"/>
                <a:gd name="csX4" fmla="*/ 13854 w 3996148"/>
                <a:gd name="csY4" fmla="*/ 0 h 2083284"/>
                <a:gd name="csX0" fmla="*/ 13854 w 4014620"/>
                <a:gd name="csY0" fmla="*/ 0 h 2083284"/>
                <a:gd name="csX1" fmla="*/ 3996148 w 4014620"/>
                <a:gd name="csY1" fmla="*/ 0 h 2083284"/>
                <a:gd name="csX2" fmla="*/ 3996148 w 4014620"/>
                <a:gd name="csY2" fmla="*/ 2083284 h 2083284"/>
                <a:gd name="csX3" fmla="*/ 13854 w 4014620"/>
                <a:gd name="csY3" fmla="*/ 2083284 h 2083284"/>
                <a:gd name="csX4" fmla="*/ 13854 w 4014620"/>
                <a:gd name="csY4" fmla="*/ 0 h 2083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14620" h="2083284">
                  <a:moveTo>
                    <a:pt x="13854" y="0"/>
                  </a:moveTo>
                  <a:lnTo>
                    <a:pt x="3996148" y="0"/>
                  </a:lnTo>
                  <a:cubicBezTo>
                    <a:pt x="4037712" y="70973"/>
                    <a:pt x="3996148" y="1388856"/>
                    <a:pt x="3996148" y="2083284"/>
                  </a:cubicBezTo>
                  <a:lnTo>
                    <a:pt x="13854" y="2083284"/>
                  </a:lnTo>
                  <a:cubicBezTo>
                    <a:pt x="13854" y="1388856"/>
                    <a:pt x="-17319" y="154100"/>
                    <a:pt x="13854" y="0"/>
                  </a:cubicBezTo>
                  <a:close/>
                </a:path>
              </a:pathLst>
            </a:custGeom>
            <a:noFill/>
            <a:effectLst>
              <a:outerShdw blurRad="50800" dist="25400" dir="8100000" algn="tr" rotWithShape="0">
                <a:schemeClr val="accent5">
                  <a:lumMod val="50000"/>
                </a:schemeClr>
              </a:outerShdw>
            </a:effectLst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en" sz="58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DEMUT</a:t>
              </a:r>
            </a:p>
          </p:txBody>
        </p:sp>
        <p:sp>
          <p:nvSpPr>
            <p:cNvPr id="6" name="CuadroTexto 3">
              <a:extLst>
                <a:ext uri="{FF2B5EF4-FFF2-40B4-BE49-F238E27FC236}">
                  <a16:creationId xmlns:a16="http://schemas.microsoft.com/office/drawing/2014/main" id="{D2777043-C3D0-7B21-A1D6-A09BC4979311}"/>
                </a:ext>
              </a:extLst>
            </p:cNvPr>
            <p:cNvSpPr txBox="1"/>
            <p:nvPr/>
          </p:nvSpPr>
          <p:spPr>
            <a:xfrm>
              <a:off x="672055" y="2725956"/>
              <a:ext cx="3982294" cy="887903"/>
            </a:xfrm>
            <a:prstGeom prst="rect">
              <a:avLst/>
            </a:prstGeom>
            <a:noFill/>
            <a:effectLst>
              <a:outerShdw blurRad="50800" dist="25400" dir="8100000" algn="tr" rotWithShape="0">
                <a:schemeClr val="accent5">
                  <a:lumMod val="50000"/>
                </a:schemeClr>
              </a:outerShdw>
            </a:effectLst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" sz="58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DURCH</a:t>
              </a:r>
            </a:p>
          </p:txBody>
        </p:sp>
        <p:sp>
          <p:nvSpPr>
            <p:cNvPr id="13" name="CuadroTexto 3">
              <a:extLst>
                <a:ext uri="{FF2B5EF4-FFF2-40B4-BE49-F238E27FC236}">
                  <a16:creationId xmlns:a16="http://schemas.microsoft.com/office/drawing/2014/main" id="{FB20D69F-F722-A6C5-785E-558923B4D8E3}"/>
                </a:ext>
              </a:extLst>
            </p:cNvPr>
            <p:cNvSpPr txBox="1"/>
            <p:nvPr/>
          </p:nvSpPr>
          <p:spPr>
            <a:xfrm>
              <a:off x="116881" y="-428236"/>
              <a:ext cx="5397654" cy="2693134"/>
            </a:xfrm>
            <a:custGeom>
              <a:avLst/>
              <a:gdLst>
                <a:gd name="csX0" fmla="*/ 0 w 3982294"/>
                <a:gd name="csY0" fmla="*/ 0 h 2083284"/>
                <a:gd name="csX1" fmla="*/ 3982294 w 3982294"/>
                <a:gd name="csY1" fmla="*/ 0 h 2083284"/>
                <a:gd name="csX2" fmla="*/ 3982294 w 3982294"/>
                <a:gd name="csY2" fmla="*/ 2083284 h 2083284"/>
                <a:gd name="csX3" fmla="*/ 0 w 3982294"/>
                <a:gd name="csY3" fmla="*/ 2083284 h 2083284"/>
                <a:gd name="csX4" fmla="*/ 0 w 3982294"/>
                <a:gd name="csY4" fmla="*/ 0 h 2083284"/>
                <a:gd name="csX0" fmla="*/ 13854 w 3996148"/>
                <a:gd name="csY0" fmla="*/ 0 h 2083284"/>
                <a:gd name="csX1" fmla="*/ 3996148 w 3996148"/>
                <a:gd name="csY1" fmla="*/ 0 h 2083284"/>
                <a:gd name="csX2" fmla="*/ 3996148 w 3996148"/>
                <a:gd name="csY2" fmla="*/ 2083284 h 2083284"/>
                <a:gd name="csX3" fmla="*/ 13854 w 3996148"/>
                <a:gd name="csY3" fmla="*/ 2083284 h 2083284"/>
                <a:gd name="csX4" fmla="*/ 13854 w 3996148"/>
                <a:gd name="csY4" fmla="*/ 0 h 2083284"/>
                <a:gd name="csX0" fmla="*/ 13854 w 4014620"/>
                <a:gd name="csY0" fmla="*/ 0 h 2083284"/>
                <a:gd name="csX1" fmla="*/ 3996148 w 4014620"/>
                <a:gd name="csY1" fmla="*/ 0 h 2083284"/>
                <a:gd name="csX2" fmla="*/ 3996148 w 4014620"/>
                <a:gd name="csY2" fmla="*/ 2083284 h 2083284"/>
                <a:gd name="csX3" fmla="*/ 13854 w 4014620"/>
                <a:gd name="csY3" fmla="*/ 2083284 h 2083284"/>
                <a:gd name="csX4" fmla="*/ 13854 w 4014620"/>
                <a:gd name="csY4" fmla="*/ 0 h 2083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014620" h="2083284">
                  <a:moveTo>
                    <a:pt x="13854" y="0"/>
                  </a:moveTo>
                  <a:lnTo>
                    <a:pt x="3996148" y="0"/>
                  </a:lnTo>
                  <a:cubicBezTo>
                    <a:pt x="4037712" y="70973"/>
                    <a:pt x="3996148" y="1388856"/>
                    <a:pt x="3996148" y="2083284"/>
                  </a:cubicBezTo>
                  <a:lnTo>
                    <a:pt x="13854" y="2083284"/>
                  </a:lnTo>
                  <a:cubicBezTo>
                    <a:pt x="13854" y="1388856"/>
                    <a:pt x="-17319" y="154100"/>
                    <a:pt x="13854" y="0"/>
                  </a:cubicBezTo>
                  <a:close/>
                </a:path>
              </a:pathLst>
            </a:custGeom>
            <a:noFill/>
            <a:effectLst>
              <a:outerShdw blurRad="50800" dist="25400" dir="8100000" algn="tr" rotWithShape="0">
                <a:schemeClr val="accent5">
                  <a:lumMod val="50000"/>
                </a:schemeClr>
              </a:outerShdw>
            </a:effectLst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pPr algn="ctr"/>
              <a:r>
                <a:rPr lang="en" sz="58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EINHEIT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9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81844-0A83-614F-BEC1-FE380F28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900B11C2-C2FF-8A08-D6FB-99791E47E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03" y="537678"/>
            <a:ext cx="8050696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C787C8-E801-FD36-F824-8854EF146A5A}"/>
              </a:ext>
            </a:extLst>
          </p:cNvPr>
          <p:cNvSpPr txBox="1"/>
          <p:nvPr/>
        </p:nvSpPr>
        <p:spPr>
          <a:xfrm>
            <a:off x="5859879" y="-91843"/>
            <a:ext cx="653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DENKEN WIE JESUS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7445A771-8958-CE06-D7A2-5A5859EF2E22}"/>
              </a:ext>
            </a:extLst>
          </p:cNvPr>
          <p:cNvSpPr txBox="1"/>
          <p:nvPr/>
        </p:nvSpPr>
        <p:spPr>
          <a:xfrm>
            <a:off x="6923726" y="625131"/>
            <a:ext cx="496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bg1"/>
                </a:solidFill>
              </a:rPr>
              <a:t>Ein jeglicher sei gesinnt,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wie Jesus Christus auch war.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2:5</a:t>
            </a:r>
            <a:r>
              <a:rPr lang="e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19" name="Grafik 18" descr="Ein Bild, das Meeresschnecke, Muschel enthält.&#10;&#10;KI-generierte Inhalte können fehlerhaft sein.">
            <a:extLst>
              <a:ext uri="{FF2B5EF4-FFF2-40B4-BE49-F238E27FC236}">
                <a16:creationId xmlns:a16="http://schemas.microsoft.com/office/drawing/2014/main" id="{757957FD-36FB-98AC-B92F-D7A41C01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73144" y="292878"/>
            <a:ext cx="4838742" cy="450200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108586D-CC3B-4220-9AA2-9ECA0A127079}"/>
              </a:ext>
            </a:extLst>
          </p:cNvPr>
          <p:cNvGrpSpPr/>
          <p:nvPr/>
        </p:nvGrpSpPr>
        <p:grpSpPr>
          <a:xfrm>
            <a:off x="166171" y="994463"/>
            <a:ext cx="4966938" cy="2631490"/>
            <a:chOff x="166171" y="994463"/>
            <a:chExt cx="4966938" cy="263149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F4C57E5-BED5-04DF-54F1-9E6D42D4AC90}"/>
                </a:ext>
              </a:extLst>
            </p:cNvPr>
            <p:cNvSpPr/>
            <p:nvPr/>
          </p:nvSpPr>
          <p:spPr>
            <a:xfrm>
              <a:off x="717196" y="3210791"/>
              <a:ext cx="1714277" cy="35329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CuadroTexto 19">
              <a:extLst>
                <a:ext uri="{FF2B5EF4-FFF2-40B4-BE49-F238E27FC236}">
                  <a16:creationId xmlns:a16="http://schemas.microsoft.com/office/drawing/2014/main" id="{BC6F6305-9A4A-80E6-9D88-38DAF2E1C6ED}"/>
                </a:ext>
              </a:extLst>
            </p:cNvPr>
            <p:cNvSpPr txBox="1"/>
            <p:nvPr/>
          </p:nvSpPr>
          <p:spPr>
            <a:xfrm>
              <a:off x="166171" y="994463"/>
              <a:ext cx="4966938" cy="263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2000" b="1" dirty="0"/>
                <a:t>Vielleicht gelingt es uns, </a:t>
              </a:r>
              <a:br>
                <a:rPr lang="de-DE" sz="2000" b="1" dirty="0"/>
              </a:br>
              <a:r>
                <a:rPr lang="de-DE" sz="2000" b="1" dirty="0"/>
                <a:t>mit großer Anstrengung </a:t>
              </a:r>
              <a:br>
                <a:rPr lang="de-DE" sz="2000" b="1" dirty="0"/>
              </a:br>
              <a:r>
                <a:rPr lang="de-DE" sz="2000" b="1" dirty="0"/>
                <a:t>auf unsere Gedanken zu achten.</a:t>
              </a:r>
            </a:p>
            <a:p>
              <a:pPr>
                <a:spcBef>
                  <a:spcPts val="600"/>
                </a:spcBef>
              </a:pPr>
              <a:r>
                <a:rPr lang="de-DE" sz="2000" b="1" dirty="0"/>
                <a:t> Aber unsere Gesinnung </a:t>
              </a:r>
              <a:br>
                <a:rPr lang="de-DE" sz="2000" b="1" dirty="0"/>
              </a:br>
              <a:r>
                <a:rPr lang="de-DE" sz="2000" b="1" dirty="0"/>
                <a:t>so zu ändern, dass sie </a:t>
              </a:r>
              <a:br>
                <a:rPr lang="de-DE" sz="2000" b="1" dirty="0"/>
              </a:br>
              <a:r>
                <a:rPr lang="de-DE" sz="2000" b="1" dirty="0"/>
                <a:t>mit der Gesinnung Jesu </a:t>
              </a:r>
              <a:br>
                <a:rPr lang="de-DE" sz="2000" b="1" dirty="0"/>
              </a:br>
              <a:r>
                <a:rPr lang="de-DE" sz="2000" b="1" dirty="0"/>
                <a:t>übereinstimmt, das kann nur </a:t>
              </a:r>
              <a:br>
                <a:rPr lang="de-DE" sz="2000" b="1" dirty="0"/>
              </a:br>
              <a:r>
                <a:rPr lang="de-DE" sz="2000" b="1" dirty="0"/>
                <a:t>der HEILIGE GEIST in uns bewirken.</a:t>
              </a:r>
              <a:endParaRPr lang="en" sz="2000" b="1" dirty="0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CC9DA25-BEB8-FDA7-2D7A-30CEFA113D15}"/>
              </a:ext>
            </a:extLst>
          </p:cNvPr>
          <p:cNvGrpSpPr/>
          <p:nvPr/>
        </p:nvGrpSpPr>
        <p:grpSpPr>
          <a:xfrm>
            <a:off x="294366" y="3758033"/>
            <a:ext cx="5998361" cy="2939266"/>
            <a:chOff x="294366" y="3758033"/>
            <a:chExt cx="5998361" cy="2939266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04CABA54-F911-53F5-8FED-10B5C50C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3669" y="5891708"/>
              <a:ext cx="2522994" cy="504255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1A588BF-9DC1-73C8-FA45-C9CF7B1FB5B0}"/>
                </a:ext>
              </a:extLst>
            </p:cNvPr>
            <p:cNvSpPr/>
            <p:nvPr/>
          </p:nvSpPr>
          <p:spPr>
            <a:xfrm>
              <a:off x="1202105" y="6296728"/>
              <a:ext cx="1364450" cy="40057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13BE5ED-F914-84A6-A4F1-D69F8793E2AE}"/>
                </a:ext>
              </a:extLst>
            </p:cNvPr>
            <p:cNvSpPr/>
            <p:nvPr/>
          </p:nvSpPr>
          <p:spPr>
            <a:xfrm>
              <a:off x="800280" y="5359057"/>
              <a:ext cx="1901355" cy="40057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CuadroTexto 17">
              <a:extLst>
                <a:ext uri="{FF2B5EF4-FFF2-40B4-BE49-F238E27FC236}">
                  <a16:creationId xmlns:a16="http://schemas.microsoft.com/office/drawing/2014/main" id="{B4E0D66D-659D-3CE1-50F2-F1A7763DA0BF}"/>
                </a:ext>
              </a:extLst>
            </p:cNvPr>
            <p:cNvSpPr txBox="1"/>
            <p:nvPr/>
          </p:nvSpPr>
          <p:spPr>
            <a:xfrm>
              <a:off x="294366" y="3758033"/>
              <a:ext cx="5998361" cy="293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2000" b="1" dirty="0"/>
                <a:t>Das liegt daran, </a:t>
              </a:r>
              <a:br>
                <a:rPr lang="de-DE" sz="2000" b="1" dirty="0"/>
              </a:br>
              <a:r>
                <a:rPr lang="de-DE" sz="2000" b="1" dirty="0"/>
                <a:t>dass unsere Gedanken </a:t>
              </a:r>
              <a:br>
                <a:rPr lang="de-DE" sz="2000" b="1" dirty="0"/>
              </a:br>
              <a:r>
                <a:rPr lang="de-DE" sz="2000" b="1" dirty="0"/>
                <a:t>fleischlich sind </a:t>
              </a:r>
              <a:br>
                <a:rPr lang="de-DE" sz="2000" b="1" dirty="0"/>
              </a:br>
              <a:r>
                <a:rPr lang="de-DE" sz="2000" b="1" dirty="0"/>
                <a:t>und unser Herz </a:t>
              </a:r>
              <a:br>
                <a:rPr lang="de-DE" sz="2000" b="1" dirty="0"/>
              </a:br>
              <a:r>
                <a:rPr lang="de-DE" sz="2000" b="1" dirty="0"/>
                <a:t>trügerisch ist (Jeremia 17,9). </a:t>
              </a:r>
            </a:p>
            <a:p>
              <a:pPr>
                <a:spcBef>
                  <a:spcPts val="600"/>
                </a:spcBef>
              </a:pPr>
              <a:r>
                <a:rPr lang="de-DE" sz="2000" b="1" dirty="0"/>
                <a:t>Der HEILIGE GEIST </a:t>
              </a:r>
              <a:br>
                <a:rPr lang="de-DE" sz="2000" b="1" dirty="0"/>
              </a:br>
              <a:r>
                <a:rPr lang="de-DE" sz="2000" b="1" dirty="0"/>
                <a:t>wird unseren fleischlichen Sinn </a:t>
              </a:r>
              <a:br>
                <a:rPr lang="de-DE" sz="2000" b="1" dirty="0"/>
              </a:br>
              <a:r>
                <a:rPr lang="de-DE" sz="2000" b="1" dirty="0"/>
                <a:t>in einen GEISTLICHEN SINN verwandeln, </a:t>
              </a:r>
              <a:br>
                <a:rPr lang="de-DE" sz="2000" b="1" dirty="0"/>
              </a:br>
              <a:r>
                <a:rPr lang="de-DE" sz="2000" b="1" dirty="0"/>
                <a:t>wie ihn CHRISTUS besitzt (Römer 8,1.5).</a:t>
              </a:r>
              <a:endParaRPr lang="en" sz="2000" b="1" dirty="0"/>
            </a:p>
          </p:txBody>
        </p:sp>
      </p:grpSp>
      <p:sp>
        <p:nvSpPr>
          <p:cNvPr id="31" name="Scrollen: horizontal 30">
            <a:extLst>
              <a:ext uri="{FF2B5EF4-FFF2-40B4-BE49-F238E27FC236}">
                <a16:creationId xmlns:a16="http://schemas.microsoft.com/office/drawing/2014/main" id="{EE930765-4434-8373-3A32-DB440155A70F}"/>
              </a:ext>
            </a:extLst>
          </p:cNvPr>
          <p:cNvSpPr/>
          <p:nvPr/>
        </p:nvSpPr>
        <p:spPr>
          <a:xfrm>
            <a:off x="29526" y="-1373"/>
            <a:ext cx="4813407" cy="863756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Di, 20.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Gehirn-Implantat oder Gehirn-OP?</a:t>
            </a:r>
          </a:p>
        </p:txBody>
      </p:sp>
    </p:spTree>
    <p:extLst>
      <p:ext uri="{BB962C8B-B14F-4D97-AF65-F5344CB8AC3E}">
        <p14:creationId xmlns:p14="http://schemas.microsoft.com/office/powerpoint/2010/main" val="24051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53ACD-9A67-A0F5-6606-35FB1C6BE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E12DE539-B4C0-11B1-19E2-D6A78F875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503" y="537678"/>
            <a:ext cx="8050696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DE95D6-55F7-DA36-21A3-F6F07B12D474}"/>
              </a:ext>
            </a:extLst>
          </p:cNvPr>
          <p:cNvSpPr txBox="1"/>
          <p:nvPr/>
        </p:nvSpPr>
        <p:spPr>
          <a:xfrm>
            <a:off x="5859879" y="-91843"/>
            <a:ext cx="65397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DENKEN WIE JESUS</a:t>
            </a:r>
          </a:p>
        </p:txBody>
      </p:sp>
      <p:pic>
        <p:nvPicPr>
          <p:cNvPr id="12" name="Imagen 7" descr="Hombre con la boca abierta&#10;&#10;El contenido generado por IA puede ser incorrecto.">
            <a:extLst>
              <a:ext uri="{FF2B5EF4-FFF2-40B4-BE49-F238E27FC236}">
                <a16:creationId xmlns:a16="http://schemas.microsoft.com/office/drawing/2014/main" id="{1F51A0D5-776B-E8B3-8896-9180F903E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566" y="3501736"/>
            <a:ext cx="6896659" cy="35183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Grafik 18" descr="Ein Bild, das Meeresschnecke, Muschel enthält.&#10;&#10;KI-generierte Inhalte können fehlerhaft sein.">
            <a:extLst>
              <a:ext uri="{FF2B5EF4-FFF2-40B4-BE49-F238E27FC236}">
                <a16:creationId xmlns:a16="http://schemas.microsoft.com/office/drawing/2014/main" id="{7757A354-2652-6684-DD4C-8C4FC246B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13744" y="83701"/>
            <a:ext cx="4838742" cy="45020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CuadroTexto 4">
            <a:extLst>
              <a:ext uri="{FF2B5EF4-FFF2-40B4-BE49-F238E27FC236}">
                <a16:creationId xmlns:a16="http://schemas.microsoft.com/office/drawing/2014/main" id="{6010C1B5-9D61-ECFF-630B-3E9F17E5C9B9}"/>
              </a:ext>
            </a:extLst>
          </p:cNvPr>
          <p:cNvSpPr txBox="1"/>
          <p:nvPr/>
        </p:nvSpPr>
        <p:spPr>
          <a:xfrm>
            <a:off x="2743199" y="5598323"/>
            <a:ext cx="8998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4000" b="1" dirty="0">
                <a:solidFill>
                  <a:schemeClr val="bg1"/>
                </a:solidFill>
              </a:rPr>
              <a:t>Ein jeglicher sei gesinnt, </a:t>
            </a:r>
            <a:br>
              <a:rPr lang="de-DE" sz="4000" b="1" dirty="0">
                <a:solidFill>
                  <a:schemeClr val="bg1"/>
                </a:solidFill>
              </a:rPr>
            </a:br>
            <a:r>
              <a:rPr lang="de-DE" sz="4000" b="1" dirty="0">
                <a:solidFill>
                  <a:schemeClr val="bg1"/>
                </a:solidFill>
              </a:rPr>
              <a:t>wie Jesus Christus auch war.</a:t>
            </a:r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2:5 )</a:t>
            </a:r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81B9680E-95B7-D0A9-54B0-96DEF241D275}"/>
              </a:ext>
            </a:extLst>
          </p:cNvPr>
          <p:cNvSpPr/>
          <p:nvPr/>
        </p:nvSpPr>
        <p:spPr>
          <a:xfrm>
            <a:off x="123045" y="50582"/>
            <a:ext cx="2713673" cy="1796306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Di, 20.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Gehirn-Implantat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oder Gehirn-OP?</a:t>
            </a:r>
          </a:p>
        </p:txBody>
      </p:sp>
    </p:spTree>
    <p:extLst>
      <p:ext uri="{BB962C8B-B14F-4D97-AF65-F5344CB8AC3E}">
        <p14:creationId xmlns:p14="http://schemas.microsoft.com/office/powerpoint/2010/main" val="20924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akrofotografie, Wassertropfen, Blume, rot enthält.&#10;&#10;KI-generierte Inhalte können fehlerhaft sein.">
            <a:extLst>
              <a:ext uri="{FF2B5EF4-FFF2-40B4-BE49-F238E27FC236}">
                <a16:creationId xmlns:a16="http://schemas.microsoft.com/office/drawing/2014/main" id="{231C3305-3EC4-4B3D-E50B-71DE62DF2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7" y="0"/>
            <a:ext cx="10570545" cy="6858000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994D2D2B-9D3B-5A9E-5B3D-D9F00C25B9C7}"/>
              </a:ext>
            </a:extLst>
          </p:cNvPr>
          <p:cNvSpPr txBox="1"/>
          <p:nvPr/>
        </p:nvSpPr>
        <p:spPr>
          <a:xfrm rot="5400000">
            <a:off x="8942235" y="3487826"/>
            <a:ext cx="5963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 (Patriarchen und Propheten, S. 436, engl. Ausg.)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8367633F-D7D6-9F00-6860-24E24C04680B}"/>
              </a:ext>
            </a:extLst>
          </p:cNvPr>
          <p:cNvSpPr txBox="1"/>
          <p:nvPr/>
        </p:nvSpPr>
        <p:spPr>
          <a:xfrm>
            <a:off x="1828797" y="1014057"/>
            <a:ext cx="8908028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„Dennoch müssen wir uns bemühen,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der Versuchung zu widerstehen. </a:t>
            </a:r>
          </a:p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Wer nicht Satans Machenschaften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zum Opfer fallen will,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muss die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Zugänge zur Seele gut bewachen</a:t>
            </a: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; </a:t>
            </a:r>
          </a:p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er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muss vermeiden, </a:t>
            </a: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Dinge zu lesen,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zu sehen oder zu hören,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die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unreine Gedanken </a:t>
            </a: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hervorrufen. </a:t>
            </a:r>
          </a:p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Der Geist sollte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nicht willkürlich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über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alle Themen schweifen </a:t>
            </a: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dürfen,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die der </a:t>
            </a:r>
            <a:r>
              <a:rPr lang="de-DE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Feind der Seelen ihm vorschlägt.“</a:t>
            </a:r>
            <a:endParaRPr lang="en" sz="3200" b="1" dirty="0">
              <a:solidFill>
                <a:srgbClr val="FFFF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6D8DE-2ABA-1006-8CB6-C46B929F8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96995A1-5EF7-3675-96B8-D06D8F2D0A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127333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415D65-800B-5841-D401-9D751611C840}"/>
              </a:ext>
            </a:extLst>
          </p:cNvPr>
          <p:cNvSpPr txBox="1"/>
          <p:nvPr/>
        </p:nvSpPr>
        <p:spPr>
          <a:xfrm>
            <a:off x="4297680" y="8604"/>
            <a:ext cx="7894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DIE GESINNUNG JESU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358F2F-2A65-CC88-79B9-A60E59687C00}"/>
              </a:ext>
            </a:extLst>
          </p:cNvPr>
          <p:cNvSpPr txBox="1"/>
          <p:nvPr/>
        </p:nvSpPr>
        <p:spPr>
          <a:xfrm>
            <a:off x="0" y="86021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Er, der in göttlicher Gestalt war, hielt es nicht für einen Raub, Gott gleich zu sein</a:t>
            </a:r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2:6)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05B672-A3AD-F4BA-7350-4258020D5DAD}"/>
              </a:ext>
            </a:extLst>
          </p:cNvPr>
          <p:cNvSpPr txBox="1"/>
          <p:nvPr/>
        </p:nvSpPr>
        <p:spPr>
          <a:xfrm>
            <a:off x="2308473" y="1771419"/>
            <a:ext cx="657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Paulus hebt drei Eigenschaften JESU hervor:</a:t>
            </a:r>
            <a:endParaRPr lang="en" sz="24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B0CB03B-0821-F70E-9A37-FA719F8C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047957"/>
              </p:ext>
            </p:extLst>
          </p:nvPr>
        </p:nvGraphicFramePr>
        <p:xfrm>
          <a:off x="1188720" y="2731173"/>
          <a:ext cx="7286629" cy="3134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crollen: horizontal 10">
            <a:extLst>
              <a:ext uri="{FF2B5EF4-FFF2-40B4-BE49-F238E27FC236}">
                <a16:creationId xmlns:a16="http://schemas.microsoft.com/office/drawing/2014/main" id="{FEAD46AE-9570-366E-4887-ABA1EC0C0F5E}"/>
              </a:ext>
            </a:extLst>
          </p:cNvPr>
          <p:cNvSpPr/>
          <p:nvPr/>
        </p:nvSpPr>
        <p:spPr>
          <a:xfrm>
            <a:off x="118533" y="-33866"/>
            <a:ext cx="3031067" cy="105239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Mi, 21.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Die Gesinnung Christi</a:t>
            </a:r>
          </a:p>
        </p:txBody>
      </p:sp>
    </p:spTree>
    <p:extLst>
      <p:ext uri="{BB962C8B-B14F-4D97-AF65-F5344CB8AC3E}">
        <p14:creationId xmlns:p14="http://schemas.microsoft.com/office/powerpoint/2010/main" val="33454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25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06444-AC4B-4EC3-8BEC-323D0F7C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FCA06444-AC4B-4EC3-8BEC-323D0F7CE0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AE798F-9999-4FB6-8016-A160C3D8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80AE798F-9999-4FB6-8016-A160C3D8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FDA4A1-9C8B-4AB2-8804-E6F5287D1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C2FDA4A1-9C8B-4AB2-8804-E6F5287D1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AA9E43-F8BB-40F2-9B27-29D1FF9CF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53AA9E43-F8BB-40F2-9B27-29D1FF9CF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352A9B-ABA8-4B1D-BA66-0C1BD53D8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19352A9B-ABA8-4B1D-BA66-0C1BD53D8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CEF08D-DC7F-4D2F-85B3-E34880BCE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A3CEF08D-DC7F-4D2F-85B3-E34880BCE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6756CACD-EF46-65A9-D010-630D3601CBFE}"/>
              </a:ext>
            </a:extLst>
          </p:cNvPr>
          <p:cNvSpPr txBox="1"/>
          <p:nvPr/>
        </p:nvSpPr>
        <p:spPr>
          <a:xfrm>
            <a:off x="4297680" y="8604"/>
            <a:ext cx="7894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DIE GESINNUNG JESU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8E6F06-9FC1-C6D1-7F6C-2D397F5AD1E3}"/>
              </a:ext>
            </a:extLst>
          </p:cNvPr>
          <p:cNvSpPr txBox="1"/>
          <p:nvPr/>
        </p:nvSpPr>
        <p:spPr>
          <a:xfrm>
            <a:off x="2220782" y="1104078"/>
            <a:ext cx="7750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Er, der in göttlicher Gestalt war, </a:t>
            </a:r>
            <a:br>
              <a: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hielt es nicht für einen Raub, </a:t>
            </a:r>
            <a:br>
              <a: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Gott gleich zu sein</a:t>
            </a:r>
            <a:r>
              <a:rPr lang="e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2:6)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92F834-DEFE-41E0-135F-745A40CE80B0}"/>
              </a:ext>
            </a:extLst>
          </p:cNvPr>
          <p:cNvSpPr txBox="1"/>
          <p:nvPr/>
        </p:nvSpPr>
        <p:spPr>
          <a:xfrm>
            <a:off x="3783168" y="2494359"/>
            <a:ext cx="401748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300" b="1" dirty="0"/>
              <a:t>Als SCHÖPFER </a:t>
            </a:r>
            <a:br>
              <a:rPr lang="de-DE" sz="2300" b="1" dirty="0"/>
            </a:br>
            <a:r>
              <a:rPr lang="de-DE" sz="2300" b="1" dirty="0"/>
              <a:t>wurde ER selbst </a:t>
            </a:r>
            <a:br>
              <a:rPr lang="de-DE" sz="2300" b="1" dirty="0"/>
            </a:br>
            <a:r>
              <a:rPr lang="de-DE" sz="2300" b="1" dirty="0"/>
              <a:t>zu einem Geschöpf. </a:t>
            </a:r>
            <a:br>
              <a:rPr lang="de-DE" sz="2300" b="1" dirty="0"/>
            </a:br>
            <a:r>
              <a:rPr lang="de-DE" sz="2300" b="1" dirty="0"/>
              <a:t>ER nahm es auf sich, misshandelt zu werden </a:t>
            </a:r>
            <a:br>
              <a:rPr lang="de-DE" sz="2300" b="1" dirty="0"/>
            </a:br>
            <a:r>
              <a:rPr lang="de-DE" sz="2300" b="1" dirty="0"/>
              <a:t>und am Kreuz zu sterben, </a:t>
            </a:r>
            <a:br>
              <a:rPr lang="de-DE" sz="2300" b="1" dirty="0"/>
            </a:br>
            <a:r>
              <a:rPr lang="de-DE" sz="2300" b="1" dirty="0"/>
              <a:t>um uns zu erlösen.</a:t>
            </a:r>
            <a:endParaRPr lang="en" sz="2300" b="1" dirty="0"/>
          </a:p>
        </p:txBody>
      </p:sp>
      <p:pic>
        <p:nvPicPr>
          <p:cNvPr id="14" name="Imagen 13" descr="Imagen que contiene animal&#10;&#10;El contenido generado por IA puede ser incorrecto.">
            <a:extLst>
              <a:ext uri="{FF2B5EF4-FFF2-40B4-BE49-F238E27FC236}">
                <a16:creationId xmlns:a16="http://schemas.microsoft.com/office/drawing/2014/main" id="{C30351C5-8623-CA1B-3390-2E0B6B3A0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7"/>
          <a:stretch>
            <a:fillRect/>
          </a:stretch>
        </p:blipFill>
        <p:spPr>
          <a:xfrm>
            <a:off x="53840" y="1467675"/>
            <a:ext cx="3900325" cy="42862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Imagen 15" descr="Pintura de una persona con el sol de fondo&#10;&#10;El contenido generado por IA puede ser incorrecto.">
            <a:extLst>
              <a:ext uri="{FF2B5EF4-FFF2-40B4-BE49-F238E27FC236}">
                <a16:creationId xmlns:a16="http://schemas.microsoft.com/office/drawing/2014/main" id="{D007D2F8-5FEB-1923-D6A3-F4254CE11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674" y="787701"/>
            <a:ext cx="3900325" cy="52091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07EF545-D5C8-9A9D-8DB8-6FE068ECC207}"/>
              </a:ext>
            </a:extLst>
          </p:cNvPr>
          <p:cNvSpPr txBox="1"/>
          <p:nvPr/>
        </p:nvSpPr>
        <p:spPr>
          <a:xfrm>
            <a:off x="1027296" y="5517354"/>
            <a:ext cx="97002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Wenn wir darüber nachdenken, </a:t>
            </a:r>
            <a:br>
              <a:rPr lang="de-DE" sz="2400" b="1" dirty="0"/>
            </a:br>
            <a:r>
              <a:rPr lang="de-DE" sz="2400" b="1" dirty="0"/>
              <a:t>können wir nur vor unserem wunderbaren ERLÖSER </a:t>
            </a:r>
            <a:br>
              <a:rPr lang="de-DE" sz="2400" b="1" dirty="0"/>
            </a:br>
            <a:r>
              <a:rPr lang="de-DE" sz="2400" b="1" dirty="0"/>
              <a:t>die Knie beugen und IHN anbeten.</a:t>
            </a:r>
            <a:endParaRPr lang="en" sz="2400" b="1" dirty="0"/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2BC733F6-BDB2-8F2D-D1EF-BEC87D9FE414}"/>
              </a:ext>
            </a:extLst>
          </p:cNvPr>
          <p:cNvSpPr/>
          <p:nvPr/>
        </p:nvSpPr>
        <p:spPr>
          <a:xfrm>
            <a:off x="0" y="51686"/>
            <a:ext cx="3031067" cy="105239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Mi, 21.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Die Gesinnung Christi</a:t>
            </a:r>
          </a:p>
        </p:txBody>
      </p:sp>
    </p:spTree>
    <p:extLst>
      <p:ext uri="{BB962C8B-B14F-4D97-AF65-F5344CB8AC3E}">
        <p14:creationId xmlns:p14="http://schemas.microsoft.com/office/powerpoint/2010/main" val="40729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519B2-E869-7860-B5EE-14434A002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3082343F-8DAD-D48C-66F6-76B2F4B566E7}"/>
              </a:ext>
            </a:extLst>
          </p:cNvPr>
          <p:cNvSpPr txBox="1"/>
          <p:nvPr/>
        </p:nvSpPr>
        <p:spPr>
          <a:xfrm>
            <a:off x="4297680" y="8604"/>
            <a:ext cx="7894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DIE GESINNUNG JESU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1EB5AD-19AC-D1E1-17F5-3E1E4B1F1142}"/>
              </a:ext>
            </a:extLst>
          </p:cNvPr>
          <p:cNvSpPr txBox="1"/>
          <p:nvPr/>
        </p:nvSpPr>
        <p:spPr>
          <a:xfrm>
            <a:off x="4540468" y="839600"/>
            <a:ext cx="7346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Er, der in göttlicher Gestalt war, hielt es nicht für einen Raub, </a:t>
            </a:r>
            <a:b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Gott gleich zu sein</a:t>
            </a:r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2:6)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04434C3-6899-A330-E427-DA2BCA8A4888}"/>
              </a:ext>
            </a:extLst>
          </p:cNvPr>
          <p:cNvGrpSpPr/>
          <p:nvPr/>
        </p:nvGrpSpPr>
        <p:grpSpPr>
          <a:xfrm>
            <a:off x="1020355" y="1364326"/>
            <a:ext cx="10046190" cy="5485070"/>
            <a:chOff x="-293711" y="1745276"/>
            <a:chExt cx="10046190" cy="5485070"/>
          </a:xfrm>
        </p:grpSpPr>
        <p:pic>
          <p:nvPicPr>
            <p:cNvPr id="10" name="Imagen 9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1B3B242C-0443-F6A0-E8D9-468904A0D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160" r="15740" b="5958"/>
            <a:stretch>
              <a:fillRect/>
            </a:stretch>
          </p:blipFill>
          <p:spPr>
            <a:xfrm>
              <a:off x="5161088" y="1745276"/>
              <a:ext cx="4591391" cy="511272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20" name="Imagen 9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DE1F7829-1250-FF5E-5D48-98B4E2B5A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35" r="50866"/>
            <a:stretch>
              <a:fillRect/>
            </a:stretch>
          </p:blipFill>
          <p:spPr>
            <a:xfrm>
              <a:off x="-293711" y="1793708"/>
              <a:ext cx="4591391" cy="5436638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24" name="Imagen 9" descr="Un dibujo de una persona&#10;&#10;El contenido generado por IA puede ser incorrecto.">
              <a:extLst>
                <a:ext uri="{FF2B5EF4-FFF2-40B4-BE49-F238E27FC236}">
                  <a16:creationId xmlns:a16="http://schemas.microsoft.com/office/drawing/2014/main" id="{8190AB38-D330-ED57-CA6A-0745FCD30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640" r="47870"/>
            <a:stretch>
              <a:fillRect/>
            </a:stretch>
          </p:blipFill>
          <p:spPr>
            <a:xfrm>
              <a:off x="3815256" y="1836818"/>
              <a:ext cx="2065282" cy="519284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3" name="Grafik 22" descr="Ein Bild, das Screenshot, Kunst enthält.&#10;&#10;KI-generierte Inhalte können fehlerhaft sein.">
              <a:extLst>
                <a:ext uri="{FF2B5EF4-FFF2-40B4-BE49-F238E27FC236}">
                  <a16:creationId xmlns:a16="http://schemas.microsoft.com/office/drawing/2014/main" id="{F017C399-49C1-EAF7-95D6-6CAFE5E0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192"/>
            <a:stretch>
              <a:fillRect/>
            </a:stretch>
          </p:blipFill>
          <p:spPr>
            <a:xfrm>
              <a:off x="3177250" y="1793708"/>
              <a:ext cx="3341294" cy="4212479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9B59B0-FF9A-5FD0-3AD6-1EEC51B19EBD}"/>
              </a:ext>
            </a:extLst>
          </p:cNvPr>
          <p:cNvSpPr txBox="1"/>
          <p:nvPr/>
        </p:nvSpPr>
        <p:spPr>
          <a:xfrm>
            <a:off x="930174" y="5225875"/>
            <a:ext cx="10231822" cy="1585049"/>
          </a:xfrm>
          <a:prstGeom prst="rect">
            <a:avLst/>
          </a:prstGeom>
          <a:solidFill>
            <a:schemeClr val="accent5">
              <a:lumMod val="60000"/>
              <a:lumOff val="40000"/>
              <a:alpha val="74000"/>
            </a:schemeClr>
          </a:solidFill>
          <a:effectLst>
            <a:softEdge rad="3937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300" b="1" dirty="0"/>
              <a:t>Obwohl JESUS </a:t>
            </a:r>
            <a:br>
              <a:rPr lang="de-DE" sz="2300" b="1" dirty="0"/>
            </a:br>
            <a:r>
              <a:rPr lang="de-DE" sz="2300" b="1" dirty="0"/>
              <a:t>den beiden anderen Personen der GOTTHEIT gleichgestellt war, </a:t>
            </a:r>
            <a:br>
              <a:rPr lang="de-DE" sz="2300" b="1" dirty="0"/>
            </a:br>
            <a:r>
              <a:rPr lang="de-DE" sz="2300" b="1" dirty="0"/>
              <a:t>unterwarf ER sich stets vollkommen dem WILLEN des VATERS. </a:t>
            </a:r>
          </a:p>
          <a:p>
            <a:pPr algn="ctr">
              <a:spcBef>
                <a:spcPts val="600"/>
              </a:spcBef>
            </a:pPr>
            <a:r>
              <a:rPr lang="de-DE" sz="2300" b="1" dirty="0"/>
              <a:t>Es gab keinen einzigen Moment, in dem ER dies verweigerte.</a:t>
            </a:r>
            <a:endParaRPr lang="en" sz="2300" b="1" dirty="0"/>
          </a:p>
        </p:txBody>
      </p:sp>
      <p:sp>
        <p:nvSpPr>
          <p:cNvPr id="26" name="Scrollen: horizontal 25">
            <a:extLst>
              <a:ext uri="{FF2B5EF4-FFF2-40B4-BE49-F238E27FC236}">
                <a16:creationId xmlns:a16="http://schemas.microsoft.com/office/drawing/2014/main" id="{98F356E0-2DDA-8B68-6226-4915ADDAEEDB}"/>
              </a:ext>
            </a:extLst>
          </p:cNvPr>
          <p:cNvSpPr/>
          <p:nvPr/>
        </p:nvSpPr>
        <p:spPr>
          <a:xfrm>
            <a:off x="118531" y="51686"/>
            <a:ext cx="3031067" cy="105239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Mi, 21.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Die Gesinnung Christi</a:t>
            </a:r>
          </a:p>
        </p:txBody>
      </p:sp>
    </p:spTree>
    <p:extLst>
      <p:ext uri="{BB962C8B-B14F-4D97-AF65-F5344CB8AC3E}">
        <p14:creationId xmlns:p14="http://schemas.microsoft.com/office/powerpoint/2010/main" val="419835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718D8-DA19-2415-C550-810957228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1FA824-3EC0-2C67-E4F0-5F1920CFFF81}"/>
              </a:ext>
            </a:extLst>
          </p:cNvPr>
          <p:cNvSpPr txBox="1"/>
          <p:nvPr/>
        </p:nvSpPr>
        <p:spPr>
          <a:xfrm>
            <a:off x="4577982" y="-64858"/>
            <a:ext cx="761401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3600" b="1" spc="300" dirty="0">
                <a:ln w="12700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C000"/>
                    </a:gs>
                    <a:gs pos="100000">
                      <a:schemeClr val="bg2">
                        <a:lumMod val="50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GESINNUNG JESU (2)</a:t>
            </a: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6EE72F06-AA6E-3C78-434B-A6B5313B83F5}"/>
              </a:ext>
            </a:extLst>
          </p:cNvPr>
          <p:cNvSpPr txBox="1"/>
          <p:nvPr/>
        </p:nvSpPr>
        <p:spPr>
          <a:xfrm>
            <a:off x="4966659" y="520841"/>
            <a:ext cx="7030706" cy="1877437"/>
          </a:xfrm>
          <a:prstGeom prst="roundRect">
            <a:avLst>
              <a:gd name="adj" fmla="val 0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groß ist, wie jedermann bekennen muss, </a:t>
            </a:r>
            <a:b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das Geheimnis des Glaubens: </a:t>
            </a:r>
            <a:b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 ist offenbart im Fleisch, gerechtfertigt im Geist, </a:t>
            </a:r>
            <a:b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erschienen den Engeln, gepredigt den Heiden, </a:t>
            </a:r>
            <a:b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geglaubt in der Welt, aufgenommen in die Herrlichkeit. </a:t>
            </a:r>
            <a: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</a:t>
            </a:r>
            <a:br>
              <a:rPr lang="e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(1.Timotheus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55E2B-46C7-DEDA-8BCC-CE5F37662BEE}"/>
              </a:ext>
            </a:extLst>
          </p:cNvPr>
          <p:cNvSpPr txBox="1"/>
          <p:nvPr/>
        </p:nvSpPr>
        <p:spPr>
          <a:xfrm>
            <a:off x="4719286" y="2322257"/>
            <a:ext cx="7391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CHRISTI erstaunliche Erniedrigung </a:t>
            </a:r>
            <a:br>
              <a:rPr lang="de-DE" sz="2000" b="1" dirty="0"/>
            </a:br>
            <a:r>
              <a:rPr lang="de-DE" sz="2000" b="1" dirty="0"/>
              <a:t>durch SEINE MENSCHWERDUNG,-  </a:t>
            </a:r>
            <a:br>
              <a:rPr lang="de-DE" sz="2000" b="1" dirty="0"/>
            </a:br>
            <a:r>
              <a:rPr lang="de-DE" sz="2000" b="1" dirty="0"/>
              <a:t>dieses Thema werden die ERLÖSTEN bis in alle EWIGKEIT  zu ergründen versuchen.</a:t>
            </a:r>
            <a:endParaRPr lang="en" sz="2000" b="1" dirty="0"/>
          </a:p>
        </p:txBody>
      </p:sp>
      <p:pic>
        <p:nvPicPr>
          <p:cNvPr id="7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6480FD0-D1F2-0E45-A5DC-3BEB07152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6" y="54813"/>
            <a:ext cx="4496666" cy="6748373"/>
          </a:xfrm>
          <a:prstGeom prst="roundRect">
            <a:avLst>
              <a:gd name="adj" fmla="val 741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CuadroTexto 6">
            <a:extLst>
              <a:ext uri="{FF2B5EF4-FFF2-40B4-BE49-F238E27FC236}">
                <a16:creationId xmlns:a16="http://schemas.microsoft.com/office/drawing/2014/main" id="{D969A899-D9A3-9274-50ED-CD5FDCC42476}"/>
              </a:ext>
            </a:extLst>
          </p:cNvPr>
          <p:cNvSpPr txBox="1"/>
          <p:nvPr/>
        </p:nvSpPr>
        <p:spPr>
          <a:xfrm>
            <a:off x="4577983" y="5798425"/>
            <a:ext cx="76140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Dieses Beispiel fordert uns auf, unsere Selbstsucht u. unseren Wunsch, bedient zu werden, aufzugeben und sie durch </a:t>
            </a:r>
            <a:br>
              <a:rPr lang="de-DE" sz="2000" b="1" dirty="0"/>
            </a:br>
            <a:r>
              <a:rPr lang="de-DE" sz="2000" b="1" dirty="0">
                <a:highlight>
                  <a:srgbClr val="FFFF00"/>
                </a:highlight>
              </a:rPr>
              <a:t>Demut und bereitwilligen Dienst am Nächsten </a:t>
            </a:r>
            <a:r>
              <a:rPr lang="de-DE" sz="2000" b="1" dirty="0"/>
              <a:t>zu ersetzen.</a:t>
            </a:r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D1F28DD5-EE47-974C-57E3-B8590579ED5D}"/>
              </a:ext>
            </a:extLst>
          </p:cNvPr>
          <p:cNvSpPr txBox="1"/>
          <p:nvPr/>
        </p:nvSpPr>
        <p:spPr>
          <a:xfrm>
            <a:off x="4800599" y="4539201"/>
            <a:ext cx="739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JESUS ging von allumfassender Herrschaft </a:t>
            </a:r>
            <a:br>
              <a:rPr lang="de-DE" sz="2000" b="1" dirty="0"/>
            </a:br>
            <a:r>
              <a:rPr lang="de-DE" sz="2000" b="1" dirty="0"/>
              <a:t>zu absoluter Knechtschaft über. </a:t>
            </a:r>
            <a:br>
              <a:rPr lang="de-DE" sz="2000" b="1" dirty="0"/>
            </a:br>
            <a:r>
              <a:rPr lang="de-DE" sz="2000" b="1" dirty="0"/>
              <a:t>In sehr krassem Gegensatz dazu begehrte Luzifer als Untertan</a:t>
            </a:r>
            <a:br>
              <a:rPr lang="de-DE" sz="2000" b="1" dirty="0"/>
            </a:br>
            <a:r>
              <a:rPr lang="de-DE" sz="2000" b="1" dirty="0"/>
              <a:t>die allumfassende Herrschaft</a:t>
            </a:r>
            <a:r>
              <a:rPr lang="en" sz="2000" b="1" dirty="0"/>
              <a:t>.</a:t>
            </a: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9015224D-7577-3EE4-E266-773F64CF1ACE}"/>
              </a:ext>
            </a:extLst>
          </p:cNvPr>
          <p:cNvSpPr txBox="1"/>
          <p:nvPr/>
        </p:nvSpPr>
        <p:spPr>
          <a:xfrm>
            <a:off x="4800600" y="3576633"/>
            <a:ext cx="739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Es ist unglaublich, dass CHRISTUS als das unfassbare und ewige Wesen ein sterblicher Mensch wurde. Das bezeichnet Paulus als „das Geheimnis der GOTTSELIGKEIT“  </a:t>
            </a:r>
            <a:r>
              <a:rPr lang="de-DE" b="1" dirty="0"/>
              <a:t>(1 Tim 3,16).</a:t>
            </a:r>
            <a:endParaRPr lang="en" sz="2000" b="1" dirty="0"/>
          </a:p>
        </p:txBody>
      </p:sp>
      <p:sp>
        <p:nvSpPr>
          <p:cNvPr id="17" name="Scrollen: horizontal 16">
            <a:extLst>
              <a:ext uri="{FF2B5EF4-FFF2-40B4-BE49-F238E27FC236}">
                <a16:creationId xmlns:a16="http://schemas.microsoft.com/office/drawing/2014/main" id="{EE307D5C-9509-9F41-00BA-FB900A984AE4}"/>
              </a:ext>
            </a:extLst>
          </p:cNvPr>
          <p:cNvSpPr/>
          <p:nvPr/>
        </p:nvSpPr>
        <p:spPr>
          <a:xfrm>
            <a:off x="238382" y="4945105"/>
            <a:ext cx="4182533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Do, 22. Jan‘26 – Das Geheimnis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der Gottesfurcht</a:t>
            </a:r>
          </a:p>
        </p:txBody>
      </p:sp>
    </p:spTree>
    <p:extLst>
      <p:ext uri="{BB962C8B-B14F-4D97-AF65-F5344CB8AC3E}">
        <p14:creationId xmlns:p14="http://schemas.microsoft.com/office/powerpoint/2010/main" val="32333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11" grpId="0"/>
      <p:bldP spid="13" grpId="0"/>
      <p:bldP spid="15" grpId="0"/>
      <p:bldP spid="1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41AD9A86-1A8C-9DD5-18CA-1CB293DA9B4D}"/>
              </a:ext>
            </a:extLst>
          </p:cNvPr>
          <p:cNvSpPr txBox="1"/>
          <p:nvPr/>
        </p:nvSpPr>
        <p:spPr>
          <a:xfrm>
            <a:off x="1941326" y="923144"/>
            <a:ext cx="8309347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>
                <a:latin typeface="Constantia" panose="02030602050306030303" pitchFamily="18" charset="0"/>
              </a:rPr>
              <a:t>„Gott erlaubt jedem Menschen,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seine Individualität zu entfalten.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Er wünscht sich sehnlichst, dass niemand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seinen Intellekt mit dem Intellekt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seines Mitmenschen verschmelzen lässt. </a:t>
            </a:r>
          </a:p>
          <a:p>
            <a:pPr algn="ctr">
              <a:spcBef>
                <a:spcPts val="600"/>
              </a:spcBef>
            </a:pPr>
            <a:r>
              <a:rPr lang="de-DE" sz="2200" b="1" dirty="0">
                <a:latin typeface="Constantia" panose="02030602050306030303" pitchFamily="18" charset="0"/>
              </a:rPr>
              <a:t>Diejenigen, die eine Veränderung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ihres Intellekts und Charakters anstreben,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sollten nicht auf Menschen schauen,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sondern auf das GÖTTLICHE VORBILD. </a:t>
            </a:r>
          </a:p>
          <a:p>
            <a:pPr algn="ctr">
              <a:spcBef>
                <a:spcPts val="600"/>
              </a:spcBef>
            </a:pPr>
            <a:r>
              <a:rPr lang="de-DE" sz="2200" b="1" dirty="0">
                <a:latin typeface="Constantia" panose="02030602050306030303" pitchFamily="18" charset="0"/>
              </a:rPr>
              <a:t>GOTT lädt uns ein: „Lasst diese Gesinnung in euch sein, die auch in CHRISTUS JESUS war.“ </a:t>
            </a:r>
          </a:p>
          <a:p>
            <a:pPr algn="ctr">
              <a:spcBef>
                <a:spcPts val="600"/>
              </a:spcBef>
            </a:pPr>
            <a:r>
              <a:rPr lang="de-DE" sz="2200" b="1" dirty="0">
                <a:latin typeface="Constantia" panose="02030602050306030303" pitchFamily="18" charset="0"/>
              </a:rPr>
              <a:t>Durch Bekehrung und Erneuerung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sollen die Menschen </a:t>
            </a:r>
            <a:br>
              <a:rPr lang="de-DE" sz="2200" b="1" dirty="0">
                <a:latin typeface="Constantia" panose="02030602050306030303" pitchFamily="18" charset="0"/>
              </a:rPr>
            </a:br>
            <a:r>
              <a:rPr lang="de-DE" sz="2200" b="1" dirty="0">
                <a:latin typeface="Constantia" panose="02030602050306030303" pitchFamily="18" charset="0"/>
              </a:rPr>
              <a:t>die </a:t>
            </a:r>
            <a:r>
              <a:rPr lang="de-DE" sz="2200" b="1" dirty="0">
                <a:solidFill>
                  <a:srgbClr val="FFFF00"/>
                </a:solidFill>
                <a:latin typeface="Constantia" panose="02030602050306030303" pitchFamily="18" charset="0"/>
              </a:rPr>
              <a:t>GESINNUNG CHRISTI </a:t>
            </a:r>
            <a:r>
              <a:rPr lang="de-DE" sz="2200" b="1" dirty="0">
                <a:latin typeface="Constantia" panose="02030602050306030303" pitchFamily="18" charset="0"/>
              </a:rPr>
              <a:t>annehmen.“</a:t>
            </a:r>
            <a:endParaRPr lang="en" sz="2200" b="1" dirty="0">
              <a:latin typeface="Constantia" panose="02030602050306030303" pitchFamily="18" charset="0"/>
            </a:endParaRPr>
          </a:p>
        </p:txBody>
      </p:sp>
      <p:sp>
        <p:nvSpPr>
          <p:cNvPr id="5" name="CuadroTexto 3">
            <a:extLst>
              <a:ext uri="{FF2B5EF4-FFF2-40B4-BE49-F238E27FC236}">
                <a16:creationId xmlns:a16="http://schemas.microsoft.com/office/drawing/2014/main" id="{AC34ACDB-18B8-E417-4EC0-92D332F90A09}"/>
              </a:ext>
            </a:extLst>
          </p:cNvPr>
          <p:cNvSpPr txBox="1"/>
          <p:nvPr/>
        </p:nvSpPr>
        <p:spPr>
          <a:xfrm rot="5400000">
            <a:off x="8353085" y="3207768"/>
            <a:ext cx="701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White, </a:t>
            </a:r>
            <a:r>
              <a:rPr lang="en-US" sz="1600" b="1" dirty="0"/>
              <a:t>That I May Know Him (Damit ich IHN </a:t>
            </a:r>
            <a:r>
              <a:rPr lang="en-US" sz="1600" b="1" dirty="0" err="1"/>
              <a:t>kennenlerne</a:t>
            </a:r>
            <a:r>
              <a:rPr lang="en-US" sz="1600" b="1" dirty="0"/>
              <a:t>)</a:t>
            </a:r>
            <a:r>
              <a:rPr lang="en" sz="1600" b="1" dirty="0"/>
              <a:t>, 8. Mai</a:t>
            </a:r>
          </a:p>
        </p:txBody>
      </p:sp>
    </p:spTree>
    <p:extLst>
      <p:ext uri="{BB962C8B-B14F-4D97-AF65-F5344CB8AC3E}">
        <p14:creationId xmlns:p14="http://schemas.microsoft.com/office/powerpoint/2010/main" val="42680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674E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0" y="-62346"/>
            <a:ext cx="6525453" cy="6955750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lvl="0" algn="ctr">
              <a:spcBef>
                <a:spcPts val="1000"/>
              </a:spcBef>
              <a:defRPr/>
            </a:pP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lvl="0" algn="ctr">
              <a:spcBef>
                <a:spcPts val="1200"/>
              </a:spcBef>
              <a:defRPr/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“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so macht </a:t>
            </a:r>
            <a:b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</a:b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meine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de-DE" sz="6000" b="1" dirty="0">
                <a:ln w="12700" cmpd="sng">
                  <a:noFill/>
                  <a:prstDash val="solid"/>
                </a:ln>
                <a:solidFill>
                  <a:srgbClr val="FFC000"/>
                </a:solidFill>
                <a:latin typeface="Candara" panose="020E0502030303020204" pitchFamily="34" charset="0"/>
              </a:rPr>
              <a:t>FREUDE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br>
              <a:rPr lang="de-DE" sz="48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dadurch vollkommen, </a:t>
            </a:r>
            <a:r>
              <a:rPr lang="de-DE" sz="40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dass ihr 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FFC000"/>
                </a:solidFill>
                <a:effectLst>
                  <a:glow>
                    <a:schemeClr val="bg1"/>
                  </a:glow>
                </a:effectLst>
                <a:highlight>
                  <a:srgbClr val="80350E"/>
                </a:highlight>
                <a:latin typeface="Candara" panose="020E0502030303020204" pitchFamily="34" charset="0"/>
              </a:rPr>
              <a:t>eines Sinnes 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seid,</a:t>
            </a:r>
            <a:br>
              <a:rPr lang="de-DE" sz="4800" b="1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latin typeface="Candara" panose="020E0502030303020204" pitchFamily="34" charset="0"/>
              </a:rPr>
            </a:b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FFC000"/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 gleiche Liebe 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habt,    </a:t>
            </a:r>
            <a:b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</a:b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FFC000"/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 einmütig </a:t>
            </a:r>
            <a:r>
              <a:rPr lang="de-DE" sz="1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.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 </a:t>
            </a:r>
            <a:br>
              <a:rPr lang="de-DE" sz="4800" b="1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latin typeface="Candara" panose="020E0502030303020204" pitchFamily="34" charset="0"/>
              </a:rPr>
            </a:b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und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4EB3CF">
                    <a:lumMod val="75000"/>
                  </a:srgbClr>
                </a:solidFill>
                <a:latin typeface="Candara" panose="020E0502030303020204" pitchFamily="34" charset="0"/>
              </a:rPr>
              <a:t> 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FFC000"/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 einträchtig </a:t>
            </a:r>
            <a:r>
              <a:rPr lang="de-DE" sz="1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highlight>
                  <a:srgbClr val="80350E"/>
                </a:highlight>
                <a:latin typeface="Candara" panose="020E0502030303020204" pitchFamily="34" charset="0"/>
              </a:rPr>
              <a:t>.</a:t>
            </a:r>
            <a:r>
              <a:rPr lang="de-DE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seid.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0350E"/>
                </a:solidFill>
                <a:latin typeface="Candara" panose="020E0502030303020204" pitchFamily="34" charset="0"/>
              </a:rPr>
              <a:t>Philipper 2:2</a:t>
            </a:r>
          </a:p>
        </p:txBody>
      </p:sp>
      <p:pic>
        <p:nvPicPr>
          <p:cNvPr id="2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53FD921F-BE2C-F4B5-2265-DC2ADEFE22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-31164"/>
            <a:ext cx="5666547" cy="68891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1724E089-DB45-D9E3-9BB6-8DFD60127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15583">
            <a:off x="4794119" y="4823406"/>
            <a:ext cx="3767506" cy="245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2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EF4EA7C-9E89-20BF-5017-265B309549BE}"/>
              </a:ext>
            </a:extLst>
          </p:cNvPr>
          <p:cNvSpPr txBox="1"/>
          <p:nvPr/>
        </p:nvSpPr>
        <p:spPr>
          <a:xfrm>
            <a:off x="228600" y="126214"/>
            <a:ext cx="6868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Paulus hat gerade </a:t>
            </a:r>
            <a:br>
              <a:rPr lang="de-DE" sz="2400" b="1" dirty="0"/>
            </a:br>
            <a:r>
              <a:rPr lang="de-DE" sz="2400" b="1" dirty="0"/>
              <a:t>die Gläubigen in Philippi ermutigt, </a:t>
            </a:r>
            <a:br>
              <a:rPr lang="de-DE" sz="2400" b="1" dirty="0"/>
            </a:br>
            <a:r>
              <a:rPr lang="de-DE" sz="2400" b="1" dirty="0"/>
              <a:t>angesichts der Herausforderungen </a:t>
            </a:r>
            <a:br>
              <a:rPr lang="de-DE" sz="2400" b="1" dirty="0"/>
            </a:br>
            <a:r>
              <a:rPr lang="de-DE" sz="2400" b="1" dirty="0"/>
              <a:t>des christlichen Lebens standhaft zu bleiben. </a:t>
            </a:r>
            <a:br>
              <a:rPr lang="de-DE" sz="2400" b="1" dirty="0"/>
            </a:br>
            <a:endParaRPr lang="de-DE" sz="700" b="1" dirty="0"/>
          </a:p>
          <a:p>
            <a:pPr>
              <a:spcBef>
                <a:spcPts val="600"/>
              </a:spcBef>
            </a:pPr>
            <a:r>
              <a:rPr lang="de-DE" sz="2400" b="1" dirty="0"/>
              <a:t>Er hat sie aufgefordert, </a:t>
            </a:r>
            <a:br>
              <a:rPr lang="de-DE" sz="2400" b="1" dirty="0"/>
            </a:br>
            <a:r>
              <a:rPr lang="de-DE" sz="2400" b="1" dirty="0"/>
              <a:t>sich wie Bürger des Himmels zu verhalten </a:t>
            </a:r>
            <a:br>
              <a:rPr lang="de-DE" sz="2400" b="1" dirty="0"/>
            </a:br>
            <a:r>
              <a:rPr lang="de-DE" sz="2400" b="1" dirty="0"/>
              <a:t>und dabei die Einheit betont.</a:t>
            </a:r>
            <a:endParaRPr lang="en" sz="2400" b="1" dirty="0"/>
          </a:p>
        </p:txBody>
      </p:sp>
      <p:pic>
        <p:nvPicPr>
          <p:cNvPr id="5" name="Imagen 4" descr="Un hombre parado junto a una ventana&#10;&#10;El contenido generado por IA puede ser incorrecto.">
            <a:extLst>
              <a:ext uri="{FF2B5EF4-FFF2-40B4-BE49-F238E27FC236}">
                <a16:creationId xmlns:a16="http://schemas.microsoft.com/office/drawing/2014/main" id="{0BA81CDF-5FE8-F9DD-9A82-40FCBA16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425" y="3257550"/>
            <a:ext cx="4010025" cy="326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16000">
                  <a:srgbClr val="D0C57C"/>
                </a:gs>
                <a:gs pos="0">
                  <a:srgbClr val="DEC254"/>
                </a:gs>
                <a:gs pos="18000">
                  <a:srgbClr val="69A3B9"/>
                </a:gs>
                <a:gs pos="100000">
                  <a:srgbClr val="69A3B9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988F67-F8E8-2367-64DC-4D8303575F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860" y="87493"/>
            <a:ext cx="5111540" cy="34234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A5362C-91AE-DE31-AE6A-3F87C066C95E}"/>
              </a:ext>
            </a:extLst>
          </p:cNvPr>
          <p:cNvSpPr txBox="1"/>
          <p:nvPr/>
        </p:nvSpPr>
        <p:spPr>
          <a:xfrm>
            <a:off x="4695827" y="4023795"/>
            <a:ext cx="626744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Mit dem Ausdruck „deshalb“ </a:t>
            </a:r>
            <a:br>
              <a:rPr lang="de-DE" sz="2400" b="1" dirty="0"/>
            </a:br>
            <a:r>
              <a:rPr lang="de-DE" sz="2400" b="1" dirty="0"/>
              <a:t>beginnt Paulus einen neuen Abschnitt. </a:t>
            </a:r>
          </a:p>
          <a:p>
            <a:pPr>
              <a:spcBef>
                <a:spcPts val="600"/>
              </a:spcBef>
            </a:pPr>
            <a:endParaRPr lang="de-DE" sz="700" b="1" dirty="0"/>
          </a:p>
          <a:p>
            <a:pPr>
              <a:spcBef>
                <a:spcPts val="600"/>
              </a:spcBef>
            </a:pPr>
            <a:r>
              <a:rPr lang="de-DE" sz="2400" b="1" dirty="0"/>
              <a:t>Der Schlüssel </a:t>
            </a:r>
            <a:br>
              <a:rPr lang="de-DE" sz="2400" b="1" dirty="0"/>
            </a:br>
            <a:r>
              <a:rPr lang="de-DE" sz="2400" b="1" dirty="0"/>
              <a:t>zu dieser vollkommenen Einheit ist: </a:t>
            </a:r>
            <a:br>
              <a:rPr lang="de-DE" sz="2400" b="1" dirty="0"/>
            </a:br>
            <a:r>
              <a:rPr lang="de-DE" sz="2400" b="1" dirty="0"/>
              <a:t>dem Beispiel Jesu nacheifern.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12288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8701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Man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BF3C36A0-75E1-1104-22FA-C6B97AA3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069" y="-40465"/>
            <a:ext cx="2200776" cy="337898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134B4DA-3D72-0861-0173-DB1C899F6AED}"/>
              </a:ext>
            </a:extLst>
          </p:cNvPr>
          <p:cNvSpPr/>
          <p:nvPr/>
        </p:nvSpPr>
        <p:spPr>
          <a:xfrm>
            <a:off x="4873439" y="-9371"/>
            <a:ext cx="30990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i="1" spc="3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E R</a:t>
            </a:r>
            <a:endParaRPr lang="de-DE" sz="6600" b="1" i="1" cap="none" spc="3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166BB6C-6812-2541-ED57-708E3FA57DEE}"/>
              </a:ext>
            </a:extLst>
          </p:cNvPr>
          <p:cNvSpPr/>
          <p:nvPr/>
        </p:nvSpPr>
        <p:spPr>
          <a:xfrm rot="20146470">
            <a:off x="6741075" y="1014698"/>
            <a:ext cx="3077430" cy="1034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0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0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63A6336D-97D2-FF7E-4C55-6F0E3A459EAA}"/>
              </a:ext>
            </a:extLst>
          </p:cNvPr>
          <p:cNvSpPr txBox="1"/>
          <p:nvPr/>
        </p:nvSpPr>
        <p:spPr>
          <a:xfrm>
            <a:off x="1219344" y="1649165"/>
            <a:ext cx="5953125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0"/>
              </a:spcBef>
            </a:pPr>
            <a:r>
              <a:rPr lang="de-DE" sz="2000" b="1" dirty="0">
                <a:solidFill>
                  <a:schemeClr val="accent5"/>
                </a:solidFill>
              </a:rPr>
              <a:t>Der Ursprung von Uneinigkeit </a:t>
            </a:r>
            <a:r>
              <a:rPr lang="en" sz="2000" b="1" dirty="0">
                <a:solidFill>
                  <a:schemeClr val="accent5"/>
                </a:solidFill>
              </a:rPr>
              <a:t>(Philipper 2:1-3a)</a:t>
            </a:r>
          </a:p>
          <a:p>
            <a:pPr>
              <a:spcBef>
                <a:spcPts val="4000"/>
              </a:spcBef>
            </a:pPr>
            <a:r>
              <a:rPr lang="en" sz="2000" b="1" dirty="0">
                <a:solidFill>
                  <a:srgbClr val="008496"/>
                </a:solidFill>
              </a:rPr>
              <a:t>Einheit durch Demut (Phil 2:3b-4)</a:t>
            </a:r>
          </a:p>
          <a:p>
            <a:pPr>
              <a:spcBef>
                <a:spcPts val="4000"/>
              </a:spcBef>
            </a:pPr>
            <a:r>
              <a:rPr lang="en" sz="2000" b="1" dirty="0">
                <a:solidFill>
                  <a:srgbClr val="139E00"/>
                </a:solidFill>
              </a:rPr>
              <a:t>Denken wie Jesus (Phil 2:5)</a:t>
            </a:r>
          </a:p>
          <a:p>
            <a:pPr>
              <a:spcBef>
                <a:spcPts val="4000"/>
              </a:spcBef>
            </a:pPr>
            <a:r>
              <a:rPr lang="en" sz="2000" b="1" dirty="0">
                <a:solidFill>
                  <a:srgbClr val="9800B9"/>
                </a:solidFill>
              </a:rPr>
              <a:t>Die Gesinnung Jesu (1) (Phil 2:6-8)</a:t>
            </a:r>
          </a:p>
          <a:p>
            <a:pPr>
              <a:spcBef>
                <a:spcPts val="4000"/>
              </a:spcBef>
            </a:pPr>
            <a:r>
              <a:rPr lang="en" sz="2000" b="1" dirty="0">
                <a:solidFill>
                  <a:srgbClr val="B64A3F"/>
                </a:solidFill>
              </a:rPr>
              <a:t>Die Gesinnung Jesu (2) (Phil 2:6-8)</a:t>
            </a:r>
          </a:p>
          <a:p>
            <a:pPr>
              <a:spcBef>
                <a:spcPts val="4000"/>
              </a:spcBef>
            </a:pPr>
            <a:endParaRPr lang="en" sz="2000" b="1" dirty="0">
              <a:solidFill>
                <a:srgbClr val="9800B9"/>
              </a:solidFill>
            </a:endParaRPr>
          </a:p>
        </p:txBody>
      </p:sp>
      <p:pic>
        <p:nvPicPr>
          <p:cNvPr id="14" name="Imagen 14" descr="Flecha&#10;&#10;El contenido generado por IA puede ser incorrecto.">
            <a:extLst>
              <a:ext uri="{FF2B5EF4-FFF2-40B4-BE49-F238E27FC236}">
                <a16:creationId xmlns:a16="http://schemas.microsoft.com/office/drawing/2014/main" id="{77A60ADF-546E-DE8D-46C3-B32F7B764A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357" y="3262580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8E1377D8-C005-8231-C664-6CAA783026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357" y="2437464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21" descr="Flecha&#10;&#10;El contenido generado por IA puede ser incorrecto.">
            <a:extLst>
              <a:ext uri="{FF2B5EF4-FFF2-40B4-BE49-F238E27FC236}">
                <a16:creationId xmlns:a16="http://schemas.microsoft.com/office/drawing/2014/main" id="{249E39F1-6384-2D82-564A-4A7D58AB8C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357" y="4060399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24" descr="Icono, Flecha&#10;&#10;El contenido generado por IA puede ser incorrecto.">
            <a:extLst>
              <a:ext uri="{FF2B5EF4-FFF2-40B4-BE49-F238E27FC236}">
                <a16:creationId xmlns:a16="http://schemas.microsoft.com/office/drawing/2014/main" id="{EC514E5C-E2C8-F5BB-644E-2864C4DAEC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357" y="1639640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Scrollen: horizontal 17">
            <a:extLst>
              <a:ext uri="{FF2B5EF4-FFF2-40B4-BE49-F238E27FC236}">
                <a16:creationId xmlns:a16="http://schemas.microsoft.com/office/drawing/2014/main" id="{F3EC743A-67DF-BC6F-2DD6-18EC12920485}"/>
              </a:ext>
            </a:extLst>
          </p:cNvPr>
          <p:cNvSpPr/>
          <p:nvPr/>
        </p:nvSpPr>
        <p:spPr>
          <a:xfrm>
            <a:off x="1335343" y="1925835"/>
            <a:ext cx="5199366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So, 18. Jan‘26 – Uneinigkeit in Philippi</a:t>
            </a:r>
          </a:p>
        </p:txBody>
      </p:sp>
      <p:sp>
        <p:nvSpPr>
          <p:cNvPr id="19" name="Scrollen: horizontal 18">
            <a:extLst>
              <a:ext uri="{FF2B5EF4-FFF2-40B4-BE49-F238E27FC236}">
                <a16:creationId xmlns:a16="http://schemas.microsoft.com/office/drawing/2014/main" id="{00346850-31A9-D021-6543-5E58089B0F3C}"/>
              </a:ext>
            </a:extLst>
          </p:cNvPr>
          <p:cNvSpPr/>
          <p:nvPr/>
        </p:nvSpPr>
        <p:spPr>
          <a:xfrm>
            <a:off x="1344447" y="2781635"/>
            <a:ext cx="5197095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Mo, 19. Jan‘26 – Die Quelle der Einheit</a:t>
            </a:r>
          </a:p>
        </p:txBody>
      </p:sp>
      <p:sp>
        <p:nvSpPr>
          <p:cNvPr id="22" name="Scrollen: horizontal 21">
            <a:extLst>
              <a:ext uri="{FF2B5EF4-FFF2-40B4-BE49-F238E27FC236}">
                <a16:creationId xmlns:a16="http://schemas.microsoft.com/office/drawing/2014/main" id="{786BEC43-F5FE-45E7-775E-BBD961B9B153}"/>
              </a:ext>
            </a:extLst>
          </p:cNvPr>
          <p:cNvSpPr/>
          <p:nvPr/>
        </p:nvSpPr>
        <p:spPr>
          <a:xfrm>
            <a:off x="1346719" y="3589130"/>
            <a:ext cx="6528039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Di, 20. Jan‘26 – Gehirn-Implantat oder Gehirn-OP?</a:t>
            </a:r>
          </a:p>
        </p:txBody>
      </p:sp>
      <p:sp>
        <p:nvSpPr>
          <p:cNvPr id="25" name="Scrollen: horizontal 24">
            <a:extLst>
              <a:ext uri="{FF2B5EF4-FFF2-40B4-BE49-F238E27FC236}">
                <a16:creationId xmlns:a16="http://schemas.microsoft.com/office/drawing/2014/main" id="{A0CEB05F-F920-455F-6215-D755FD562EA9}"/>
              </a:ext>
            </a:extLst>
          </p:cNvPr>
          <p:cNvSpPr/>
          <p:nvPr/>
        </p:nvSpPr>
        <p:spPr>
          <a:xfrm>
            <a:off x="1346719" y="4394345"/>
            <a:ext cx="5197095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Mi, 21. Jan‘26 – Die Gesinnung Christi</a:t>
            </a:r>
          </a:p>
        </p:txBody>
      </p:sp>
      <p:sp>
        <p:nvSpPr>
          <p:cNvPr id="26" name="Scrollen: horizontal 25">
            <a:extLst>
              <a:ext uri="{FF2B5EF4-FFF2-40B4-BE49-F238E27FC236}">
                <a16:creationId xmlns:a16="http://schemas.microsoft.com/office/drawing/2014/main" id="{D36BC57F-8808-4841-7824-E848F20DBB85}"/>
              </a:ext>
            </a:extLst>
          </p:cNvPr>
          <p:cNvSpPr/>
          <p:nvPr/>
        </p:nvSpPr>
        <p:spPr>
          <a:xfrm>
            <a:off x="1335343" y="5201840"/>
            <a:ext cx="6377355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Do, 22. Jan‘26 – Das Geheimnis der Gottesfurcht</a:t>
            </a:r>
          </a:p>
        </p:txBody>
      </p:sp>
      <p:pic>
        <p:nvPicPr>
          <p:cNvPr id="27" name="Imagen 21" descr="Flecha&#10;&#10;El contenido generado por IA puede ser incorrecto.">
            <a:extLst>
              <a:ext uri="{FF2B5EF4-FFF2-40B4-BE49-F238E27FC236}">
                <a16:creationId xmlns:a16="http://schemas.microsoft.com/office/drawing/2014/main" id="{2BFEC4F5-99F8-38ED-520C-16DC55416B4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981" y="4881536"/>
            <a:ext cx="576075" cy="411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8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uiExpand="1" build="p"/>
      <p:bldP spid="18" grpId="0" uiExpand="1" build="p" animBg="1"/>
      <p:bldP spid="19" grpId="0" uiExpand="1" build="p" animBg="1"/>
      <p:bldP spid="22" grpId="0" uiExpand="1" build="p" animBg="1"/>
      <p:bldP spid="25" grpId="0" uiExpand="1" build="p" animBg="1"/>
      <p:bldP spid="2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5">
            <a:extLst>
              <a:ext uri="{FF2B5EF4-FFF2-40B4-BE49-F238E27FC236}">
                <a16:creationId xmlns:a16="http://schemas.microsoft.com/office/drawing/2014/main" id="{224F0E21-CA0B-4879-7550-008F3F9672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5">
            <a:extLst>
              <a:ext uri="{FF2B5EF4-FFF2-40B4-BE49-F238E27FC236}">
                <a16:creationId xmlns:a16="http://schemas.microsoft.com/office/drawing/2014/main" id="{628FB2A3-819F-EBC1-CAE8-58ADEA791B6D}"/>
              </a:ext>
            </a:extLst>
          </p:cNvPr>
          <p:cNvSpPr/>
          <p:nvPr/>
        </p:nvSpPr>
        <p:spPr>
          <a:xfrm>
            <a:off x="0" y="0"/>
            <a:ext cx="12192000" cy="106257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2DF51DC6-06E4-E315-90CC-3780430B19B2}"/>
              </a:ext>
            </a:extLst>
          </p:cNvPr>
          <p:cNvSpPr txBox="1"/>
          <p:nvPr/>
        </p:nvSpPr>
        <p:spPr>
          <a:xfrm>
            <a:off x="2718799" y="-14238"/>
            <a:ext cx="6433965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50000"/>
                  </a:schemeClr>
                </a:solidFill>
              </a:rPr>
              <a:t>DER URSPRUNG VON UNEINIGKEIT</a:t>
            </a:r>
          </a:p>
        </p:txBody>
      </p:sp>
      <p:sp>
        <p:nvSpPr>
          <p:cNvPr id="14" name="CuadroTexto 4">
            <a:extLst>
              <a:ext uri="{FF2B5EF4-FFF2-40B4-BE49-F238E27FC236}">
                <a16:creationId xmlns:a16="http://schemas.microsoft.com/office/drawing/2014/main" id="{9544C9DA-7F8F-DB3F-3894-DA1555801CCC}"/>
              </a:ext>
            </a:extLst>
          </p:cNvPr>
          <p:cNvSpPr txBox="1"/>
          <p:nvPr/>
        </p:nvSpPr>
        <p:spPr>
          <a:xfrm>
            <a:off x="1681162" y="1283907"/>
            <a:ext cx="76009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tx2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tx2"/>
                </a:solidFill>
                <a:latin typeface="Candara" panose="020E0502030303020204" pitchFamily="34" charset="0"/>
              </a:rPr>
              <a:t>Tut nichts aus Eigennutz oder um eitler Ehre willen</a:t>
            </a:r>
            <a:r>
              <a:rPr lang="en" b="1" dirty="0">
                <a:solidFill>
                  <a:schemeClr val="tx2"/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tx2"/>
                </a:solidFill>
                <a:latin typeface="Candara" panose="020E0502030303020204" pitchFamily="34" charset="0"/>
              </a:rPr>
              <a:t>(Phil 2:3a)</a:t>
            </a:r>
          </a:p>
        </p:txBody>
      </p:sp>
      <p:sp>
        <p:nvSpPr>
          <p:cNvPr id="15" name="CuadroTexto 5">
            <a:extLst>
              <a:ext uri="{FF2B5EF4-FFF2-40B4-BE49-F238E27FC236}">
                <a16:creationId xmlns:a16="http://schemas.microsoft.com/office/drawing/2014/main" id="{C4051376-0E0B-2DC4-7554-97C28CA220D7}"/>
              </a:ext>
            </a:extLst>
          </p:cNvPr>
          <p:cNvSpPr txBox="1"/>
          <p:nvPr/>
        </p:nvSpPr>
        <p:spPr>
          <a:xfrm>
            <a:off x="138112" y="165364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Welche Ratschläge erteilt Paulus den Philippern, </a:t>
            </a:r>
            <a:br>
              <a:rPr lang="en" sz="2000" b="1" dirty="0"/>
            </a:br>
            <a:r>
              <a:rPr lang="en" sz="2000" b="1" dirty="0"/>
              <a:t>bevor er den Finger auf die wunde Stelle legt: ihre Uneinigkeit (Phil 2,1-2)</a:t>
            </a:r>
          </a:p>
        </p:txBody>
      </p:sp>
      <p:graphicFrame>
        <p:nvGraphicFramePr>
          <p:cNvPr id="16" name="Diagrama 1">
            <a:extLst>
              <a:ext uri="{FF2B5EF4-FFF2-40B4-BE49-F238E27FC236}">
                <a16:creationId xmlns:a16="http://schemas.microsoft.com/office/drawing/2014/main" id="{109FD5FC-C9E5-F12F-DF39-707DA3FD4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34260"/>
              </p:ext>
            </p:extLst>
          </p:nvPr>
        </p:nvGraphicFramePr>
        <p:xfrm>
          <a:off x="138112" y="2426947"/>
          <a:ext cx="11915776" cy="428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Imagen 8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D8C7DB1-E70B-5B2C-153E-E9FB85DB86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15"/>
          <a:stretch>
            <a:fillRect/>
          </a:stretch>
        </p:blipFill>
        <p:spPr>
          <a:xfrm>
            <a:off x="8648991" y="147563"/>
            <a:ext cx="3543009" cy="21357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Scrollen: horizontal 21">
            <a:extLst>
              <a:ext uri="{FF2B5EF4-FFF2-40B4-BE49-F238E27FC236}">
                <a16:creationId xmlns:a16="http://schemas.microsoft.com/office/drawing/2014/main" id="{B9A9DE82-F3E6-1873-2088-26B1F4F524E8}"/>
              </a:ext>
            </a:extLst>
          </p:cNvPr>
          <p:cNvSpPr/>
          <p:nvPr/>
        </p:nvSpPr>
        <p:spPr>
          <a:xfrm>
            <a:off x="31088" y="27579"/>
            <a:ext cx="2930476" cy="1034994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So, 18.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Uneinigkeit in Philippi</a:t>
            </a:r>
          </a:p>
        </p:txBody>
      </p:sp>
    </p:spTree>
    <p:extLst>
      <p:ext uri="{BB962C8B-B14F-4D97-AF65-F5344CB8AC3E}">
        <p14:creationId xmlns:p14="http://schemas.microsoft.com/office/powerpoint/2010/main" val="13918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dgm id="{F345F0DC-739B-4912-85FD-798D40B447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1BFC727-A5C7-457B-B84C-ED1B5ACCB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graphicEl>
                                              <a:dgm id="{F1BFC727-A5C7-457B-B84C-ED1B5ACCB5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graphicEl>
                                              <a:dgm id="{38A2E8CB-CFE4-465A-8900-6ABEE3E03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0AE16FB-1CA3-4D95-8532-67B1C21F2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graphicEl>
                                              <a:dgm id="{70AE16FB-1CA3-4D95-8532-67B1C21F2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>
                                            <p:graphicEl>
                                              <a:dgm id="{225F09F4-9F2B-4BA9-BFC5-4949A0E5B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07AF936-934C-43B9-9E11-CB036ADFD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>
                                            <p:graphicEl>
                                              <a:dgm id="{A07AF936-934C-43B9-9E11-CB036ADFDB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graphicEl>
                                              <a:dgm id="{C254F32F-86CA-4E99-979B-AF9096E5D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95744FE-A75C-42EE-A600-0978F5810D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>
                                            <p:graphicEl>
                                              <a:dgm id="{A95744FE-A75C-42EE-A600-0978F5810D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graphicEl>
                                              <a:dgm id="{9F224E3E-D8F3-4E8C-94A2-5FFD1B0B6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4276F12-D4D7-4759-9AAC-224505EC7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6">
                                            <p:graphicEl>
                                              <a:dgm id="{E4276F12-D4D7-4759-9AAC-224505EC7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>
                                            <p:graphicEl>
                                              <a:dgm id="{D322E446-1E18-40C5-B54D-DBDC6663E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F736E9E-DC0F-41A1-89FA-11AAAE29D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>
                                            <p:graphicEl>
                                              <a:dgm id="{0F736E9E-DC0F-41A1-89FA-11AAAE29D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Graphic spid="16" grpId="0" uiExpand="1">
        <p:bldSub>
          <a:bldDgm bld="one"/>
        </p:bldSub>
      </p:bldGraphic>
      <p:bldP spid="2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BA389-91B3-7848-C55D-3682FC196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5">
            <a:extLst>
              <a:ext uri="{FF2B5EF4-FFF2-40B4-BE49-F238E27FC236}">
                <a16:creationId xmlns:a16="http://schemas.microsoft.com/office/drawing/2014/main" id="{1AE44B8C-3431-719E-F7C0-02E3EECF63F3}"/>
              </a:ext>
            </a:extLst>
          </p:cNvPr>
          <p:cNvSpPr/>
          <p:nvPr/>
        </p:nvSpPr>
        <p:spPr>
          <a:xfrm>
            <a:off x="-73784" y="26500"/>
            <a:ext cx="12192000" cy="6858000"/>
          </a:xfrm>
          <a:prstGeom prst="rect">
            <a:avLst/>
          </a:prstGeom>
          <a:blipFill dpi="0"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15">
            <a:extLst>
              <a:ext uri="{FF2B5EF4-FFF2-40B4-BE49-F238E27FC236}">
                <a16:creationId xmlns:a16="http://schemas.microsoft.com/office/drawing/2014/main" id="{B2BB94B3-CB65-6701-1460-25F23F5FA32D}"/>
              </a:ext>
            </a:extLst>
          </p:cNvPr>
          <p:cNvSpPr/>
          <p:nvPr/>
        </p:nvSpPr>
        <p:spPr>
          <a:xfrm>
            <a:off x="0" y="0"/>
            <a:ext cx="12192000" cy="1062573"/>
          </a:xfrm>
          <a:prstGeom prst="rect">
            <a:avLst/>
          </a:prstGeom>
          <a:blipFill dpi="0"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4A2D75A3-52FF-3158-4EB2-84BE236AF026}"/>
              </a:ext>
            </a:extLst>
          </p:cNvPr>
          <p:cNvSpPr txBox="1"/>
          <p:nvPr/>
        </p:nvSpPr>
        <p:spPr>
          <a:xfrm>
            <a:off x="4485253" y="0"/>
            <a:ext cx="7256474" cy="16004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50000"/>
                  </a:schemeClr>
                </a:solidFill>
              </a:rPr>
              <a:t>DER URSPRUNG VON </a:t>
            </a:r>
            <a:r>
              <a:rPr lang="en" sz="5400" b="1" spc="7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blipFill>
                  <a:blip r:embed="rId5"/>
                  <a:stretch>
                    <a:fillRect/>
                  </a:stretch>
                </a:blipFill>
              </a:rPr>
              <a:t>UNEINIGKEIT</a:t>
            </a:r>
            <a:endParaRPr lang="en" sz="4400" b="1" spc="70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blipFill>
                <a:blip r:embed="rId5"/>
                <a:stretch>
                  <a:fillRect/>
                </a:stretch>
              </a:blipFill>
            </a:endParaRPr>
          </a:p>
        </p:txBody>
      </p:sp>
      <p:sp>
        <p:nvSpPr>
          <p:cNvPr id="14" name="CuadroTexto 4">
            <a:extLst>
              <a:ext uri="{FF2B5EF4-FFF2-40B4-BE49-F238E27FC236}">
                <a16:creationId xmlns:a16="http://schemas.microsoft.com/office/drawing/2014/main" id="{B7C2B886-CBC4-4A0A-7B10-E7002F1FBDE7}"/>
              </a:ext>
            </a:extLst>
          </p:cNvPr>
          <p:cNvSpPr txBox="1"/>
          <p:nvPr/>
        </p:nvSpPr>
        <p:spPr>
          <a:xfrm>
            <a:off x="-333947" y="1329462"/>
            <a:ext cx="7600950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Tut nichts aus Eigennutz oder um eitler Ehre willen</a:t>
            </a:r>
            <a:r>
              <a:rPr lang="en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accent2"/>
                </a:solidFill>
                <a:latin typeface="Candara" panose="020E0502030303020204" pitchFamily="34" charset="0"/>
              </a:rPr>
              <a:t>(Phil 2:3a)</a:t>
            </a:r>
            <a:endParaRPr lang="en" sz="14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D933513E-BB3E-E122-2D66-ED2EC6DBC40D}"/>
              </a:ext>
            </a:extLst>
          </p:cNvPr>
          <p:cNvSpPr txBox="1"/>
          <p:nvPr/>
        </p:nvSpPr>
        <p:spPr>
          <a:xfrm>
            <a:off x="5011742" y="1719813"/>
            <a:ext cx="5651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All dies konnten sie nur erreichen, </a:t>
            </a:r>
            <a:br>
              <a:rPr lang="de-DE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wenn sie das beiseite legten, was sie trennte: </a:t>
            </a:r>
            <a:br>
              <a:rPr lang="de-DE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Stolz und Streitigkeiten </a:t>
            </a:r>
            <a:r>
              <a:rPr lang="en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(Phil.2:3a).</a:t>
            </a:r>
          </a:p>
        </p:txBody>
      </p:sp>
      <p:pic>
        <p:nvPicPr>
          <p:cNvPr id="19" name="Imagen 10" descr="Un grupo de personas posando para la cámara con un fondo de colores&#10;&#10;El contenido generado por IA puede ser incorrecto.">
            <a:extLst>
              <a:ext uri="{FF2B5EF4-FFF2-40B4-BE49-F238E27FC236}">
                <a16:creationId xmlns:a16="http://schemas.microsoft.com/office/drawing/2014/main" id="{59F01172-CBB7-E40F-9D3B-6C706E779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5790" y="3795824"/>
            <a:ext cx="4396974" cy="31151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Imagen 14" descr="Imagen que contiene edificio, ventana, hombre, tabla&#10;&#10;El contenido generado por IA puede ser incorrecto.">
            <a:extLst>
              <a:ext uri="{FF2B5EF4-FFF2-40B4-BE49-F238E27FC236}">
                <a16:creationId xmlns:a16="http://schemas.microsoft.com/office/drawing/2014/main" id="{C65A50DF-3CBC-4622-4332-F3C26761F8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71598"/>
            <a:ext cx="4533056" cy="27709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CuadroTexto 6">
            <a:extLst>
              <a:ext uri="{FF2B5EF4-FFF2-40B4-BE49-F238E27FC236}">
                <a16:creationId xmlns:a16="http://schemas.microsoft.com/office/drawing/2014/main" id="{552F1EFE-9A81-8D76-E80A-033F848DD844}"/>
              </a:ext>
            </a:extLst>
          </p:cNvPr>
          <p:cNvSpPr txBox="1"/>
          <p:nvPr/>
        </p:nvSpPr>
        <p:spPr>
          <a:xfrm>
            <a:off x="4267207" y="2699068"/>
            <a:ext cx="7087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Beide Eigenschaften führten zu Luzifers Rebellion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und gehören zu den schwerwiegendsten Problemen in Beziehungen.</a:t>
            </a:r>
          </a:p>
        </p:txBody>
      </p:sp>
      <p:sp>
        <p:nvSpPr>
          <p:cNvPr id="22" name="Scrollen: horizontal 21">
            <a:extLst>
              <a:ext uri="{FF2B5EF4-FFF2-40B4-BE49-F238E27FC236}">
                <a16:creationId xmlns:a16="http://schemas.microsoft.com/office/drawing/2014/main" id="{CFA88024-82F6-D81E-0EF8-810DC303A990}"/>
              </a:ext>
            </a:extLst>
          </p:cNvPr>
          <p:cNvSpPr/>
          <p:nvPr/>
        </p:nvSpPr>
        <p:spPr>
          <a:xfrm>
            <a:off x="31088" y="27579"/>
            <a:ext cx="2930476" cy="1034994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So, 18.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Uneinigkeit in Philippi</a:t>
            </a: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B3DE51BB-32FC-FA14-2014-EF40B810B469}"/>
              </a:ext>
            </a:extLst>
          </p:cNvPr>
          <p:cNvSpPr txBox="1"/>
          <p:nvPr/>
        </p:nvSpPr>
        <p:spPr>
          <a:xfrm>
            <a:off x="8952323" y="3932974"/>
            <a:ext cx="32027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(Jak. 3:16 LUT):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„Wo nämlich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Eifersucht und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Egoismus herrschen,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gibt es Unfrieden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und jede Art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von Gemeinheit.“</a:t>
            </a:r>
            <a:endParaRPr lang="en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0939FE8A-59EE-6A14-67FC-24A1F8FEEB27}"/>
              </a:ext>
            </a:extLst>
          </p:cNvPr>
          <p:cNvSpPr txBox="1"/>
          <p:nvPr/>
        </p:nvSpPr>
        <p:spPr>
          <a:xfrm>
            <a:off x="179902" y="4671638"/>
            <a:ext cx="70871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(Gal. 5:26 </a:t>
            </a:r>
            <a:r>
              <a:rPr lang="de-DE" sz="2400" b="1" dirty="0" err="1">
                <a:solidFill>
                  <a:schemeClr val="bg1">
                    <a:lumMod val="75000"/>
                  </a:schemeClr>
                </a:solidFill>
              </a:rPr>
              <a:t>NeÜ</a:t>
            </a: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):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„Wir wollen nicht ehrgeizig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unsere Eitelkeit befriedigen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und uns gegenseitig </a:t>
            </a:r>
            <a:br>
              <a:rPr lang="de-DE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bg1">
                    <a:lumMod val="75000"/>
                  </a:schemeClr>
                </a:solidFill>
              </a:rPr>
              <a:t>herausfordern oder beneiden.“</a:t>
            </a:r>
            <a:endParaRPr lang="en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1B050-BAB6-FF67-713B-0917D4FC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376FA1A6-C656-A682-4EBD-1851D7345B14}"/>
              </a:ext>
            </a:extLst>
          </p:cNvPr>
          <p:cNvSpPr txBox="1"/>
          <p:nvPr/>
        </p:nvSpPr>
        <p:spPr>
          <a:xfrm>
            <a:off x="-74428" y="853229"/>
            <a:ext cx="1219199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“…</a:t>
            </a:r>
            <a:r>
              <a:rPr lang="de-DE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sondern in Demut achte einer den andern höher als sich selbst, und ein jeder sehe nicht auf das Seine, sondern auch auf das, was dem andern dient</a:t>
            </a:r>
            <a:r>
              <a:rPr lang="en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.” </a:t>
            </a:r>
            <a:r>
              <a:rPr lang="en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(Philipper 2:3b-4)</a:t>
            </a:r>
          </a:p>
        </p:txBody>
      </p:sp>
      <p:pic>
        <p:nvPicPr>
          <p:cNvPr id="15" name="Grafik 14" descr="Ein Bild, das Menschliches Gesicht, Man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52B18F9D-5E49-6E62-A74D-7AF86EF9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762" y="1024836"/>
            <a:ext cx="2826326" cy="42544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702BD6-6145-F17E-9792-A8FC5E962FC4}"/>
              </a:ext>
            </a:extLst>
          </p:cNvPr>
          <p:cNvSpPr txBox="1"/>
          <p:nvPr/>
        </p:nvSpPr>
        <p:spPr>
          <a:xfrm>
            <a:off x="3433046" y="47258"/>
            <a:ext cx="8684525" cy="769441"/>
          </a:xfrm>
          <a:prstGeom prst="rect">
            <a:avLst/>
          </a:prstGeom>
          <a:solidFill>
            <a:schemeClr val="tx2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6600">
                  <a:solidFill>
                    <a:srgbClr val="10A499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tl" rotWithShape="0">
                    <a:schemeClr val="accent2"/>
                  </a:outerShdw>
                </a:effectLst>
              </a:rPr>
              <a:t>EINHEIT DURCH DEMUT</a:t>
            </a:r>
          </a:p>
        </p:txBody>
      </p:sp>
      <p:sp>
        <p:nvSpPr>
          <p:cNvPr id="9" name="CuadroTexto 12">
            <a:extLst>
              <a:ext uri="{FF2B5EF4-FFF2-40B4-BE49-F238E27FC236}">
                <a16:creationId xmlns:a16="http://schemas.microsoft.com/office/drawing/2014/main" id="{11FCD756-591E-EC03-2D11-1E0AD3EDDDFE}"/>
              </a:ext>
            </a:extLst>
          </p:cNvPr>
          <p:cNvSpPr txBox="1"/>
          <p:nvPr/>
        </p:nvSpPr>
        <p:spPr>
          <a:xfrm>
            <a:off x="-24452" y="5470060"/>
            <a:ext cx="4628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Um diese Demut zu erlangen, </a:t>
            </a:r>
            <a:br>
              <a:rPr lang="de-DE" sz="2000" b="1" dirty="0"/>
            </a:br>
            <a:r>
              <a:rPr lang="de-DE" sz="2000" b="1" dirty="0"/>
              <a:t>schlägt Paulus vor, </a:t>
            </a:r>
            <a:br>
              <a:rPr lang="de-DE" sz="2000" b="1" dirty="0"/>
            </a:br>
            <a:r>
              <a:rPr lang="de-DE" sz="2000" b="1" dirty="0"/>
              <a:t>dass wir ANDERE WICHTIGER nehmen </a:t>
            </a:r>
            <a:br>
              <a:rPr lang="de-DE" sz="2000" b="1" dirty="0"/>
            </a:br>
            <a:r>
              <a:rPr lang="de-DE" sz="2000" b="1" dirty="0"/>
              <a:t>als uns selbst (Phil 2,3).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FDE5E9-D8D2-49A3-6812-15880C54C480}"/>
              </a:ext>
            </a:extLst>
          </p:cNvPr>
          <p:cNvSpPr txBox="1"/>
          <p:nvPr/>
        </p:nvSpPr>
        <p:spPr>
          <a:xfrm>
            <a:off x="2115365" y="1634344"/>
            <a:ext cx="838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Demut war nicht nur ein charakteristisches Merkmal JESU, </a:t>
            </a:r>
            <a:br>
              <a:rPr lang="de-DE" sz="2000" b="1" dirty="0"/>
            </a:br>
            <a:r>
              <a:rPr lang="de-DE" sz="2000" b="1" dirty="0"/>
              <a:t>sondern er ermahnte seine Zuhörer auch, demütig zu sein!</a:t>
            </a:r>
            <a:endParaRPr lang="en" sz="2000" b="1" dirty="0"/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D4300105-AAE5-C07F-BCF3-7F86E517670A}"/>
              </a:ext>
            </a:extLst>
          </p:cNvPr>
          <p:cNvSpPr txBox="1"/>
          <p:nvPr/>
        </p:nvSpPr>
        <p:spPr>
          <a:xfrm>
            <a:off x="200762" y="3600693"/>
            <a:ext cx="2826326" cy="2000548"/>
          </a:xfrm>
          <a:prstGeom prst="rect">
            <a:avLst/>
          </a:prstGeom>
          <a:solidFill>
            <a:schemeClr val="accent3">
              <a:lumMod val="75000"/>
              <a:alpha val="46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2"/>
                </a:solidFill>
              </a:rPr>
              <a:t>Die Formel für Einheit,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die Paulus vorschlägt,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ist nichts Äußerliches,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sondern eine innere Haltung: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DEMUT. 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D1D88C3-3A76-A286-8E3F-34B90F592984}"/>
              </a:ext>
            </a:extLst>
          </p:cNvPr>
          <p:cNvSpPr/>
          <p:nvPr/>
        </p:nvSpPr>
        <p:spPr>
          <a:xfrm>
            <a:off x="3163701" y="2601911"/>
            <a:ext cx="2595602" cy="191386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7030A0"/>
                </a:solidFill>
              </a:rPr>
              <a:t>(</a:t>
            </a:r>
            <a:r>
              <a:rPr lang="de-DE" b="1" dirty="0" err="1">
                <a:solidFill>
                  <a:srgbClr val="7030A0"/>
                </a:solidFill>
              </a:rPr>
              <a:t>Mt</a:t>
            </a:r>
            <a:r>
              <a:rPr lang="de-DE" b="1" dirty="0">
                <a:solidFill>
                  <a:srgbClr val="7030A0"/>
                </a:solidFill>
              </a:rPr>
              <a:t> 11,29):</a:t>
            </a:r>
            <a:br>
              <a:rPr lang="de-DE" b="1" dirty="0">
                <a:solidFill>
                  <a:srgbClr val="7030A0"/>
                </a:solidFill>
              </a:rPr>
            </a:br>
            <a:r>
              <a:rPr lang="de-DE" b="1" dirty="0">
                <a:solidFill>
                  <a:srgbClr val="7030A0"/>
                </a:solidFill>
              </a:rPr>
              <a:t>„lernt von mir; denn ich bin </a:t>
            </a:r>
            <a:r>
              <a:rPr lang="de-DE" b="1" dirty="0">
                <a:solidFill>
                  <a:srgbClr val="FFFF00"/>
                </a:solidFill>
              </a:rPr>
              <a:t>sanftmütig </a:t>
            </a:r>
            <a:r>
              <a:rPr lang="de-DE" b="1" dirty="0">
                <a:solidFill>
                  <a:srgbClr val="7030A0"/>
                </a:solidFill>
              </a:rPr>
              <a:t>und Herzen </a:t>
            </a:r>
            <a:r>
              <a:rPr lang="de-DE" b="1" dirty="0">
                <a:solidFill>
                  <a:srgbClr val="FFFF00"/>
                </a:solidFill>
              </a:rPr>
              <a:t>demütig; </a:t>
            </a:r>
            <a:br>
              <a:rPr lang="de-DE" b="1" dirty="0">
                <a:solidFill>
                  <a:srgbClr val="FFFF00"/>
                </a:solidFill>
              </a:rPr>
            </a:br>
            <a:r>
              <a:rPr lang="de-DE" b="1" dirty="0">
                <a:solidFill>
                  <a:srgbClr val="7030A0"/>
                </a:solidFill>
              </a:rPr>
              <a:t>so werdet ihr </a:t>
            </a:r>
            <a:br>
              <a:rPr lang="de-DE" b="1" dirty="0">
                <a:solidFill>
                  <a:srgbClr val="7030A0"/>
                </a:solidFill>
              </a:rPr>
            </a:br>
            <a:r>
              <a:rPr lang="de-DE" b="1" dirty="0">
                <a:solidFill>
                  <a:srgbClr val="7030A0"/>
                </a:solidFill>
              </a:rPr>
              <a:t>RUHE finden für eure Seelen.“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567D442-0E5E-1E9B-5386-274E48CEB6DD}"/>
              </a:ext>
            </a:extLst>
          </p:cNvPr>
          <p:cNvSpPr/>
          <p:nvPr/>
        </p:nvSpPr>
        <p:spPr>
          <a:xfrm>
            <a:off x="5546646" y="2253805"/>
            <a:ext cx="3554816" cy="1722474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r>
              <a:rPr lang="de-DE" b="1" dirty="0"/>
              <a:t>(</a:t>
            </a:r>
            <a:r>
              <a:rPr lang="de-DE" b="1" dirty="0" err="1"/>
              <a:t>Mt</a:t>
            </a:r>
            <a:r>
              <a:rPr lang="de-DE" b="1" dirty="0"/>
              <a:t> 18,4):</a:t>
            </a:r>
            <a:br>
              <a:rPr lang="de-DE" b="1" dirty="0"/>
            </a:br>
            <a:r>
              <a:rPr lang="de-DE" b="1" dirty="0"/>
              <a:t>„Wer nun sich selbst </a:t>
            </a:r>
            <a:r>
              <a:rPr lang="de-DE" b="1" dirty="0">
                <a:solidFill>
                  <a:srgbClr val="FFFF00"/>
                </a:solidFill>
              </a:rPr>
              <a:t>erniedrigt </a:t>
            </a:r>
            <a:r>
              <a:rPr lang="de-DE" b="1" dirty="0"/>
              <a:t>und wird wie dieses Kind, </a:t>
            </a:r>
            <a:br>
              <a:rPr lang="de-DE" b="1" dirty="0"/>
            </a:br>
            <a:r>
              <a:rPr lang="de-DE" b="1" dirty="0"/>
              <a:t>der ist der Größte im HIMMELREICH. “</a:t>
            </a:r>
          </a:p>
          <a:p>
            <a:pPr algn="ctr"/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FA0F9918-5FC3-E0DE-E1DC-186B23038233}"/>
              </a:ext>
            </a:extLst>
          </p:cNvPr>
          <p:cNvSpPr/>
          <p:nvPr/>
        </p:nvSpPr>
        <p:spPr>
          <a:xfrm>
            <a:off x="6896985" y="3828220"/>
            <a:ext cx="5111973" cy="20005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de-DE" b="1" dirty="0"/>
          </a:p>
          <a:p>
            <a:pPr algn="ctr">
              <a:spcBef>
                <a:spcPts val="600"/>
              </a:spcBef>
            </a:pPr>
            <a:r>
              <a:rPr lang="de-DE" b="1" dirty="0"/>
              <a:t>(</a:t>
            </a:r>
            <a:r>
              <a:rPr lang="de-DE" b="1" dirty="0" err="1"/>
              <a:t>Mt</a:t>
            </a:r>
            <a:r>
              <a:rPr lang="de-DE" b="1" dirty="0"/>
              <a:t> 3,12):</a:t>
            </a:r>
          </a:p>
          <a:p>
            <a:pPr algn="ctr">
              <a:spcBef>
                <a:spcPts val="600"/>
              </a:spcBef>
            </a:pPr>
            <a:r>
              <a:rPr lang="de-DE" b="1" dirty="0"/>
              <a:t>„ER hat die Worfschaufel in seiner Hand </a:t>
            </a:r>
            <a:br>
              <a:rPr lang="de-DE" b="1" dirty="0"/>
            </a:br>
            <a:r>
              <a:rPr lang="de-DE" b="1" dirty="0"/>
              <a:t>und wird die Spreu vom </a:t>
            </a:r>
            <a:r>
              <a:rPr lang="de-DE" b="1" dirty="0">
                <a:solidFill>
                  <a:srgbClr val="FFFF00"/>
                </a:solidFill>
              </a:rPr>
              <a:t>WEIZEN</a:t>
            </a:r>
            <a:r>
              <a:rPr lang="de-DE" b="1" dirty="0"/>
              <a:t> trennen </a:t>
            </a:r>
            <a:br>
              <a:rPr lang="de-DE" b="1" dirty="0"/>
            </a:br>
            <a:r>
              <a:rPr lang="de-DE" b="1" dirty="0"/>
              <a:t>und </a:t>
            </a:r>
            <a:r>
              <a:rPr lang="de-DE" b="1" dirty="0">
                <a:solidFill>
                  <a:srgbClr val="FFFF00"/>
                </a:solidFill>
              </a:rPr>
              <a:t>Seinen Weizen in die Scheune sammeln; </a:t>
            </a:r>
            <a:br>
              <a:rPr lang="de-DE" b="1" dirty="0"/>
            </a:br>
            <a:r>
              <a:rPr lang="de-DE" b="1" dirty="0"/>
              <a:t>aber die Spreu wird er verbrennen </a:t>
            </a:r>
            <a:br>
              <a:rPr lang="de-DE" b="1" dirty="0"/>
            </a:br>
            <a:r>
              <a:rPr lang="de-DE" b="1" dirty="0"/>
              <a:t>mit unauslöschlichem Feuer. “</a:t>
            </a:r>
          </a:p>
          <a:p>
            <a:pPr algn="ctr">
              <a:spcBef>
                <a:spcPts val="600"/>
              </a:spcBef>
            </a:pPr>
            <a:endParaRPr lang="en" b="1" dirty="0"/>
          </a:p>
        </p:txBody>
      </p:sp>
      <p:sp>
        <p:nvSpPr>
          <p:cNvPr id="2" name="CuadroTexto 12">
            <a:extLst>
              <a:ext uri="{FF2B5EF4-FFF2-40B4-BE49-F238E27FC236}">
                <a16:creationId xmlns:a16="http://schemas.microsoft.com/office/drawing/2014/main" id="{7E69291D-D3BD-8308-340A-997F3F8B7CD3}"/>
              </a:ext>
            </a:extLst>
          </p:cNvPr>
          <p:cNvSpPr txBox="1"/>
          <p:nvPr/>
        </p:nvSpPr>
        <p:spPr>
          <a:xfrm>
            <a:off x="4710224" y="5777836"/>
            <a:ext cx="48440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Aber sind wir nicht alle vor GOTT gleich? </a:t>
            </a:r>
            <a:br>
              <a:rPr lang="de-DE" sz="2000" b="1" dirty="0"/>
            </a:br>
            <a:r>
              <a:rPr lang="de-DE" sz="2000" b="1" dirty="0"/>
              <a:t>Sollte es nicht Gleichheit geben, </a:t>
            </a:r>
            <a:br>
              <a:rPr lang="de-DE" sz="2000" b="1" dirty="0"/>
            </a:br>
            <a:r>
              <a:rPr lang="de-DE" sz="2000" b="1" dirty="0"/>
              <a:t>um Einheit zu erreichen?</a:t>
            </a:r>
            <a:endParaRPr lang="en" sz="2000" b="1" dirty="0"/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B25EACF9-BB04-0849-BF3C-8349677D5005}"/>
              </a:ext>
            </a:extLst>
          </p:cNvPr>
          <p:cNvSpPr/>
          <p:nvPr/>
        </p:nvSpPr>
        <p:spPr>
          <a:xfrm>
            <a:off x="72727" y="-2746"/>
            <a:ext cx="3360319" cy="869688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Mo, 19.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Die Quelle der Einheit</a:t>
            </a:r>
          </a:p>
        </p:txBody>
      </p:sp>
    </p:spTree>
    <p:extLst>
      <p:ext uri="{BB962C8B-B14F-4D97-AF65-F5344CB8AC3E}">
        <p14:creationId xmlns:p14="http://schemas.microsoft.com/office/powerpoint/2010/main" val="12149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/>
      <p:bldP spid="6" grpId="0"/>
      <p:bldP spid="5" grpId="0" animBg="1"/>
      <p:bldP spid="8" grpId="0" animBg="1"/>
      <p:bldP spid="10" grpId="0" animBg="1"/>
      <p:bldP spid="11" grpId="0" animBg="1"/>
      <p:bldP spid="2" grpId="0"/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3E894-972D-C8E4-34C6-B76E44D6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052A4B-78A2-F517-7042-F7E87C0D602D}"/>
              </a:ext>
            </a:extLst>
          </p:cNvPr>
          <p:cNvSpPr txBox="1"/>
          <p:nvPr/>
        </p:nvSpPr>
        <p:spPr>
          <a:xfrm>
            <a:off x="3433046" y="47258"/>
            <a:ext cx="8684525" cy="769441"/>
          </a:xfrm>
          <a:prstGeom prst="rect">
            <a:avLst/>
          </a:prstGeom>
          <a:solidFill>
            <a:schemeClr val="tx2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6600">
                  <a:solidFill>
                    <a:srgbClr val="10A499"/>
                  </a:solidFill>
                  <a:prstDash val="solid"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dist="38100" dir="2700000" algn="tl" rotWithShape="0">
                    <a:schemeClr val="accent2"/>
                  </a:outerShdw>
                </a:effectLst>
              </a:rPr>
              <a:t>EINHEIT DURCH DEMUT</a:t>
            </a:r>
          </a:p>
        </p:txBody>
      </p:sp>
      <p:sp>
        <p:nvSpPr>
          <p:cNvPr id="4" name="CuadroTexto 4">
            <a:extLst>
              <a:ext uri="{FF2B5EF4-FFF2-40B4-BE49-F238E27FC236}">
                <a16:creationId xmlns:a16="http://schemas.microsoft.com/office/drawing/2014/main" id="{AEE0388B-4ACF-AC66-8B4C-203D5187849D}"/>
              </a:ext>
            </a:extLst>
          </p:cNvPr>
          <p:cNvSpPr txBox="1"/>
          <p:nvPr/>
        </p:nvSpPr>
        <p:spPr>
          <a:xfrm>
            <a:off x="-74428" y="853229"/>
            <a:ext cx="1219199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“…</a:t>
            </a:r>
            <a:r>
              <a:rPr lang="de-DE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sondern in Demut achte einer den andern höher als sich selbst, und ein jeder sehe nicht auf das Seine, sondern auch auf das, was dem andern dient</a:t>
            </a:r>
            <a:r>
              <a:rPr lang="en" sz="2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.” </a:t>
            </a:r>
            <a:r>
              <a:rPr lang="en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FDD191"/>
                  </a:outerShdw>
                </a:effectLst>
                <a:latin typeface="Candara" panose="020E0502030303020204" pitchFamily="34" charset="0"/>
              </a:rPr>
              <a:t>(Philipper 2:3b-4)</a:t>
            </a:r>
          </a:p>
        </p:txBody>
      </p:sp>
      <p:pic>
        <p:nvPicPr>
          <p:cNvPr id="7" name="Imagen 7" descr="Una persona con el cabello largo&#10;&#10;El contenido generado por IA puede ser incorrecto.">
            <a:extLst>
              <a:ext uri="{FF2B5EF4-FFF2-40B4-BE49-F238E27FC236}">
                <a16:creationId xmlns:a16="http://schemas.microsoft.com/office/drawing/2014/main" id="{5C6B2F19-05C5-4F23-1C7A-E7B71B3E87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4904" y="1683200"/>
            <a:ext cx="4639324" cy="29576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10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EC78E11D-50D8-B227-CD0B-080DE8610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72" y="801650"/>
            <a:ext cx="4499440" cy="651393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CuadroTexto 14">
            <a:extLst>
              <a:ext uri="{FF2B5EF4-FFF2-40B4-BE49-F238E27FC236}">
                <a16:creationId xmlns:a16="http://schemas.microsoft.com/office/drawing/2014/main" id="{30CDFC13-C3CF-B886-8462-2F45230FAB8B}"/>
              </a:ext>
            </a:extLst>
          </p:cNvPr>
          <p:cNvSpPr txBox="1"/>
          <p:nvPr/>
        </p:nvSpPr>
        <p:spPr>
          <a:xfrm>
            <a:off x="7554127" y="4366393"/>
            <a:ext cx="44101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Um anderen </a:t>
            </a:r>
            <a:br>
              <a:rPr lang="de-DE" sz="2000" b="1" dirty="0"/>
            </a:br>
            <a:r>
              <a:rPr lang="de-DE" sz="2000" b="1" dirty="0"/>
              <a:t>helfen zu können, </a:t>
            </a:r>
            <a:br>
              <a:rPr lang="de-DE" sz="2000" b="1" dirty="0"/>
            </a:br>
            <a:r>
              <a:rPr lang="de-DE" sz="2000" b="1" dirty="0"/>
              <a:t>müssen wir lernen, </a:t>
            </a:r>
            <a:br>
              <a:rPr lang="de-DE" sz="2000" b="1" dirty="0"/>
            </a:br>
            <a:r>
              <a:rPr lang="de-DE" sz="2000" b="1" dirty="0"/>
              <a:t>ihnen zuzuhören </a:t>
            </a:r>
            <a:br>
              <a:rPr lang="de-DE" sz="2000" b="1" dirty="0"/>
            </a:br>
            <a:r>
              <a:rPr lang="de-DE" sz="2000" b="1" dirty="0"/>
              <a:t>und ihren Standpunkt zu verstehen.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All dies ist zweifellos </a:t>
            </a:r>
            <a:br>
              <a:rPr lang="de-DE" sz="2000" b="1" dirty="0"/>
            </a:br>
            <a:r>
              <a:rPr lang="de-DE" sz="2000" b="1" dirty="0"/>
              <a:t>das Werk des Heiligen Geistes.</a:t>
            </a:r>
            <a:endParaRPr lang="en" sz="2000" b="1" dirty="0"/>
          </a:p>
        </p:txBody>
      </p:sp>
      <p:sp>
        <p:nvSpPr>
          <p:cNvPr id="11" name="CuadroTexto 16">
            <a:extLst>
              <a:ext uri="{FF2B5EF4-FFF2-40B4-BE49-F238E27FC236}">
                <a16:creationId xmlns:a16="http://schemas.microsoft.com/office/drawing/2014/main" id="{1856F6DE-D4AD-8EF9-9966-EE8F5D8BC216}"/>
              </a:ext>
            </a:extLst>
          </p:cNvPr>
          <p:cNvSpPr txBox="1"/>
          <p:nvPr/>
        </p:nvSpPr>
        <p:spPr>
          <a:xfrm>
            <a:off x="2093952" y="2588984"/>
            <a:ext cx="693481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Paulus sagt nicht, </a:t>
            </a:r>
            <a:br>
              <a:rPr lang="de-DE" sz="2000" b="1" dirty="0"/>
            </a:br>
            <a:r>
              <a:rPr lang="de-DE" sz="2000" b="1" dirty="0"/>
              <a:t>dass wir anderen unterlegen sind, </a:t>
            </a:r>
            <a:br>
              <a:rPr lang="de-DE" sz="2000" b="1" dirty="0"/>
            </a:br>
            <a:r>
              <a:rPr lang="de-DE" sz="2000" b="1" dirty="0"/>
              <a:t>sondern dass wir uns selbst </a:t>
            </a:r>
            <a:br>
              <a:rPr lang="de-DE" sz="2000" b="1" dirty="0"/>
            </a:br>
            <a:r>
              <a:rPr lang="de-DE" sz="2000" b="1" dirty="0"/>
              <a:t>als solche betrachten sollten.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So wie ein Diener </a:t>
            </a:r>
            <a:br>
              <a:rPr lang="de-DE" sz="2000" b="1" dirty="0"/>
            </a:br>
            <a:r>
              <a:rPr lang="de-DE" sz="2000" b="1" dirty="0"/>
              <a:t>das Wohl seines Herrn sucht, </a:t>
            </a:r>
            <a:br>
              <a:rPr lang="de-DE" sz="2000" b="1" dirty="0"/>
            </a:br>
            <a:r>
              <a:rPr lang="de-DE" sz="2000" b="1" dirty="0"/>
              <a:t>sollten wir das Wohl derer suchen, </a:t>
            </a:r>
            <a:br>
              <a:rPr lang="de-DE" sz="2000" b="1" dirty="0"/>
            </a:br>
            <a:r>
              <a:rPr lang="de-DE" sz="2000" b="1" dirty="0"/>
              <a:t>die wir für höher betrachten als uns selbst </a:t>
            </a:r>
            <a:br>
              <a:rPr lang="de-DE" sz="2000" b="1" dirty="0"/>
            </a:br>
            <a:r>
              <a:rPr lang="de-DE" sz="2000" b="1" dirty="0"/>
              <a:t>(Phil 2,4).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ACDDCB9-C0EA-503A-3D97-E96CF1DE156B}"/>
              </a:ext>
            </a:extLst>
          </p:cNvPr>
          <p:cNvSpPr/>
          <p:nvPr/>
        </p:nvSpPr>
        <p:spPr>
          <a:xfrm>
            <a:off x="72727" y="-2746"/>
            <a:ext cx="3360319" cy="869688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Mo, 19.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Die Quelle der Einheit</a:t>
            </a:r>
          </a:p>
        </p:txBody>
      </p:sp>
    </p:spTree>
    <p:extLst>
      <p:ext uri="{BB962C8B-B14F-4D97-AF65-F5344CB8AC3E}">
        <p14:creationId xmlns:p14="http://schemas.microsoft.com/office/powerpoint/2010/main" val="30205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BF946-3ADD-92BE-B228-944718B2B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0">
            <a:extLst>
              <a:ext uri="{FF2B5EF4-FFF2-40B4-BE49-F238E27FC236}">
                <a16:creationId xmlns:a16="http://schemas.microsoft.com/office/drawing/2014/main" id="{9B914AE1-457E-3FCC-0F3E-7726F64355F1}"/>
              </a:ext>
            </a:extLst>
          </p:cNvPr>
          <p:cNvSpPr/>
          <p:nvPr/>
        </p:nvSpPr>
        <p:spPr>
          <a:xfrm>
            <a:off x="0" y="-50827"/>
            <a:ext cx="12192000" cy="6858000"/>
          </a:xfrm>
          <a:prstGeom prst="rect">
            <a:avLst/>
          </a:prstGeom>
          <a:gradFill>
            <a:gsLst>
              <a:gs pos="0">
                <a:srgbClr val="00A8A4"/>
              </a:gs>
              <a:gs pos="5000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" b="1" dirty="0"/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CFF60A26-55F4-4254-A943-EDBB724E6206}"/>
              </a:ext>
            </a:extLst>
          </p:cNvPr>
          <p:cNvSpPr txBox="1"/>
          <p:nvPr/>
        </p:nvSpPr>
        <p:spPr>
          <a:xfrm>
            <a:off x="4006645" y="0"/>
            <a:ext cx="87212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DENKEN WIE JESUS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85A4BF-6377-148C-42C6-92E54C0D0C16}"/>
              </a:ext>
            </a:extLst>
          </p:cNvPr>
          <p:cNvSpPr txBox="1"/>
          <p:nvPr/>
        </p:nvSpPr>
        <p:spPr>
          <a:xfrm>
            <a:off x="4006645" y="690756"/>
            <a:ext cx="8073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1"/>
                </a:solidFill>
              </a:rPr>
              <a:t>Ein jeglicher sei gesinnt, wie Jesus Christus auch war.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(Philipper 2:5</a:t>
            </a:r>
            <a:r>
              <a:rPr lang="e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7A62A9-E7F8-01A5-0026-836D9E20D6A4}"/>
              </a:ext>
            </a:extLst>
          </p:cNvPr>
          <p:cNvSpPr txBox="1"/>
          <p:nvPr/>
        </p:nvSpPr>
        <p:spPr>
          <a:xfrm>
            <a:off x="2055382" y="1116790"/>
            <a:ext cx="11577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Wie werden unsere Gedanken geprägt? </a:t>
            </a:r>
            <a:b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Durch die „Zugänge unserer Seele“, also unsere Sinne. </a:t>
            </a:r>
            <a:b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Alles, was wir lesen, sehen oder hören, prägt uns in irgendeiner Weise. </a:t>
            </a:r>
            <a:endParaRPr lang="en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595D8A-3634-27F2-4DFC-B038280F6AF8}"/>
              </a:ext>
            </a:extLst>
          </p:cNvPr>
          <p:cNvSpPr txBox="1"/>
          <p:nvPr/>
        </p:nvSpPr>
        <p:spPr>
          <a:xfrm>
            <a:off x="5635464" y="2637172"/>
            <a:ext cx="628290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Paulus geht hier radikal </a:t>
            </a:r>
            <a:b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und tiefgreifend vor. </a:t>
            </a:r>
          </a:p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Er ermahnt uns nicht nur, </a:t>
            </a:r>
            <a:b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auf unsere GEDANKEN zu ACHTEN, sondern fordert uns auf, </a:t>
            </a:r>
            <a:b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 zu denken, </a:t>
            </a:r>
            <a:b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wie </a:t>
            </a:r>
            <a:r>
              <a:rPr lang="de-DE" sz="2800" b="1" dirty="0">
                <a:solidFill>
                  <a:schemeClr val="bg1"/>
                </a:solidFill>
              </a:rPr>
              <a:t>CHRISTUS gedacht</a:t>
            </a:r>
            <a:r>
              <a:rPr lang="de-DE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hat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(Phil 4,8; 2,5).</a:t>
            </a:r>
            <a:endParaRPr lang="en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Imagen 3" descr="Imagen que contiene hombre&#10;&#10;El contenido generado por IA puede ser incorrecto.">
            <a:extLst>
              <a:ext uri="{FF2B5EF4-FFF2-40B4-BE49-F238E27FC236}">
                <a16:creationId xmlns:a16="http://schemas.microsoft.com/office/drawing/2014/main" id="{D2F4E460-8E3B-19A0-C5B3-777F19317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656" y="1855234"/>
            <a:ext cx="4935071" cy="52179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CuadroTexto 5">
            <a:extLst>
              <a:ext uri="{FF2B5EF4-FFF2-40B4-BE49-F238E27FC236}">
                <a16:creationId xmlns:a16="http://schemas.microsoft.com/office/drawing/2014/main" id="{5AE47258-E7CB-1871-F2B1-8B16806121D4}"/>
              </a:ext>
            </a:extLst>
          </p:cNvPr>
          <p:cNvSpPr txBox="1"/>
          <p:nvPr/>
        </p:nvSpPr>
        <p:spPr>
          <a:xfrm>
            <a:off x="-317208" y="4834662"/>
            <a:ext cx="6413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Und natürlich beschießt Satan </a:t>
            </a:r>
            <a:b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unsere Sinne, </a:t>
            </a:r>
            <a:b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um unseren Verstand </a:t>
            </a:r>
            <a:b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nach seiner eigenen Denkweise </a:t>
            </a:r>
            <a:b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zu „verzerren".</a:t>
            </a:r>
            <a:endParaRPr lang="en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E137A2C8-F771-271B-5854-A78F017DC4F4}"/>
              </a:ext>
            </a:extLst>
          </p:cNvPr>
          <p:cNvSpPr/>
          <p:nvPr/>
        </p:nvSpPr>
        <p:spPr>
          <a:xfrm>
            <a:off x="112283" y="15091"/>
            <a:ext cx="3285067" cy="1538368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Di, 20. Jan‘26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Gehirn-Implantat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FDD7D1"/>
                </a:highlight>
              </a:rPr>
              <a:t>oder Gehirn-OP?</a:t>
            </a:r>
          </a:p>
        </p:txBody>
      </p:sp>
    </p:spTree>
    <p:extLst>
      <p:ext uri="{BB962C8B-B14F-4D97-AF65-F5344CB8AC3E}">
        <p14:creationId xmlns:p14="http://schemas.microsoft.com/office/powerpoint/2010/main" val="21089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4" grpId="0" uiExpand="1" build="p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1934</Words>
  <Application>Microsoft Office PowerPoint</Application>
  <PresentationFormat>Panorámica</PresentationFormat>
  <Paragraphs>126</Paragraphs>
  <Slides>17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Candara</vt:lpstr>
      <vt:lpstr>Aptos Display</vt:lpstr>
      <vt:lpstr>Trebuchet MS</vt:lpstr>
      <vt:lpstr>Wingdings 3</vt:lpstr>
      <vt:lpstr>Constantia</vt:lpstr>
      <vt:lpstr>Aptos</vt:lpstr>
      <vt:lpstr>Arial</vt:lpstr>
      <vt:lpstr>Facette</vt:lpstr>
      <vt:lpstr>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93</cp:revision>
  <dcterms:created xsi:type="dcterms:W3CDTF">2025-12-31T11:02:26Z</dcterms:created>
  <dcterms:modified xsi:type="dcterms:W3CDTF">2026-01-22T08:06:44Z</dcterms:modified>
</cp:coreProperties>
</file>