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4"/>
  </p:notesMasterIdLst>
  <p:sldIdLst>
    <p:sldId id="256" r:id="rId3"/>
    <p:sldId id="332" r:id="rId4"/>
    <p:sldId id="323" r:id="rId5"/>
    <p:sldId id="335" r:id="rId6"/>
    <p:sldId id="258" r:id="rId7"/>
    <p:sldId id="339" r:id="rId8"/>
    <p:sldId id="340" r:id="rId9"/>
    <p:sldId id="341" r:id="rId10"/>
    <p:sldId id="327" r:id="rId11"/>
    <p:sldId id="262" r:id="rId12"/>
    <p:sldId id="342" r:id="rId13"/>
    <p:sldId id="331" r:id="rId14"/>
    <p:sldId id="343" r:id="rId15"/>
    <p:sldId id="344" r:id="rId16"/>
    <p:sldId id="328" r:id="rId17"/>
    <p:sldId id="324" r:id="rId18"/>
    <p:sldId id="347" r:id="rId19"/>
    <p:sldId id="345" r:id="rId20"/>
    <p:sldId id="346" r:id="rId21"/>
    <p:sldId id="325" r:id="rId22"/>
    <p:sldId id="338" r:id="rId23"/>
  </p:sldIdLst>
  <p:sldSz cx="12192000" cy="6858000"/>
  <p:notesSz cx="6858000" cy="9144000"/>
  <p:embeddedFontLst>
    <p:embeddedFont>
      <p:font typeface="Candara" panose="020E0502030303020204" pitchFamily="34" charset="0"/>
      <p:regular r:id="rId25"/>
      <p:bold r:id="rId26"/>
      <p:italic r:id="rId27"/>
      <p:boldItalic r:id="rId28"/>
    </p:embeddedFont>
    <p:embeddedFont>
      <p:font typeface="Centaur" panose="02030504050205020304" pitchFamily="18" charset="0"/>
      <p:regular r:id="rId29"/>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BC"/>
    <a:srgbClr val="FFC189"/>
    <a:srgbClr val="15A084"/>
    <a:srgbClr val="C8F8EF"/>
    <a:srgbClr val="F9B889"/>
    <a:srgbClr val="ABE9FF"/>
    <a:srgbClr val="E4D2F2"/>
    <a:srgbClr val="DDDDFF"/>
    <a:srgbClr val="CCCCFF"/>
    <a:srgbClr val="AFE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20" autoAdjust="0"/>
    <p:restoredTop sz="94660"/>
  </p:normalViewPr>
  <p:slideViewPr>
    <p:cSldViewPr snapToGrid="0">
      <p:cViewPr varScale="1">
        <p:scale>
          <a:sx n="95" d="100"/>
          <a:sy n="95" d="100"/>
        </p:scale>
        <p:origin x="108"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presProps" Target="presProps.xml"/><Relationship Id="rId8" Type="http://schemas.openxmlformats.org/officeDocument/2006/relationships/slide" Target="slides/slide6.xml"/></Relationships>
</file>

<file path=ppt/diagrams/_rels/data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ata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D3772D-12C2-4147-8B69-BAFE3D2D860C}" type="doc">
      <dgm:prSet loTypeId="urn:microsoft.com/office/officeart/2005/8/layout/hierarchy1" loCatId="hierarchy" qsTypeId="urn:microsoft.com/office/officeart/2005/8/quickstyle/3d1" qsCatId="3D" csTypeId="urn:microsoft.com/office/officeart/2005/8/colors/colorful4" csCatId="colorful" phldr="1"/>
      <dgm:spPr/>
      <dgm:t>
        <a:bodyPr/>
        <a:lstStyle/>
        <a:p>
          <a:endParaRPr lang="es-ES"/>
        </a:p>
      </dgm:t>
    </dgm:pt>
    <dgm:pt modelId="{3714191B-D0F4-4E91-8397-1E972AB8F7B2}">
      <dgm:prSet custT="1"/>
      <dgm:spPr>
        <a:solidFill>
          <a:srgbClr val="E1F8FF"/>
        </a:solidFill>
        <a:ln>
          <a:solidFill>
            <a:schemeClr val="accent2"/>
          </a:solidFill>
        </a:ln>
      </dgm:spPr>
      <dgm:t>
        <a:bodyPr/>
        <a:lstStyle/>
        <a:p>
          <a:r>
            <a:rPr lang="de-DE" sz="2800" b="1" noProof="0" dirty="0">
              <a:solidFill>
                <a:schemeClr val="accent2">
                  <a:lumMod val="50000"/>
                </a:schemeClr>
              </a:solidFill>
            </a:rPr>
            <a:t>VERSÖHNUNG UND HOFFNUNG </a:t>
          </a:r>
          <a:br>
            <a:rPr lang="de-DE" sz="2800" b="1" noProof="0" dirty="0">
              <a:solidFill>
                <a:schemeClr val="accent2">
                  <a:lumMod val="50000"/>
                </a:schemeClr>
              </a:solidFill>
            </a:rPr>
          </a:br>
          <a:r>
            <a:rPr lang="de-DE" sz="2800" b="1" noProof="0" dirty="0">
              <a:solidFill>
                <a:schemeClr val="accent2">
                  <a:lumMod val="50000"/>
                </a:schemeClr>
              </a:solidFill>
            </a:rPr>
            <a:t>DURCH DAS EVANGELIUM</a:t>
          </a:r>
          <a:endParaRPr lang="en-US" sz="2800" noProof="0" dirty="0">
            <a:solidFill>
              <a:schemeClr val="accent2">
                <a:lumMod val="50000"/>
              </a:schemeClr>
            </a:solidFill>
          </a:endParaRPr>
        </a:p>
      </dgm:t>
    </dgm:pt>
    <dgm:pt modelId="{C33EF908-295F-45CC-B57D-60C87E0792A9}" type="parTrans" cxnId="{1ECFFFFF-75B9-47E1-8801-27E2811B28B8}">
      <dgm:prSet/>
      <dgm:spPr/>
      <dgm:t>
        <a:bodyPr/>
        <a:lstStyle/>
        <a:p>
          <a:endParaRPr lang="es-ES" sz="2000"/>
        </a:p>
      </dgm:t>
    </dgm:pt>
    <dgm:pt modelId="{ABEB9096-465E-4A78-BE51-CA1F069059BA}" type="sibTrans" cxnId="{1ECFFFFF-75B9-47E1-8801-27E2811B28B8}">
      <dgm:prSet/>
      <dgm:spPr/>
      <dgm:t>
        <a:bodyPr/>
        <a:lstStyle/>
        <a:p>
          <a:endParaRPr lang="es-ES" sz="2000"/>
        </a:p>
      </dgm:t>
    </dgm:pt>
    <dgm:pt modelId="{C6EB9C3A-40D2-4C95-AB23-C7330F7B9060}">
      <dgm:prSet custT="1"/>
      <dgm:spPr>
        <a:solidFill>
          <a:srgbClr val="EBF9EB"/>
        </a:solidFill>
      </dgm:spPr>
      <dgm:t>
        <a:bodyPr/>
        <a:lstStyle/>
        <a:p>
          <a:r>
            <a:rPr lang="en-US" sz="2000" b="1" noProof="0" dirty="0" err="1">
              <a:solidFill>
                <a:schemeClr val="accent5">
                  <a:lumMod val="50000"/>
                </a:schemeClr>
              </a:solidFill>
            </a:rPr>
            <a:t>Auswirkungen</a:t>
          </a:r>
          <a:r>
            <a:rPr lang="en-US" sz="2000" b="1" noProof="0" dirty="0">
              <a:solidFill>
                <a:schemeClr val="accent5">
                  <a:lumMod val="50000"/>
                </a:schemeClr>
              </a:solidFill>
            </a:rPr>
            <a:t> der VERSÖHNUNG</a:t>
          </a:r>
          <a:endParaRPr lang="en-US" sz="2000" noProof="0" dirty="0">
            <a:solidFill>
              <a:schemeClr val="accent5">
                <a:lumMod val="50000"/>
              </a:schemeClr>
            </a:solidFill>
          </a:endParaRPr>
        </a:p>
      </dgm:t>
    </dgm:pt>
    <dgm:pt modelId="{2B2E5963-BF2D-4172-9CAA-0CD3AF7CA815}" type="parTrans" cxnId="{0A0C5C14-B39F-41DD-BD65-540B3D698456}">
      <dgm:prSet/>
      <dgm:spPr/>
      <dgm:t>
        <a:bodyPr/>
        <a:lstStyle/>
        <a:p>
          <a:endParaRPr lang="es-ES" sz="2000"/>
        </a:p>
      </dgm:t>
    </dgm:pt>
    <dgm:pt modelId="{32AC770E-ADA0-42F4-99B7-E050FBC2B13C}" type="sibTrans" cxnId="{0A0C5C14-B39F-41DD-BD65-540B3D698456}">
      <dgm:prSet/>
      <dgm:spPr/>
      <dgm:t>
        <a:bodyPr/>
        <a:lstStyle/>
        <a:p>
          <a:endParaRPr lang="es-ES" sz="2000"/>
        </a:p>
      </dgm:t>
    </dgm:pt>
    <dgm:pt modelId="{3BAE1DE2-EF26-489D-804B-41DA4B703748}">
      <dgm:prSet custT="1"/>
      <dgm:spPr>
        <a:solidFill>
          <a:srgbClr val="FFF9E5"/>
        </a:solidFill>
      </dgm:spPr>
      <dgm:t>
        <a:bodyPr/>
        <a:lstStyle/>
        <a:p>
          <a:r>
            <a:rPr lang="en-US" sz="2000" b="1" noProof="0" dirty="0">
              <a:solidFill>
                <a:schemeClr val="accent6">
                  <a:lumMod val="50000"/>
                </a:schemeClr>
              </a:solidFill>
            </a:rPr>
            <a:t>Von </a:t>
          </a:r>
          <a:r>
            <a:rPr lang="en-US" sz="2000" b="1" noProof="0" dirty="0" err="1">
              <a:solidFill>
                <a:schemeClr val="accent6">
                  <a:lumMod val="50000"/>
                </a:schemeClr>
              </a:solidFill>
            </a:rPr>
            <a:t>Übeltätern</a:t>
          </a:r>
          <a:r>
            <a:rPr lang="en-US" sz="2000" b="1" noProof="0" dirty="0">
              <a:solidFill>
                <a:schemeClr val="accent6">
                  <a:lumMod val="50000"/>
                </a:schemeClr>
              </a:solidFill>
            </a:rPr>
            <a:t> </a:t>
          </a:r>
          <a:r>
            <a:rPr lang="en-US" sz="2000" b="1" noProof="0" dirty="0" err="1">
              <a:solidFill>
                <a:schemeClr val="accent6">
                  <a:lumMod val="50000"/>
                </a:schemeClr>
              </a:solidFill>
            </a:rPr>
            <a:t>zu</a:t>
          </a:r>
          <a:r>
            <a:rPr lang="en-US" sz="2000" b="1" noProof="0" dirty="0">
              <a:solidFill>
                <a:schemeClr val="accent6">
                  <a:lumMod val="50000"/>
                </a:schemeClr>
              </a:solidFill>
            </a:rPr>
            <a:t> </a:t>
          </a:r>
          <a:r>
            <a:rPr lang="en-US" sz="2000" b="1" noProof="0" dirty="0" err="1">
              <a:solidFill>
                <a:schemeClr val="accent6">
                  <a:lumMod val="50000"/>
                </a:schemeClr>
              </a:solidFill>
            </a:rPr>
            <a:t>Heiligen</a:t>
          </a:r>
          <a:br>
            <a:rPr lang="en-US" sz="2000" b="1" noProof="0" dirty="0">
              <a:solidFill>
                <a:schemeClr val="accent6">
                  <a:lumMod val="50000"/>
                </a:schemeClr>
              </a:solidFill>
            </a:rPr>
          </a:br>
          <a:r>
            <a:rPr lang="en-US" sz="2000" b="1" noProof="0" dirty="0">
              <a:solidFill>
                <a:schemeClr val="accent6">
                  <a:lumMod val="50000"/>
                </a:schemeClr>
              </a:solidFill>
            </a:rPr>
            <a:t>(Kol. 1,21-22)</a:t>
          </a:r>
          <a:endParaRPr lang="en-US" sz="2000" noProof="0" dirty="0">
            <a:solidFill>
              <a:schemeClr val="accent6">
                <a:lumMod val="50000"/>
              </a:schemeClr>
            </a:solidFill>
          </a:endParaRPr>
        </a:p>
      </dgm:t>
    </dgm:pt>
    <dgm:pt modelId="{ABB70376-3506-4004-BB7A-E7699B7D58CC}" type="parTrans" cxnId="{B80D55D7-46C9-48A2-B97B-AF37B21646A7}">
      <dgm:prSet/>
      <dgm:spPr/>
      <dgm:t>
        <a:bodyPr/>
        <a:lstStyle/>
        <a:p>
          <a:endParaRPr lang="es-ES" sz="2000"/>
        </a:p>
      </dgm:t>
    </dgm:pt>
    <dgm:pt modelId="{F613E692-F8DE-452F-996A-F20DA9D2E860}" type="sibTrans" cxnId="{B80D55D7-46C9-48A2-B97B-AF37B21646A7}">
      <dgm:prSet/>
      <dgm:spPr/>
      <dgm:t>
        <a:bodyPr/>
        <a:lstStyle/>
        <a:p>
          <a:endParaRPr lang="es-ES" sz="2000"/>
        </a:p>
      </dgm:t>
    </dgm:pt>
    <dgm:pt modelId="{C16414FA-EEEE-4039-92CE-9F255A81B115}">
      <dgm:prSet custT="1"/>
      <dgm:spPr>
        <a:solidFill>
          <a:srgbClr val="FFF9E5"/>
        </a:solidFill>
      </dgm:spPr>
      <dgm:t>
        <a:bodyPr/>
        <a:lstStyle/>
        <a:p>
          <a:r>
            <a:rPr lang="de-DE" sz="2000" b="1" noProof="0" dirty="0">
              <a:solidFill>
                <a:schemeClr val="accent6">
                  <a:lumMod val="50000"/>
                </a:schemeClr>
              </a:solidFill>
            </a:rPr>
            <a:t>Gegründet und standhaft (Kol. 1,23)</a:t>
          </a:r>
          <a:endParaRPr lang="en-US" sz="2000" noProof="0" dirty="0">
            <a:solidFill>
              <a:schemeClr val="accent6">
                <a:lumMod val="50000"/>
              </a:schemeClr>
            </a:solidFill>
          </a:endParaRPr>
        </a:p>
      </dgm:t>
    </dgm:pt>
    <dgm:pt modelId="{1AE64D7D-9E60-47B4-B4FA-4F721A35C82C}" type="parTrans" cxnId="{A2A9A833-4F50-4D1C-A3BF-1080FE64870B}">
      <dgm:prSet/>
      <dgm:spPr/>
      <dgm:t>
        <a:bodyPr/>
        <a:lstStyle/>
        <a:p>
          <a:endParaRPr lang="es-ES" sz="2000"/>
        </a:p>
      </dgm:t>
    </dgm:pt>
    <dgm:pt modelId="{82C6576C-4148-43DF-9638-0A6723EAC5AB}" type="sibTrans" cxnId="{A2A9A833-4F50-4D1C-A3BF-1080FE64870B}">
      <dgm:prSet/>
      <dgm:spPr/>
      <dgm:t>
        <a:bodyPr/>
        <a:lstStyle/>
        <a:p>
          <a:endParaRPr lang="es-ES" sz="2000"/>
        </a:p>
      </dgm:t>
    </dgm:pt>
    <dgm:pt modelId="{D5E99C61-860C-4D52-86CC-F9D3A3CB1EF4}">
      <dgm:prSet custT="1"/>
      <dgm:spPr>
        <a:solidFill>
          <a:srgbClr val="EBF9EB"/>
        </a:solidFill>
      </dgm:spPr>
      <dgm:t>
        <a:bodyPr/>
        <a:lstStyle/>
        <a:p>
          <a:r>
            <a:rPr lang="en-US" sz="2000" b="1" noProof="0" dirty="0">
              <a:solidFill>
                <a:schemeClr val="accent5">
                  <a:lumMod val="50000"/>
                </a:schemeClr>
              </a:solidFill>
            </a:rPr>
            <a:t>HOFFNUNG</a:t>
          </a:r>
          <a:endParaRPr lang="en-US" sz="2000" noProof="0" dirty="0">
            <a:solidFill>
              <a:schemeClr val="accent5">
                <a:lumMod val="50000"/>
              </a:schemeClr>
            </a:solidFill>
          </a:endParaRPr>
        </a:p>
      </dgm:t>
    </dgm:pt>
    <dgm:pt modelId="{75638FE9-457E-4AB7-996F-C9F7E48AFA92}" type="parTrans" cxnId="{9B58C777-C88E-4F6D-87F1-FCBAA4E88256}">
      <dgm:prSet/>
      <dgm:spPr/>
      <dgm:t>
        <a:bodyPr/>
        <a:lstStyle/>
        <a:p>
          <a:endParaRPr lang="es-ES" sz="2000"/>
        </a:p>
      </dgm:t>
    </dgm:pt>
    <dgm:pt modelId="{6A24271A-64FD-42BC-9715-F9E74BC31B5B}" type="sibTrans" cxnId="{9B58C777-C88E-4F6D-87F1-FCBAA4E88256}">
      <dgm:prSet/>
      <dgm:spPr/>
      <dgm:t>
        <a:bodyPr/>
        <a:lstStyle/>
        <a:p>
          <a:endParaRPr lang="es-ES" sz="2000"/>
        </a:p>
      </dgm:t>
    </dgm:pt>
    <dgm:pt modelId="{0F28A5C7-48AD-4A71-9514-E5D37C9E72F6}">
      <dgm:prSet custT="1"/>
      <dgm:spPr>
        <a:solidFill>
          <a:srgbClr val="FFF9E5"/>
        </a:solidFill>
      </dgm:spPr>
      <dgm:t>
        <a:bodyPr/>
        <a:lstStyle/>
        <a:p>
          <a:r>
            <a:rPr lang="en-US" sz="2000" b="1" noProof="0" dirty="0">
              <a:solidFill>
                <a:schemeClr val="accent6">
                  <a:lumMod val="50000"/>
                </a:schemeClr>
              </a:solidFill>
            </a:rPr>
            <a:t>Hoffnung </a:t>
          </a:r>
          <a:r>
            <a:rPr lang="en-US" sz="2000" b="1" noProof="0" dirty="0" err="1">
              <a:solidFill>
                <a:schemeClr val="accent6">
                  <a:lumMod val="50000"/>
                </a:schemeClr>
              </a:solidFill>
            </a:rPr>
            <a:t>bringen</a:t>
          </a:r>
          <a:r>
            <a:rPr lang="en-US" sz="2000" b="1" noProof="0" dirty="0">
              <a:solidFill>
                <a:schemeClr val="accent6">
                  <a:lumMod val="50000"/>
                </a:schemeClr>
              </a:solidFill>
            </a:rPr>
            <a:t> </a:t>
          </a:r>
          <a:br>
            <a:rPr lang="en-US" sz="2000" b="1" noProof="0" dirty="0">
              <a:solidFill>
                <a:schemeClr val="accent6">
                  <a:lumMod val="50000"/>
                </a:schemeClr>
              </a:solidFill>
            </a:rPr>
          </a:br>
          <a:r>
            <a:rPr lang="en-US" sz="2000" b="1" noProof="0" dirty="0">
              <a:solidFill>
                <a:schemeClr val="accent6">
                  <a:lumMod val="50000"/>
                </a:schemeClr>
              </a:solidFill>
            </a:rPr>
            <a:t>(Kol. 1,24-25)</a:t>
          </a:r>
          <a:endParaRPr lang="en-US" sz="2000" noProof="0" dirty="0">
            <a:solidFill>
              <a:schemeClr val="accent6">
                <a:lumMod val="50000"/>
              </a:schemeClr>
            </a:solidFill>
          </a:endParaRPr>
        </a:p>
      </dgm:t>
    </dgm:pt>
    <dgm:pt modelId="{22CCBC9C-2E38-4051-AF5A-D9845FC20E4C}" type="parTrans" cxnId="{7ADE0061-2723-428D-B45F-CF916F1071F2}">
      <dgm:prSet/>
      <dgm:spPr/>
      <dgm:t>
        <a:bodyPr/>
        <a:lstStyle/>
        <a:p>
          <a:endParaRPr lang="es-ES" sz="2000"/>
        </a:p>
      </dgm:t>
    </dgm:pt>
    <dgm:pt modelId="{228C021B-ED19-436E-9011-688C17F3A87C}" type="sibTrans" cxnId="{7ADE0061-2723-428D-B45F-CF916F1071F2}">
      <dgm:prSet/>
      <dgm:spPr/>
      <dgm:t>
        <a:bodyPr/>
        <a:lstStyle/>
        <a:p>
          <a:endParaRPr lang="es-ES" sz="2000"/>
        </a:p>
      </dgm:t>
    </dgm:pt>
    <dgm:pt modelId="{6DB33EA5-EFAC-4E3B-9AA2-AA02E9CB687B}">
      <dgm:prSet custT="1"/>
      <dgm:spPr>
        <a:solidFill>
          <a:srgbClr val="FFF9E5"/>
        </a:solidFill>
      </dgm:spPr>
      <dgm:t>
        <a:bodyPr/>
        <a:lstStyle/>
        <a:p>
          <a:r>
            <a:rPr lang="de-DE" sz="2000" b="1" noProof="0" dirty="0">
              <a:solidFill>
                <a:schemeClr val="accent6">
                  <a:lumMod val="50000"/>
                </a:schemeClr>
              </a:solidFill>
            </a:rPr>
            <a:t>Das Geheimnis GOTTES </a:t>
          </a:r>
          <a:br>
            <a:rPr lang="de-DE" sz="2000" b="1" noProof="0" dirty="0">
              <a:solidFill>
                <a:schemeClr val="accent6">
                  <a:lumMod val="50000"/>
                </a:schemeClr>
              </a:solidFill>
            </a:rPr>
          </a:br>
          <a:r>
            <a:rPr lang="de-DE" sz="2000" b="1" noProof="0" dirty="0">
              <a:solidFill>
                <a:schemeClr val="accent6">
                  <a:lumMod val="50000"/>
                </a:schemeClr>
              </a:solidFill>
            </a:rPr>
            <a:t>(Kol. 1,26-27)</a:t>
          </a:r>
          <a:endParaRPr lang="en-US" sz="2000" noProof="0" dirty="0">
            <a:solidFill>
              <a:schemeClr val="accent6">
                <a:lumMod val="50000"/>
              </a:schemeClr>
            </a:solidFill>
          </a:endParaRPr>
        </a:p>
      </dgm:t>
    </dgm:pt>
    <dgm:pt modelId="{78145FDD-009D-4B1E-8031-2E183AD217FC}" type="parTrans" cxnId="{8DD33CF3-FAE9-407A-BF27-E42482A862A1}">
      <dgm:prSet/>
      <dgm:spPr/>
      <dgm:t>
        <a:bodyPr/>
        <a:lstStyle/>
        <a:p>
          <a:endParaRPr lang="es-ES" sz="2000"/>
        </a:p>
      </dgm:t>
    </dgm:pt>
    <dgm:pt modelId="{AF7E73FB-1B88-4C82-ABE2-E39D54C70D7E}" type="sibTrans" cxnId="{8DD33CF3-FAE9-407A-BF27-E42482A862A1}">
      <dgm:prSet/>
      <dgm:spPr/>
      <dgm:t>
        <a:bodyPr/>
        <a:lstStyle/>
        <a:p>
          <a:endParaRPr lang="es-ES" sz="2000"/>
        </a:p>
      </dgm:t>
    </dgm:pt>
    <dgm:pt modelId="{B7E16108-19E8-4CCA-BEA2-EA0EA25D581C}">
      <dgm:prSet custT="1"/>
      <dgm:spPr>
        <a:solidFill>
          <a:srgbClr val="EBF9EB"/>
        </a:solidFill>
      </dgm:spPr>
      <dgm:t>
        <a:bodyPr/>
        <a:lstStyle/>
        <a:p>
          <a:r>
            <a:rPr lang="en-US" sz="2000" b="1" noProof="0" dirty="0">
              <a:solidFill>
                <a:schemeClr val="accent5">
                  <a:lumMod val="50000"/>
                </a:schemeClr>
              </a:solidFill>
            </a:rPr>
            <a:t>Die Kraft des EVANGELIUMS</a:t>
          </a:r>
          <a:endParaRPr lang="en-US" sz="2000" noProof="0" dirty="0">
            <a:solidFill>
              <a:schemeClr val="accent5">
                <a:lumMod val="50000"/>
              </a:schemeClr>
            </a:solidFill>
          </a:endParaRPr>
        </a:p>
      </dgm:t>
    </dgm:pt>
    <dgm:pt modelId="{4194F134-5287-4744-A04D-2F4D4DD53499}" type="parTrans" cxnId="{EE51E876-0C18-470B-AB50-6CF505C58455}">
      <dgm:prSet/>
      <dgm:spPr/>
      <dgm:t>
        <a:bodyPr/>
        <a:lstStyle/>
        <a:p>
          <a:endParaRPr lang="es-ES" sz="2000"/>
        </a:p>
      </dgm:t>
    </dgm:pt>
    <dgm:pt modelId="{CEC8CA43-1494-4615-A521-C340E4523254}" type="sibTrans" cxnId="{EE51E876-0C18-470B-AB50-6CF505C58455}">
      <dgm:prSet/>
      <dgm:spPr/>
      <dgm:t>
        <a:bodyPr/>
        <a:lstStyle/>
        <a:p>
          <a:endParaRPr lang="es-ES" sz="2000"/>
        </a:p>
      </dgm:t>
    </dgm:pt>
    <dgm:pt modelId="{85898DA8-429D-48F3-94F0-28C45F16F910}">
      <dgm:prSet custT="1"/>
      <dgm:spPr>
        <a:solidFill>
          <a:srgbClr val="FFF9E5"/>
        </a:solidFill>
      </dgm:spPr>
      <dgm:t>
        <a:bodyPr/>
        <a:lstStyle/>
        <a:p>
          <a:r>
            <a:rPr lang="de-DE" sz="2000" b="1" noProof="0" dirty="0">
              <a:solidFill>
                <a:schemeClr val="accent6">
                  <a:lumMod val="50000"/>
                </a:schemeClr>
              </a:solidFill>
            </a:rPr>
            <a:t>Das EVANGELIUM</a:t>
          </a:r>
          <a:br>
            <a:rPr lang="de-DE" sz="2000" b="1" noProof="0" dirty="0">
              <a:solidFill>
                <a:schemeClr val="accent6">
                  <a:lumMod val="50000"/>
                </a:schemeClr>
              </a:solidFill>
            </a:rPr>
          </a:br>
          <a:r>
            <a:rPr lang="de-DE" sz="2000" b="1" noProof="0" dirty="0">
              <a:solidFill>
                <a:schemeClr val="accent6">
                  <a:lumMod val="50000"/>
                </a:schemeClr>
              </a:solidFill>
            </a:rPr>
            <a:t>verkündigen </a:t>
          </a:r>
          <a:br>
            <a:rPr lang="de-DE" sz="2000" b="1" noProof="0" dirty="0">
              <a:solidFill>
                <a:schemeClr val="accent6">
                  <a:lumMod val="50000"/>
                </a:schemeClr>
              </a:solidFill>
            </a:rPr>
          </a:br>
          <a:r>
            <a:rPr lang="de-DE" sz="2000" b="1" noProof="0" dirty="0">
              <a:solidFill>
                <a:schemeClr val="accent6">
                  <a:lumMod val="50000"/>
                </a:schemeClr>
              </a:solidFill>
            </a:rPr>
            <a:t>(Kol. 1,28-29)</a:t>
          </a:r>
          <a:endParaRPr lang="en-US" sz="2000" noProof="0" dirty="0">
            <a:solidFill>
              <a:schemeClr val="accent6">
                <a:lumMod val="50000"/>
              </a:schemeClr>
            </a:solidFill>
          </a:endParaRPr>
        </a:p>
      </dgm:t>
    </dgm:pt>
    <dgm:pt modelId="{4CEF428B-E01E-4AA2-B1D3-14A57E9F4E66}" type="parTrans" cxnId="{DDA9A99C-ADBA-44F6-A015-CACDAFCCE605}">
      <dgm:prSet/>
      <dgm:spPr/>
      <dgm:t>
        <a:bodyPr/>
        <a:lstStyle/>
        <a:p>
          <a:endParaRPr lang="es-ES" sz="2000"/>
        </a:p>
      </dgm:t>
    </dgm:pt>
    <dgm:pt modelId="{F17E8B94-4628-41C1-83A0-D0C4485700D9}" type="sibTrans" cxnId="{DDA9A99C-ADBA-44F6-A015-CACDAFCCE605}">
      <dgm:prSet/>
      <dgm:spPr/>
      <dgm:t>
        <a:bodyPr/>
        <a:lstStyle/>
        <a:p>
          <a:endParaRPr lang="es-ES" sz="2000"/>
        </a:p>
      </dgm:t>
    </dgm:pt>
    <dgm:pt modelId="{2C40258B-60B4-40B7-A648-1157A4B4F49F}" type="pres">
      <dgm:prSet presAssocID="{7ED3772D-12C2-4147-8B69-BAFE3D2D860C}" presName="hierChild1" presStyleCnt="0">
        <dgm:presLayoutVars>
          <dgm:chPref val="1"/>
          <dgm:dir/>
          <dgm:animOne val="branch"/>
          <dgm:animLvl val="lvl"/>
          <dgm:resizeHandles/>
        </dgm:presLayoutVars>
      </dgm:prSet>
      <dgm:spPr/>
    </dgm:pt>
    <dgm:pt modelId="{D6173784-4B21-48DA-94E3-44F7C687551E}" type="pres">
      <dgm:prSet presAssocID="{3714191B-D0F4-4E91-8397-1E972AB8F7B2}" presName="hierRoot1" presStyleCnt="0"/>
      <dgm:spPr/>
    </dgm:pt>
    <dgm:pt modelId="{D84069B9-291F-419E-9B9F-0EE56308AEBC}" type="pres">
      <dgm:prSet presAssocID="{3714191B-D0F4-4E91-8397-1E972AB8F7B2}" presName="composite" presStyleCnt="0"/>
      <dgm:spPr/>
    </dgm:pt>
    <dgm:pt modelId="{F1AE2792-B86C-492A-B119-4995087A5971}" type="pres">
      <dgm:prSet presAssocID="{3714191B-D0F4-4E91-8397-1E972AB8F7B2}" presName="background" presStyleLbl="node0" presStyleIdx="0" presStyleCnt="1"/>
      <dgm:spPr>
        <a:gradFill flip="none" rotWithShape="1">
          <a:gsLst>
            <a:gs pos="0">
              <a:schemeClr val="accent2">
                <a:lumMod val="60000"/>
                <a:lumOff val="40000"/>
              </a:schemeClr>
            </a:gs>
            <a:gs pos="23000">
              <a:schemeClr val="accent2">
                <a:lumMod val="89000"/>
              </a:schemeClr>
            </a:gs>
            <a:gs pos="69000">
              <a:schemeClr val="accent2">
                <a:lumMod val="75000"/>
              </a:schemeClr>
            </a:gs>
            <a:gs pos="97000">
              <a:schemeClr val="accent2">
                <a:lumMod val="70000"/>
              </a:schemeClr>
            </a:gs>
          </a:gsLst>
          <a:lin ang="2700000" scaled="1"/>
          <a:tileRect/>
        </a:gradFill>
      </dgm:spPr>
    </dgm:pt>
    <dgm:pt modelId="{6773E139-EB40-49F9-9622-632285220E8D}" type="pres">
      <dgm:prSet presAssocID="{3714191B-D0F4-4E91-8397-1E972AB8F7B2}" presName="text" presStyleLbl="fgAcc0" presStyleIdx="0" presStyleCnt="1" custScaleX="596439">
        <dgm:presLayoutVars>
          <dgm:chPref val="3"/>
        </dgm:presLayoutVars>
      </dgm:prSet>
      <dgm:spPr/>
    </dgm:pt>
    <dgm:pt modelId="{06D94596-297C-4FFD-9744-CE98D2E29A69}" type="pres">
      <dgm:prSet presAssocID="{3714191B-D0F4-4E91-8397-1E972AB8F7B2}" presName="hierChild2" presStyleCnt="0"/>
      <dgm:spPr/>
    </dgm:pt>
    <dgm:pt modelId="{FB9A3213-577D-41A5-BEC7-4326E822B0E3}" type="pres">
      <dgm:prSet presAssocID="{2B2E5963-BF2D-4172-9CAA-0CD3AF7CA815}" presName="Name10" presStyleLbl="parChTrans1D2" presStyleIdx="0" presStyleCnt="3"/>
      <dgm:spPr/>
    </dgm:pt>
    <dgm:pt modelId="{2479878E-6EAC-4B83-8643-4B3961A20972}" type="pres">
      <dgm:prSet presAssocID="{C6EB9C3A-40D2-4C95-AB23-C7330F7B9060}" presName="hierRoot2" presStyleCnt="0"/>
      <dgm:spPr/>
    </dgm:pt>
    <dgm:pt modelId="{737DEC86-B399-42D9-AB66-72B922FBF4CB}" type="pres">
      <dgm:prSet presAssocID="{C6EB9C3A-40D2-4C95-AB23-C7330F7B9060}" presName="composite2" presStyleCnt="0"/>
      <dgm:spPr/>
    </dgm:pt>
    <dgm:pt modelId="{1DE0F321-ED5A-41AF-A879-9B818B220EC8}" type="pres">
      <dgm:prSet presAssocID="{C6EB9C3A-40D2-4C95-AB23-C7330F7B9060}" presName="background2" presStyleLbl="node2" presStyleIdx="0" presStyleCnt="3"/>
      <dgm:spPr/>
    </dgm:pt>
    <dgm:pt modelId="{5F8CE53B-4930-4F2C-BA86-5FE3FB31B4CA}" type="pres">
      <dgm:prSet presAssocID="{C6EB9C3A-40D2-4C95-AB23-C7330F7B9060}" presName="text2" presStyleLbl="fgAcc2" presStyleIdx="0" presStyleCnt="3" custScaleX="174385" custLinFactNeighborX="-13509">
        <dgm:presLayoutVars>
          <dgm:chPref val="3"/>
        </dgm:presLayoutVars>
      </dgm:prSet>
      <dgm:spPr/>
    </dgm:pt>
    <dgm:pt modelId="{35C78D1F-A013-4073-B2E8-8821CEBC4307}" type="pres">
      <dgm:prSet presAssocID="{C6EB9C3A-40D2-4C95-AB23-C7330F7B9060}" presName="hierChild3" presStyleCnt="0"/>
      <dgm:spPr/>
    </dgm:pt>
    <dgm:pt modelId="{AF57B7B1-BF62-4559-8623-1FC2CA395D07}" type="pres">
      <dgm:prSet presAssocID="{ABB70376-3506-4004-BB7A-E7699B7D58CC}" presName="Name17" presStyleLbl="parChTrans1D3" presStyleIdx="0" presStyleCnt="5"/>
      <dgm:spPr/>
    </dgm:pt>
    <dgm:pt modelId="{894CC0E4-8969-477F-8EC5-DEAFB74E4064}" type="pres">
      <dgm:prSet presAssocID="{3BAE1DE2-EF26-489D-804B-41DA4B703748}" presName="hierRoot3" presStyleCnt="0"/>
      <dgm:spPr/>
    </dgm:pt>
    <dgm:pt modelId="{887DE6D8-1CDD-4D9B-932D-F156984752DD}" type="pres">
      <dgm:prSet presAssocID="{3BAE1DE2-EF26-489D-804B-41DA4B703748}" presName="composite3" presStyleCnt="0"/>
      <dgm:spPr/>
    </dgm:pt>
    <dgm:pt modelId="{702217B5-9891-4E57-986B-E40E5930A3B1}" type="pres">
      <dgm:prSet presAssocID="{3BAE1DE2-EF26-489D-804B-41DA4B703748}" presName="background3" presStyleLbl="node3" presStyleIdx="0" presStyleCnt="5"/>
      <dgm:spPr/>
    </dgm:pt>
    <dgm:pt modelId="{A28B493A-7E10-44B3-A290-EE45FDF33000}" type="pres">
      <dgm:prSet presAssocID="{3BAE1DE2-EF26-489D-804B-41DA4B703748}" presName="text3" presStyleLbl="fgAcc3" presStyleIdx="0" presStyleCnt="5" custScaleX="127743" custScaleY="158000" custLinFactNeighborX="-13509">
        <dgm:presLayoutVars>
          <dgm:chPref val="3"/>
        </dgm:presLayoutVars>
      </dgm:prSet>
      <dgm:spPr/>
    </dgm:pt>
    <dgm:pt modelId="{CE0C6AB2-B7F9-4E27-B71D-B491D1F9D2E1}" type="pres">
      <dgm:prSet presAssocID="{3BAE1DE2-EF26-489D-804B-41DA4B703748}" presName="hierChild4" presStyleCnt="0"/>
      <dgm:spPr/>
    </dgm:pt>
    <dgm:pt modelId="{186120EB-0E3F-49B7-B893-7F541A2AD648}" type="pres">
      <dgm:prSet presAssocID="{1AE64D7D-9E60-47B4-B4FA-4F721A35C82C}" presName="Name17" presStyleLbl="parChTrans1D3" presStyleIdx="1" presStyleCnt="5"/>
      <dgm:spPr/>
    </dgm:pt>
    <dgm:pt modelId="{989A2651-5664-484B-B406-951A301189D4}" type="pres">
      <dgm:prSet presAssocID="{C16414FA-EEEE-4039-92CE-9F255A81B115}" presName="hierRoot3" presStyleCnt="0"/>
      <dgm:spPr/>
    </dgm:pt>
    <dgm:pt modelId="{E41B6B65-7D65-4F70-91CF-B7C2B5A76256}" type="pres">
      <dgm:prSet presAssocID="{C16414FA-EEEE-4039-92CE-9F255A81B115}" presName="composite3" presStyleCnt="0"/>
      <dgm:spPr/>
    </dgm:pt>
    <dgm:pt modelId="{43BEDBA9-8DED-4279-B5CB-884CA4ACCA90}" type="pres">
      <dgm:prSet presAssocID="{C16414FA-EEEE-4039-92CE-9F255A81B115}" presName="background3" presStyleLbl="node3" presStyleIdx="1" presStyleCnt="5"/>
      <dgm:spPr/>
    </dgm:pt>
    <dgm:pt modelId="{0A69DB5D-A393-4126-8F6F-FF1C0CAFEB80}" type="pres">
      <dgm:prSet presAssocID="{C16414FA-EEEE-4039-92CE-9F255A81B115}" presName="text3" presStyleLbl="fgAcc3" presStyleIdx="1" presStyleCnt="5" custScaleX="127743" custScaleY="158000" custLinFactNeighborX="-13509">
        <dgm:presLayoutVars>
          <dgm:chPref val="3"/>
        </dgm:presLayoutVars>
      </dgm:prSet>
      <dgm:spPr/>
    </dgm:pt>
    <dgm:pt modelId="{5BA95C8F-6134-42BB-8EAE-15A8937F3242}" type="pres">
      <dgm:prSet presAssocID="{C16414FA-EEEE-4039-92CE-9F255A81B115}" presName="hierChild4" presStyleCnt="0"/>
      <dgm:spPr/>
    </dgm:pt>
    <dgm:pt modelId="{C6CF9F68-E152-41CE-B112-84CC5265A4C8}" type="pres">
      <dgm:prSet presAssocID="{75638FE9-457E-4AB7-996F-C9F7E48AFA92}" presName="Name10" presStyleLbl="parChTrans1D2" presStyleIdx="1" presStyleCnt="3"/>
      <dgm:spPr/>
    </dgm:pt>
    <dgm:pt modelId="{08459364-841E-4C9D-A710-1210EEF519FB}" type="pres">
      <dgm:prSet presAssocID="{D5E99C61-860C-4D52-86CC-F9D3A3CB1EF4}" presName="hierRoot2" presStyleCnt="0"/>
      <dgm:spPr/>
    </dgm:pt>
    <dgm:pt modelId="{A358FB81-7E80-4580-BB5F-CF5CE906637B}" type="pres">
      <dgm:prSet presAssocID="{D5E99C61-860C-4D52-86CC-F9D3A3CB1EF4}" presName="composite2" presStyleCnt="0"/>
      <dgm:spPr/>
    </dgm:pt>
    <dgm:pt modelId="{B0D99446-D4AE-4ECA-9303-B4991C445B03}" type="pres">
      <dgm:prSet presAssocID="{D5E99C61-860C-4D52-86CC-F9D3A3CB1EF4}" presName="background2" presStyleLbl="node2" presStyleIdx="1" presStyleCnt="3"/>
      <dgm:spPr/>
    </dgm:pt>
    <dgm:pt modelId="{4CF9B54D-AC20-484F-A70F-62C766126C32}" type="pres">
      <dgm:prSet presAssocID="{D5E99C61-860C-4D52-86CC-F9D3A3CB1EF4}" presName="text2" presStyleLbl="fgAcc2" presStyleIdx="1" presStyleCnt="3" custScaleX="174385">
        <dgm:presLayoutVars>
          <dgm:chPref val="3"/>
        </dgm:presLayoutVars>
      </dgm:prSet>
      <dgm:spPr/>
    </dgm:pt>
    <dgm:pt modelId="{A93A5096-47C0-4E9A-BB6D-6306175AA1FB}" type="pres">
      <dgm:prSet presAssocID="{D5E99C61-860C-4D52-86CC-F9D3A3CB1EF4}" presName="hierChild3" presStyleCnt="0"/>
      <dgm:spPr/>
    </dgm:pt>
    <dgm:pt modelId="{3E82FDEE-DA44-4ED5-B21E-70193B3A54F9}" type="pres">
      <dgm:prSet presAssocID="{22CCBC9C-2E38-4051-AF5A-D9845FC20E4C}" presName="Name17" presStyleLbl="parChTrans1D3" presStyleIdx="2" presStyleCnt="5"/>
      <dgm:spPr/>
    </dgm:pt>
    <dgm:pt modelId="{5D2EC510-FAF0-4EC7-8FD2-6C63F8A927C9}" type="pres">
      <dgm:prSet presAssocID="{0F28A5C7-48AD-4A71-9514-E5D37C9E72F6}" presName="hierRoot3" presStyleCnt="0"/>
      <dgm:spPr/>
    </dgm:pt>
    <dgm:pt modelId="{A7D8693F-DE77-4F1A-AD10-B46A9D42396B}" type="pres">
      <dgm:prSet presAssocID="{0F28A5C7-48AD-4A71-9514-E5D37C9E72F6}" presName="composite3" presStyleCnt="0"/>
      <dgm:spPr/>
    </dgm:pt>
    <dgm:pt modelId="{1C97EA1C-DD2A-4FC5-A4AC-0C822779E2A8}" type="pres">
      <dgm:prSet presAssocID="{0F28A5C7-48AD-4A71-9514-E5D37C9E72F6}" presName="background3" presStyleLbl="node3" presStyleIdx="2" presStyleCnt="5"/>
      <dgm:spPr/>
    </dgm:pt>
    <dgm:pt modelId="{19FCCEAD-185D-41F6-A1E6-5348EC4DE0D3}" type="pres">
      <dgm:prSet presAssocID="{0F28A5C7-48AD-4A71-9514-E5D37C9E72F6}" presName="text3" presStyleLbl="fgAcc3" presStyleIdx="2" presStyleCnt="5" custScaleX="127743" custScaleY="158000">
        <dgm:presLayoutVars>
          <dgm:chPref val="3"/>
        </dgm:presLayoutVars>
      </dgm:prSet>
      <dgm:spPr/>
    </dgm:pt>
    <dgm:pt modelId="{246D3DFF-64A5-4AA1-A625-ED4FD1F9D37B}" type="pres">
      <dgm:prSet presAssocID="{0F28A5C7-48AD-4A71-9514-E5D37C9E72F6}" presName="hierChild4" presStyleCnt="0"/>
      <dgm:spPr/>
    </dgm:pt>
    <dgm:pt modelId="{67CB5E3A-D96E-4C5A-85AC-321C3C3EB9ED}" type="pres">
      <dgm:prSet presAssocID="{78145FDD-009D-4B1E-8031-2E183AD217FC}" presName="Name17" presStyleLbl="parChTrans1D3" presStyleIdx="3" presStyleCnt="5"/>
      <dgm:spPr/>
    </dgm:pt>
    <dgm:pt modelId="{BB44F7B0-E6E2-4748-A17E-5C27FB459F1E}" type="pres">
      <dgm:prSet presAssocID="{6DB33EA5-EFAC-4E3B-9AA2-AA02E9CB687B}" presName="hierRoot3" presStyleCnt="0"/>
      <dgm:spPr/>
    </dgm:pt>
    <dgm:pt modelId="{3F8D2CFB-AFC3-438F-94AC-4B0DD28E50D1}" type="pres">
      <dgm:prSet presAssocID="{6DB33EA5-EFAC-4E3B-9AA2-AA02E9CB687B}" presName="composite3" presStyleCnt="0"/>
      <dgm:spPr/>
    </dgm:pt>
    <dgm:pt modelId="{B02ACB1A-363A-4CB4-8E9B-39E85E01A57C}" type="pres">
      <dgm:prSet presAssocID="{6DB33EA5-EFAC-4E3B-9AA2-AA02E9CB687B}" presName="background3" presStyleLbl="node3" presStyleIdx="3" presStyleCnt="5"/>
      <dgm:spPr/>
    </dgm:pt>
    <dgm:pt modelId="{7FF6FCAD-9CF7-483E-9D06-14A1EDCA15C0}" type="pres">
      <dgm:prSet presAssocID="{6DB33EA5-EFAC-4E3B-9AA2-AA02E9CB687B}" presName="text3" presStyleLbl="fgAcc3" presStyleIdx="3" presStyleCnt="5" custScaleX="127743" custScaleY="158000">
        <dgm:presLayoutVars>
          <dgm:chPref val="3"/>
        </dgm:presLayoutVars>
      </dgm:prSet>
      <dgm:spPr/>
    </dgm:pt>
    <dgm:pt modelId="{EA0FE5F9-BB78-4457-B4B0-7D892C08EAAA}" type="pres">
      <dgm:prSet presAssocID="{6DB33EA5-EFAC-4E3B-9AA2-AA02E9CB687B}" presName="hierChild4" presStyleCnt="0"/>
      <dgm:spPr/>
    </dgm:pt>
    <dgm:pt modelId="{FC73E9DE-EA36-4AD1-A2D9-E9C1DD47F9DE}" type="pres">
      <dgm:prSet presAssocID="{4194F134-5287-4744-A04D-2F4D4DD53499}" presName="Name10" presStyleLbl="parChTrans1D2" presStyleIdx="2" presStyleCnt="3"/>
      <dgm:spPr/>
    </dgm:pt>
    <dgm:pt modelId="{04EFF670-1891-411D-9AC8-F6DE2873B207}" type="pres">
      <dgm:prSet presAssocID="{B7E16108-19E8-4CCA-BEA2-EA0EA25D581C}" presName="hierRoot2" presStyleCnt="0"/>
      <dgm:spPr/>
    </dgm:pt>
    <dgm:pt modelId="{75339DC9-297E-4624-B3B8-9FE90B9E3417}" type="pres">
      <dgm:prSet presAssocID="{B7E16108-19E8-4CCA-BEA2-EA0EA25D581C}" presName="composite2" presStyleCnt="0"/>
      <dgm:spPr/>
    </dgm:pt>
    <dgm:pt modelId="{CBFFB407-C583-4B58-96BA-C44E032E75B1}" type="pres">
      <dgm:prSet presAssocID="{B7E16108-19E8-4CCA-BEA2-EA0EA25D581C}" presName="background2" presStyleLbl="node2" presStyleIdx="2" presStyleCnt="3"/>
      <dgm:spPr/>
    </dgm:pt>
    <dgm:pt modelId="{4F16E98A-E57A-4D0C-BECE-A7A5AE2FB5AE}" type="pres">
      <dgm:prSet presAssocID="{B7E16108-19E8-4CCA-BEA2-EA0EA25D581C}" presName="text2" presStyleLbl="fgAcc2" presStyleIdx="2" presStyleCnt="3" custScaleX="174385" custLinFactNeighborX="14931">
        <dgm:presLayoutVars>
          <dgm:chPref val="3"/>
        </dgm:presLayoutVars>
      </dgm:prSet>
      <dgm:spPr/>
    </dgm:pt>
    <dgm:pt modelId="{3862689B-1F73-4309-A04E-D58E1956680F}" type="pres">
      <dgm:prSet presAssocID="{B7E16108-19E8-4CCA-BEA2-EA0EA25D581C}" presName="hierChild3" presStyleCnt="0"/>
      <dgm:spPr/>
    </dgm:pt>
    <dgm:pt modelId="{57674F88-D2B1-45B7-B572-E2764ED1DB23}" type="pres">
      <dgm:prSet presAssocID="{4CEF428B-E01E-4AA2-B1D3-14A57E9F4E66}" presName="Name17" presStyleLbl="parChTrans1D3" presStyleIdx="4" presStyleCnt="5"/>
      <dgm:spPr/>
    </dgm:pt>
    <dgm:pt modelId="{3A9A570D-F9E8-4677-B9D6-08A369A58CC3}" type="pres">
      <dgm:prSet presAssocID="{85898DA8-429D-48F3-94F0-28C45F16F910}" presName="hierRoot3" presStyleCnt="0"/>
      <dgm:spPr/>
    </dgm:pt>
    <dgm:pt modelId="{8D0D94B2-1911-4677-9A5C-8D11E0AD814E}" type="pres">
      <dgm:prSet presAssocID="{85898DA8-429D-48F3-94F0-28C45F16F910}" presName="composite3" presStyleCnt="0"/>
      <dgm:spPr/>
    </dgm:pt>
    <dgm:pt modelId="{F8F5BE52-68D2-47B8-B49A-551BF9B43FBC}" type="pres">
      <dgm:prSet presAssocID="{85898DA8-429D-48F3-94F0-28C45F16F910}" presName="background3" presStyleLbl="node3" presStyleIdx="4" presStyleCnt="5"/>
      <dgm:spPr/>
    </dgm:pt>
    <dgm:pt modelId="{EBF089D4-C2A0-4206-A85F-A8DA289472AC}" type="pres">
      <dgm:prSet presAssocID="{85898DA8-429D-48F3-94F0-28C45F16F910}" presName="text3" presStyleLbl="fgAcc3" presStyleIdx="4" presStyleCnt="5" custScaleX="169815" custScaleY="158000" custLinFactNeighborX="14931">
        <dgm:presLayoutVars>
          <dgm:chPref val="3"/>
        </dgm:presLayoutVars>
      </dgm:prSet>
      <dgm:spPr/>
    </dgm:pt>
    <dgm:pt modelId="{31D8BA07-2B67-4469-A5F6-851B1850B96A}" type="pres">
      <dgm:prSet presAssocID="{85898DA8-429D-48F3-94F0-28C45F16F910}" presName="hierChild4" presStyleCnt="0"/>
      <dgm:spPr/>
    </dgm:pt>
  </dgm:ptLst>
  <dgm:cxnLst>
    <dgm:cxn modelId="{6315CE04-C587-4CA9-8C12-ADD5CFC65059}" type="presOf" srcId="{C16414FA-EEEE-4039-92CE-9F255A81B115}" destId="{0A69DB5D-A393-4126-8F6F-FF1C0CAFEB80}" srcOrd="0" destOrd="0" presId="urn:microsoft.com/office/officeart/2005/8/layout/hierarchy1"/>
    <dgm:cxn modelId="{9CD86505-F750-4644-8953-56BA2B53F64D}" type="presOf" srcId="{3BAE1DE2-EF26-489D-804B-41DA4B703748}" destId="{A28B493A-7E10-44B3-A290-EE45FDF33000}" srcOrd="0" destOrd="0" presId="urn:microsoft.com/office/officeart/2005/8/layout/hierarchy1"/>
    <dgm:cxn modelId="{0A0C5C14-B39F-41DD-BD65-540B3D698456}" srcId="{3714191B-D0F4-4E91-8397-1E972AB8F7B2}" destId="{C6EB9C3A-40D2-4C95-AB23-C7330F7B9060}" srcOrd="0" destOrd="0" parTransId="{2B2E5963-BF2D-4172-9CAA-0CD3AF7CA815}" sibTransId="{32AC770E-ADA0-42F4-99B7-E050FBC2B13C}"/>
    <dgm:cxn modelId="{4F3C1A17-212B-4611-9522-3B5AAF94D774}" type="presOf" srcId="{4CEF428B-E01E-4AA2-B1D3-14A57E9F4E66}" destId="{57674F88-D2B1-45B7-B572-E2764ED1DB23}" srcOrd="0" destOrd="0" presId="urn:microsoft.com/office/officeart/2005/8/layout/hierarchy1"/>
    <dgm:cxn modelId="{DEB95924-43FC-43F2-AAE0-5D0A209785E6}" type="presOf" srcId="{2B2E5963-BF2D-4172-9CAA-0CD3AF7CA815}" destId="{FB9A3213-577D-41A5-BEC7-4326E822B0E3}" srcOrd="0" destOrd="0" presId="urn:microsoft.com/office/officeart/2005/8/layout/hierarchy1"/>
    <dgm:cxn modelId="{8B51E52D-BCE7-467F-99FB-C4494526CC09}" type="presOf" srcId="{C6EB9C3A-40D2-4C95-AB23-C7330F7B9060}" destId="{5F8CE53B-4930-4F2C-BA86-5FE3FB31B4CA}" srcOrd="0" destOrd="0" presId="urn:microsoft.com/office/officeart/2005/8/layout/hierarchy1"/>
    <dgm:cxn modelId="{A2A9A833-4F50-4D1C-A3BF-1080FE64870B}" srcId="{C6EB9C3A-40D2-4C95-AB23-C7330F7B9060}" destId="{C16414FA-EEEE-4039-92CE-9F255A81B115}" srcOrd="1" destOrd="0" parTransId="{1AE64D7D-9E60-47B4-B4FA-4F721A35C82C}" sibTransId="{82C6576C-4148-43DF-9638-0A6723EAC5AB}"/>
    <dgm:cxn modelId="{04BCA23C-921F-41E1-9093-B4D615B5E063}" type="presOf" srcId="{B7E16108-19E8-4CCA-BEA2-EA0EA25D581C}" destId="{4F16E98A-E57A-4D0C-BECE-A7A5AE2FB5AE}" srcOrd="0" destOrd="0" presId="urn:microsoft.com/office/officeart/2005/8/layout/hierarchy1"/>
    <dgm:cxn modelId="{7ADE0061-2723-428D-B45F-CF916F1071F2}" srcId="{D5E99C61-860C-4D52-86CC-F9D3A3CB1EF4}" destId="{0F28A5C7-48AD-4A71-9514-E5D37C9E72F6}" srcOrd="0" destOrd="0" parTransId="{22CCBC9C-2E38-4051-AF5A-D9845FC20E4C}" sibTransId="{228C021B-ED19-436E-9011-688C17F3A87C}"/>
    <dgm:cxn modelId="{E7C4A361-F9DF-4086-84ED-4FC4EB495607}" type="presOf" srcId="{D5E99C61-860C-4D52-86CC-F9D3A3CB1EF4}" destId="{4CF9B54D-AC20-484F-A70F-62C766126C32}" srcOrd="0" destOrd="0" presId="urn:microsoft.com/office/officeart/2005/8/layout/hierarchy1"/>
    <dgm:cxn modelId="{294F5642-F84A-43A5-A406-C3FA7C9CD581}" type="presOf" srcId="{0F28A5C7-48AD-4A71-9514-E5D37C9E72F6}" destId="{19FCCEAD-185D-41F6-A1E6-5348EC4DE0D3}" srcOrd="0" destOrd="0" presId="urn:microsoft.com/office/officeart/2005/8/layout/hierarchy1"/>
    <dgm:cxn modelId="{3D3DB94B-676A-481E-9B02-6390114E8C04}" type="presOf" srcId="{75638FE9-457E-4AB7-996F-C9F7E48AFA92}" destId="{C6CF9F68-E152-41CE-B112-84CC5265A4C8}" srcOrd="0" destOrd="0" presId="urn:microsoft.com/office/officeart/2005/8/layout/hierarchy1"/>
    <dgm:cxn modelId="{0F27FC75-4CCC-4F10-B282-B019A660A423}" type="presOf" srcId="{6DB33EA5-EFAC-4E3B-9AA2-AA02E9CB687B}" destId="{7FF6FCAD-9CF7-483E-9D06-14A1EDCA15C0}" srcOrd="0" destOrd="0" presId="urn:microsoft.com/office/officeart/2005/8/layout/hierarchy1"/>
    <dgm:cxn modelId="{EE51E876-0C18-470B-AB50-6CF505C58455}" srcId="{3714191B-D0F4-4E91-8397-1E972AB8F7B2}" destId="{B7E16108-19E8-4CCA-BEA2-EA0EA25D581C}" srcOrd="2" destOrd="0" parTransId="{4194F134-5287-4744-A04D-2F4D4DD53499}" sibTransId="{CEC8CA43-1494-4615-A521-C340E4523254}"/>
    <dgm:cxn modelId="{9B58C777-C88E-4F6D-87F1-FCBAA4E88256}" srcId="{3714191B-D0F4-4E91-8397-1E972AB8F7B2}" destId="{D5E99C61-860C-4D52-86CC-F9D3A3CB1EF4}" srcOrd="1" destOrd="0" parTransId="{75638FE9-457E-4AB7-996F-C9F7E48AFA92}" sibTransId="{6A24271A-64FD-42BC-9715-F9E74BC31B5B}"/>
    <dgm:cxn modelId="{7604647C-18DC-4BD4-BF4F-AEDC8E8DA13F}" type="presOf" srcId="{78145FDD-009D-4B1E-8031-2E183AD217FC}" destId="{67CB5E3A-D96E-4C5A-85AC-321C3C3EB9ED}" srcOrd="0" destOrd="0" presId="urn:microsoft.com/office/officeart/2005/8/layout/hierarchy1"/>
    <dgm:cxn modelId="{B1476882-ED49-4A0C-95F2-F6DD949E1C70}" type="presOf" srcId="{85898DA8-429D-48F3-94F0-28C45F16F910}" destId="{EBF089D4-C2A0-4206-A85F-A8DA289472AC}" srcOrd="0" destOrd="0" presId="urn:microsoft.com/office/officeart/2005/8/layout/hierarchy1"/>
    <dgm:cxn modelId="{5F03C394-4013-4105-92A0-218D2D83E9C6}" type="presOf" srcId="{ABB70376-3506-4004-BB7A-E7699B7D58CC}" destId="{AF57B7B1-BF62-4559-8623-1FC2CA395D07}" srcOrd="0" destOrd="0" presId="urn:microsoft.com/office/officeart/2005/8/layout/hierarchy1"/>
    <dgm:cxn modelId="{C1424E95-E2DA-464D-A880-1C0BD8AA3B61}" type="presOf" srcId="{1AE64D7D-9E60-47B4-B4FA-4F721A35C82C}" destId="{186120EB-0E3F-49B7-B893-7F541A2AD648}" srcOrd="0" destOrd="0" presId="urn:microsoft.com/office/officeart/2005/8/layout/hierarchy1"/>
    <dgm:cxn modelId="{DDA9A99C-ADBA-44F6-A015-CACDAFCCE605}" srcId="{B7E16108-19E8-4CCA-BEA2-EA0EA25D581C}" destId="{85898DA8-429D-48F3-94F0-28C45F16F910}" srcOrd="0" destOrd="0" parTransId="{4CEF428B-E01E-4AA2-B1D3-14A57E9F4E66}" sibTransId="{F17E8B94-4628-41C1-83A0-D0C4485700D9}"/>
    <dgm:cxn modelId="{CD32A6A9-FC0E-452A-A9A4-5B3B843B65F0}" type="presOf" srcId="{7ED3772D-12C2-4147-8B69-BAFE3D2D860C}" destId="{2C40258B-60B4-40B7-A648-1157A4B4F49F}" srcOrd="0" destOrd="0" presId="urn:microsoft.com/office/officeart/2005/8/layout/hierarchy1"/>
    <dgm:cxn modelId="{B80D55D7-46C9-48A2-B97B-AF37B21646A7}" srcId="{C6EB9C3A-40D2-4C95-AB23-C7330F7B9060}" destId="{3BAE1DE2-EF26-489D-804B-41DA4B703748}" srcOrd="0" destOrd="0" parTransId="{ABB70376-3506-4004-BB7A-E7699B7D58CC}" sibTransId="{F613E692-F8DE-452F-996A-F20DA9D2E860}"/>
    <dgm:cxn modelId="{26D086EC-A454-4F36-8E88-835FF5C704D7}" type="presOf" srcId="{3714191B-D0F4-4E91-8397-1E972AB8F7B2}" destId="{6773E139-EB40-49F9-9622-632285220E8D}" srcOrd="0" destOrd="0" presId="urn:microsoft.com/office/officeart/2005/8/layout/hierarchy1"/>
    <dgm:cxn modelId="{F8C371F1-192C-4595-A1FB-7CC081A82CF0}" type="presOf" srcId="{22CCBC9C-2E38-4051-AF5A-D9845FC20E4C}" destId="{3E82FDEE-DA44-4ED5-B21E-70193B3A54F9}" srcOrd="0" destOrd="0" presId="urn:microsoft.com/office/officeart/2005/8/layout/hierarchy1"/>
    <dgm:cxn modelId="{8DD33CF3-FAE9-407A-BF27-E42482A862A1}" srcId="{D5E99C61-860C-4D52-86CC-F9D3A3CB1EF4}" destId="{6DB33EA5-EFAC-4E3B-9AA2-AA02E9CB687B}" srcOrd="1" destOrd="0" parTransId="{78145FDD-009D-4B1E-8031-2E183AD217FC}" sibTransId="{AF7E73FB-1B88-4C82-ABE2-E39D54C70D7E}"/>
    <dgm:cxn modelId="{FDE36CFC-C6F8-453C-960C-6AE39C5F82F9}" type="presOf" srcId="{4194F134-5287-4744-A04D-2F4D4DD53499}" destId="{FC73E9DE-EA36-4AD1-A2D9-E9C1DD47F9DE}" srcOrd="0" destOrd="0" presId="urn:microsoft.com/office/officeart/2005/8/layout/hierarchy1"/>
    <dgm:cxn modelId="{1ECFFFFF-75B9-47E1-8801-27E2811B28B8}" srcId="{7ED3772D-12C2-4147-8B69-BAFE3D2D860C}" destId="{3714191B-D0F4-4E91-8397-1E972AB8F7B2}" srcOrd="0" destOrd="0" parTransId="{C33EF908-295F-45CC-B57D-60C87E0792A9}" sibTransId="{ABEB9096-465E-4A78-BE51-CA1F069059BA}"/>
    <dgm:cxn modelId="{D6D76325-CEE4-41A0-AA29-5510116A8F05}" type="presParOf" srcId="{2C40258B-60B4-40B7-A648-1157A4B4F49F}" destId="{D6173784-4B21-48DA-94E3-44F7C687551E}" srcOrd="0" destOrd="0" presId="urn:microsoft.com/office/officeart/2005/8/layout/hierarchy1"/>
    <dgm:cxn modelId="{60EAACCC-82BF-44A7-B15C-B20EB6EA5662}" type="presParOf" srcId="{D6173784-4B21-48DA-94E3-44F7C687551E}" destId="{D84069B9-291F-419E-9B9F-0EE56308AEBC}" srcOrd="0" destOrd="0" presId="urn:microsoft.com/office/officeart/2005/8/layout/hierarchy1"/>
    <dgm:cxn modelId="{B4E05252-ABAA-4AAD-AE10-F9C5AC5C787B}" type="presParOf" srcId="{D84069B9-291F-419E-9B9F-0EE56308AEBC}" destId="{F1AE2792-B86C-492A-B119-4995087A5971}" srcOrd="0" destOrd="0" presId="urn:microsoft.com/office/officeart/2005/8/layout/hierarchy1"/>
    <dgm:cxn modelId="{48AC0C31-C408-4FEE-84AA-EBB175868E2F}" type="presParOf" srcId="{D84069B9-291F-419E-9B9F-0EE56308AEBC}" destId="{6773E139-EB40-49F9-9622-632285220E8D}" srcOrd="1" destOrd="0" presId="urn:microsoft.com/office/officeart/2005/8/layout/hierarchy1"/>
    <dgm:cxn modelId="{29E2C21D-5593-4085-B622-099C2D871139}" type="presParOf" srcId="{D6173784-4B21-48DA-94E3-44F7C687551E}" destId="{06D94596-297C-4FFD-9744-CE98D2E29A69}" srcOrd="1" destOrd="0" presId="urn:microsoft.com/office/officeart/2005/8/layout/hierarchy1"/>
    <dgm:cxn modelId="{2E03978F-DE34-4F2B-981F-A5DBA9FC186F}" type="presParOf" srcId="{06D94596-297C-4FFD-9744-CE98D2E29A69}" destId="{FB9A3213-577D-41A5-BEC7-4326E822B0E3}" srcOrd="0" destOrd="0" presId="urn:microsoft.com/office/officeart/2005/8/layout/hierarchy1"/>
    <dgm:cxn modelId="{CBE3B25C-1BF9-410C-887D-8A7D29536270}" type="presParOf" srcId="{06D94596-297C-4FFD-9744-CE98D2E29A69}" destId="{2479878E-6EAC-4B83-8643-4B3961A20972}" srcOrd="1" destOrd="0" presId="urn:microsoft.com/office/officeart/2005/8/layout/hierarchy1"/>
    <dgm:cxn modelId="{C7F59D91-BF7F-4AA8-B0F9-222B318CAAEB}" type="presParOf" srcId="{2479878E-6EAC-4B83-8643-4B3961A20972}" destId="{737DEC86-B399-42D9-AB66-72B922FBF4CB}" srcOrd="0" destOrd="0" presId="urn:microsoft.com/office/officeart/2005/8/layout/hierarchy1"/>
    <dgm:cxn modelId="{7674106A-D8D3-4BAD-8F68-89CE8CCC285F}" type="presParOf" srcId="{737DEC86-B399-42D9-AB66-72B922FBF4CB}" destId="{1DE0F321-ED5A-41AF-A879-9B818B220EC8}" srcOrd="0" destOrd="0" presId="urn:microsoft.com/office/officeart/2005/8/layout/hierarchy1"/>
    <dgm:cxn modelId="{1809947D-A42E-43C5-9D4E-129BE5F4FEDA}" type="presParOf" srcId="{737DEC86-B399-42D9-AB66-72B922FBF4CB}" destId="{5F8CE53B-4930-4F2C-BA86-5FE3FB31B4CA}" srcOrd="1" destOrd="0" presId="urn:microsoft.com/office/officeart/2005/8/layout/hierarchy1"/>
    <dgm:cxn modelId="{4240B5B7-7D14-43BB-B773-AE343B38701B}" type="presParOf" srcId="{2479878E-6EAC-4B83-8643-4B3961A20972}" destId="{35C78D1F-A013-4073-B2E8-8821CEBC4307}" srcOrd="1" destOrd="0" presId="urn:microsoft.com/office/officeart/2005/8/layout/hierarchy1"/>
    <dgm:cxn modelId="{AF8E54A4-D2C3-4291-B038-7619ECCDD511}" type="presParOf" srcId="{35C78D1F-A013-4073-B2E8-8821CEBC4307}" destId="{AF57B7B1-BF62-4559-8623-1FC2CA395D07}" srcOrd="0" destOrd="0" presId="urn:microsoft.com/office/officeart/2005/8/layout/hierarchy1"/>
    <dgm:cxn modelId="{E1CAA6D3-A308-4DE1-A86E-51C74ABBFD58}" type="presParOf" srcId="{35C78D1F-A013-4073-B2E8-8821CEBC4307}" destId="{894CC0E4-8969-477F-8EC5-DEAFB74E4064}" srcOrd="1" destOrd="0" presId="urn:microsoft.com/office/officeart/2005/8/layout/hierarchy1"/>
    <dgm:cxn modelId="{3C156607-BDFB-4633-862C-453C7C368553}" type="presParOf" srcId="{894CC0E4-8969-477F-8EC5-DEAFB74E4064}" destId="{887DE6D8-1CDD-4D9B-932D-F156984752DD}" srcOrd="0" destOrd="0" presId="urn:microsoft.com/office/officeart/2005/8/layout/hierarchy1"/>
    <dgm:cxn modelId="{19067224-BC45-43EB-96D8-895D4D301113}" type="presParOf" srcId="{887DE6D8-1CDD-4D9B-932D-F156984752DD}" destId="{702217B5-9891-4E57-986B-E40E5930A3B1}" srcOrd="0" destOrd="0" presId="urn:microsoft.com/office/officeart/2005/8/layout/hierarchy1"/>
    <dgm:cxn modelId="{7F9FCF4C-B48D-4A3D-B530-710A9530A3E7}" type="presParOf" srcId="{887DE6D8-1CDD-4D9B-932D-F156984752DD}" destId="{A28B493A-7E10-44B3-A290-EE45FDF33000}" srcOrd="1" destOrd="0" presId="urn:microsoft.com/office/officeart/2005/8/layout/hierarchy1"/>
    <dgm:cxn modelId="{36989A5F-480D-4E96-9081-53988FE5A68F}" type="presParOf" srcId="{894CC0E4-8969-477F-8EC5-DEAFB74E4064}" destId="{CE0C6AB2-B7F9-4E27-B71D-B491D1F9D2E1}" srcOrd="1" destOrd="0" presId="urn:microsoft.com/office/officeart/2005/8/layout/hierarchy1"/>
    <dgm:cxn modelId="{E65A4EAD-57BA-4C22-ADD1-CAFBF7C00EAF}" type="presParOf" srcId="{35C78D1F-A013-4073-B2E8-8821CEBC4307}" destId="{186120EB-0E3F-49B7-B893-7F541A2AD648}" srcOrd="2" destOrd="0" presId="urn:microsoft.com/office/officeart/2005/8/layout/hierarchy1"/>
    <dgm:cxn modelId="{703E25F5-E843-4687-8084-AFACA735FEF7}" type="presParOf" srcId="{35C78D1F-A013-4073-B2E8-8821CEBC4307}" destId="{989A2651-5664-484B-B406-951A301189D4}" srcOrd="3" destOrd="0" presId="urn:microsoft.com/office/officeart/2005/8/layout/hierarchy1"/>
    <dgm:cxn modelId="{84935EA5-C100-4BA7-94C6-C794B3927C98}" type="presParOf" srcId="{989A2651-5664-484B-B406-951A301189D4}" destId="{E41B6B65-7D65-4F70-91CF-B7C2B5A76256}" srcOrd="0" destOrd="0" presId="urn:microsoft.com/office/officeart/2005/8/layout/hierarchy1"/>
    <dgm:cxn modelId="{B36EF598-2D25-40F5-9AC0-B7DA7CFB0374}" type="presParOf" srcId="{E41B6B65-7D65-4F70-91CF-B7C2B5A76256}" destId="{43BEDBA9-8DED-4279-B5CB-884CA4ACCA90}" srcOrd="0" destOrd="0" presId="urn:microsoft.com/office/officeart/2005/8/layout/hierarchy1"/>
    <dgm:cxn modelId="{359BE47F-9921-4629-8102-193F4722D844}" type="presParOf" srcId="{E41B6B65-7D65-4F70-91CF-B7C2B5A76256}" destId="{0A69DB5D-A393-4126-8F6F-FF1C0CAFEB80}" srcOrd="1" destOrd="0" presId="urn:microsoft.com/office/officeart/2005/8/layout/hierarchy1"/>
    <dgm:cxn modelId="{8ED3D184-3B33-45F1-B7EF-540669CA8752}" type="presParOf" srcId="{989A2651-5664-484B-B406-951A301189D4}" destId="{5BA95C8F-6134-42BB-8EAE-15A8937F3242}" srcOrd="1" destOrd="0" presId="urn:microsoft.com/office/officeart/2005/8/layout/hierarchy1"/>
    <dgm:cxn modelId="{ED68775E-3C2C-4AB5-AC8E-A277C86100C3}" type="presParOf" srcId="{06D94596-297C-4FFD-9744-CE98D2E29A69}" destId="{C6CF9F68-E152-41CE-B112-84CC5265A4C8}" srcOrd="2" destOrd="0" presId="urn:microsoft.com/office/officeart/2005/8/layout/hierarchy1"/>
    <dgm:cxn modelId="{1E45F2E0-24DA-4FF4-A036-12F28E5AC6AF}" type="presParOf" srcId="{06D94596-297C-4FFD-9744-CE98D2E29A69}" destId="{08459364-841E-4C9D-A710-1210EEF519FB}" srcOrd="3" destOrd="0" presId="urn:microsoft.com/office/officeart/2005/8/layout/hierarchy1"/>
    <dgm:cxn modelId="{8DA1B075-4AD0-4EDB-BC78-98C997091232}" type="presParOf" srcId="{08459364-841E-4C9D-A710-1210EEF519FB}" destId="{A358FB81-7E80-4580-BB5F-CF5CE906637B}" srcOrd="0" destOrd="0" presId="urn:microsoft.com/office/officeart/2005/8/layout/hierarchy1"/>
    <dgm:cxn modelId="{114F0D14-25F8-4F93-98C9-05FFA2BDB016}" type="presParOf" srcId="{A358FB81-7E80-4580-BB5F-CF5CE906637B}" destId="{B0D99446-D4AE-4ECA-9303-B4991C445B03}" srcOrd="0" destOrd="0" presId="urn:microsoft.com/office/officeart/2005/8/layout/hierarchy1"/>
    <dgm:cxn modelId="{145C7422-5AAA-4EE6-AAE9-E9EE0DC279A0}" type="presParOf" srcId="{A358FB81-7E80-4580-BB5F-CF5CE906637B}" destId="{4CF9B54D-AC20-484F-A70F-62C766126C32}" srcOrd="1" destOrd="0" presId="urn:microsoft.com/office/officeart/2005/8/layout/hierarchy1"/>
    <dgm:cxn modelId="{D9BF6222-DD66-46D6-8179-39AD877113E5}" type="presParOf" srcId="{08459364-841E-4C9D-A710-1210EEF519FB}" destId="{A93A5096-47C0-4E9A-BB6D-6306175AA1FB}" srcOrd="1" destOrd="0" presId="urn:microsoft.com/office/officeart/2005/8/layout/hierarchy1"/>
    <dgm:cxn modelId="{8C83D863-25F5-4786-940E-BBCE93F60671}" type="presParOf" srcId="{A93A5096-47C0-4E9A-BB6D-6306175AA1FB}" destId="{3E82FDEE-DA44-4ED5-B21E-70193B3A54F9}" srcOrd="0" destOrd="0" presId="urn:microsoft.com/office/officeart/2005/8/layout/hierarchy1"/>
    <dgm:cxn modelId="{61247B87-DAFC-430B-AF00-8E7767EEF0FC}" type="presParOf" srcId="{A93A5096-47C0-4E9A-BB6D-6306175AA1FB}" destId="{5D2EC510-FAF0-4EC7-8FD2-6C63F8A927C9}" srcOrd="1" destOrd="0" presId="urn:microsoft.com/office/officeart/2005/8/layout/hierarchy1"/>
    <dgm:cxn modelId="{6864CA30-D046-40D1-AB83-A91A77EC7A89}" type="presParOf" srcId="{5D2EC510-FAF0-4EC7-8FD2-6C63F8A927C9}" destId="{A7D8693F-DE77-4F1A-AD10-B46A9D42396B}" srcOrd="0" destOrd="0" presId="urn:microsoft.com/office/officeart/2005/8/layout/hierarchy1"/>
    <dgm:cxn modelId="{E2C27DF1-D82B-4CA1-8E1D-A28E4923E9C9}" type="presParOf" srcId="{A7D8693F-DE77-4F1A-AD10-B46A9D42396B}" destId="{1C97EA1C-DD2A-4FC5-A4AC-0C822779E2A8}" srcOrd="0" destOrd="0" presId="urn:microsoft.com/office/officeart/2005/8/layout/hierarchy1"/>
    <dgm:cxn modelId="{64DD7AC4-A952-46F6-8C92-8E859E9222A2}" type="presParOf" srcId="{A7D8693F-DE77-4F1A-AD10-B46A9D42396B}" destId="{19FCCEAD-185D-41F6-A1E6-5348EC4DE0D3}" srcOrd="1" destOrd="0" presId="urn:microsoft.com/office/officeart/2005/8/layout/hierarchy1"/>
    <dgm:cxn modelId="{E7206F09-E9EE-40A8-82B5-EAC8B10CC0E1}" type="presParOf" srcId="{5D2EC510-FAF0-4EC7-8FD2-6C63F8A927C9}" destId="{246D3DFF-64A5-4AA1-A625-ED4FD1F9D37B}" srcOrd="1" destOrd="0" presId="urn:microsoft.com/office/officeart/2005/8/layout/hierarchy1"/>
    <dgm:cxn modelId="{591DCD1A-1C88-46E7-BB7A-F8A46A078577}" type="presParOf" srcId="{A93A5096-47C0-4E9A-BB6D-6306175AA1FB}" destId="{67CB5E3A-D96E-4C5A-85AC-321C3C3EB9ED}" srcOrd="2" destOrd="0" presId="urn:microsoft.com/office/officeart/2005/8/layout/hierarchy1"/>
    <dgm:cxn modelId="{869A8EF6-EC0C-406E-8BB1-AEBF6C9225AB}" type="presParOf" srcId="{A93A5096-47C0-4E9A-BB6D-6306175AA1FB}" destId="{BB44F7B0-E6E2-4748-A17E-5C27FB459F1E}" srcOrd="3" destOrd="0" presId="urn:microsoft.com/office/officeart/2005/8/layout/hierarchy1"/>
    <dgm:cxn modelId="{C94B7F88-3E71-4902-9985-BFDBF9A2FCCA}" type="presParOf" srcId="{BB44F7B0-E6E2-4748-A17E-5C27FB459F1E}" destId="{3F8D2CFB-AFC3-438F-94AC-4B0DD28E50D1}" srcOrd="0" destOrd="0" presId="urn:microsoft.com/office/officeart/2005/8/layout/hierarchy1"/>
    <dgm:cxn modelId="{5563FBD4-91BC-4169-AF4A-8E524AF8F04A}" type="presParOf" srcId="{3F8D2CFB-AFC3-438F-94AC-4B0DD28E50D1}" destId="{B02ACB1A-363A-4CB4-8E9B-39E85E01A57C}" srcOrd="0" destOrd="0" presId="urn:microsoft.com/office/officeart/2005/8/layout/hierarchy1"/>
    <dgm:cxn modelId="{F20C91F9-F7E8-49E0-9077-D02047C79DA5}" type="presParOf" srcId="{3F8D2CFB-AFC3-438F-94AC-4B0DD28E50D1}" destId="{7FF6FCAD-9CF7-483E-9D06-14A1EDCA15C0}" srcOrd="1" destOrd="0" presId="urn:microsoft.com/office/officeart/2005/8/layout/hierarchy1"/>
    <dgm:cxn modelId="{D6A50665-FE07-4A05-A92C-B53CE3612DC4}" type="presParOf" srcId="{BB44F7B0-E6E2-4748-A17E-5C27FB459F1E}" destId="{EA0FE5F9-BB78-4457-B4B0-7D892C08EAAA}" srcOrd="1" destOrd="0" presId="urn:microsoft.com/office/officeart/2005/8/layout/hierarchy1"/>
    <dgm:cxn modelId="{A9AE80DF-BA65-49F7-92C0-7CC805EC965B}" type="presParOf" srcId="{06D94596-297C-4FFD-9744-CE98D2E29A69}" destId="{FC73E9DE-EA36-4AD1-A2D9-E9C1DD47F9DE}" srcOrd="4" destOrd="0" presId="urn:microsoft.com/office/officeart/2005/8/layout/hierarchy1"/>
    <dgm:cxn modelId="{9C73F5B6-A869-4C50-9821-7FE39BA0E5D6}" type="presParOf" srcId="{06D94596-297C-4FFD-9744-CE98D2E29A69}" destId="{04EFF670-1891-411D-9AC8-F6DE2873B207}" srcOrd="5" destOrd="0" presId="urn:microsoft.com/office/officeart/2005/8/layout/hierarchy1"/>
    <dgm:cxn modelId="{5FFC2AAB-5F0C-444F-B9E6-7B4B857E4F9E}" type="presParOf" srcId="{04EFF670-1891-411D-9AC8-F6DE2873B207}" destId="{75339DC9-297E-4624-B3B8-9FE90B9E3417}" srcOrd="0" destOrd="0" presId="urn:microsoft.com/office/officeart/2005/8/layout/hierarchy1"/>
    <dgm:cxn modelId="{37A49937-AD5B-4C92-AB4E-5D621353A597}" type="presParOf" srcId="{75339DC9-297E-4624-B3B8-9FE90B9E3417}" destId="{CBFFB407-C583-4B58-96BA-C44E032E75B1}" srcOrd="0" destOrd="0" presId="urn:microsoft.com/office/officeart/2005/8/layout/hierarchy1"/>
    <dgm:cxn modelId="{CF6F7ED5-07A4-47D2-A175-F247BDD9CB29}" type="presParOf" srcId="{75339DC9-297E-4624-B3B8-9FE90B9E3417}" destId="{4F16E98A-E57A-4D0C-BECE-A7A5AE2FB5AE}" srcOrd="1" destOrd="0" presId="urn:microsoft.com/office/officeart/2005/8/layout/hierarchy1"/>
    <dgm:cxn modelId="{F8E60B7A-C274-4CD4-9DEB-3E31B302EABD}" type="presParOf" srcId="{04EFF670-1891-411D-9AC8-F6DE2873B207}" destId="{3862689B-1F73-4309-A04E-D58E1956680F}" srcOrd="1" destOrd="0" presId="urn:microsoft.com/office/officeart/2005/8/layout/hierarchy1"/>
    <dgm:cxn modelId="{28A295D1-F54D-4533-AE3A-EAAC9BB37552}" type="presParOf" srcId="{3862689B-1F73-4309-A04E-D58E1956680F}" destId="{57674F88-D2B1-45B7-B572-E2764ED1DB23}" srcOrd="0" destOrd="0" presId="urn:microsoft.com/office/officeart/2005/8/layout/hierarchy1"/>
    <dgm:cxn modelId="{80EA7599-8E34-4C09-85EC-9DE607FC4BAF}" type="presParOf" srcId="{3862689B-1F73-4309-A04E-D58E1956680F}" destId="{3A9A570D-F9E8-4677-B9D6-08A369A58CC3}" srcOrd="1" destOrd="0" presId="urn:microsoft.com/office/officeart/2005/8/layout/hierarchy1"/>
    <dgm:cxn modelId="{202F0F29-D13A-4B40-836C-A072765A03F4}" type="presParOf" srcId="{3A9A570D-F9E8-4677-B9D6-08A369A58CC3}" destId="{8D0D94B2-1911-4677-9A5C-8D11E0AD814E}" srcOrd="0" destOrd="0" presId="urn:microsoft.com/office/officeart/2005/8/layout/hierarchy1"/>
    <dgm:cxn modelId="{FDB3B0B8-C460-4041-AE05-A199A75525FE}" type="presParOf" srcId="{8D0D94B2-1911-4677-9A5C-8D11E0AD814E}" destId="{F8F5BE52-68D2-47B8-B49A-551BF9B43FBC}" srcOrd="0" destOrd="0" presId="urn:microsoft.com/office/officeart/2005/8/layout/hierarchy1"/>
    <dgm:cxn modelId="{9752E26D-C4D5-4947-9E45-197DFBB37CB5}" type="presParOf" srcId="{8D0D94B2-1911-4677-9A5C-8D11E0AD814E}" destId="{EBF089D4-C2A0-4206-A85F-A8DA289472AC}" srcOrd="1" destOrd="0" presId="urn:microsoft.com/office/officeart/2005/8/layout/hierarchy1"/>
    <dgm:cxn modelId="{3DB919BC-E2E5-49B1-A5B4-62E4670BC42A}" type="presParOf" srcId="{3A9A570D-F9E8-4677-B9D6-08A369A58CC3}" destId="{31D8BA07-2B67-4469-A5F6-851B1850B96A}"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1767EA-4971-4B92-933D-18EF5B94AFEA}" type="doc">
      <dgm:prSet loTypeId="urn:microsoft.com/office/officeart/2008/layout/AlternatingPictureBlocks" loCatId="picture" qsTypeId="urn:microsoft.com/office/officeart/2005/8/quickstyle/3d1" qsCatId="3D" csTypeId="urn:microsoft.com/office/officeart/2005/8/colors/colorful2" csCatId="colorful" phldr="1"/>
      <dgm:spPr/>
      <dgm:t>
        <a:bodyPr/>
        <a:lstStyle/>
        <a:p>
          <a:endParaRPr lang="es-ES"/>
        </a:p>
      </dgm:t>
    </dgm:pt>
    <dgm:pt modelId="{6549E11E-17F9-473E-91B5-70DC0A6CB7F0}">
      <dgm:prSet custT="1"/>
      <dgm:spPr>
        <a:solidFill>
          <a:schemeClr val="accent2">
            <a:lumMod val="75000"/>
          </a:schemeClr>
        </a:solidFill>
        <a:effectLst>
          <a:outerShdw blurRad="50800" dist="38100" dir="2700000" algn="tl" rotWithShape="0">
            <a:prstClr val="black">
              <a:alpha val="40000"/>
            </a:prstClr>
          </a:outerShdw>
        </a:effectLst>
      </dgm:spPr>
      <dgm:t>
        <a:bodyPr/>
        <a:lstStyle/>
        <a:p>
          <a:r>
            <a:rPr lang="de-DE" sz="1800" b="1" noProof="0" dirty="0">
              <a:effectLst>
                <a:outerShdw blurRad="38100" dist="38100" dir="2700000" algn="tl">
                  <a:srgbClr val="000000">
                    <a:alpha val="43137"/>
                  </a:srgbClr>
                </a:outerShdw>
              </a:effectLst>
            </a:rPr>
            <a:t>Er starb am Kreuz, um den Preis für unsere Sünde zu bezahlen:</a:t>
          </a:r>
          <a:br>
            <a:rPr lang="de-DE" sz="1800" b="1" noProof="0" dirty="0">
              <a:effectLst>
                <a:outerShdw blurRad="38100" dist="38100" dir="2700000" algn="tl">
                  <a:srgbClr val="000000">
                    <a:alpha val="43137"/>
                  </a:srgbClr>
                </a:outerShdw>
              </a:effectLst>
            </a:rPr>
          </a:br>
          <a:r>
            <a:rPr lang="de-DE" sz="1800" b="1" noProof="0" dirty="0">
              <a:solidFill>
                <a:schemeClr val="accent4">
                  <a:lumMod val="60000"/>
                  <a:lumOff val="40000"/>
                </a:schemeClr>
              </a:solidFill>
              <a:effectLst>
                <a:outerShdw blurRad="38100" dist="38100" dir="2700000" algn="tl">
                  <a:srgbClr val="000000">
                    <a:alpha val="43137"/>
                  </a:srgbClr>
                </a:outerShdw>
              </a:effectLst>
            </a:rPr>
            <a:t>„GOTT aber beweist uns seine große Liebe gerade dadurch, </a:t>
          </a:r>
          <a:br>
            <a:rPr lang="de-DE" sz="1800" b="1" noProof="0" dirty="0">
              <a:solidFill>
                <a:schemeClr val="accent4">
                  <a:lumMod val="60000"/>
                  <a:lumOff val="40000"/>
                </a:schemeClr>
              </a:solidFill>
              <a:effectLst>
                <a:outerShdw blurRad="38100" dist="38100" dir="2700000" algn="tl">
                  <a:srgbClr val="000000">
                    <a:alpha val="43137"/>
                  </a:srgbClr>
                </a:outerShdw>
              </a:effectLst>
            </a:rPr>
          </a:br>
          <a:r>
            <a:rPr lang="de-DE" sz="1800" b="1" noProof="0" dirty="0">
              <a:solidFill>
                <a:schemeClr val="accent4">
                  <a:lumMod val="60000"/>
                  <a:lumOff val="40000"/>
                </a:schemeClr>
              </a:solidFill>
              <a:effectLst>
                <a:outerShdw blurRad="38100" dist="38100" dir="2700000" algn="tl">
                  <a:srgbClr val="000000">
                    <a:alpha val="43137"/>
                  </a:srgbClr>
                </a:outerShdw>
              </a:effectLst>
            </a:rPr>
            <a:t>dass CHRISTUS für uns starb, als wir noch Sünder waren.“ </a:t>
          </a:r>
          <a:br>
            <a:rPr lang="de-DE" sz="1800" b="1" noProof="0" dirty="0">
              <a:effectLst>
                <a:outerShdw blurRad="38100" dist="38100" dir="2700000" algn="tl">
                  <a:srgbClr val="000000">
                    <a:alpha val="43137"/>
                  </a:srgbClr>
                </a:outerShdw>
              </a:effectLst>
            </a:rPr>
          </a:br>
          <a:r>
            <a:rPr lang="de-DE" sz="1800" b="1" noProof="0" dirty="0">
              <a:effectLst>
                <a:outerShdw blurRad="38100" dist="38100" dir="2700000" algn="tl">
                  <a:srgbClr val="000000">
                    <a:alpha val="43137"/>
                  </a:srgbClr>
                </a:outerShdw>
              </a:effectLst>
            </a:rPr>
            <a:t>(Römer 5,8)</a:t>
          </a:r>
          <a:endParaRPr lang="en-US" sz="1800" noProof="0" dirty="0">
            <a:effectLst>
              <a:outerShdw blurRad="38100" dist="38100" dir="2700000" algn="tl">
                <a:srgbClr val="000000">
                  <a:alpha val="43137"/>
                </a:srgbClr>
              </a:outerShdw>
            </a:effectLst>
          </a:endParaRPr>
        </a:p>
      </dgm:t>
    </dgm:pt>
    <dgm:pt modelId="{BF47D94D-95E1-4F1C-9C1F-13136140934D}" type="parTrans" cxnId="{E1A927CE-1879-4BE8-91B6-07DA7310D086}">
      <dgm:prSet/>
      <dgm:spPr/>
      <dgm:t>
        <a:bodyPr/>
        <a:lstStyle/>
        <a:p>
          <a:endParaRPr lang="es-ES" sz="1800"/>
        </a:p>
      </dgm:t>
    </dgm:pt>
    <dgm:pt modelId="{A6562836-23C0-4D7F-8E00-9D0AFDB02AF5}" type="sibTrans" cxnId="{E1A927CE-1879-4BE8-91B6-07DA7310D086}">
      <dgm:prSet/>
      <dgm:spPr/>
      <dgm:t>
        <a:bodyPr/>
        <a:lstStyle/>
        <a:p>
          <a:endParaRPr lang="es-ES" sz="1800"/>
        </a:p>
      </dgm:t>
    </dgm:pt>
    <dgm:pt modelId="{8717BCCC-67D0-47CD-B2D2-E1CB58F354F8}">
      <dgm:prSet custT="1"/>
      <dgm:spPr>
        <a:solidFill>
          <a:schemeClr val="accent3">
            <a:lumMod val="75000"/>
          </a:schemeClr>
        </a:solidFill>
        <a:effectLst>
          <a:outerShdw blurRad="50800" dist="38100" dir="2700000" algn="tl" rotWithShape="0">
            <a:prstClr val="black">
              <a:alpha val="40000"/>
            </a:prstClr>
          </a:outerShdw>
        </a:effectLst>
      </dgm:spPr>
      <dgm:t>
        <a:bodyPr/>
        <a:lstStyle/>
        <a:p>
          <a:r>
            <a:rPr lang="de-DE" sz="1800" b="1" noProof="0" dirty="0">
              <a:effectLst>
                <a:outerShdw blurRad="38100" dist="38100" dir="2700000" algn="tl">
                  <a:srgbClr val="000000">
                    <a:alpha val="43137"/>
                  </a:srgbClr>
                </a:outerShdw>
              </a:effectLst>
            </a:rPr>
            <a:t>Durch GLAUBEN, </a:t>
          </a:r>
          <a:r>
            <a:rPr lang="de-DE" sz="1800" b="1" noProof="0" dirty="0" err="1">
              <a:effectLst>
                <a:outerShdw blurRad="38100" dist="38100" dir="2700000" algn="tl">
                  <a:srgbClr val="000000">
                    <a:alpha val="43137"/>
                  </a:srgbClr>
                </a:outerShdw>
              </a:effectLst>
            </a:rPr>
            <a:t>BUßE</a:t>
          </a:r>
          <a:r>
            <a:rPr lang="de-DE" sz="1800" b="1" noProof="0" dirty="0">
              <a:effectLst>
                <a:outerShdw blurRad="38100" dist="38100" dir="2700000" algn="tl">
                  <a:srgbClr val="000000">
                    <a:alpha val="43137"/>
                  </a:srgbClr>
                </a:outerShdw>
              </a:effectLst>
            </a:rPr>
            <a:t> und TAUFE werden wir </a:t>
          </a:r>
          <a:br>
            <a:rPr lang="de-DE" sz="1800" b="1" noProof="0" dirty="0">
              <a:effectLst>
                <a:outerShdw blurRad="38100" dist="38100" dir="2700000" algn="tl">
                  <a:srgbClr val="000000">
                    <a:alpha val="43137"/>
                  </a:srgbClr>
                </a:outerShdw>
              </a:effectLst>
            </a:rPr>
          </a:br>
          <a:r>
            <a:rPr lang="de-DE" sz="1800" b="1" noProof="0" dirty="0">
              <a:effectLst>
                <a:outerShdw blurRad="38100" dist="38100" dir="2700000" algn="tl">
                  <a:srgbClr val="000000">
                    <a:alpha val="43137"/>
                  </a:srgbClr>
                </a:outerShdw>
              </a:effectLst>
            </a:rPr>
            <a:t>von unserer Sünde befreit und sind makellos und tadellos  vor GOTT [</a:t>
          </a:r>
          <a:r>
            <a:rPr lang="de-DE" sz="1800" b="1" noProof="0" dirty="0">
              <a:solidFill>
                <a:srgbClr val="FFFF00"/>
              </a:solidFill>
              <a:effectLst>
                <a:outerShdw blurRad="38100" dist="38100" dir="2700000" algn="tl">
                  <a:srgbClr val="000000">
                    <a:alpha val="43137"/>
                  </a:srgbClr>
                </a:outerShdw>
              </a:effectLst>
            </a:rPr>
            <a:t>RECHTFERTIGUNG</a:t>
          </a:r>
          <a:r>
            <a:rPr lang="de-DE" sz="1800" b="1" noProof="0" dirty="0">
              <a:effectLst>
                <a:outerShdw blurRad="38100" dist="38100" dir="2700000" algn="tl">
                  <a:srgbClr val="000000">
                    <a:alpha val="43137"/>
                  </a:srgbClr>
                </a:outerShdw>
              </a:effectLst>
            </a:rPr>
            <a:t>] </a:t>
          </a:r>
          <a:br>
            <a:rPr lang="de-DE" sz="1800" b="1" noProof="0" dirty="0">
              <a:effectLst>
                <a:outerShdw blurRad="38100" dist="38100" dir="2700000" algn="tl">
                  <a:srgbClr val="000000">
                    <a:alpha val="43137"/>
                  </a:srgbClr>
                </a:outerShdw>
              </a:effectLst>
            </a:rPr>
          </a:br>
          <a:r>
            <a:rPr lang="de-DE" sz="1800" b="1" noProof="0" dirty="0">
              <a:effectLst>
                <a:outerShdw blurRad="38100" dist="38100" dir="2700000" algn="tl">
                  <a:srgbClr val="000000">
                    <a:alpha val="43137"/>
                  </a:srgbClr>
                </a:outerShdw>
              </a:effectLst>
            </a:rPr>
            <a:t>(Röm. 5,10):</a:t>
          </a:r>
          <a:br>
            <a:rPr lang="de-DE" sz="1800" b="1" noProof="0" dirty="0">
              <a:effectLst>
                <a:outerShdw blurRad="38100" dist="38100" dir="2700000" algn="tl">
                  <a:srgbClr val="000000">
                    <a:alpha val="43137"/>
                  </a:srgbClr>
                </a:outerShdw>
              </a:effectLst>
            </a:rPr>
          </a:br>
          <a:r>
            <a:rPr lang="de-DE" sz="1800" b="1" noProof="0" dirty="0">
              <a:effectLst>
                <a:outerShdw blurRad="38100" dist="38100" dir="2700000" algn="tl">
                  <a:srgbClr val="000000">
                    <a:alpha val="43137"/>
                  </a:srgbClr>
                </a:outerShdw>
              </a:effectLst>
            </a:rPr>
            <a:t>„…uns durch den Tod SEINES SOHNES mit SICH selbst </a:t>
          </a:r>
          <a:r>
            <a:rPr lang="de-DE" sz="1800" b="1" noProof="0" dirty="0">
              <a:solidFill>
                <a:srgbClr val="FFFF00"/>
              </a:solidFill>
              <a:effectLst>
                <a:outerShdw blurRad="38100" dist="38100" dir="2700000" algn="tl">
                  <a:srgbClr val="000000">
                    <a:alpha val="43137"/>
                  </a:srgbClr>
                </a:outerShdw>
              </a:effectLst>
            </a:rPr>
            <a:t>versöhnt. </a:t>
          </a:r>
          <a:r>
            <a:rPr lang="de-DE" sz="1800" b="1" noProof="0" dirty="0">
              <a:effectLst>
                <a:outerShdw blurRad="38100" dist="38100" dir="2700000" algn="tl">
                  <a:srgbClr val="000000">
                    <a:alpha val="43137"/>
                  </a:srgbClr>
                </a:outerShdw>
              </a:effectLst>
            </a:rPr>
            <a:t>Wie viel mehr werden wir, da wir jetzt </a:t>
          </a:r>
          <a:r>
            <a:rPr lang="de-DE" sz="1800" b="1" noProof="0" dirty="0">
              <a:solidFill>
                <a:srgbClr val="FFFF00"/>
              </a:solidFill>
              <a:effectLst>
                <a:outerShdw blurRad="38100" dist="38100" dir="2700000" algn="tl">
                  <a:srgbClr val="000000">
                    <a:alpha val="43137"/>
                  </a:srgbClr>
                </a:outerShdw>
              </a:effectLst>
            </a:rPr>
            <a:t>FRIEDEN mit GOTT </a:t>
          </a:r>
          <a:r>
            <a:rPr lang="de-DE" sz="1800" b="1" noProof="0" dirty="0">
              <a:effectLst>
                <a:outerShdw blurRad="38100" dist="38100" dir="2700000" algn="tl">
                  <a:srgbClr val="000000">
                    <a:alpha val="43137"/>
                  </a:srgbClr>
                </a:outerShdw>
              </a:effectLst>
            </a:rPr>
            <a:t>haben, am Tag des Gerichts bewahrt bleiben, nachdem ja CHRISTUS auferstanden ist und lebt.“ Auch (Kol. 1,22)</a:t>
          </a:r>
          <a:endParaRPr lang="en-US" sz="1800" noProof="0" dirty="0">
            <a:effectLst>
              <a:outerShdw blurRad="38100" dist="38100" dir="2700000" algn="tl">
                <a:srgbClr val="000000">
                  <a:alpha val="43137"/>
                </a:srgbClr>
              </a:outerShdw>
            </a:effectLst>
          </a:endParaRPr>
        </a:p>
      </dgm:t>
    </dgm:pt>
    <dgm:pt modelId="{68238A3A-B4B4-4099-A0D4-C34F56B48B83}" type="parTrans" cxnId="{FBB8CFC7-798E-4A30-B419-ED8854AB0880}">
      <dgm:prSet/>
      <dgm:spPr/>
      <dgm:t>
        <a:bodyPr/>
        <a:lstStyle/>
        <a:p>
          <a:endParaRPr lang="es-ES" sz="1800"/>
        </a:p>
      </dgm:t>
    </dgm:pt>
    <dgm:pt modelId="{24AB40A4-9EC3-4C7C-BC2A-9CAB6D48643B}" type="sibTrans" cxnId="{FBB8CFC7-798E-4A30-B419-ED8854AB0880}">
      <dgm:prSet/>
      <dgm:spPr/>
      <dgm:t>
        <a:bodyPr/>
        <a:lstStyle/>
        <a:p>
          <a:endParaRPr lang="es-ES" sz="1800"/>
        </a:p>
      </dgm:t>
    </dgm:pt>
    <dgm:pt modelId="{D4556DC0-72DA-40F6-9D62-19BFF49651EC}">
      <dgm:prSet custT="1"/>
      <dgm:spPr>
        <a:solidFill>
          <a:schemeClr val="accent6">
            <a:lumMod val="75000"/>
          </a:schemeClr>
        </a:solidFill>
        <a:effectLst>
          <a:outerShdw blurRad="50800" dist="38100" dir="2700000" algn="tl" rotWithShape="0">
            <a:prstClr val="black">
              <a:alpha val="40000"/>
            </a:prstClr>
          </a:outerShdw>
        </a:effectLst>
      </dgm:spPr>
      <dgm:t>
        <a:bodyPr/>
        <a:lstStyle/>
        <a:p>
          <a:r>
            <a:rPr lang="de-DE" sz="1800" b="1" noProof="0" dirty="0">
              <a:effectLst>
                <a:outerShdw blurRad="38100" dist="38100" dir="2700000" algn="tl">
                  <a:srgbClr val="000000">
                    <a:alpha val="43137"/>
                  </a:srgbClr>
                </a:outerShdw>
              </a:effectLst>
            </a:rPr>
            <a:t>Durch das </a:t>
          </a:r>
          <a:r>
            <a:rPr lang="de-DE" sz="1800" b="1" noProof="0" dirty="0">
              <a:solidFill>
                <a:schemeClr val="accent2">
                  <a:lumMod val="40000"/>
                  <a:lumOff val="60000"/>
                </a:schemeClr>
              </a:solidFill>
              <a:effectLst>
                <a:outerShdw blurRad="38100" dist="38100" dir="2700000" algn="tl">
                  <a:srgbClr val="000000">
                    <a:alpha val="43137"/>
                  </a:srgbClr>
                </a:outerShdw>
              </a:effectLst>
            </a:rPr>
            <a:t>Wirken des HEILIGEN GEISTES </a:t>
          </a:r>
          <a:r>
            <a:rPr lang="de-DE" sz="1800" b="1" noProof="0" dirty="0">
              <a:effectLst>
                <a:outerShdw blurRad="38100" dist="38100" dir="2700000" algn="tl">
                  <a:srgbClr val="000000">
                    <a:alpha val="43137"/>
                  </a:srgbClr>
                </a:outerShdw>
              </a:effectLst>
            </a:rPr>
            <a:t>wird unser Leben </a:t>
          </a:r>
          <a:br>
            <a:rPr lang="de-DE" sz="1800" b="1" noProof="0" dirty="0">
              <a:effectLst>
                <a:outerShdw blurRad="38100" dist="38100" dir="2700000" algn="tl">
                  <a:srgbClr val="000000">
                    <a:alpha val="43137"/>
                  </a:srgbClr>
                </a:outerShdw>
              </a:effectLst>
            </a:rPr>
          </a:br>
          <a:r>
            <a:rPr lang="de-DE" sz="1800" b="1" noProof="0" dirty="0">
              <a:effectLst>
                <a:outerShdw blurRad="38100" dist="38100" dir="2700000" algn="tl">
                  <a:srgbClr val="000000">
                    <a:alpha val="43137"/>
                  </a:srgbClr>
                </a:outerShdw>
              </a:effectLst>
            </a:rPr>
            <a:t>allmählich verwandelt und wir werden heilig gemacht vor GOTT [</a:t>
          </a:r>
          <a:r>
            <a:rPr lang="de-DE" sz="1800" b="1" noProof="0" dirty="0">
              <a:solidFill>
                <a:srgbClr val="FFFF00"/>
              </a:solidFill>
              <a:effectLst>
                <a:outerShdw blurRad="38100" dist="38100" dir="2700000" algn="tl">
                  <a:srgbClr val="000000">
                    <a:alpha val="43137"/>
                  </a:srgbClr>
                </a:outerShdw>
              </a:effectLst>
            </a:rPr>
            <a:t>HEILIGUNG</a:t>
          </a:r>
          <a:r>
            <a:rPr lang="de-DE" sz="1800" b="1" noProof="0" dirty="0">
              <a:effectLst>
                <a:outerShdw blurRad="38100" dist="38100" dir="2700000" algn="tl">
                  <a:srgbClr val="000000">
                    <a:alpha val="43137"/>
                  </a:srgbClr>
                </a:outerShdw>
              </a:effectLst>
            </a:rPr>
            <a:t>] </a:t>
          </a:r>
          <a:br>
            <a:rPr lang="de-DE" sz="1800" b="1" noProof="0" dirty="0">
              <a:effectLst>
                <a:outerShdw blurRad="38100" dist="38100" dir="2700000" algn="tl">
                  <a:srgbClr val="000000">
                    <a:alpha val="43137"/>
                  </a:srgbClr>
                </a:outerShdw>
              </a:effectLst>
            </a:rPr>
          </a:br>
          <a:r>
            <a:rPr lang="de-DE" sz="1800" b="1" noProof="0" dirty="0">
              <a:effectLst>
                <a:outerShdw blurRad="38100" dist="38100" dir="2700000" algn="tl">
                  <a:srgbClr val="000000">
                    <a:alpha val="43137"/>
                  </a:srgbClr>
                </a:outerShdw>
              </a:effectLst>
            </a:rPr>
            <a:t>(Röm. 8,1):  „So gibt es nun keine Verdammnis für die, </a:t>
          </a:r>
          <a:br>
            <a:rPr lang="de-DE" sz="1800" b="1" noProof="0" dirty="0">
              <a:effectLst>
                <a:outerShdw blurRad="38100" dist="38100" dir="2700000" algn="tl">
                  <a:srgbClr val="000000">
                    <a:alpha val="43137"/>
                  </a:srgbClr>
                </a:outerShdw>
              </a:effectLst>
            </a:rPr>
          </a:br>
          <a:r>
            <a:rPr lang="de-DE" sz="1800" b="1" noProof="0" dirty="0">
              <a:effectLst>
                <a:outerShdw blurRad="38100" dist="38100" dir="2700000" algn="tl">
                  <a:srgbClr val="000000">
                    <a:alpha val="43137"/>
                  </a:srgbClr>
                </a:outerShdw>
              </a:effectLst>
            </a:rPr>
            <a:t>die in CHRISTUS JESUS sind.“</a:t>
          </a:r>
          <a:br>
            <a:rPr lang="de-DE" sz="1800" b="1" noProof="0" dirty="0">
              <a:effectLst>
                <a:outerShdw blurRad="38100" dist="38100" dir="2700000" algn="tl">
                  <a:srgbClr val="000000">
                    <a:alpha val="43137"/>
                  </a:srgbClr>
                </a:outerShdw>
              </a:effectLst>
            </a:rPr>
          </a:br>
          <a:r>
            <a:rPr lang="de-DE" sz="1800" b="1" noProof="0" dirty="0">
              <a:effectLst>
                <a:outerShdw blurRad="38100" dist="38100" dir="2700000" algn="tl">
                  <a:srgbClr val="000000">
                    <a:alpha val="43137"/>
                  </a:srgbClr>
                </a:outerShdw>
              </a:effectLst>
            </a:rPr>
            <a:t>(2 Kor. 5,17): „Darum: Ist jemand in CHRISTUS, </a:t>
          </a:r>
          <a:br>
            <a:rPr lang="de-DE" sz="1800" b="1" noProof="0" dirty="0">
              <a:effectLst>
                <a:outerShdw blurRad="38100" dist="38100" dir="2700000" algn="tl">
                  <a:srgbClr val="000000">
                    <a:alpha val="43137"/>
                  </a:srgbClr>
                </a:outerShdw>
              </a:effectLst>
            </a:rPr>
          </a:br>
          <a:r>
            <a:rPr lang="de-DE" sz="1800" b="1" noProof="0" dirty="0">
              <a:effectLst>
                <a:outerShdw blurRad="38100" dist="38100" dir="2700000" algn="tl">
                  <a:srgbClr val="000000">
                    <a:alpha val="43137"/>
                  </a:srgbClr>
                </a:outerShdw>
              </a:effectLst>
            </a:rPr>
            <a:t>so ist er eine </a:t>
          </a:r>
          <a:r>
            <a:rPr lang="de-DE" sz="1800" b="1" noProof="0" dirty="0">
              <a:solidFill>
                <a:srgbClr val="FFFF00"/>
              </a:solidFill>
              <a:effectLst>
                <a:outerShdw blurRad="38100" dist="38100" dir="2700000" algn="tl">
                  <a:srgbClr val="000000">
                    <a:alpha val="43137"/>
                  </a:srgbClr>
                </a:outerShdw>
              </a:effectLst>
            </a:rPr>
            <a:t>NEUE KREATUR (Schöpfung); </a:t>
          </a:r>
          <a:br>
            <a:rPr lang="de-DE" sz="1800" b="1" noProof="0" dirty="0">
              <a:effectLst>
                <a:outerShdw blurRad="38100" dist="38100" dir="2700000" algn="tl">
                  <a:srgbClr val="000000">
                    <a:alpha val="43137"/>
                  </a:srgbClr>
                </a:outerShdw>
              </a:effectLst>
            </a:rPr>
          </a:br>
          <a:r>
            <a:rPr lang="de-DE" sz="1800" b="1" noProof="0" dirty="0">
              <a:effectLst>
                <a:outerShdw blurRad="38100" dist="38100" dir="2700000" algn="tl">
                  <a:srgbClr val="000000">
                    <a:alpha val="43137"/>
                  </a:srgbClr>
                </a:outerShdw>
              </a:effectLst>
            </a:rPr>
            <a:t>das Alte ist vergangen, siehe, NEUES ist geworden.“</a:t>
          </a:r>
          <a:endParaRPr lang="en-US" sz="1800" noProof="0" dirty="0">
            <a:effectLst>
              <a:outerShdw blurRad="38100" dist="38100" dir="2700000" algn="tl">
                <a:srgbClr val="000000">
                  <a:alpha val="43137"/>
                </a:srgbClr>
              </a:outerShdw>
            </a:effectLst>
          </a:endParaRPr>
        </a:p>
      </dgm:t>
    </dgm:pt>
    <dgm:pt modelId="{6BE6F66D-AA47-49F9-9355-B4F41CE35B11}" type="parTrans" cxnId="{033A8EF9-74CD-417E-B075-92AEC26A8E50}">
      <dgm:prSet/>
      <dgm:spPr/>
      <dgm:t>
        <a:bodyPr/>
        <a:lstStyle/>
        <a:p>
          <a:endParaRPr lang="es-ES" sz="1800"/>
        </a:p>
      </dgm:t>
    </dgm:pt>
    <dgm:pt modelId="{F1995D85-C586-41AC-8059-1A81CFC71B8E}" type="sibTrans" cxnId="{033A8EF9-74CD-417E-B075-92AEC26A8E50}">
      <dgm:prSet/>
      <dgm:spPr/>
      <dgm:t>
        <a:bodyPr/>
        <a:lstStyle/>
        <a:p>
          <a:endParaRPr lang="es-ES" sz="1800"/>
        </a:p>
      </dgm:t>
    </dgm:pt>
    <dgm:pt modelId="{71177C47-859E-4014-83BD-15551B3109EB}" type="pres">
      <dgm:prSet presAssocID="{E91767EA-4971-4B92-933D-18EF5B94AFEA}" presName="linearFlow" presStyleCnt="0">
        <dgm:presLayoutVars>
          <dgm:dir/>
          <dgm:resizeHandles val="exact"/>
        </dgm:presLayoutVars>
      </dgm:prSet>
      <dgm:spPr/>
    </dgm:pt>
    <dgm:pt modelId="{20EC07BB-5A3C-4564-9692-DB804DEF74B7}" type="pres">
      <dgm:prSet presAssocID="{6549E11E-17F9-473E-91B5-70DC0A6CB7F0}" presName="comp" presStyleCnt="0"/>
      <dgm:spPr/>
    </dgm:pt>
    <dgm:pt modelId="{7881DA8F-0F0E-4532-B610-06494F4AB5D4}" type="pres">
      <dgm:prSet presAssocID="{6549E11E-17F9-473E-91B5-70DC0A6CB7F0}" presName="rect2" presStyleLbl="node1" presStyleIdx="0" presStyleCnt="3" custScaleX="254778" custScaleY="92754" custLinFactNeighborX="75532" custLinFactNeighborY="3431">
        <dgm:presLayoutVars>
          <dgm:bulletEnabled val="1"/>
        </dgm:presLayoutVars>
      </dgm:prSet>
      <dgm:spPr/>
    </dgm:pt>
    <dgm:pt modelId="{C109F6EB-5007-4416-A0BB-A8537E14AA87}" type="pres">
      <dgm:prSet presAssocID="{6549E11E-17F9-473E-91B5-70DC0A6CB7F0}" presName="rect1" presStyleLbl="lnNode1" presStyleIdx="0" presStyleCnt="3" custScaleX="170464" custLinFactNeighborX="-42671" custLinFactNeighborY="6026"/>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59B7710A-D180-4FD6-B960-DAAB94F2DE58}" type="pres">
      <dgm:prSet presAssocID="{A6562836-23C0-4D7F-8E00-9D0AFDB02AF5}" presName="sibTrans" presStyleCnt="0"/>
      <dgm:spPr/>
    </dgm:pt>
    <dgm:pt modelId="{86DE16BD-11E7-4D3E-B348-DD1A8D602F63}" type="pres">
      <dgm:prSet presAssocID="{8717BCCC-67D0-47CD-B2D2-E1CB58F354F8}" presName="comp" presStyleCnt="0"/>
      <dgm:spPr/>
    </dgm:pt>
    <dgm:pt modelId="{70BA744C-B8AC-4773-B407-4525DAA415BF}" type="pres">
      <dgm:prSet presAssocID="{8717BCCC-67D0-47CD-B2D2-E1CB58F354F8}" presName="rect2" presStyleLbl="node1" presStyleIdx="1" presStyleCnt="3" custScaleX="244222" custScaleY="163975" custLinFactNeighborX="-79974" custLinFactNeighborY="-3471">
        <dgm:presLayoutVars>
          <dgm:bulletEnabled val="1"/>
        </dgm:presLayoutVars>
      </dgm:prSet>
      <dgm:spPr/>
    </dgm:pt>
    <dgm:pt modelId="{6C7FBD44-A5F9-4455-A01E-1F65E2D55A80}" type="pres">
      <dgm:prSet presAssocID="{8717BCCC-67D0-47CD-B2D2-E1CB58F354F8}" presName="rect1" presStyleLbl="lnNode1" presStyleIdx="1" presStyleCnt="3" custScaleX="72998" custScaleY="74241" custLinFactNeighborX="-49692" custLinFactNeighborY="-49220"/>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6965FD3D-993C-489A-AEE6-A161544BAC66}" type="pres">
      <dgm:prSet presAssocID="{24AB40A4-9EC3-4C7C-BC2A-9CAB6D48643B}" presName="sibTrans" presStyleCnt="0"/>
      <dgm:spPr/>
    </dgm:pt>
    <dgm:pt modelId="{39B166C3-A9FB-46C6-B8E4-7F8D3139796D}" type="pres">
      <dgm:prSet presAssocID="{D4556DC0-72DA-40F6-9D62-19BFF49651EC}" presName="comp" presStyleCnt="0"/>
      <dgm:spPr/>
    </dgm:pt>
    <dgm:pt modelId="{7E8CF67D-965B-468C-8DF4-941013A901EC}" type="pres">
      <dgm:prSet presAssocID="{D4556DC0-72DA-40F6-9D62-19BFF49651EC}" presName="rect2" presStyleLbl="node1" presStyleIdx="2" presStyleCnt="3" custScaleX="321096" custScaleY="150911" custLinFactNeighborX="48465" custLinFactNeighborY="-8334">
        <dgm:presLayoutVars>
          <dgm:bulletEnabled val="1"/>
        </dgm:presLayoutVars>
      </dgm:prSet>
      <dgm:spPr/>
    </dgm:pt>
    <dgm:pt modelId="{23C4F2D5-6CC6-4ABD-B543-1004840CE357}" type="pres">
      <dgm:prSet presAssocID="{D4556DC0-72DA-40F6-9D62-19BFF49651EC}" presName="rect1" presStyleLbl="lnNode1" presStyleIdx="2" presStyleCnt="3" custFlipHor="1" custScaleX="191142" custScaleY="127572" custLinFactX="-81347" custLinFactNeighborX="-100000" custLinFactNeighborY="-6640"/>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Lst>
  <dgm:cxnLst>
    <dgm:cxn modelId="{51788D54-77C9-4984-B280-62CA278825B1}" type="presOf" srcId="{8717BCCC-67D0-47CD-B2D2-E1CB58F354F8}" destId="{70BA744C-B8AC-4773-B407-4525DAA415BF}" srcOrd="0" destOrd="0" presId="urn:microsoft.com/office/officeart/2008/layout/AlternatingPictureBlocks"/>
    <dgm:cxn modelId="{575B63A9-D139-4236-8760-5FC7CF05EFC9}" type="presOf" srcId="{E91767EA-4971-4B92-933D-18EF5B94AFEA}" destId="{71177C47-859E-4014-83BD-15551B3109EB}" srcOrd="0" destOrd="0" presId="urn:microsoft.com/office/officeart/2008/layout/AlternatingPictureBlocks"/>
    <dgm:cxn modelId="{FBB8CFC7-798E-4A30-B419-ED8854AB0880}" srcId="{E91767EA-4971-4B92-933D-18EF5B94AFEA}" destId="{8717BCCC-67D0-47CD-B2D2-E1CB58F354F8}" srcOrd="1" destOrd="0" parTransId="{68238A3A-B4B4-4099-A0D4-C34F56B48B83}" sibTransId="{24AB40A4-9EC3-4C7C-BC2A-9CAB6D48643B}"/>
    <dgm:cxn modelId="{E1A927CE-1879-4BE8-91B6-07DA7310D086}" srcId="{E91767EA-4971-4B92-933D-18EF5B94AFEA}" destId="{6549E11E-17F9-473E-91B5-70DC0A6CB7F0}" srcOrd="0" destOrd="0" parTransId="{BF47D94D-95E1-4F1C-9C1F-13136140934D}" sibTransId="{A6562836-23C0-4D7F-8E00-9D0AFDB02AF5}"/>
    <dgm:cxn modelId="{90DF29DC-9EB5-45C5-BF36-49BDFB81032C}" type="presOf" srcId="{6549E11E-17F9-473E-91B5-70DC0A6CB7F0}" destId="{7881DA8F-0F0E-4532-B610-06494F4AB5D4}" srcOrd="0" destOrd="0" presId="urn:microsoft.com/office/officeart/2008/layout/AlternatingPictureBlocks"/>
    <dgm:cxn modelId="{1229B7F4-C6D8-481C-AC93-4866E2942EB1}" type="presOf" srcId="{D4556DC0-72DA-40F6-9D62-19BFF49651EC}" destId="{7E8CF67D-965B-468C-8DF4-941013A901EC}" srcOrd="0" destOrd="0" presId="urn:microsoft.com/office/officeart/2008/layout/AlternatingPictureBlocks"/>
    <dgm:cxn modelId="{033A8EF9-74CD-417E-B075-92AEC26A8E50}" srcId="{E91767EA-4971-4B92-933D-18EF5B94AFEA}" destId="{D4556DC0-72DA-40F6-9D62-19BFF49651EC}" srcOrd="2" destOrd="0" parTransId="{6BE6F66D-AA47-49F9-9355-B4F41CE35B11}" sibTransId="{F1995D85-C586-41AC-8059-1A81CFC71B8E}"/>
    <dgm:cxn modelId="{6157B064-3700-4364-9E4F-24B4386B1604}" type="presParOf" srcId="{71177C47-859E-4014-83BD-15551B3109EB}" destId="{20EC07BB-5A3C-4564-9692-DB804DEF74B7}" srcOrd="0" destOrd="0" presId="urn:microsoft.com/office/officeart/2008/layout/AlternatingPictureBlocks"/>
    <dgm:cxn modelId="{A25B4176-F450-4412-8077-CE0D6C95BDFF}" type="presParOf" srcId="{20EC07BB-5A3C-4564-9692-DB804DEF74B7}" destId="{7881DA8F-0F0E-4532-B610-06494F4AB5D4}" srcOrd="0" destOrd="0" presId="urn:microsoft.com/office/officeart/2008/layout/AlternatingPictureBlocks"/>
    <dgm:cxn modelId="{F81DCEAD-42FE-4B2D-A21F-C1D9EC1EE634}" type="presParOf" srcId="{20EC07BB-5A3C-4564-9692-DB804DEF74B7}" destId="{C109F6EB-5007-4416-A0BB-A8537E14AA87}" srcOrd="1" destOrd="0" presId="urn:microsoft.com/office/officeart/2008/layout/AlternatingPictureBlocks"/>
    <dgm:cxn modelId="{05905E0B-0594-470B-86FD-B78AFD942F3A}" type="presParOf" srcId="{71177C47-859E-4014-83BD-15551B3109EB}" destId="{59B7710A-D180-4FD6-B960-DAAB94F2DE58}" srcOrd="1" destOrd="0" presId="urn:microsoft.com/office/officeart/2008/layout/AlternatingPictureBlocks"/>
    <dgm:cxn modelId="{F5401CDF-BDE7-41DF-8A18-42889FC27FA5}" type="presParOf" srcId="{71177C47-859E-4014-83BD-15551B3109EB}" destId="{86DE16BD-11E7-4D3E-B348-DD1A8D602F63}" srcOrd="2" destOrd="0" presId="urn:microsoft.com/office/officeart/2008/layout/AlternatingPictureBlocks"/>
    <dgm:cxn modelId="{608B44EC-E17A-4DD9-912F-594928E78C91}" type="presParOf" srcId="{86DE16BD-11E7-4D3E-B348-DD1A8D602F63}" destId="{70BA744C-B8AC-4773-B407-4525DAA415BF}" srcOrd="0" destOrd="0" presId="urn:microsoft.com/office/officeart/2008/layout/AlternatingPictureBlocks"/>
    <dgm:cxn modelId="{BBC0468F-41FD-472E-8190-8186E1C97B12}" type="presParOf" srcId="{86DE16BD-11E7-4D3E-B348-DD1A8D602F63}" destId="{6C7FBD44-A5F9-4455-A01E-1F65E2D55A80}" srcOrd="1" destOrd="0" presId="urn:microsoft.com/office/officeart/2008/layout/AlternatingPictureBlocks"/>
    <dgm:cxn modelId="{7DF84676-CFC9-4C03-93AB-1D099F851C58}" type="presParOf" srcId="{71177C47-859E-4014-83BD-15551B3109EB}" destId="{6965FD3D-993C-489A-AEE6-A161544BAC66}" srcOrd="3" destOrd="0" presId="urn:microsoft.com/office/officeart/2008/layout/AlternatingPictureBlocks"/>
    <dgm:cxn modelId="{5397D852-4439-4FD2-9FB3-0ECB675E2B7F}" type="presParOf" srcId="{71177C47-859E-4014-83BD-15551B3109EB}" destId="{39B166C3-A9FB-46C6-B8E4-7F8D3139796D}" srcOrd="4" destOrd="0" presId="urn:microsoft.com/office/officeart/2008/layout/AlternatingPictureBlocks"/>
    <dgm:cxn modelId="{9E067FD7-4E33-4600-B3E9-ECC6012211EE}" type="presParOf" srcId="{39B166C3-A9FB-46C6-B8E4-7F8D3139796D}" destId="{7E8CF67D-965B-468C-8DF4-941013A901EC}" srcOrd="0" destOrd="0" presId="urn:microsoft.com/office/officeart/2008/layout/AlternatingPictureBlocks"/>
    <dgm:cxn modelId="{67FBDD41-B338-4CF4-9DC3-5410B3F96280}" type="presParOf" srcId="{39B166C3-A9FB-46C6-B8E4-7F8D3139796D}" destId="{23C4F2D5-6CC6-4ABD-B543-1004840CE357}"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874223-D3C4-47BA-87AF-CF71AA88E3E3}" type="doc">
      <dgm:prSet loTypeId="urn:microsoft.com/office/officeart/2008/layout/PictureStrips" loCatId="picture" qsTypeId="urn:microsoft.com/office/officeart/2005/8/quickstyle/simple2" qsCatId="simple" csTypeId="urn:microsoft.com/office/officeart/2005/8/colors/colorful2" csCatId="colorful" phldr="1"/>
      <dgm:spPr/>
      <dgm:t>
        <a:bodyPr/>
        <a:lstStyle/>
        <a:p>
          <a:endParaRPr lang="es-ES"/>
        </a:p>
      </dgm:t>
    </dgm:pt>
    <dgm:pt modelId="{E79FEE9B-917D-4683-97A8-39617642271E}">
      <dgm:prSet custT="1"/>
      <dgm:spPr>
        <a:solidFill>
          <a:schemeClr val="accent2">
            <a:lumMod val="20000"/>
            <a:lumOff val="80000"/>
          </a:schemeClr>
        </a:solidFill>
        <a:effectLst>
          <a:outerShdw blurRad="50800" dist="38100" dir="2700000" algn="tl" rotWithShape="0">
            <a:prstClr val="black">
              <a:alpha val="40000"/>
            </a:prstClr>
          </a:outerShdw>
        </a:effectLst>
      </dgm:spPr>
      <dgm:t>
        <a:bodyPr/>
        <a:lstStyle/>
        <a:p>
          <a:r>
            <a:rPr lang="de-DE" sz="2000" b="1" noProof="0" dirty="0"/>
            <a:t>Es wurde VOR der Gründung der Welt erdacht (1. </a:t>
          </a:r>
          <a:r>
            <a:rPr lang="de-DE" sz="2000" b="1" noProof="0" dirty="0" err="1"/>
            <a:t>Pe</a:t>
          </a:r>
          <a:r>
            <a:rPr lang="de-DE" sz="2000" b="1" noProof="0" dirty="0"/>
            <a:t> 1,20)</a:t>
          </a:r>
          <a:endParaRPr lang="en-US" sz="2000" noProof="0" dirty="0"/>
        </a:p>
      </dgm:t>
    </dgm:pt>
    <dgm:pt modelId="{B1441C47-C23F-4E0D-A23A-BF216AF4C95D}" type="parTrans" cxnId="{E77D30A3-5EEC-47FB-A738-BE4C7FEB7F6F}">
      <dgm:prSet/>
      <dgm:spPr/>
      <dgm:t>
        <a:bodyPr/>
        <a:lstStyle/>
        <a:p>
          <a:endParaRPr lang="es-ES" sz="2000"/>
        </a:p>
      </dgm:t>
    </dgm:pt>
    <dgm:pt modelId="{B8475929-FCD0-4EBF-A83B-22FAA7365FA7}" type="sibTrans" cxnId="{E77D30A3-5EEC-47FB-A738-BE4C7FEB7F6F}">
      <dgm:prSet/>
      <dgm:spPr/>
      <dgm:t>
        <a:bodyPr/>
        <a:lstStyle/>
        <a:p>
          <a:endParaRPr lang="es-ES" sz="2000"/>
        </a:p>
      </dgm:t>
    </dgm:pt>
    <dgm:pt modelId="{A2066F4B-9F11-4872-BBBB-7F45399EE829}">
      <dgm:prSet custT="1"/>
      <dgm:spPr>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gm:spPr>
      <dgm:t>
        <a:bodyPr/>
        <a:lstStyle/>
        <a:p>
          <a:r>
            <a:rPr lang="de-DE" sz="2000" b="1" noProof="0" dirty="0"/>
            <a:t>Es wurde teilweise den Engeln mitgeteilt (1. </a:t>
          </a:r>
          <a:r>
            <a:rPr lang="de-DE" sz="2000" b="1" noProof="0" dirty="0" err="1"/>
            <a:t>Pe</a:t>
          </a:r>
          <a:r>
            <a:rPr lang="de-DE" sz="2000" b="1" noProof="0" dirty="0"/>
            <a:t> 1,12)</a:t>
          </a:r>
          <a:endParaRPr lang="en-US" sz="2000" noProof="0" dirty="0"/>
        </a:p>
      </dgm:t>
    </dgm:pt>
    <dgm:pt modelId="{D9CBC87D-A286-44D6-A94F-36A191D0CBFB}" type="parTrans" cxnId="{CBF7C9AF-D2EE-4026-A051-5409FAA82A98}">
      <dgm:prSet/>
      <dgm:spPr/>
      <dgm:t>
        <a:bodyPr/>
        <a:lstStyle/>
        <a:p>
          <a:endParaRPr lang="es-ES" sz="2000"/>
        </a:p>
      </dgm:t>
    </dgm:pt>
    <dgm:pt modelId="{6368F316-3217-4E18-80EB-712CF95D7316}" type="sibTrans" cxnId="{CBF7C9AF-D2EE-4026-A051-5409FAA82A98}">
      <dgm:prSet/>
      <dgm:spPr/>
      <dgm:t>
        <a:bodyPr/>
        <a:lstStyle/>
        <a:p>
          <a:endParaRPr lang="es-ES" sz="2000"/>
        </a:p>
      </dgm:t>
    </dgm:pt>
    <dgm:pt modelId="{2E3DA547-1ACC-4445-99F9-E1CEA5ED269C}">
      <dgm:prSet custT="1"/>
      <dgm:spPr>
        <a:solidFill>
          <a:schemeClr val="accent5">
            <a:lumMod val="20000"/>
            <a:lumOff val="80000"/>
          </a:schemeClr>
        </a:solidFill>
        <a:ln>
          <a:solidFill>
            <a:schemeClr val="accent5"/>
          </a:solidFill>
        </a:ln>
        <a:effectLst>
          <a:outerShdw blurRad="50800" dist="38100" dir="2700000" algn="tl" rotWithShape="0">
            <a:prstClr val="black">
              <a:alpha val="40000"/>
            </a:prstClr>
          </a:outerShdw>
        </a:effectLst>
      </dgm:spPr>
      <dgm:t>
        <a:bodyPr/>
        <a:lstStyle/>
        <a:p>
          <a:r>
            <a:rPr lang="de-DE" sz="2000" b="1" noProof="0" dirty="0"/>
            <a:t>Ein erster Blick wurde Adam und Eva gewährt (1. Mo 3,15)</a:t>
          </a:r>
          <a:endParaRPr lang="en-US" sz="2000" noProof="0" dirty="0"/>
        </a:p>
      </dgm:t>
    </dgm:pt>
    <dgm:pt modelId="{37D60B1D-46FE-454D-A426-E8BDA97E720D}" type="parTrans" cxnId="{87BDB8D5-522F-4E96-B3B0-19C5E8B92183}">
      <dgm:prSet/>
      <dgm:spPr/>
      <dgm:t>
        <a:bodyPr/>
        <a:lstStyle/>
        <a:p>
          <a:endParaRPr lang="es-ES" sz="2000"/>
        </a:p>
      </dgm:t>
    </dgm:pt>
    <dgm:pt modelId="{CE952714-EC13-4518-A3FF-86158756AFE2}" type="sibTrans" cxnId="{87BDB8D5-522F-4E96-B3B0-19C5E8B92183}">
      <dgm:prSet/>
      <dgm:spPr/>
      <dgm:t>
        <a:bodyPr/>
        <a:lstStyle/>
        <a:p>
          <a:endParaRPr lang="es-ES" sz="2000"/>
        </a:p>
      </dgm:t>
    </dgm:pt>
    <dgm:pt modelId="{66328A07-8D3F-4F11-B4C7-92F2950A157A}">
      <dgm:prSet custT="1"/>
      <dgm:spPr>
        <a:solidFill>
          <a:schemeClr val="accent1">
            <a:lumMod val="20000"/>
            <a:lumOff val="80000"/>
          </a:schemeClr>
        </a:solidFill>
        <a:ln>
          <a:solidFill>
            <a:schemeClr val="accent1"/>
          </a:solidFill>
        </a:ln>
        <a:effectLst>
          <a:outerShdw blurRad="50800" dist="38100" dir="2700000" algn="tl" rotWithShape="0">
            <a:prstClr val="black">
              <a:alpha val="40000"/>
            </a:prstClr>
          </a:outerShdw>
        </a:effectLst>
      </dgm:spPr>
      <dgm:t>
        <a:bodyPr/>
        <a:lstStyle/>
        <a:p>
          <a:r>
            <a:rPr lang="de-DE" sz="2000" b="1" noProof="0" dirty="0"/>
            <a:t>Es wurde den Propheten offenbart (1. </a:t>
          </a:r>
          <a:r>
            <a:rPr lang="de-DE" sz="2000" b="1" noProof="0" dirty="0" err="1"/>
            <a:t>Pe</a:t>
          </a:r>
          <a:r>
            <a:rPr lang="de-DE" sz="2000" b="1" noProof="0" dirty="0"/>
            <a:t> 1,10-11)</a:t>
          </a:r>
          <a:endParaRPr lang="en-US" sz="2000" noProof="0" dirty="0"/>
        </a:p>
      </dgm:t>
    </dgm:pt>
    <dgm:pt modelId="{28B27FE3-C4B9-4129-9E62-8D502D5E1C82}" type="parTrans" cxnId="{EA470DB8-528C-4A54-891A-180479416390}">
      <dgm:prSet/>
      <dgm:spPr/>
      <dgm:t>
        <a:bodyPr/>
        <a:lstStyle/>
        <a:p>
          <a:endParaRPr lang="es-ES" sz="2000"/>
        </a:p>
      </dgm:t>
    </dgm:pt>
    <dgm:pt modelId="{63C6B849-8968-4F97-8587-7FF5FBBF2A73}" type="sibTrans" cxnId="{EA470DB8-528C-4A54-891A-180479416390}">
      <dgm:prSet/>
      <dgm:spPr/>
      <dgm:t>
        <a:bodyPr/>
        <a:lstStyle/>
        <a:p>
          <a:endParaRPr lang="es-ES" sz="2000"/>
        </a:p>
      </dgm:t>
    </dgm:pt>
    <dgm:pt modelId="{34A835F8-69F7-43E5-900F-7D06E136746E}">
      <dgm:prSet custT="1"/>
      <dgm:spPr>
        <a:solidFill>
          <a:srgbClr val="FFC5C5"/>
        </a:solidFill>
        <a:ln>
          <a:solidFill>
            <a:srgbClr val="BC0000"/>
          </a:solidFill>
        </a:ln>
        <a:effectLst>
          <a:outerShdw blurRad="50800" dist="38100" dir="2700000" algn="tl" rotWithShape="0">
            <a:prstClr val="black">
              <a:alpha val="40000"/>
            </a:prstClr>
          </a:outerShdw>
        </a:effectLst>
      </dgm:spPr>
      <dgm:t>
        <a:bodyPr/>
        <a:lstStyle/>
        <a:p>
          <a:r>
            <a:rPr lang="de-DE" sz="2000" b="1" noProof="0" dirty="0"/>
            <a:t>JESUS offenbarte es zuerst den Juden (Matt 15,24)</a:t>
          </a:r>
          <a:endParaRPr lang="en-US" sz="2000" noProof="0" dirty="0"/>
        </a:p>
      </dgm:t>
    </dgm:pt>
    <dgm:pt modelId="{1C5975FA-7697-4C17-90AA-98F2A78D58CE}" type="parTrans" cxnId="{2B82E9EF-C6FE-4646-8E84-A187E0B63065}">
      <dgm:prSet/>
      <dgm:spPr/>
      <dgm:t>
        <a:bodyPr/>
        <a:lstStyle/>
        <a:p>
          <a:endParaRPr lang="es-ES" sz="2000"/>
        </a:p>
      </dgm:t>
    </dgm:pt>
    <dgm:pt modelId="{0C5F08D4-16DC-4084-84A4-D4E6A7E60679}" type="sibTrans" cxnId="{2B82E9EF-C6FE-4646-8E84-A187E0B63065}">
      <dgm:prSet/>
      <dgm:spPr/>
      <dgm:t>
        <a:bodyPr/>
        <a:lstStyle/>
        <a:p>
          <a:endParaRPr lang="es-ES" sz="2000"/>
        </a:p>
      </dgm:t>
    </dgm:pt>
    <dgm:pt modelId="{54CA9E06-57DA-4AA7-9DC6-1DA5356662F1}">
      <dgm:prSet custT="1"/>
      <dgm:spPr>
        <a:solidFill>
          <a:srgbClr val="DDDDFF"/>
        </a:solidFill>
        <a:ln>
          <a:solidFill>
            <a:srgbClr val="0000BC"/>
          </a:solidFill>
        </a:ln>
        <a:effectLst>
          <a:outerShdw blurRad="50800" dist="38100" dir="2700000" algn="tl" rotWithShape="0">
            <a:prstClr val="black">
              <a:alpha val="40000"/>
            </a:prstClr>
          </a:outerShdw>
        </a:effectLst>
      </dgm:spPr>
      <dgm:t>
        <a:bodyPr/>
        <a:lstStyle/>
        <a:p>
          <a:r>
            <a:rPr lang="de-DE" sz="2000" b="1" noProof="0" dirty="0"/>
            <a:t>Dann wurde es </a:t>
          </a:r>
          <a:br>
            <a:rPr lang="de-DE" sz="2000" b="1" noProof="0" dirty="0"/>
          </a:br>
          <a:r>
            <a:rPr lang="de-DE" sz="2000" b="1" noProof="0" dirty="0"/>
            <a:t>allen Menschen vollständig offenbart (Kol. 1,27)</a:t>
          </a:r>
          <a:endParaRPr lang="en-US" sz="2000" noProof="0" dirty="0"/>
        </a:p>
      </dgm:t>
    </dgm:pt>
    <dgm:pt modelId="{DAFF9A4D-129B-4DFA-83B9-7C7D5D9090EB}" type="parTrans" cxnId="{8595CEFF-F60B-4196-9BF0-7AA4551F5781}">
      <dgm:prSet/>
      <dgm:spPr/>
      <dgm:t>
        <a:bodyPr/>
        <a:lstStyle/>
        <a:p>
          <a:endParaRPr lang="es-ES" sz="2000"/>
        </a:p>
      </dgm:t>
    </dgm:pt>
    <dgm:pt modelId="{67717C81-C127-4168-95C4-0E95C9E8047D}" type="sibTrans" cxnId="{8595CEFF-F60B-4196-9BF0-7AA4551F5781}">
      <dgm:prSet/>
      <dgm:spPr/>
      <dgm:t>
        <a:bodyPr/>
        <a:lstStyle/>
        <a:p>
          <a:endParaRPr lang="es-ES" sz="2000"/>
        </a:p>
      </dgm:t>
    </dgm:pt>
    <dgm:pt modelId="{A1A1E23E-2242-4ECE-BC8A-69600FF0146B}" type="pres">
      <dgm:prSet presAssocID="{42874223-D3C4-47BA-87AF-CF71AA88E3E3}" presName="Name0" presStyleCnt="0">
        <dgm:presLayoutVars>
          <dgm:dir/>
          <dgm:resizeHandles val="exact"/>
        </dgm:presLayoutVars>
      </dgm:prSet>
      <dgm:spPr/>
    </dgm:pt>
    <dgm:pt modelId="{F181FA26-ADC9-4945-A188-0BCB756DFBC3}" type="pres">
      <dgm:prSet presAssocID="{E79FEE9B-917D-4683-97A8-39617642271E}" presName="composite" presStyleCnt="0"/>
      <dgm:spPr/>
    </dgm:pt>
    <dgm:pt modelId="{9C8C347F-BF0D-40B3-BF9C-4BADDE19275F}" type="pres">
      <dgm:prSet presAssocID="{E79FEE9B-917D-4683-97A8-39617642271E}" presName="rect1" presStyleLbl="trAlignAcc1" presStyleIdx="0" presStyleCnt="6">
        <dgm:presLayoutVars>
          <dgm:bulletEnabled val="1"/>
        </dgm:presLayoutVars>
      </dgm:prSet>
      <dgm:spPr/>
    </dgm:pt>
    <dgm:pt modelId="{3C6B5002-180C-4477-A2ED-292F41229F86}" type="pres">
      <dgm:prSet presAssocID="{E79FEE9B-917D-4683-97A8-39617642271E}" presName="rect2" presStyleLbl="fgImgPlace1" presStyleIdx="0" presStyleCnt="6"/>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chemeClr val="accent2">
              <a:lumMod val="20000"/>
              <a:lumOff val="80000"/>
            </a:schemeClr>
          </a:solidFill>
        </a:ln>
        <a:effectLst>
          <a:outerShdw blurRad="50800" dist="38100" dir="2700000" algn="tl" rotWithShape="0">
            <a:prstClr val="black">
              <a:alpha val="40000"/>
            </a:prstClr>
          </a:outerShdw>
        </a:effectLst>
      </dgm:spPr>
    </dgm:pt>
    <dgm:pt modelId="{753A1710-820C-41C4-8F8E-BE5614F017AD}" type="pres">
      <dgm:prSet presAssocID="{B8475929-FCD0-4EBF-A83B-22FAA7365FA7}" presName="sibTrans" presStyleCnt="0"/>
      <dgm:spPr/>
    </dgm:pt>
    <dgm:pt modelId="{3C38448D-7C29-42EE-885B-53AAA4F5539F}" type="pres">
      <dgm:prSet presAssocID="{A2066F4B-9F11-4872-BBBB-7F45399EE829}" presName="composite" presStyleCnt="0"/>
      <dgm:spPr/>
    </dgm:pt>
    <dgm:pt modelId="{78E22542-7215-4385-AB27-17057C8AF491}" type="pres">
      <dgm:prSet presAssocID="{A2066F4B-9F11-4872-BBBB-7F45399EE829}" presName="rect1" presStyleLbl="trAlignAcc1" presStyleIdx="1" presStyleCnt="6">
        <dgm:presLayoutVars>
          <dgm:bulletEnabled val="1"/>
        </dgm:presLayoutVars>
      </dgm:prSet>
      <dgm:spPr/>
    </dgm:pt>
    <dgm:pt modelId="{C5F1C311-16D1-4BAD-BD58-36ECB6089C14}" type="pres">
      <dgm:prSet presAssocID="{A2066F4B-9F11-4872-BBBB-7F45399EE829}" presName="rect2" presStyleLbl="fgImgPlace1" presStyleIdx="1" presStyleCnt="6"/>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solidFill>
            <a:schemeClr val="accent4">
              <a:lumMod val="40000"/>
              <a:lumOff val="60000"/>
            </a:schemeClr>
          </a:solidFill>
        </a:ln>
        <a:effectLst>
          <a:outerShdw blurRad="50800" dist="38100" dir="2700000" algn="tl" rotWithShape="0">
            <a:prstClr val="black">
              <a:alpha val="40000"/>
            </a:prstClr>
          </a:outerShdw>
        </a:effectLst>
      </dgm:spPr>
    </dgm:pt>
    <dgm:pt modelId="{C35CB20B-CA4B-49C2-9829-BC8E9EC7A6CB}" type="pres">
      <dgm:prSet presAssocID="{6368F316-3217-4E18-80EB-712CF95D7316}" presName="sibTrans" presStyleCnt="0"/>
      <dgm:spPr/>
    </dgm:pt>
    <dgm:pt modelId="{317343E0-30F6-402F-A5D4-32EA3A236A99}" type="pres">
      <dgm:prSet presAssocID="{2E3DA547-1ACC-4445-99F9-E1CEA5ED269C}" presName="composite" presStyleCnt="0"/>
      <dgm:spPr/>
    </dgm:pt>
    <dgm:pt modelId="{446A686C-CCBD-4292-9191-710582702A1D}" type="pres">
      <dgm:prSet presAssocID="{2E3DA547-1ACC-4445-99F9-E1CEA5ED269C}" presName="rect1" presStyleLbl="trAlignAcc1" presStyleIdx="2" presStyleCnt="6">
        <dgm:presLayoutVars>
          <dgm:bulletEnabled val="1"/>
        </dgm:presLayoutVars>
      </dgm:prSet>
      <dgm:spPr/>
    </dgm:pt>
    <dgm:pt modelId="{99FF1246-F785-43B0-88F4-BA95F6998F80}" type="pres">
      <dgm:prSet presAssocID="{2E3DA547-1ACC-4445-99F9-E1CEA5ED269C}" presName="rect2" presStyleLbl="fgImgPlace1" presStyleIdx="2" presStyleCnt="6"/>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solidFill>
            <a:schemeClr val="accent5">
              <a:lumMod val="20000"/>
              <a:lumOff val="80000"/>
            </a:schemeClr>
          </a:solidFill>
        </a:ln>
        <a:effectLst>
          <a:outerShdw blurRad="50800" dist="38100" dir="2700000" algn="tl" rotWithShape="0">
            <a:prstClr val="black">
              <a:alpha val="40000"/>
            </a:prstClr>
          </a:outerShdw>
        </a:effectLst>
      </dgm:spPr>
    </dgm:pt>
    <dgm:pt modelId="{75BEBF16-3CDC-4A14-8CF0-B679E35719AE}" type="pres">
      <dgm:prSet presAssocID="{CE952714-EC13-4518-A3FF-86158756AFE2}" presName="sibTrans" presStyleCnt="0"/>
      <dgm:spPr/>
    </dgm:pt>
    <dgm:pt modelId="{58D61C84-8FBD-4BCD-9705-8C3C7065F47B}" type="pres">
      <dgm:prSet presAssocID="{66328A07-8D3F-4F11-B4C7-92F2950A157A}" presName="composite" presStyleCnt="0"/>
      <dgm:spPr/>
    </dgm:pt>
    <dgm:pt modelId="{E53FDEBA-2F82-43EC-BB19-A3CF760E0293}" type="pres">
      <dgm:prSet presAssocID="{66328A07-8D3F-4F11-B4C7-92F2950A157A}" presName="rect1" presStyleLbl="trAlignAcc1" presStyleIdx="3" presStyleCnt="6">
        <dgm:presLayoutVars>
          <dgm:bulletEnabled val="1"/>
        </dgm:presLayoutVars>
      </dgm:prSet>
      <dgm:spPr/>
    </dgm:pt>
    <dgm:pt modelId="{24FA9EF7-A039-45B7-914F-CE5657FE2BAA}" type="pres">
      <dgm:prSet presAssocID="{66328A07-8D3F-4F11-B4C7-92F2950A157A}" presName="rect2" presStyleLbl="fgImgPlace1" presStyleIdx="3" presStyleCnt="6"/>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solidFill>
            <a:schemeClr val="accent1">
              <a:lumMod val="20000"/>
              <a:lumOff val="80000"/>
            </a:schemeClr>
          </a:solidFill>
        </a:ln>
        <a:effectLst>
          <a:outerShdw blurRad="50800" dist="38100" dir="2700000" algn="tl" rotWithShape="0">
            <a:prstClr val="black">
              <a:alpha val="40000"/>
            </a:prstClr>
          </a:outerShdw>
        </a:effectLst>
      </dgm:spPr>
    </dgm:pt>
    <dgm:pt modelId="{B3056EF0-867A-4618-86CA-E77619F35D0E}" type="pres">
      <dgm:prSet presAssocID="{63C6B849-8968-4F97-8587-7FF5FBBF2A73}" presName="sibTrans" presStyleCnt="0"/>
      <dgm:spPr/>
    </dgm:pt>
    <dgm:pt modelId="{E43B7308-147F-46DF-8DE1-6F58F3DE64E7}" type="pres">
      <dgm:prSet presAssocID="{34A835F8-69F7-43E5-900F-7D06E136746E}" presName="composite" presStyleCnt="0"/>
      <dgm:spPr/>
    </dgm:pt>
    <dgm:pt modelId="{1574ABC4-6C0D-477C-B5FC-7FD775A269EC}" type="pres">
      <dgm:prSet presAssocID="{34A835F8-69F7-43E5-900F-7D06E136746E}" presName="rect1" presStyleLbl="trAlignAcc1" presStyleIdx="4" presStyleCnt="6">
        <dgm:presLayoutVars>
          <dgm:bulletEnabled val="1"/>
        </dgm:presLayoutVars>
      </dgm:prSet>
      <dgm:spPr/>
    </dgm:pt>
    <dgm:pt modelId="{33EB6DAF-74F0-41B9-A2AB-5845D37A1B97}" type="pres">
      <dgm:prSet presAssocID="{34A835F8-69F7-43E5-900F-7D06E136746E}" presName="rect2" presStyleLbl="fgImgPlace1" presStyleIdx="4" presStyleCnt="6"/>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solidFill>
            <a:srgbClr val="FFC5C5"/>
          </a:solidFill>
        </a:ln>
        <a:effectLst>
          <a:outerShdw blurRad="50800" dist="38100" dir="2700000" algn="tl" rotWithShape="0">
            <a:prstClr val="black">
              <a:alpha val="40000"/>
            </a:prstClr>
          </a:outerShdw>
        </a:effectLst>
      </dgm:spPr>
    </dgm:pt>
    <dgm:pt modelId="{97B3D2AC-F6A2-4ADB-A4BE-39CC2E9E96A8}" type="pres">
      <dgm:prSet presAssocID="{0C5F08D4-16DC-4084-84A4-D4E6A7E60679}" presName="sibTrans" presStyleCnt="0"/>
      <dgm:spPr/>
    </dgm:pt>
    <dgm:pt modelId="{C52850ED-580C-4A9E-9551-7D12B88B8F3E}" type="pres">
      <dgm:prSet presAssocID="{54CA9E06-57DA-4AA7-9DC6-1DA5356662F1}" presName="composite" presStyleCnt="0"/>
      <dgm:spPr/>
    </dgm:pt>
    <dgm:pt modelId="{94C45002-8D97-419C-BEE8-FB0829356100}" type="pres">
      <dgm:prSet presAssocID="{54CA9E06-57DA-4AA7-9DC6-1DA5356662F1}" presName="rect1" presStyleLbl="trAlignAcc1" presStyleIdx="5" presStyleCnt="6">
        <dgm:presLayoutVars>
          <dgm:bulletEnabled val="1"/>
        </dgm:presLayoutVars>
      </dgm:prSet>
      <dgm:spPr/>
    </dgm:pt>
    <dgm:pt modelId="{FD69359A-4654-49F1-B6B2-52CF039360B0}" type="pres">
      <dgm:prSet presAssocID="{54CA9E06-57DA-4AA7-9DC6-1DA5356662F1}" presName="rect2" presStyleLbl="fgImgPlace1" presStyleIdx="5" presStyleCnt="6" custLinFactNeighborX="-1284"/>
      <dgm:spPr>
        <a:blipFill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solidFill>
            <a:srgbClr val="DDDDFF"/>
          </a:solidFill>
        </a:ln>
        <a:effectLst>
          <a:outerShdw blurRad="50800" dist="38100" dir="2700000" algn="tl" rotWithShape="0">
            <a:prstClr val="black">
              <a:alpha val="40000"/>
            </a:prstClr>
          </a:outerShdw>
        </a:effectLst>
      </dgm:spPr>
    </dgm:pt>
  </dgm:ptLst>
  <dgm:cxnLst>
    <dgm:cxn modelId="{7555D802-E409-4A45-9C38-674735EF65BC}" type="presOf" srcId="{66328A07-8D3F-4F11-B4C7-92F2950A157A}" destId="{E53FDEBA-2F82-43EC-BB19-A3CF760E0293}" srcOrd="0" destOrd="0" presId="urn:microsoft.com/office/officeart/2008/layout/PictureStrips"/>
    <dgm:cxn modelId="{C662CD06-6088-4273-805F-8562B95BEF5F}" type="presOf" srcId="{E79FEE9B-917D-4683-97A8-39617642271E}" destId="{9C8C347F-BF0D-40B3-BF9C-4BADDE19275F}" srcOrd="0" destOrd="0" presId="urn:microsoft.com/office/officeart/2008/layout/PictureStrips"/>
    <dgm:cxn modelId="{809D2324-BC4F-41F6-8512-DE280F160D7F}" type="presOf" srcId="{42874223-D3C4-47BA-87AF-CF71AA88E3E3}" destId="{A1A1E23E-2242-4ECE-BC8A-69600FF0146B}" srcOrd="0" destOrd="0" presId="urn:microsoft.com/office/officeart/2008/layout/PictureStrips"/>
    <dgm:cxn modelId="{BD4D716D-3700-4F03-BC46-E28DAD0548B5}" type="presOf" srcId="{A2066F4B-9F11-4872-BBBB-7F45399EE829}" destId="{78E22542-7215-4385-AB27-17057C8AF491}" srcOrd="0" destOrd="0" presId="urn:microsoft.com/office/officeart/2008/layout/PictureStrips"/>
    <dgm:cxn modelId="{E77D30A3-5EEC-47FB-A738-BE4C7FEB7F6F}" srcId="{42874223-D3C4-47BA-87AF-CF71AA88E3E3}" destId="{E79FEE9B-917D-4683-97A8-39617642271E}" srcOrd="0" destOrd="0" parTransId="{B1441C47-C23F-4E0D-A23A-BF216AF4C95D}" sibTransId="{B8475929-FCD0-4EBF-A83B-22FAA7365FA7}"/>
    <dgm:cxn modelId="{CBF7C9AF-D2EE-4026-A051-5409FAA82A98}" srcId="{42874223-D3C4-47BA-87AF-CF71AA88E3E3}" destId="{A2066F4B-9F11-4872-BBBB-7F45399EE829}" srcOrd="1" destOrd="0" parTransId="{D9CBC87D-A286-44D6-A94F-36A191D0CBFB}" sibTransId="{6368F316-3217-4E18-80EB-712CF95D7316}"/>
    <dgm:cxn modelId="{DB8408B6-6F9E-43B2-82B6-31618AA691F0}" type="presOf" srcId="{54CA9E06-57DA-4AA7-9DC6-1DA5356662F1}" destId="{94C45002-8D97-419C-BEE8-FB0829356100}" srcOrd="0" destOrd="0" presId="urn:microsoft.com/office/officeart/2008/layout/PictureStrips"/>
    <dgm:cxn modelId="{EA470DB8-528C-4A54-891A-180479416390}" srcId="{42874223-D3C4-47BA-87AF-CF71AA88E3E3}" destId="{66328A07-8D3F-4F11-B4C7-92F2950A157A}" srcOrd="3" destOrd="0" parTransId="{28B27FE3-C4B9-4129-9E62-8D502D5E1C82}" sibTransId="{63C6B849-8968-4F97-8587-7FF5FBBF2A73}"/>
    <dgm:cxn modelId="{87BDB8D5-522F-4E96-B3B0-19C5E8B92183}" srcId="{42874223-D3C4-47BA-87AF-CF71AA88E3E3}" destId="{2E3DA547-1ACC-4445-99F9-E1CEA5ED269C}" srcOrd="2" destOrd="0" parTransId="{37D60B1D-46FE-454D-A426-E8BDA97E720D}" sibTransId="{CE952714-EC13-4518-A3FF-86158756AFE2}"/>
    <dgm:cxn modelId="{F65AB3E8-C992-4207-80AC-FEE84EA7D325}" type="presOf" srcId="{2E3DA547-1ACC-4445-99F9-E1CEA5ED269C}" destId="{446A686C-CCBD-4292-9191-710582702A1D}" srcOrd="0" destOrd="0" presId="urn:microsoft.com/office/officeart/2008/layout/PictureStrips"/>
    <dgm:cxn modelId="{2B82E9EF-C6FE-4646-8E84-A187E0B63065}" srcId="{42874223-D3C4-47BA-87AF-CF71AA88E3E3}" destId="{34A835F8-69F7-43E5-900F-7D06E136746E}" srcOrd="4" destOrd="0" parTransId="{1C5975FA-7697-4C17-90AA-98F2A78D58CE}" sibTransId="{0C5F08D4-16DC-4084-84A4-D4E6A7E60679}"/>
    <dgm:cxn modelId="{27D0EDFD-BDEF-4562-8217-41B2331001FA}" type="presOf" srcId="{34A835F8-69F7-43E5-900F-7D06E136746E}" destId="{1574ABC4-6C0D-477C-B5FC-7FD775A269EC}" srcOrd="0" destOrd="0" presId="urn:microsoft.com/office/officeart/2008/layout/PictureStrips"/>
    <dgm:cxn modelId="{8595CEFF-F60B-4196-9BF0-7AA4551F5781}" srcId="{42874223-D3C4-47BA-87AF-CF71AA88E3E3}" destId="{54CA9E06-57DA-4AA7-9DC6-1DA5356662F1}" srcOrd="5" destOrd="0" parTransId="{DAFF9A4D-129B-4DFA-83B9-7C7D5D9090EB}" sibTransId="{67717C81-C127-4168-95C4-0E95C9E8047D}"/>
    <dgm:cxn modelId="{9CB35E0C-A818-43FB-AECC-7952F285941F}" type="presParOf" srcId="{A1A1E23E-2242-4ECE-BC8A-69600FF0146B}" destId="{F181FA26-ADC9-4945-A188-0BCB756DFBC3}" srcOrd="0" destOrd="0" presId="urn:microsoft.com/office/officeart/2008/layout/PictureStrips"/>
    <dgm:cxn modelId="{950BE573-BB20-4202-B2C4-623E79BE0615}" type="presParOf" srcId="{F181FA26-ADC9-4945-A188-0BCB756DFBC3}" destId="{9C8C347F-BF0D-40B3-BF9C-4BADDE19275F}" srcOrd="0" destOrd="0" presId="urn:microsoft.com/office/officeart/2008/layout/PictureStrips"/>
    <dgm:cxn modelId="{956AA9F3-071E-46C8-B00B-713B9B8DEC9D}" type="presParOf" srcId="{F181FA26-ADC9-4945-A188-0BCB756DFBC3}" destId="{3C6B5002-180C-4477-A2ED-292F41229F86}" srcOrd="1" destOrd="0" presId="urn:microsoft.com/office/officeart/2008/layout/PictureStrips"/>
    <dgm:cxn modelId="{E4D6699F-CB14-45C3-88EE-7CF661F29506}" type="presParOf" srcId="{A1A1E23E-2242-4ECE-BC8A-69600FF0146B}" destId="{753A1710-820C-41C4-8F8E-BE5614F017AD}" srcOrd="1" destOrd="0" presId="urn:microsoft.com/office/officeart/2008/layout/PictureStrips"/>
    <dgm:cxn modelId="{6BA20FC6-F7EC-4E9A-904D-D1DB883D72DF}" type="presParOf" srcId="{A1A1E23E-2242-4ECE-BC8A-69600FF0146B}" destId="{3C38448D-7C29-42EE-885B-53AAA4F5539F}" srcOrd="2" destOrd="0" presId="urn:microsoft.com/office/officeart/2008/layout/PictureStrips"/>
    <dgm:cxn modelId="{1CB62D0F-A2C1-41C3-A70D-86C8B084468B}" type="presParOf" srcId="{3C38448D-7C29-42EE-885B-53AAA4F5539F}" destId="{78E22542-7215-4385-AB27-17057C8AF491}" srcOrd="0" destOrd="0" presId="urn:microsoft.com/office/officeart/2008/layout/PictureStrips"/>
    <dgm:cxn modelId="{2373DC7E-3DDB-4F52-BF34-91E72A140138}" type="presParOf" srcId="{3C38448D-7C29-42EE-885B-53AAA4F5539F}" destId="{C5F1C311-16D1-4BAD-BD58-36ECB6089C14}" srcOrd="1" destOrd="0" presId="urn:microsoft.com/office/officeart/2008/layout/PictureStrips"/>
    <dgm:cxn modelId="{E6E0F9F4-CFAC-44FC-8556-E7D4C78AB3D8}" type="presParOf" srcId="{A1A1E23E-2242-4ECE-BC8A-69600FF0146B}" destId="{C35CB20B-CA4B-49C2-9829-BC8E9EC7A6CB}" srcOrd="3" destOrd="0" presId="urn:microsoft.com/office/officeart/2008/layout/PictureStrips"/>
    <dgm:cxn modelId="{31F609CF-59E0-4BE1-A66E-C8EE6898092C}" type="presParOf" srcId="{A1A1E23E-2242-4ECE-BC8A-69600FF0146B}" destId="{317343E0-30F6-402F-A5D4-32EA3A236A99}" srcOrd="4" destOrd="0" presId="urn:microsoft.com/office/officeart/2008/layout/PictureStrips"/>
    <dgm:cxn modelId="{03242ABE-2636-47A5-B075-E2372AA7888D}" type="presParOf" srcId="{317343E0-30F6-402F-A5D4-32EA3A236A99}" destId="{446A686C-CCBD-4292-9191-710582702A1D}" srcOrd="0" destOrd="0" presId="urn:microsoft.com/office/officeart/2008/layout/PictureStrips"/>
    <dgm:cxn modelId="{3742BEA1-6223-431A-9814-60858AD2738A}" type="presParOf" srcId="{317343E0-30F6-402F-A5D4-32EA3A236A99}" destId="{99FF1246-F785-43B0-88F4-BA95F6998F80}" srcOrd="1" destOrd="0" presId="urn:microsoft.com/office/officeart/2008/layout/PictureStrips"/>
    <dgm:cxn modelId="{A79AE513-0EDB-4827-8ACF-C1AA9CEAA285}" type="presParOf" srcId="{A1A1E23E-2242-4ECE-BC8A-69600FF0146B}" destId="{75BEBF16-3CDC-4A14-8CF0-B679E35719AE}" srcOrd="5" destOrd="0" presId="urn:microsoft.com/office/officeart/2008/layout/PictureStrips"/>
    <dgm:cxn modelId="{8E910748-B670-4933-BE0D-DFA4EB1A0634}" type="presParOf" srcId="{A1A1E23E-2242-4ECE-BC8A-69600FF0146B}" destId="{58D61C84-8FBD-4BCD-9705-8C3C7065F47B}" srcOrd="6" destOrd="0" presId="urn:microsoft.com/office/officeart/2008/layout/PictureStrips"/>
    <dgm:cxn modelId="{968E4592-7046-4E64-AD37-C734F7B71C15}" type="presParOf" srcId="{58D61C84-8FBD-4BCD-9705-8C3C7065F47B}" destId="{E53FDEBA-2F82-43EC-BB19-A3CF760E0293}" srcOrd="0" destOrd="0" presId="urn:microsoft.com/office/officeart/2008/layout/PictureStrips"/>
    <dgm:cxn modelId="{200F7D61-C93B-4869-8788-07F7C2AA21D1}" type="presParOf" srcId="{58D61C84-8FBD-4BCD-9705-8C3C7065F47B}" destId="{24FA9EF7-A039-45B7-914F-CE5657FE2BAA}" srcOrd="1" destOrd="0" presId="urn:microsoft.com/office/officeart/2008/layout/PictureStrips"/>
    <dgm:cxn modelId="{D5D4A799-5147-47AF-81D1-A2571F8199A6}" type="presParOf" srcId="{A1A1E23E-2242-4ECE-BC8A-69600FF0146B}" destId="{B3056EF0-867A-4618-86CA-E77619F35D0E}" srcOrd="7" destOrd="0" presId="urn:microsoft.com/office/officeart/2008/layout/PictureStrips"/>
    <dgm:cxn modelId="{1BD6E25D-4B21-475D-A9E4-63C7276B7E42}" type="presParOf" srcId="{A1A1E23E-2242-4ECE-BC8A-69600FF0146B}" destId="{E43B7308-147F-46DF-8DE1-6F58F3DE64E7}" srcOrd="8" destOrd="0" presId="urn:microsoft.com/office/officeart/2008/layout/PictureStrips"/>
    <dgm:cxn modelId="{C489ADE1-97AD-4135-926F-AC39C99DB326}" type="presParOf" srcId="{E43B7308-147F-46DF-8DE1-6F58F3DE64E7}" destId="{1574ABC4-6C0D-477C-B5FC-7FD775A269EC}" srcOrd="0" destOrd="0" presId="urn:microsoft.com/office/officeart/2008/layout/PictureStrips"/>
    <dgm:cxn modelId="{6319ECF4-C52A-4CD8-BAF1-DF601F1A17AE}" type="presParOf" srcId="{E43B7308-147F-46DF-8DE1-6F58F3DE64E7}" destId="{33EB6DAF-74F0-41B9-A2AB-5845D37A1B97}" srcOrd="1" destOrd="0" presId="urn:microsoft.com/office/officeart/2008/layout/PictureStrips"/>
    <dgm:cxn modelId="{7369D2B6-9FEB-4A18-A122-C51130825CAC}" type="presParOf" srcId="{A1A1E23E-2242-4ECE-BC8A-69600FF0146B}" destId="{97B3D2AC-F6A2-4ADB-A4BE-39CC2E9E96A8}" srcOrd="9" destOrd="0" presId="urn:microsoft.com/office/officeart/2008/layout/PictureStrips"/>
    <dgm:cxn modelId="{18BCC714-10B6-4806-9961-7296F0D182DE}" type="presParOf" srcId="{A1A1E23E-2242-4ECE-BC8A-69600FF0146B}" destId="{C52850ED-580C-4A9E-9551-7D12B88B8F3E}" srcOrd="10" destOrd="0" presId="urn:microsoft.com/office/officeart/2008/layout/PictureStrips"/>
    <dgm:cxn modelId="{1AD5235C-53FE-40BD-ABC6-3629178FD3CE}" type="presParOf" srcId="{C52850ED-580C-4A9E-9551-7D12B88B8F3E}" destId="{94C45002-8D97-419C-BEE8-FB0829356100}" srcOrd="0" destOrd="0" presId="urn:microsoft.com/office/officeart/2008/layout/PictureStrips"/>
    <dgm:cxn modelId="{45FBD2DC-550B-411C-92C0-3D7AA7618BF0}" type="presParOf" srcId="{C52850ED-580C-4A9E-9551-7D12B88B8F3E}" destId="{FD69359A-4654-49F1-B6B2-52CF039360B0}"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02299A-7EF4-4835-9778-5832A00BC8B5}" type="doc">
      <dgm:prSet loTypeId="urn:microsoft.com/office/officeart/2005/8/layout/target3" loCatId="relationship" qsTypeId="urn:microsoft.com/office/officeart/2005/8/quickstyle/3d1" qsCatId="3D" csTypeId="urn:microsoft.com/office/officeart/2005/8/colors/colorful5" csCatId="colorful" phldr="1"/>
      <dgm:spPr/>
      <dgm:t>
        <a:bodyPr/>
        <a:lstStyle/>
        <a:p>
          <a:endParaRPr lang="es-ES"/>
        </a:p>
      </dgm:t>
    </dgm:pt>
    <dgm:pt modelId="{CD2EBB4E-A46F-4DE9-B3FA-00F3E456E64C}">
      <dgm:prSet custT="1"/>
      <dgm:spPr/>
      <dgm:t>
        <a:bodyPr/>
        <a:lstStyle/>
        <a:p>
          <a:r>
            <a:rPr lang="de-DE" sz="2000" b="1" noProof="0" dirty="0"/>
            <a:t>Er ERKLÄRTE ihnen die </a:t>
          </a:r>
          <a:r>
            <a:rPr lang="de-DE" sz="2000" b="1" noProof="0" dirty="0">
              <a:highlight>
                <a:srgbClr val="FFC189"/>
              </a:highlight>
            </a:rPr>
            <a:t>christliche Lehre und Praxis </a:t>
          </a:r>
          <a:r>
            <a:rPr lang="de-DE" sz="2000" b="1" noProof="0" dirty="0"/>
            <a:t>(2. </a:t>
          </a:r>
          <a:r>
            <a:rPr lang="de-DE" sz="2000" b="1" noProof="0" dirty="0" err="1"/>
            <a:t>Thess</a:t>
          </a:r>
          <a:r>
            <a:rPr lang="de-DE" sz="2000" b="1" noProof="0" dirty="0"/>
            <a:t> 2,15):</a:t>
          </a:r>
          <a:br>
            <a:rPr lang="de-DE" sz="2000" b="1" noProof="0" dirty="0"/>
          </a:br>
          <a:r>
            <a:rPr lang="de-DE" sz="2000" b="1" i="1" noProof="0" dirty="0">
              <a:solidFill>
                <a:srgbClr val="00B050"/>
              </a:solidFill>
            </a:rPr>
            <a:t>„So stehet denn fest, liebe Brüder </a:t>
          </a:r>
          <a:br>
            <a:rPr lang="de-DE" sz="2000" b="1" i="1" noProof="0" dirty="0">
              <a:solidFill>
                <a:srgbClr val="00B050"/>
              </a:solidFill>
            </a:rPr>
          </a:br>
          <a:r>
            <a:rPr lang="de-DE" sz="2000" b="1" i="1" noProof="0" dirty="0">
              <a:solidFill>
                <a:srgbClr val="00B050"/>
              </a:solidFill>
            </a:rPr>
            <a:t>und haltet euch an die überlieferten Lehren, </a:t>
          </a:r>
          <a:br>
            <a:rPr lang="de-DE" sz="2000" b="1" i="1" noProof="0" dirty="0">
              <a:solidFill>
                <a:srgbClr val="00B050"/>
              </a:solidFill>
            </a:rPr>
          </a:br>
          <a:r>
            <a:rPr lang="de-DE" sz="2000" b="1" i="1" noProof="0" dirty="0">
              <a:solidFill>
                <a:srgbClr val="00B050"/>
              </a:solidFill>
            </a:rPr>
            <a:t>die euch, sei es mündlich, sei es brieflich, von uns übermittelt worden sind.“</a:t>
          </a:r>
          <a:endParaRPr lang="en-US" sz="2000" i="1" noProof="0" dirty="0">
            <a:solidFill>
              <a:srgbClr val="00B050"/>
            </a:solidFill>
          </a:endParaRPr>
        </a:p>
      </dgm:t>
    </dgm:pt>
    <dgm:pt modelId="{6CF519BF-2F8D-4C8E-A0AF-21C6B6662132}" type="parTrans" cxnId="{26A4636A-F9AF-490F-839C-DA8B015A47BC}">
      <dgm:prSet/>
      <dgm:spPr/>
      <dgm:t>
        <a:bodyPr/>
        <a:lstStyle/>
        <a:p>
          <a:endParaRPr lang="es-ES" sz="2000"/>
        </a:p>
      </dgm:t>
    </dgm:pt>
    <dgm:pt modelId="{1C6D8262-F348-46A9-99E0-A9163886AD52}" type="sibTrans" cxnId="{26A4636A-F9AF-490F-839C-DA8B015A47BC}">
      <dgm:prSet/>
      <dgm:spPr/>
      <dgm:t>
        <a:bodyPr/>
        <a:lstStyle/>
        <a:p>
          <a:endParaRPr lang="es-ES" sz="2000"/>
        </a:p>
      </dgm:t>
    </dgm:pt>
    <dgm:pt modelId="{45B527D1-983F-44AE-A720-603136112F21}">
      <dgm:prSet custT="1"/>
      <dgm:spPr/>
      <dgm:t>
        <a:bodyPr/>
        <a:lstStyle/>
        <a:p>
          <a:r>
            <a:rPr lang="de-DE" sz="2000" b="1" noProof="0" dirty="0"/>
            <a:t>Er WARNTE sie vor den </a:t>
          </a:r>
          <a:r>
            <a:rPr lang="de-DE" sz="2000" b="1" noProof="0" dirty="0">
              <a:highlight>
                <a:srgbClr val="FFC189"/>
              </a:highlight>
            </a:rPr>
            <a:t>Konsequenzen,</a:t>
          </a:r>
          <a:r>
            <a:rPr lang="de-DE" sz="2000" b="1" noProof="0" dirty="0"/>
            <a:t> das </a:t>
          </a:r>
          <a:r>
            <a:rPr lang="de-DE" sz="2000" b="1" noProof="0" dirty="0">
              <a:highlight>
                <a:srgbClr val="FFC189"/>
              </a:highlight>
            </a:rPr>
            <a:t>Evangelium abzulehnen </a:t>
          </a:r>
          <a:r>
            <a:rPr lang="en-US" sz="2000" b="1" noProof="0" dirty="0"/>
            <a:t>(Heb. 10:25-29):</a:t>
          </a:r>
          <a:br>
            <a:rPr lang="en-US" sz="2000" b="1" noProof="0" dirty="0"/>
          </a:br>
          <a:r>
            <a:rPr lang="en-US" sz="1800" b="1" i="1" noProof="0" dirty="0">
              <a:solidFill>
                <a:srgbClr val="15A084"/>
              </a:solidFill>
            </a:rPr>
            <a:t>“</a:t>
          </a:r>
          <a:r>
            <a:rPr lang="de-DE" sz="1800" b="1" i="1" noProof="0" dirty="0">
              <a:solidFill>
                <a:srgbClr val="00B050"/>
              </a:solidFill>
            </a:rPr>
            <a:t>…aufeinander achthaben … einander anspornen zur Liebe und zu guten Werken … nicht verlassen unsre Versammlung, … einander ermahnen … umso mehr, als ihr seht, dass sich der Tag naht.</a:t>
          </a:r>
          <a:r>
            <a:rPr lang="de-DE" sz="1800" b="1" i="1" noProof="0" dirty="0"/>
            <a:t> </a:t>
          </a:r>
          <a:r>
            <a:rPr lang="de-DE" sz="1800" b="1" i="1" noProof="0" dirty="0">
              <a:solidFill>
                <a:srgbClr val="C00000"/>
              </a:solidFill>
            </a:rPr>
            <a:t>Denn wenn wir mutwillig sündigen, … bleibt hinfort kein Opfer mehr für die Sünden, sondern ein schreckliches Warten auf das Gericht…“</a:t>
          </a:r>
          <a:endParaRPr lang="en-US" sz="2000" i="1" noProof="0" dirty="0">
            <a:solidFill>
              <a:srgbClr val="C00000"/>
            </a:solidFill>
          </a:endParaRPr>
        </a:p>
      </dgm:t>
    </dgm:pt>
    <dgm:pt modelId="{49AEDC0C-FC4A-48A2-9C8C-FE005BB1D2D4}" type="parTrans" cxnId="{22C81D97-96D8-4F8B-AF08-9F4A5445B769}">
      <dgm:prSet/>
      <dgm:spPr/>
      <dgm:t>
        <a:bodyPr/>
        <a:lstStyle/>
        <a:p>
          <a:endParaRPr lang="es-ES" sz="2000"/>
        </a:p>
      </dgm:t>
    </dgm:pt>
    <dgm:pt modelId="{48F6A752-8799-4CCD-8562-2391B33B2D45}" type="sibTrans" cxnId="{22C81D97-96D8-4F8B-AF08-9F4A5445B769}">
      <dgm:prSet/>
      <dgm:spPr/>
      <dgm:t>
        <a:bodyPr/>
        <a:lstStyle/>
        <a:p>
          <a:endParaRPr lang="es-ES" sz="2000"/>
        </a:p>
      </dgm:t>
    </dgm:pt>
    <dgm:pt modelId="{8DB6F608-26F6-4883-B95A-34738503D330}">
      <dgm:prSet custT="1"/>
      <dgm:spPr/>
      <dgm:t>
        <a:bodyPr/>
        <a:lstStyle/>
        <a:p>
          <a:r>
            <a:rPr lang="de-DE" sz="2000" b="1" noProof="0" dirty="0"/>
            <a:t>Er warnte sie vor den </a:t>
          </a:r>
          <a:r>
            <a:rPr lang="de-DE" sz="2000" b="1" noProof="0" dirty="0">
              <a:highlight>
                <a:srgbClr val="FFC189"/>
              </a:highlight>
            </a:rPr>
            <a:t>Gefahren falscher Lehrer </a:t>
          </a:r>
          <a:r>
            <a:rPr lang="en-US" sz="2000" b="1" noProof="0" dirty="0"/>
            <a:t>(Apg 20:29-30):</a:t>
          </a:r>
          <a:br>
            <a:rPr lang="en-US" sz="2000" b="1" noProof="0" dirty="0"/>
          </a:br>
          <a:r>
            <a:rPr lang="en-US" sz="2000" b="1" i="1" noProof="0" dirty="0">
              <a:solidFill>
                <a:srgbClr val="C00000"/>
              </a:solidFill>
            </a:rPr>
            <a:t>“</a:t>
          </a:r>
          <a:r>
            <a:rPr lang="de-DE" sz="2000" b="1" i="1" noProof="0" dirty="0">
              <a:solidFill>
                <a:srgbClr val="C00000"/>
              </a:solidFill>
            </a:rPr>
            <a:t>Denn das weiß ich, dass nach meinem Abschied reißende Wölfe zu euch kommen, die die Herde nicht verschonen werden. Auch aus eurer Mitte werden Männer aufstehen, die Verkehrtes reden, um die Jünger an sich zu ziehen.“</a:t>
          </a:r>
          <a:endParaRPr lang="en-US" sz="2000" i="1" noProof="0" dirty="0">
            <a:solidFill>
              <a:srgbClr val="C00000"/>
            </a:solidFill>
          </a:endParaRPr>
        </a:p>
      </dgm:t>
    </dgm:pt>
    <dgm:pt modelId="{BD2311DE-E155-4386-BB5B-785AA928EC99}" type="parTrans" cxnId="{9875769B-37AA-4B24-8C13-D081AFA13539}">
      <dgm:prSet/>
      <dgm:spPr/>
      <dgm:t>
        <a:bodyPr/>
        <a:lstStyle/>
        <a:p>
          <a:endParaRPr lang="es-ES" sz="2000"/>
        </a:p>
      </dgm:t>
    </dgm:pt>
    <dgm:pt modelId="{06FE7AFD-5D53-4C20-9CFE-42D46BB31863}" type="sibTrans" cxnId="{9875769B-37AA-4B24-8C13-D081AFA13539}">
      <dgm:prSet/>
      <dgm:spPr/>
      <dgm:t>
        <a:bodyPr/>
        <a:lstStyle/>
        <a:p>
          <a:endParaRPr lang="es-ES" sz="2000"/>
        </a:p>
      </dgm:t>
    </dgm:pt>
    <dgm:pt modelId="{8AD78FF3-30DE-4060-83B1-5DDF76F795D0}" type="pres">
      <dgm:prSet presAssocID="{8F02299A-7EF4-4835-9778-5832A00BC8B5}" presName="Name0" presStyleCnt="0">
        <dgm:presLayoutVars>
          <dgm:chMax val="7"/>
          <dgm:dir/>
          <dgm:animLvl val="lvl"/>
          <dgm:resizeHandles val="exact"/>
        </dgm:presLayoutVars>
      </dgm:prSet>
      <dgm:spPr/>
    </dgm:pt>
    <dgm:pt modelId="{12DA069D-C27C-447C-ABA1-9A69B5259F86}" type="pres">
      <dgm:prSet presAssocID="{CD2EBB4E-A46F-4DE9-B3FA-00F3E456E64C}" presName="circle1" presStyleLbl="node1" presStyleIdx="0" presStyleCnt="3"/>
      <dgm:spPr/>
    </dgm:pt>
    <dgm:pt modelId="{BD74066C-A2D5-456B-AE6D-E14CC2C3DA0F}" type="pres">
      <dgm:prSet presAssocID="{CD2EBB4E-A46F-4DE9-B3FA-00F3E456E64C}" presName="space" presStyleCnt="0"/>
      <dgm:spPr/>
    </dgm:pt>
    <dgm:pt modelId="{2F00E1F8-099B-4F47-B8BF-36EFD7BDE8BF}" type="pres">
      <dgm:prSet presAssocID="{CD2EBB4E-A46F-4DE9-B3FA-00F3E456E64C}" presName="rect1" presStyleLbl="alignAcc1" presStyleIdx="0" presStyleCnt="3"/>
      <dgm:spPr/>
    </dgm:pt>
    <dgm:pt modelId="{88D94C4D-70B8-4B0F-AF9B-04EED3CA4227}" type="pres">
      <dgm:prSet presAssocID="{45B527D1-983F-44AE-A720-603136112F21}" presName="vertSpace2" presStyleLbl="node1" presStyleIdx="0" presStyleCnt="3"/>
      <dgm:spPr/>
    </dgm:pt>
    <dgm:pt modelId="{10BD5450-BABB-48E3-B9FF-9E8AA18A9B3D}" type="pres">
      <dgm:prSet presAssocID="{45B527D1-983F-44AE-A720-603136112F21}" presName="circle2" presStyleLbl="node1" presStyleIdx="1" presStyleCnt="3"/>
      <dgm:spPr/>
    </dgm:pt>
    <dgm:pt modelId="{F73877C7-3B19-4518-965C-914A8841BDD2}" type="pres">
      <dgm:prSet presAssocID="{45B527D1-983F-44AE-A720-603136112F21}" presName="rect2" presStyleLbl="alignAcc1" presStyleIdx="1" presStyleCnt="3"/>
      <dgm:spPr/>
    </dgm:pt>
    <dgm:pt modelId="{59EC908A-8EE0-4D7C-B79F-4D170063DE50}" type="pres">
      <dgm:prSet presAssocID="{8DB6F608-26F6-4883-B95A-34738503D330}" presName="vertSpace3" presStyleLbl="node1" presStyleIdx="1" presStyleCnt="3"/>
      <dgm:spPr/>
    </dgm:pt>
    <dgm:pt modelId="{F4807447-6BA8-4E90-861B-DD95033FF1E2}" type="pres">
      <dgm:prSet presAssocID="{8DB6F608-26F6-4883-B95A-34738503D330}" presName="circle3" presStyleLbl="node1" presStyleIdx="2" presStyleCnt="3"/>
      <dgm:spPr/>
    </dgm:pt>
    <dgm:pt modelId="{B1DE1E30-336F-4837-9693-E0EB552D8A92}" type="pres">
      <dgm:prSet presAssocID="{8DB6F608-26F6-4883-B95A-34738503D330}" presName="rect3" presStyleLbl="alignAcc1" presStyleIdx="2" presStyleCnt="3"/>
      <dgm:spPr/>
    </dgm:pt>
    <dgm:pt modelId="{6A2FCADB-8DF0-46A5-8326-5FE8280DADAC}" type="pres">
      <dgm:prSet presAssocID="{CD2EBB4E-A46F-4DE9-B3FA-00F3E456E64C}" presName="rect1ParTxNoCh" presStyleLbl="alignAcc1" presStyleIdx="2" presStyleCnt="3">
        <dgm:presLayoutVars>
          <dgm:chMax val="1"/>
          <dgm:bulletEnabled val="1"/>
        </dgm:presLayoutVars>
      </dgm:prSet>
      <dgm:spPr/>
    </dgm:pt>
    <dgm:pt modelId="{7D8C8D37-E28E-4055-BF27-9D1F2CAC2699}" type="pres">
      <dgm:prSet presAssocID="{45B527D1-983F-44AE-A720-603136112F21}" presName="rect2ParTxNoCh" presStyleLbl="alignAcc1" presStyleIdx="2" presStyleCnt="3">
        <dgm:presLayoutVars>
          <dgm:chMax val="1"/>
          <dgm:bulletEnabled val="1"/>
        </dgm:presLayoutVars>
      </dgm:prSet>
      <dgm:spPr/>
    </dgm:pt>
    <dgm:pt modelId="{AB22FF03-8869-43D3-AA8B-212F26D3F04C}" type="pres">
      <dgm:prSet presAssocID="{8DB6F608-26F6-4883-B95A-34738503D330}" presName="rect3ParTxNoCh" presStyleLbl="alignAcc1" presStyleIdx="2" presStyleCnt="3">
        <dgm:presLayoutVars>
          <dgm:chMax val="1"/>
          <dgm:bulletEnabled val="1"/>
        </dgm:presLayoutVars>
      </dgm:prSet>
      <dgm:spPr/>
    </dgm:pt>
  </dgm:ptLst>
  <dgm:cxnLst>
    <dgm:cxn modelId="{26A4636A-F9AF-490F-839C-DA8B015A47BC}" srcId="{8F02299A-7EF4-4835-9778-5832A00BC8B5}" destId="{CD2EBB4E-A46F-4DE9-B3FA-00F3E456E64C}" srcOrd="0" destOrd="0" parTransId="{6CF519BF-2F8D-4C8E-A0AF-21C6B6662132}" sibTransId="{1C6D8262-F348-46A9-99E0-A9163886AD52}"/>
    <dgm:cxn modelId="{E81C716D-3F14-4D43-AEC4-7A48EC040153}" type="presOf" srcId="{45B527D1-983F-44AE-A720-603136112F21}" destId="{7D8C8D37-E28E-4055-BF27-9D1F2CAC2699}" srcOrd="1" destOrd="0" presId="urn:microsoft.com/office/officeart/2005/8/layout/target3"/>
    <dgm:cxn modelId="{89990173-9410-41F9-BD6E-A0864C1DB5FE}" type="presOf" srcId="{CD2EBB4E-A46F-4DE9-B3FA-00F3E456E64C}" destId="{6A2FCADB-8DF0-46A5-8326-5FE8280DADAC}" srcOrd="1" destOrd="0" presId="urn:microsoft.com/office/officeart/2005/8/layout/target3"/>
    <dgm:cxn modelId="{22C81D97-96D8-4F8B-AF08-9F4A5445B769}" srcId="{8F02299A-7EF4-4835-9778-5832A00BC8B5}" destId="{45B527D1-983F-44AE-A720-603136112F21}" srcOrd="1" destOrd="0" parTransId="{49AEDC0C-FC4A-48A2-9C8C-FE005BB1D2D4}" sibTransId="{48F6A752-8799-4CCD-8562-2391B33B2D45}"/>
    <dgm:cxn modelId="{9875769B-37AA-4B24-8C13-D081AFA13539}" srcId="{8F02299A-7EF4-4835-9778-5832A00BC8B5}" destId="{8DB6F608-26F6-4883-B95A-34738503D330}" srcOrd="2" destOrd="0" parTransId="{BD2311DE-E155-4386-BB5B-785AA928EC99}" sibTransId="{06FE7AFD-5D53-4C20-9CFE-42D46BB31863}"/>
    <dgm:cxn modelId="{801DB6A5-A042-4CCE-BCE8-BD205F1CD48F}" type="presOf" srcId="{45B527D1-983F-44AE-A720-603136112F21}" destId="{F73877C7-3B19-4518-965C-914A8841BDD2}" srcOrd="0" destOrd="0" presId="urn:microsoft.com/office/officeart/2005/8/layout/target3"/>
    <dgm:cxn modelId="{978FCFB3-3A7A-4414-8CBB-5EC988D90AFC}" type="presOf" srcId="{8F02299A-7EF4-4835-9778-5832A00BC8B5}" destId="{8AD78FF3-30DE-4060-83B1-5DDF76F795D0}" srcOrd="0" destOrd="0" presId="urn:microsoft.com/office/officeart/2005/8/layout/target3"/>
    <dgm:cxn modelId="{6059DFC0-067C-4A7A-A828-B0EDDD2BDBF2}" type="presOf" srcId="{8DB6F608-26F6-4883-B95A-34738503D330}" destId="{AB22FF03-8869-43D3-AA8B-212F26D3F04C}" srcOrd="1" destOrd="0" presId="urn:microsoft.com/office/officeart/2005/8/layout/target3"/>
    <dgm:cxn modelId="{039192D7-E314-42EB-8A7B-B26EEAB3ED20}" type="presOf" srcId="{CD2EBB4E-A46F-4DE9-B3FA-00F3E456E64C}" destId="{2F00E1F8-099B-4F47-B8BF-36EFD7BDE8BF}" srcOrd="0" destOrd="0" presId="urn:microsoft.com/office/officeart/2005/8/layout/target3"/>
    <dgm:cxn modelId="{114D2BE5-A80C-4CAA-B3BF-44DBDE16693A}" type="presOf" srcId="{8DB6F608-26F6-4883-B95A-34738503D330}" destId="{B1DE1E30-336F-4837-9693-E0EB552D8A92}" srcOrd="0" destOrd="0" presId="urn:microsoft.com/office/officeart/2005/8/layout/target3"/>
    <dgm:cxn modelId="{B5CE49DB-8BA9-4747-9729-6C97D6ADA3AD}" type="presParOf" srcId="{8AD78FF3-30DE-4060-83B1-5DDF76F795D0}" destId="{12DA069D-C27C-447C-ABA1-9A69B5259F86}" srcOrd="0" destOrd="0" presId="urn:microsoft.com/office/officeart/2005/8/layout/target3"/>
    <dgm:cxn modelId="{24AEECE7-5DD5-4FAB-92B9-AA6057BD39A2}" type="presParOf" srcId="{8AD78FF3-30DE-4060-83B1-5DDF76F795D0}" destId="{BD74066C-A2D5-456B-AE6D-E14CC2C3DA0F}" srcOrd="1" destOrd="0" presId="urn:microsoft.com/office/officeart/2005/8/layout/target3"/>
    <dgm:cxn modelId="{BFA2D198-1052-4B23-9D93-743E299BAB30}" type="presParOf" srcId="{8AD78FF3-30DE-4060-83B1-5DDF76F795D0}" destId="{2F00E1F8-099B-4F47-B8BF-36EFD7BDE8BF}" srcOrd="2" destOrd="0" presId="urn:microsoft.com/office/officeart/2005/8/layout/target3"/>
    <dgm:cxn modelId="{A404632F-49C4-4235-AE8B-972592079DA5}" type="presParOf" srcId="{8AD78FF3-30DE-4060-83B1-5DDF76F795D0}" destId="{88D94C4D-70B8-4B0F-AF9B-04EED3CA4227}" srcOrd="3" destOrd="0" presId="urn:microsoft.com/office/officeart/2005/8/layout/target3"/>
    <dgm:cxn modelId="{7D18CC99-B0D8-4B7C-A00D-A76F6CFAE1CF}" type="presParOf" srcId="{8AD78FF3-30DE-4060-83B1-5DDF76F795D0}" destId="{10BD5450-BABB-48E3-B9FF-9E8AA18A9B3D}" srcOrd="4" destOrd="0" presId="urn:microsoft.com/office/officeart/2005/8/layout/target3"/>
    <dgm:cxn modelId="{6597C614-4740-4328-AD7C-E99E71DC2F02}" type="presParOf" srcId="{8AD78FF3-30DE-4060-83B1-5DDF76F795D0}" destId="{F73877C7-3B19-4518-965C-914A8841BDD2}" srcOrd="5" destOrd="0" presId="urn:microsoft.com/office/officeart/2005/8/layout/target3"/>
    <dgm:cxn modelId="{A569C83B-B3C9-4A11-BC22-E1FD364C2B31}" type="presParOf" srcId="{8AD78FF3-30DE-4060-83B1-5DDF76F795D0}" destId="{59EC908A-8EE0-4D7C-B79F-4D170063DE50}" srcOrd="6" destOrd="0" presId="urn:microsoft.com/office/officeart/2005/8/layout/target3"/>
    <dgm:cxn modelId="{E7CD162C-05AE-4540-8455-1B003B496601}" type="presParOf" srcId="{8AD78FF3-30DE-4060-83B1-5DDF76F795D0}" destId="{F4807447-6BA8-4E90-861B-DD95033FF1E2}" srcOrd="7" destOrd="0" presId="urn:microsoft.com/office/officeart/2005/8/layout/target3"/>
    <dgm:cxn modelId="{1C6666B2-7A59-420E-AF4F-DE2302EE3C18}" type="presParOf" srcId="{8AD78FF3-30DE-4060-83B1-5DDF76F795D0}" destId="{B1DE1E30-336F-4837-9693-E0EB552D8A92}" srcOrd="8" destOrd="0" presId="urn:microsoft.com/office/officeart/2005/8/layout/target3"/>
    <dgm:cxn modelId="{A5262C28-B259-44A9-BCE0-F9CBDFDF20F3}" type="presParOf" srcId="{8AD78FF3-30DE-4060-83B1-5DDF76F795D0}" destId="{6A2FCADB-8DF0-46A5-8326-5FE8280DADAC}" srcOrd="9" destOrd="0" presId="urn:microsoft.com/office/officeart/2005/8/layout/target3"/>
    <dgm:cxn modelId="{60D1F21C-5ADB-4E6F-9968-BBE39E7970ED}" type="presParOf" srcId="{8AD78FF3-30DE-4060-83B1-5DDF76F795D0}" destId="{7D8C8D37-E28E-4055-BF27-9D1F2CAC2699}" srcOrd="10" destOrd="0" presId="urn:microsoft.com/office/officeart/2005/8/layout/target3"/>
    <dgm:cxn modelId="{CDF09123-D718-4BA1-8E1A-8CF08DF9B3E8}" type="presParOf" srcId="{8AD78FF3-30DE-4060-83B1-5DDF76F795D0}" destId="{AB22FF03-8869-43D3-AA8B-212F26D3F04C}"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74F88-D2B1-45B7-B572-E2764ED1DB23}">
      <dsp:nvSpPr>
        <dsp:cNvPr id="0" name=""/>
        <dsp:cNvSpPr/>
      </dsp:nvSpPr>
      <dsp:spPr>
        <a:xfrm>
          <a:off x="9653673" y="2158111"/>
          <a:ext cx="91440" cy="402101"/>
        </a:xfrm>
        <a:custGeom>
          <a:avLst/>
          <a:gdLst/>
          <a:ahLst/>
          <a:cxnLst/>
          <a:rect l="0" t="0" r="0" b="0"/>
          <a:pathLst>
            <a:path>
              <a:moveTo>
                <a:pt x="45720" y="0"/>
              </a:moveTo>
              <a:lnTo>
                <a:pt x="45720" y="274020"/>
              </a:lnTo>
              <a:lnTo>
                <a:pt x="77312" y="274020"/>
              </a:lnTo>
              <a:lnTo>
                <a:pt x="77312"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C73E9DE-EA36-4AD1-A2D9-E9C1DD47F9DE}">
      <dsp:nvSpPr>
        <dsp:cNvPr id="0" name=""/>
        <dsp:cNvSpPr/>
      </dsp:nvSpPr>
      <dsp:spPr>
        <a:xfrm>
          <a:off x="5809585" y="878068"/>
          <a:ext cx="3889808" cy="402101"/>
        </a:xfrm>
        <a:custGeom>
          <a:avLst/>
          <a:gdLst/>
          <a:ahLst/>
          <a:cxnLst/>
          <a:rect l="0" t="0" r="0" b="0"/>
          <a:pathLst>
            <a:path>
              <a:moveTo>
                <a:pt x="0" y="0"/>
              </a:moveTo>
              <a:lnTo>
                <a:pt x="0" y="274020"/>
              </a:lnTo>
              <a:lnTo>
                <a:pt x="3889808" y="274020"/>
              </a:lnTo>
              <a:lnTo>
                <a:pt x="3889808" y="40210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7CB5E3A-D96E-4C5A-85AC-321C3C3EB9ED}">
      <dsp:nvSpPr>
        <dsp:cNvPr id="0" name=""/>
        <dsp:cNvSpPr/>
      </dsp:nvSpPr>
      <dsp:spPr>
        <a:xfrm>
          <a:off x="6182514" y="2158111"/>
          <a:ext cx="1036698" cy="402101"/>
        </a:xfrm>
        <a:custGeom>
          <a:avLst/>
          <a:gdLst/>
          <a:ahLst/>
          <a:cxnLst/>
          <a:rect l="0" t="0" r="0" b="0"/>
          <a:pathLst>
            <a:path>
              <a:moveTo>
                <a:pt x="0" y="0"/>
              </a:moveTo>
              <a:lnTo>
                <a:pt x="0" y="274020"/>
              </a:lnTo>
              <a:lnTo>
                <a:pt x="1036698" y="274020"/>
              </a:lnTo>
              <a:lnTo>
                <a:pt x="1036698"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E82FDEE-DA44-4ED5-B21E-70193B3A54F9}">
      <dsp:nvSpPr>
        <dsp:cNvPr id="0" name=""/>
        <dsp:cNvSpPr/>
      </dsp:nvSpPr>
      <dsp:spPr>
        <a:xfrm>
          <a:off x="5145815" y="2158111"/>
          <a:ext cx="1036698" cy="402101"/>
        </a:xfrm>
        <a:custGeom>
          <a:avLst/>
          <a:gdLst/>
          <a:ahLst/>
          <a:cxnLst/>
          <a:rect l="0" t="0" r="0" b="0"/>
          <a:pathLst>
            <a:path>
              <a:moveTo>
                <a:pt x="1036698" y="0"/>
              </a:moveTo>
              <a:lnTo>
                <a:pt x="1036698" y="274020"/>
              </a:lnTo>
              <a:lnTo>
                <a:pt x="0" y="274020"/>
              </a:lnTo>
              <a:lnTo>
                <a:pt x="0"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6CF9F68-E152-41CE-B112-84CC5265A4C8}">
      <dsp:nvSpPr>
        <dsp:cNvPr id="0" name=""/>
        <dsp:cNvSpPr/>
      </dsp:nvSpPr>
      <dsp:spPr>
        <a:xfrm>
          <a:off x="5809585" y="878068"/>
          <a:ext cx="372929" cy="402101"/>
        </a:xfrm>
        <a:custGeom>
          <a:avLst/>
          <a:gdLst/>
          <a:ahLst/>
          <a:cxnLst/>
          <a:rect l="0" t="0" r="0" b="0"/>
          <a:pathLst>
            <a:path>
              <a:moveTo>
                <a:pt x="0" y="0"/>
              </a:moveTo>
              <a:lnTo>
                <a:pt x="0" y="274020"/>
              </a:lnTo>
              <a:lnTo>
                <a:pt x="372929" y="274020"/>
              </a:lnTo>
              <a:lnTo>
                <a:pt x="372929" y="40210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86120EB-0E3F-49B7-B893-7F541A2AD648}">
      <dsp:nvSpPr>
        <dsp:cNvPr id="0" name=""/>
        <dsp:cNvSpPr/>
      </dsp:nvSpPr>
      <dsp:spPr>
        <a:xfrm>
          <a:off x="1848945" y="2158111"/>
          <a:ext cx="1036698" cy="402101"/>
        </a:xfrm>
        <a:custGeom>
          <a:avLst/>
          <a:gdLst/>
          <a:ahLst/>
          <a:cxnLst/>
          <a:rect l="0" t="0" r="0" b="0"/>
          <a:pathLst>
            <a:path>
              <a:moveTo>
                <a:pt x="0" y="0"/>
              </a:moveTo>
              <a:lnTo>
                <a:pt x="0" y="274020"/>
              </a:lnTo>
              <a:lnTo>
                <a:pt x="1036698" y="274020"/>
              </a:lnTo>
              <a:lnTo>
                <a:pt x="1036698"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F57B7B1-BF62-4559-8623-1FC2CA395D07}">
      <dsp:nvSpPr>
        <dsp:cNvPr id="0" name=""/>
        <dsp:cNvSpPr/>
      </dsp:nvSpPr>
      <dsp:spPr>
        <a:xfrm>
          <a:off x="812246" y="2158111"/>
          <a:ext cx="1036698" cy="402101"/>
        </a:xfrm>
        <a:custGeom>
          <a:avLst/>
          <a:gdLst/>
          <a:ahLst/>
          <a:cxnLst/>
          <a:rect l="0" t="0" r="0" b="0"/>
          <a:pathLst>
            <a:path>
              <a:moveTo>
                <a:pt x="1036698" y="0"/>
              </a:moveTo>
              <a:lnTo>
                <a:pt x="1036698" y="274020"/>
              </a:lnTo>
              <a:lnTo>
                <a:pt x="0" y="274020"/>
              </a:lnTo>
              <a:lnTo>
                <a:pt x="0"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B9A3213-577D-41A5-BEC7-4326E822B0E3}">
      <dsp:nvSpPr>
        <dsp:cNvPr id="0" name=""/>
        <dsp:cNvSpPr/>
      </dsp:nvSpPr>
      <dsp:spPr>
        <a:xfrm>
          <a:off x="1848945" y="878068"/>
          <a:ext cx="3960639" cy="402101"/>
        </a:xfrm>
        <a:custGeom>
          <a:avLst/>
          <a:gdLst/>
          <a:ahLst/>
          <a:cxnLst/>
          <a:rect l="0" t="0" r="0" b="0"/>
          <a:pathLst>
            <a:path>
              <a:moveTo>
                <a:pt x="3960639" y="0"/>
              </a:moveTo>
              <a:lnTo>
                <a:pt x="3960639" y="274020"/>
              </a:lnTo>
              <a:lnTo>
                <a:pt x="0" y="274020"/>
              </a:lnTo>
              <a:lnTo>
                <a:pt x="0" y="40210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1AE2792-B86C-492A-B119-4995087A5971}">
      <dsp:nvSpPr>
        <dsp:cNvPr id="0" name=""/>
        <dsp:cNvSpPr/>
      </dsp:nvSpPr>
      <dsp:spPr>
        <a:xfrm>
          <a:off x="1686445" y="126"/>
          <a:ext cx="8246279" cy="877941"/>
        </a:xfrm>
        <a:prstGeom prst="roundRect">
          <a:avLst>
            <a:gd name="adj" fmla="val 10000"/>
          </a:avLst>
        </a:prstGeom>
        <a:gradFill flip="none" rotWithShape="1">
          <a:gsLst>
            <a:gs pos="0">
              <a:schemeClr val="accent2">
                <a:lumMod val="60000"/>
                <a:lumOff val="40000"/>
              </a:schemeClr>
            </a:gs>
            <a:gs pos="23000">
              <a:schemeClr val="accent2">
                <a:lumMod val="89000"/>
              </a:schemeClr>
            </a:gs>
            <a:gs pos="69000">
              <a:schemeClr val="accent2">
                <a:lumMod val="75000"/>
              </a:schemeClr>
            </a:gs>
            <a:gs pos="97000">
              <a:schemeClr val="accent2">
                <a:lumMod val="70000"/>
              </a:schemeClr>
            </a:gs>
          </a:gsLst>
          <a:lin ang="2700000" scaled="1"/>
          <a:tileRect/>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773E139-EB40-49F9-9622-632285220E8D}">
      <dsp:nvSpPr>
        <dsp:cNvPr id="0" name=""/>
        <dsp:cNvSpPr/>
      </dsp:nvSpPr>
      <dsp:spPr>
        <a:xfrm>
          <a:off x="1840065" y="146065"/>
          <a:ext cx="8246279" cy="877941"/>
        </a:xfrm>
        <a:prstGeom prst="roundRect">
          <a:avLst>
            <a:gd name="adj" fmla="val 10000"/>
          </a:avLst>
        </a:prstGeom>
        <a:solidFill>
          <a:srgbClr val="E1F8FF"/>
        </a:solidFill>
        <a:ln w="12700" cap="flat" cmpd="sng" algn="ctr">
          <a:solidFill>
            <a:schemeClr val="accent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b="1" kern="1200" noProof="0" dirty="0">
              <a:solidFill>
                <a:schemeClr val="accent2">
                  <a:lumMod val="50000"/>
                </a:schemeClr>
              </a:solidFill>
            </a:rPr>
            <a:t>VERSÖHNUNG UND HOFFNUNG </a:t>
          </a:r>
          <a:br>
            <a:rPr lang="de-DE" sz="2800" b="1" kern="1200" noProof="0" dirty="0">
              <a:solidFill>
                <a:schemeClr val="accent2">
                  <a:lumMod val="50000"/>
                </a:schemeClr>
              </a:solidFill>
            </a:rPr>
          </a:br>
          <a:r>
            <a:rPr lang="de-DE" sz="2800" b="1" kern="1200" noProof="0" dirty="0">
              <a:solidFill>
                <a:schemeClr val="accent2">
                  <a:lumMod val="50000"/>
                </a:schemeClr>
              </a:solidFill>
            </a:rPr>
            <a:t>DURCH DAS EVANGELIUM</a:t>
          </a:r>
          <a:endParaRPr lang="en-US" sz="2800" kern="1200" noProof="0" dirty="0">
            <a:solidFill>
              <a:schemeClr val="accent2">
                <a:lumMod val="50000"/>
              </a:schemeClr>
            </a:solidFill>
          </a:endParaRPr>
        </a:p>
      </dsp:txBody>
      <dsp:txXfrm>
        <a:off x="1865779" y="171779"/>
        <a:ext cx="8194851" cy="826513"/>
      </dsp:txXfrm>
    </dsp:sp>
    <dsp:sp modelId="{1DE0F321-ED5A-41AF-A879-9B818B220EC8}">
      <dsp:nvSpPr>
        <dsp:cNvPr id="0" name=""/>
        <dsp:cNvSpPr/>
      </dsp:nvSpPr>
      <dsp:spPr>
        <a:xfrm>
          <a:off x="643434" y="1280170"/>
          <a:ext cx="2411021" cy="87794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5F8CE53B-4930-4F2C-BA86-5FE3FB31B4CA}">
      <dsp:nvSpPr>
        <dsp:cNvPr id="0" name=""/>
        <dsp:cNvSpPr/>
      </dsp:nvSpPr>
      <dsp:spPr>
        <a:xfrm>
          <a:off x="797055" y="1426109"/>
          <a:ext cx="2411021" cy="877941"/>
        </a:xfrm>
        <a:prstGeom prst="roundRect">
          <a:avLst>
            <a:gd name="adj" fmla="val 10000"/>
          </a:avLst>
        </a:prstGeom>
        <a:solidFill>
          <a:srgbClr val="EBF9EB"/>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err="1">
              <a:solidFill>
                <a:schemeClr val="accent5">
                  <a:lumMod val="50000"/>
                </a:schemeClr>
              </a:solidFill>
            </a:rPr>
            <a:t>Auswirkungen</a:t>
          </a:r>
          <a:r>
            <a:rPr lang="en-US" sz="2000" b="1" kern="1200" noProof="0" dirty="0">
              <a:solidFill>
                <a:schemeClr val="accent5">
                  <a:lumMod val="50000"/>
                </a:schemeClr>
              </a:solidFill>
            </a:rPr>
            <a:t> der VERSÖHNUNG</a:t>
          </a:r>
          <a:endParaRPr lang="en-US" sz="2000" kern="1200" noProof="0" dirty="0">
            <a:solidFill>
              <a:schemeClr val="accent5">
                <a:lumMod val="50000"/>
              </a:schemeClr>
            </a:solidFill>
          </a:endParaRPr>
        </a:p>
      </dsp:txBody>
      <dsp:txXfrm>
        <a:off x="822769" y="1451823"/>
        <a:ext cx="2359593" cy="826513"/>
      </dsp:txXfrm>
    </dsp:sp>
    <dsp:sp modelId="{702217B5-9891-4E57-986B-E40E5930A3B1}">
      <dsp:nvSpPr>
        <dsp:cNvPr id="0" name=""/>
        <dsp:cNvSpPr/>
      </dsp:nvSpPr>
      <dsp:spPr>
        <a:xfrm>
          <a:off x="-70831"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A28B493A-7E10-44B3-A290-EE45FDF33000}">
      <dsp:nvSpPr>
        <dsp:cNvPr id="0" name=""/>
        <dsp:cNvSpPr/>
      </dsp:nvSpPr>
      <dsp:spPr>
        <a:xfrm>
          <a:off x="82789"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solidFill>
                <a:schemeClr val="accent6">
                  <a:lumMod val="50000"/>
                </a:schemeClr>
              </a:solidFill>
            </a:rPr>
            <a:t>Von </a:t>
          </a:r>
          <a:r>
            <a:rPr lang="en-US" sz="2000" b="1" kern="1200" noProof="0" dirty="0" err="1">
              <a:solidFill>
                <a:schemeClr val="accent6">
                  <a:lumMod val="50000"/>
                </a:schemeClr>
              </a:solidFill>
            </a:rPr>
            <a:t>Übeltätern</a:t>
          </a:r>
          <a:r>
            <a:rPr lang="en-US" sz="2000" b="1" kern="1200" noProof="0" dirty="0">
              <a:solidFill>
                <a:schemeClr val="accent6">
                  <a:lumMod val="50000"/>
                </a:schemeClr>
              </a:solidFill>
            </a:rPr>
            <a:t> </a:t>
          </a:r>
          <a:r>
            <a:rPr lang="en-US" sz="2000" b="1" kern="1200" noProof="0" dirty="0" err="1">
              <a:solidFill>
                <a:schemeClr val="accent6">
                  <a:lumMod val="50000"/>
                </a:schemeClr>
              </a:solidFill>
            </a:rPr>
            <a:t>zu</a:t>
          </a:r>
          <a:r>
            <a:rPr lang="en-US" sz="2000" b="1" kern="1200" noProof="0" dirty="0">
              <a:solidFill>
                <a:schemeClr val="accent6">
                  <a:lumMod val="50000"/>
                </a:schemeClr>
              </a:solidFill>
            </a:rPr>
            <a:t> </a:t>
          </a:r>
          <a:r>
            <a:rPr lang="en-US" sz="2000" b="1" kern="1200" noProof="0" dirty="0" err="1">
              <a:solidFill>
                <a:schemeClr val="accent6">
                  <a:lumMod val="50000"/>
                </a:schemeClr>
              </a:solidFill>
            </a:rPr>
            <a:t>Heiligen</a:t>
          </a:r>
          <a:br>
            <a:rPr lang="en-US" sz="2000" b="1" kern="1200" noProof="0" dirty="0">
              <a:solidFill>
                <a:schemeClr val="accent6">
                  <a:lumMod val="50000"/>
                </a:schemeClr>
              </a:solidFill>
            </a:rPr>
          </a:br>
          <a:r>
            <a:rPr lang="en-US" sz="2000" b="1" kern="1200" noProof="0" dirty="0">
              <a:solidFill>
                <a:schemeClr val="accent6">
                  <a:lumMod val="50000"/>
                </a:schemeClr>
              </a:solidFill>
            </a:rPr>
            <a:t>(Kol. 1,21-22)</a:t>
          </a:r>
          <a:endParaRPr lang="en-US" sz="2000" kern="1200" noProof="0" dirty="0">
            <a:solidFill>
              <a:schemeClr val="accent6">
                <a:lumMod val="50000"/>
              </a:schemeClr>
            </a:solidFill>
          </a:endParaRPr>
        </a:p>
      </dsp:txBody>
      <dsp:txXfrm>
        <a:off x="123417" y="2746781"/>
        <a:ext cx="1684900" cy="1305892"/>
      </dsp:txXfrm>
    </dsp:sp>
    <dsp:sp modelId="{43BEDBA9-8DED-4279-B5CB-884CA4ACCA90}">
      <dsp:nvSpPr>
        <dsp:cNvPr id="0" name=""/>
        <dsp:cNvSpPr/>
      </dsp:nvSpPr>
      <dsp:spPr>
        <a:xfrm>
          <a:off x="2002566"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0A69DB5D-A393-4126-8F6F-FF1C0CAFEB80}">
      <dsp:nvSpPr>
        <dsp:cNvPr id="0" name=""/>
        <dsp:cNvSpPr/>
      </dsp:nvSpPr>
      <dsp:spPr>
        <a:xfrm>
          <a:off x="2156186"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noProof="0" dirty="0">
              <a:solidFill>
                <a:schemeClr val="accent6">
                  <a:lumMod val="50000"/>
                </a:schemeClr>
              </a:solidFill>
            </a:rPr>
            <a:t>Gegründet und standhaft (Kol. 1,23)</a:t>
          </a:r>
          <a:endParaRPr lang="en-US" sz="2000" kern="1200" noProof="0" dirty="0">
            <a:solidFill>
              <a:schemeClr val="accent6">
                <a:lumMod val="50000"/>
              </a:schemeClr>
            </a:solidFill>
          </a:endParaRPr>
        </a:p>
      </dsp:txBody>
      <dsp:txXfrm>
        <a:off x="2196814" y="2746781"/>
        <a:ext cx="1684900" cy="1305892"/>
      </dsp:txXfrm>
    </dsp:sp>
    <dsp:sp modelId="{B0D99446-D4AE-4ECA-9303-B4991C445B03}">
      <dsp:nvSpPr>
        <dsp:cNvPr id="0" name=""/>
        <dsp:cNvSpPr/>
      </dsp:nvSpPr>
      <dsp:spPr>
        <a:xfrm>
          <a:off x="4977003" y="1280170"/>
          <a:ext cx="2411021" cy="87794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4CF9B54D-AC20-484F-A70F-62C766126C32}">
      <dsp:nvSpPr>
        <dsp:cNvPr id="0" name=""/>
        <dsp:cNvSpPr/>
      </dsp:nvSpPr>
      <dsp:spPr>
        <a:xfrm>
          <a:off x="5130623" y="1426109"/>
          <a:ext cx="2411021" cy="877941"/>
        </a:xfrm>
        <a:prstGeom prst="roundRect">
          <a:avLst>
            <a:gd name="adj" fmla="val 10000"/>
          </a:avLst>
        </a:prstGeom>
        <a:solidFill>
          <a:srgbClr val="EBF9EB"/>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solidFill>
                <a:schemeClr val="accent5">
                  <a:lumMod val="50000"/>
                </a:schemeClr>
              </a:solidFill>
            </a:rPr>
            <a:t>HOFFNUNG</a:t>
          </a:r>
          <a:endParaRPr lang="en-US" sz="2000" kern="1200" noProof="0" dirty="0">
            <a:solidFill>
              <a:schemeClr val="accent5">
                <a:lumMod val="50000"/>
              </a:schemeClr>
            </a:solidFill>
          </a:endParaRPr>
        </a:p>
      </dsp:txBody>
      <dsp:txXfrm>
        <a:off x="5156337" y="1451823"/>
        <a:ext cx="2359593" cy="826513"/>
      </dsp:txXfrm>
    </dsp:sp>
    <dsp:sp modelId="{1C97EA1C-DD2A-4FC5-A4AC-0C822779E2A8}">
      <dsp:nvSpPr>
        <dsp:cNvPr id="0" name=""/>
        <dsp:cNvSpPr/>
      </dsp:nvSpPr>
      <dsp:spPr>
        <a:xfrm>
          <a:off x="4262737"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19FCCEAD-185D-41F6-A1E6-5348EC4DE0D3}">
      <dsp:nvSpPr>
        <dsp:cNvPr id="0" name=""/>
        <dsp:cNvSpPr/>
      </dsp:nvSpPr>
      <dsp:spPr>
        <a:xfrm>
          <a:off x="4416357"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solidFill>
                <a:schemeClr val="accent6">
                  <a:lumMod val="50000"/>
                </a:schemeClr>
              </a:solidFill>
            </a:rPr>
            <a:t>Hoffnung </a:t>
          </a:r>
          <a:r>
            <a:rPr lang="en-US" sz="2000" b="1" kern="1200" noProof="0" dirty="0" err="1">
              <a:solidFill>
                <a:schemeClr val="accent6">
                  <a:lumMod val="50000"/>
                </a:schemeClr>
              </a:solidFill>
            </a:rPr>
            <a:t>bringen</a:t>
          </a:r>
          <a:r>
            <a:rPr lang="en-US" sz="2000" b="1" kern="1200" noProof="0" dirty="0">
              <a:solidFill>
                <a:schemeClr val="accent6">
                  <a:lumMod val="50000"/>
                </a:schemeClr>
              </a:solidFill>
            </a:rPr>
            <a:t> </a:t>
          </a:r>
          <a:br>
            <a:rPr lang="en-US" sz="2000" b="1" kern="1200" noProof="0" dirty="0">
              <a:solidFill>
                <a:schemeClr val="accent6">
                  <a:lumMod val="50000"/>
                </a:schemeClr>
              </a:solidFill>
            </a:rPr>
          </a:br>
          <a:r>
            <a:rPr lang="en-US" sz="2000" b="1" kern="1200" noProof="0" dirty="0">
              <a:solidFill>
                <a:schemeClr val="accent6">
                  <a:lumMod val="50000"/>
                </a:schemeClr>
              </a:solidFill>
            </a:rPr>
            <a:t>(Kol. 1,24-25)</a:t>
          </a:r>
          <a:endParaRPr lang="en-US" sz="2000" kern="1200" noProof="0" dirty="0">
            <a:solidFill>
              <a:schemeClr val="accent6">
                <a:lumMod val="50000"/>
              </a:schemeClr>
            </a:solidFill>
          </a:endParaRPr>
        </a:p>
      </dsp:txBody>
      <dsp:txXfrm>
        <a:off x="4456985" y="2746781"/>
        <a:ext cx="1684900" cy="1305892"/>
      </dsp:txXfrm>
    </dsp:sp>
    <dsp:sp modelId="{B02ACB1A-363A-4CB4-8E9B-39E85E01A57C}">
      <dsp:nvSpPr>
        <dsp:cNvPr id="0" name=""/>
        <dsp:cNvSpPr/>
      </dsp:nvSpPr>
      <dsp:spPr>
        <a:xfrm>
          <a:off x="6336134"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7FF6FCAD-9CF7-483E-9D06-14A1EDCA15C0}">
      <dsp:nvSpPr>
        <dsp:cNvPr id="0" name=""/>
        <dsp:cNvSpPr/>
      </dsp:nvSpPr>
      <dsp:spPr>
        <a:xfrm>
          <a:off x="6489755"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noProof="0" dirty="0">
              <a:solidFill>
                <a:schemeClr val="accent6">
                  <a:lumMod val="50000"/>
                </a:schemeClr>
              </a:solidFill>
            </a:rPr>
            <a:t>Das Geheimnis GOTTES </a:t>
          </a:r>
          <a:br>
            <a:rPr lang="de-DE" sz="2000" b="1" kern="1200" noProof="0" dirty="0">
              <a:solidFill>
                <a:schemeClr val="accent6">
                  <a:lumMod val="50000"/>
                </a:schemeClr>
              </a:solidFill>
            </a:rPr>
          </a:br>
          <a:r>
            <a:rPr lang="de-DE" sz="2000" b="1" kern="1200" noProof="0" dirty="0">
              <a:solidFill>
                <a:schemeClr val="accent6">
                  <a:lumMod val="50000"/>
                </a:schemeClr>
              </a:solidFill>
            </a:rPr>
            <a:t>(Kol. 1,26-27)</a:t>
          </a:r>
          <a:endParaRPr lang="en-US" sz="2000" kern="1200" noProof="0" dirty="0">
            <a:solidFill>
              <a:schemeClr val="accent6">
                <a:lumMod val="50000"/>
              </a:schemeClr>
            </a:solidFill>
          </a:endParaRPr>
        </a:p>
      </dsp:txBody>
      <dsp:txXfrm>
        <a:off x="6530383" y="2746781"/>
        <a:ext cx="1684900" cy="1305892"/>
      </dsp:txXfrm>
    </dsp:sp>
    <dsp:sp modelId="{CBFFB407-C583-4B58-96BA-C44E032E75B1}">
      <dsp:nvSpPr>
        <dsp:cNvPr id="0" name=""/>
        <dsp:cNvSpPr/>
      </dsp:nvSpPr>
      <dsp:spPr>
        <a:xfrm>
          <a:off x="8493882" y="1280170"/>
          <a:ext cx="2411021" cy="87794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4F16E98A-E57A-4D0C-BECE-A7A5AE2FB5AE}">
      <dsp:nvSpPr>
        <dsp:cNvPr id="0" name=""/>
        <dsp:cNvSpPr/>
      </dsp:nvSpPr>
      <dsp:spPr>
        <a:xfrm>
          <a:off x="8647503" y="1426109"/>
          <a:ext cx="2411021" cy="877941"/>
        </a:xfrm>
        <a:prstGeom prst="roundRect">
          <a:avLst>
            <a:gd name="adj" fmla="val 10000"/>
          </a:avLst>
        </a:prstGeom>
        <a:solidFill>
          <a:srgbClr val="EBF9EB"/>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solidFill>
                <a:schemeClr val="accent5">
                  <a:lumMod val="50000"/>
                </a:schemeClr>
              </a:solidFill>
            </a:rPr>
            <a:t>Die Kraft des EVANGELIUMS</a:t>
          </a:r>
          <a:endParaRPr lang="en-US" sz="2000" kern="1200" noProof="0" dirty="0">
            <a:solidFill>
              <a:schemeClr val="accent5">
                <a:lumMod val="50000"/>
              </a:schemeClr>
            </a:solidFill>
          </a:endParaRPr>
        </a:p>
      </dsp:txBody>
      <dsp:txXfrm>
        <a:off x="8673217" y="1451823"/>
        <a:ext cx="2359593" cy="826513"/>
      </dsp:txXfrm>
    </dsp:sp>
    <dsp:sp modelId="{F8F5BE52-68D2-47B8-B49A-551BF9B43FBC}">
      <dsp:nvSpPr>
        <dsp:cNvPr id="0" name=""/>
        <dsp:cNvSpPr/>
      </dsp:nvSpPr>
      <dsp:spPr>
        <a:xfrm>
          <a:off x="8557066" y="2560213"/>
          <a:ext cx="2347837"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EBF089D4-C2A0-4206-A85F-A8DA289472AC}">
      <dsp:nvSpPr>
        <dsp:cNvPr id="0" name=""/>
        <dsp:cNvSpPr/>
      </dsp:nvSpPr>
      <dsp:spPr>
        <a:xfrm>
          <a:off x="8710687" y="2706153"/>
          <a:ext cx="2347837"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noProof="0" dirty="0">
              <a:solidFill>
                <a:schemeClr val="accent6">
                  <a:lumMod val="50000"/>
                </a:schemeClr>
              </a:solidFill>
            </a:rPr>
            <a:t>Das EVANGELIUM</a:t>
          </a:r>
          <a:br>
            <a:rPr lang="de-DE" sz="2000" b="1" kern="1200" noProof="0" dirty="0">
              <a:solidFill>
                <a:schemeClr val="accent6">
                  <a:lumMod val="50000"/>
                </a:schemeClr>
              </a:solidFill>
            </a:rPr>
          </a:br>
          <a:r>
            <a:rPr lang="de-DE" sz="2000" b="1" kern="1200" noProof="0" dirty="0">
              <a:solidFill>
                <a:schemeClr val="accent6">
                  <a:lumMod val="50000"/>
                </a:schemeClr>
              </a:solidFill>
            </a:rPr>
            <a:t>verkündigen </a:t>
          </a:r>
          <a:br>
            <a:rPr lang="de-DE" sz="2000" b="1" kern="1200" noProof="0" dirty="0">
              <a:solidFill>
                <a:schemeClr val="accent6">
                  <a:lumMod val="50000"/>
                </a:schemeClr>
              </a:solidFill>
            </a:rPr>
          </a:br>
          <a:r>
            <a:rPr lang="de-DE" sz="2000" b="1" kern="1200" noProof="0" dirty="0">
              <a:solidFill>
                <a:schemeClr val="accent6">
                  <a:lumMod val="50000"/>
                </a:schemeClr>
              </a:solidFill>
            </a:rPr>
            <a:t>(Kol. 1,28-29)</a:t>
          </a:r>
          <a:endParaRPr lang="en-US" sz="2000" kern="1200" noProof="0" dirty="0">
            <a:solidFill>
              <a:schemeClr val="accent6">
                <a:lumMod val="50000"/>
              </a:schemeClr>
            </a:solidFill>
          </a:endParaRPr>
        </a:p>
      </dsp:txBody>
      <dsp:txXfrm>
        <a:off x="8751315" y="2746781"/>
        <a:ext cx="2266581" cy="13058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1DA8F-0F0E-4532-B610-06494F4AB5D4}">
      <dsp:nvSpPr>
        <dsp:cNvPr id="0" name=""/>
        <dsp:cNvSpPr/>
      </dsp:nvSpPr>
      <dsp:spPr>
        <a:xfrm>
          <a:off x="4561621" y="92501"/>
          <a:ext cx="7165287" cy="1179819"/>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noProof="0" dirty="0">
              <a:effectLst>
                <a:outerShdw blurRad="38100" dist="38100" dir="2700000" algn="tl">
                  <a:srgbClr val="000000">
                    <a:alpha val="43137"/>
                  </a:srgbClr>
                </a:outerShdw>
              </a:effectLst>
            </a:rPr>
            <a:t>Er starb am Kreuz, um den Preis für unsere Sünde zu bezahlen:</a:t>
          </a:r>
          <a:br>
            <a:rPr lang="de-DE" sz="1800" b="1" kern="1200" noProof="0" dirty="0">
              <a:effectLst>
                <a:outerShdw blurRad="38100" dist="38100" dir="2700000" algn="tl">
                  <a:srgbClr val="000000">
                    <a:alpha val="43137"/>
                  </a:srgbClr>
                </a:outerShdw>
              </a:effectLst>
            </a:rPr>
          </a:br>
          <a:r>
            <a:rPr lang="de-DE" sz="1800" b="1" kern="1200" noProof="0" dirty="0">
              <a:solidFill>
                <a:schemeClr val="accent4">
                  <a:lumMod val="60000"/>
                  <a:lumOff val="40000"/>
                </a:schemeClr>
              </a:solidFill>
              <a:effectLst>
                <a:outerShdw blurRad="38100" dist="38100" dir="2700000" algn="tl">
                  <a:srgbClr val="000000">
                    <a:alpha val="43137"/>
                  </a:srgbClr>
                </a:outerShdw>
              </a:effectLst>
            </a:rPr>
            <a:t>„GOTT aber beweist uns seine große Liebe gerade dadurch, </a:t>
          </a:r>
          <a:br>
            <a:rPr lang="de-DE" sz="1800" b="1" kern="1200" noProof="0" dirty="0">
              <a:solidFill>
                <a:schemeClr val="accent4">
                  <a:lumMod val="60000"/>
                  <a:lumOff val="40000"/>
                </a:schemeClr>
              </a:solidFill>
              <a:effectLst>
                <a:outerShdw blurRad="38100" dist="38100" dir="2700000" algn="tl">
                  <a:srgbClr val="000000">
                    <a:alpha val="43137"/>
                  </a:srgbClr>
                </a:outerShdw>
              </a:effectLst>
            </a:rPr>
          </a:br>
          <a:r>
            <a:rPr lang="de-DE" sz="1800" b="1" kern="1200" noProof="0" dirty="0">
              <a:solidFill>
                <a:schemeClr val="accent4">
                  <a:lumMod val="60000"/>
                  <a:lumOff val="40000"/>
                </a:schemeClr>
              </a:solidFill>
              <a:effectLst>
                <a:outerShdw blurRad="38100" dist="38100" dir="2700000" algn="tl">
                  <a:srgbClr val="000000">
                    <a:alpha val="43137"/>
                  </a:srgbClr>
                </a:outerShdw>
              </a:effectLst>
            </a:rPr>
            <a:t>dass CHRISTUS für uns starb, als wir noch Sünder waren.“ </a:t>
          </a:r>
          <a:br>
            <a:rPr lang="de-DE" sz="1800" b="1" kern="1200" noProof="0" dirty="0">
              <a:effectLst>
                <a:outerShdw blurRad="38100" dist="38100" dir="2700000" algn="tl">
                  <a:srgbClr val="000000">
                    <a:alpha val="43137"/>
                  </a:srgbClr>
                </a:outerShdw>
              </a:effectLst>
            </a:rPr>
          </a:br>
          <a:r>
            <a:rPr lang="de-DE" sz="1800" b="1" kern="1200" noProof="0" dirty="0">
              <a:effectLst>
                <a:outerShdw blurRad="38100" dist="38100" dir="2700000" algn="tl">
                  <a:srgbClr val="000000">
                    <a:alpha val="43137"/>
                  </a:srgbClr>
                </a:outerShdw>
              </a:effectLst>
            </a:rPr>
            <a:t>(Römer 5,8)</a:t>
          </a:r>
          <a:endParaRPr lang="en-US" sz="1800" kern="1200" noProof="0" dirty="0">
            <a:effectLst>
              <a:outerShdw blurRad="38100" dist="38100" dir="2700000" algn="tl">
                <a:srgbClr val="000000">
                  <a:alpha val="43137"/>
                </a:srgbClr>
              </a:outerShdw>
            </a:effectLst>
          </a:endParaRPr>
        </a:p>
      </dsp:txBody>
      <dsp:txXfrm>
        <a:off x="4561621" y="92501"/>
        <a:ext cx="7165287" cy="1179819"/>
      </dsp:txXfrm>
    </dsp:sp>
    <dsp:sp modelId="{C109F6EB-5007-4416-A0BB-A8537E14AA87}">
      <dsp:nvSpPr>
        <dsp:cNvPr id="0" name=""/>
        <dsp:cNvSpPr/>
      </dsp:nvSpPr>
      <dsp:spPr>
        <a:xfrm>
          <a:off x="2247644" y="79425"/>
          <a:ext cx="2146598" cy="1271987"/>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70BA744C-B8AC-4773-B407-4525DAA415BF}">
      <dsp:nvSpPr>
        <dsp:cNvPr id="0" name=""/>
        <dsp:cNvSpPr/>
      </dsp:nvSpPr>
      <dsp:spPr>
        <a:xfrm>
          <a:off x="336661" y="1440490"/>
          <a:ext cx="6868413" cy="2085741"/>
        </a:xfrm>
        <a:prstGeom prst="rect">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noProof="0" dirty="0">
              <a:effectLst>
                <a:outerShdw blurRad="38100" dist="38100" dir="2700000" algn="tl">
                  <a:srgbClr val="000000">
                    <a:alpha val="43137"/>
                  </a:srgbClr>
                </a:outerShdw>
              </a:effectLst>
            </a:rPr>
            <a:t>Durch GLAUBEN, </a:t>
          </a:r>
          <a:r>
            <a:rPr lang="de-DE" sz="1800" b="1" kern="1200" noProof="0" dirty="0" err="1">
              <a:effectLst>
                <a:outerShdw blurRad="38100" dist="38100" dir="2700000" algn="tl">
                  <a:srgbClr val="000000">
                    <a:alpha val="43137"/>
                  </a:srgbClr>
                </a:outerShdw>
              </a:effectLst>
            </a:rPr>
            <a:t>BUßE</a:t>
          </a:r>
          <a:r>
            <a:rPr lang="de-DE" sz="1800" b="1" kern="1200" noProof="0" dirty="0">
              <a:effectLst>
                <a:outerShdw blurRad="38100" dist="38100" dir="2700000" algn="tl">
                  <a:srgbClr val="000000">
                    <a:alpha val="43137"/>
                  </a:srgbClr>
                </a:outerShdw>
              </a:effectLst>
            </a:rPr>
            <a:t> und TAUFE werden wir </a:t>
          </a:r>
          <a:br>
            <a:rPr lang="de-DE" sz="1800" b="1" kern="1200" noProof="0" dirty="0">
              <a:effectLst>
                <a:outerShdw blurRad="38100" dist="38100" dir="2700000" algn="tl">
                  <a:srgbClr val="000000">
                    <a:alpha val="43137"/>
                  </a:srgbClr>
                </a:outerShdw>
              </a:effectLst>
            </a:rPr>
          </a:br>
          <a:r>
            <a:rPr lang="de-DE" sz="1800" b="1" kern="1200" noProof="0" dirty="0">
              <a:effectLst>
                <a:outerShdw blurRad="38100" dist="38100" dir="2700000" algn="tl">
                  <a:srgbClr val="000000">
                    <a:alpha val="43137"/>
                  </a:srgbClr>
                </a:outerShdw>
              </a:effectLst>
            </a:rPr>
            <a:t>von unserer Sünde befreit und sind makellos und tadellos  vor GOTT [</a:t>
          </a:r>
          <a:r>
            <a:rPr lang="de-DE" sz="1800" b="1" kern="1200" noProof="0" dirty="0">
              <a:solidFill>
                <a:srgbClr val="FFFF00"/>
              </a:solidFill>
              <a:effectLst>
                <a:outerShdw blurRad="38100" dist="38100" dir="2700000" algn="tl">
                  <a:srgbClr val="000000">
                    <a:alpha val="43137"/>
                  </a:srgbClr>
                </a:outerShdw>
              </a:effectLst>
            </a:rPr>
            <a:t>RECHTFERTIGUNG</a:t>
          </a:r>
          <a:r>
            <a:rPr lang="de-DE" sz="1800" b="1" kern="1200" noProof="0" dirty="0">
              <a:effectLst>
                <a:outerShdw blurRad="38100" dist="38100" dir="2700000" algn="tl">
                  <a:srgbClr val="000000">
                    <a:alpha val="43137"/>
                  </a:srgbClr>
                </a:outerShdw>
              </a:effectLst>
            </a:rPr>
            <a:t>] </a:t>
          </a:r>
          <a:br>
            <a:rPr lang="de-DE" sz="1800" b="1" kern="1200" noProof="0" dirty="0">
              <a:effectLst>
                <a:outerShdw blurRad="38100" dist="38100" dir="2700000" algn="tl">
                  <a:srgbClr val="000000">
                    <a:alpha val="43137"/>
                  </a:srgbClr>
                </a:outerShdw>
              </a:effectLst>
            </a:rPr>
          </a:br>
          <a:r>
            <a:rPr lang="de-DE" sz="1800" b="1" kern="1200" noProof="0" dirty="0">
              <a:effectLst>
                <a:outerShdw blurRad="38100" dist="38100" dir="2700000" algn="tl">
                  <a:srgbClr val="000000">
                    <a:alpha val="43137"/>
                  </a:srgbClr>
                </a:outerShdw>
              </a:effectLst>
            </a:rPr>
            <a:t>(Röm. 5,10):</a:t>
          </a:r>
          <a:br>
            <a:rPr lang="de-DE" sz="1800" b="1" kern="1200" noProof="0" dirty="0">
              <a:effectLst>
                <a:outerShdw blurRad="38100" dist="38100" dir="2700000" algn="tl">
                  <a:srgbClr val="000000">
                    <a:alpha val="43137"/>
                  </a:srgbClr>
                </a:outerShdw>
              </a:effectLst>
            </a:rPr>
          </a:br>
          <a:r>
            <a:rPr lang="de-DE" sz="1800" b="1" kern="1200" noProof="0" dirty="0">
              <a:effectLst>
                <a:outerShdw blurRad="38100" dist="38100" dir="2700000" algn="tl">
                  <a:srgbClr val="000000">
                    <a:alpha val="43137"/>
                  </a:srgbClr>
                </a:outerShdw>
              </a:effectLst>
            </a:rPr>
            <a:t>„…uns durch den Tod SEINES SOHNES mit SICH selbst </a:t>
          </a:r>
          <a:r>
            <a:rPr lang="de-DE" sz="1800" b="1" kern="1200" noProof="0" dirty="0">
              <a:solidFill>
                <a:srgbClr val="FFFF00"/>
              </a:solidFill>
              <a:effectLst>
                <a:outerShdw blurRad="38100" dist="38100" dir="2700000" algn="tl">
                  <a:srgbClr val="000000">
                    <a:alpha val="43137"/>
                  </a:srgbClr>
                </a:outerShdw>
              </a:effectLst>
            </a:rPr>
            <a:t>versöhnt. </a:t>
          </a:r>
          <a:r>
            <a:rPr lang="de-DE" sz="1800" b="1" kern="1200" noProof="0" dirty="0">
              <a:effectLst>
                <a:outerShdw blurRad="38100" dist="38100" dir="2700000" algn="tl">
                  <a:srgbClr val="000000">
                    <a:alpha val="43137"/>
                  </a:srgbClr>
                </a:outerShdw>
              </a:effectLst>
            </a:rPr>
            <a:t>Wie viel mehr werden wir, da wir jetzt </a:t>
          </a:r>
          <a:r>
            <a:rPr lang="de-DE" sz="1800" b="1" kern="1200" noProof="0" dirty="0">
              <a:solidFill>
                <a:srgbClr val="FFFF00"/>
              </a:solidFill>
              <a:effectLst>
                <a:outerShdw blurRad="38100" dist="38100" dir="2700000" algn="tl">
                  <a:srgbClr val="000000">
                    <a:alpha val="43137"/>
                  </a:srgbClr>
                </a:outerShdw>
              </a:effectLst>
            </a:rPr>
            <a:t>FRIEDEN mit GOTT </a:t>
          </a:r>
          <a:r>
            <a:rPr lang="de-DE" sz="1800" b="1" kern="1200" noProof="0" dirty="0">
              <a:effectLst>
                <a:outerShdw blurRad="38100" dist="38100" dir="2700000" algn="tl">
                  <a:srgbClr val="000000">
                    <a:alpha val="43137"/>
                  </a:srgbClr>
                </a:outerShdw>
              </a:effectLst>
            </a:rPr>
            <a:t>haben, am Tag des Gerichts bewahrt bleiben, nachdem ja CHRISTUS auferstanden ist und lebt.“ Auch (Kol. 1,22)</a:t>
          </a:r>
          <a:endParaRPr lang="en-US" sz="1800" kern="1200" noProof="0" dirty="0">
            <a:effectLst>
              <a:outerShdw blurRad="38100" dist="38100" dir="2700000" algn="tl">
                <a:srgbClr val="000000">
                  <a:alpha val="43137"/>
                </a:srgbClr>
              </a:outerShdw>
            </a:effectLst>
          </a:endParaRPr>
        </a:p>
      </dsp:txBody>
      <dsp:txXfrm>
        <a:off x="336661" y="1440490"/>
        <a:ext cx="6868413" cy="2085741"/>
      </dsp:txXfrm>
    </dsp:sp>
    <dsp:sp modelId="{6C7FBD44-A5F9-4455-A01E-1F65E2D55A80}">
      <dsp:nvSpPr>
        <dsp:cNvPr id="0" name=""/>
        <dsp:cNvSpPr/>
      </dsp:nvSpPr>
      <dsp:spPr>
        <a:xfrm>
          <a:off x="7096397" y="1429271"/>
          <a:ext cx="919240" cy="944336"/>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7E8CF67D-965B-468C-8DF4-941013A901EC}">
      <dsp:nvSpPr>
        <dsp:cNvPr id="0" name=""/>
        <dsp:cNvSpPr/>
      </dsp:nvSpPr>
      <dsp:spPr>
        <a:xfrm>
          <a:off x="2867846" y="3674253"/>
          <a:ext cx="9030391" cy="1919569"/>
        </a:xfrm>
        <a:prstGeom prst="rect">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noProof="0" dirty="0">
              <a:effectLst>
                <a:outerShdw blurRad="38100" dist="38100" dir="2700000" algn="tl">
                  <a:srgbClr val="000000">
                    <a:alpha val="43137"/>
                  </a:srgbClr>
                </a:outerShdw>
              </a:effectLst>
            </a:rPr>
            <a:t>Durch das </a:t>
          </a:r>
          <a:r>
            <a:rPr lang="de-DE" sz="1800" b="1" kern="1200" noProof="0" dirty="0">
              <a:solidFill>
                <a:schemeClr val="accent2">
                  <a:lumMod val="40000"/>
                  <a:lumOff val="60000"/>
                </a:schemeClr>
              </a:solidFill>
              <a:effectLst>
                <a:outerShdw blurRad="38100" dist="38100" dir="2700000" algn="tl">
                  <a:srgbClr val="000000">
                    <a:alpha val="43137"/>
                  </a:srgbClr>
                </a:outerShdw>
              </a:effectLst>
            </a:rPr>
            <a:t>Wirken des HEILIGEN GEISTES </a:t>
          </a:r>
          <a:r>
            <a:rPr lang="de-DE" sz="1800" b="1" kern="1200" noProof="0" dirty="0">
              <a:effectLst>
                <a:outerShdw blurRad="38100" dist="38100" dir="2700000" algn="tl">
                  <a:srgbClr val="000000">
                    <a:alpha val="43137"/>
                  </a:srgbClr>
                </a:outerShdw>
              </a:effectLst>
            </a:rPr>
            <a:t>wird unser Leben </a:t>
          </a:r>
          <a:br>
            <a:rPr lang="de-DE" sz="1800" b="1" kern="1200" noProof="0" dirty="0">
              <a:effectLst>
                <a:outerShdw blurRad="38100" dist="38100" dir="2700000" algn="tl">
                  <a:srgbClr val="000000">
                    <a:alpha val="43137"/>
                  </a:srgbClr>
                </a:outerShdw>
              </a:effectLst>
            </a:rPr>
          </a:br>
          <a:r>
            <a:rPr lang="de-DE" sz="1800" b="1" kern="1200" noProof="0" dirty="0">
              <a:effectLst>
                <a:outerShdw blurRad="38100" dist="38100" dir="2700000" algn="tl">
                  <a:srgbClr val="000000">
                    <a:alpha val="43137"/>
                  </a:srgbClr>
                </a:outerShdw>
              </a:effectLst>
            </a:rPr>
            <a:t>allmählich verwandelt und wir werden heilig gemacht vor GOTT [</a:t>
          </a:r>
          <a:r>
            <a:rPr lang="de-DE" sz="1800" b="1" kern="1200" noProof="0" dirty="0">
              <a:solidFill>
                <a:srgbClr val="FFFF00"/>
              </a:solidFill>
              <a:effectLst>
                <a:outerShdw blurRad="38100" dist="38100" dir="2700000" algn="tl">
                  <a:srgbClr val="000000">
                    <a:alpha val="43137"/>
                  </a:srgbClr>
                </a:outerShdw>
              </a:effectLst>
            </a:rPr>
            <a:t>HEILIGUNG</a:t>
          </a:r>
          <a:r>
            <a:rPr lang="de-DE" sz="1800" b="1" kern="1200" noProof="0" dirty="0">
              <a:effectLst>
                <a:outerShdw blurRad="38100" dist="38100" dir="2700000" algn="tl">
                  <a:srgbClr val="000000">
                    <a:alpha val="43137"/>
                  </a:srgbClr>
                </a:outerShdw>
              </a:effectLst>
            </a:rPr>
            <a:t>] </a:t>
          </a:r>
          <a:br>
            <a:rPr lang="de-DE" sz="1800" b="1" kern="1200" noProof="0" dirty="0">
              <a:effectLst>
                <a:outerShdw blurRad="38100" dist="38100" dir="2700000" algn="tl">
                  <a:srgbClr val="000000">
                    <a:alpha val="43137"/>
                  </a:srgbClr>
                </a:outerShdw>
              </a:effectLst>
            </a:rPr>
          </a:br>
          <a:r>
            <a:rPr lang="de-DE" sz="1800" b="1" kern="1200" noProof="0" dirty="0">
              <a:effectLst>
                <a:outerShdw blurRad="38100" dist="38100" dir="2700000" algn="tl">
                  <a:srgbClr val="000000">
                    <a:alpha val="43137"/>
                  </a:srgbClr>
                </a:outerShdw>
              </a:effectLst>
            </a:rPr>
            <a:t>(Röm. 8,1):  „So gibt es nun keine Verdammnis für die, </a:t>
          </a:r>
          <a:br>
            <a:rPr lang="de-DE" sz="1800" b="1" kern="1200" noProof="0" dirty="0">
              <a:effectLst>
                <a:outerShdw blurRad="38100" dist="38100" dir="2700000" algn="tl">
                  <a:srgbClr val="000000">
                    <a:alpha val="43137"/>
                  </a:srgbClr>
                </a:outerShdw>
              </a:effectLst>
            </a:rPr>
          </a:br>
          <a:r>
            <a:rPr lang="de-DE" sz="1800" b="1" kern="1200" noProof="0" dirty="0">
              <a:effectLst>
                <a:outerShdw blurRad="38100" dist="38100" dir="2700000" algn="tl">
                  <a:srgbClr val="000000">
                    <a:alpha val="43137"/>
                  </a:srgbClr>
                </a:outerShdw>
              </a:effectLst>
            </a:rPr>
            <a:t>die in CHRISTUS JESUS sind.“</a:t>
          </a:r>
          <a:br>
            <a:rPr lang="de-DE" sz="1800" b="1" kern="1200" noProof="0" dirty="0">
              <a:effectLst>
                <a:outerShdw blurRad="38100" dist="38100" dir="2700000" algn="tl">
                  <a:srgbClr val="000000">
                    <a:alpha val="43137"/>
                  </a:srgbClr>
                </a:outerShdw>
              </a:effectLst>
            </a:rPr>
          </a:br>
          <a:r>
            <a:rPr lang="de-DE" sz="1800" b="1" kern="1200" noProof="0" dirty="0">
              <a:effectLst>
                <a:outerShdw blurRad="38100" dist="38100" dir="2700000" algn="tl">
                  <a:srgbClr val="000000">
                    <a:alpha val="43137"/>
                  </a:srgbClr>
                </a:outerShdw>
              </a:effectLst>
            </a:rPr>
            <a:t>(2 Kor. 5,17): „Darum: Ist jemand in CHRISTUS, </a:t>
          </a:r>
          <a:br>
            <a:rPr lang="de-DE" sz="1800" b="1" kern="1200" noProof="0" dirty="0">
              <a:effectLst>
                <a:outerShdw blurRad="38100" dist="38100" dir="2700000" algn="tl">
                  <a:srgbClr val="000000">
                    <a:alpha val="43137"/>
                  </a:srgbClr>
                </a:outerShdw>
              </a:effectLst>
            </a:rPr>
          </a:br>
          <a:r>
            <a:rPr lang="de-DE" sz="1800" b="1" kern="1200" noProof="0" dirty="0">
              <a:effectLst>
                <a:outerShdw blurRad="38100" dist="38100" dir="2700000" algn="tl">
                  <a:srgbClr val="000000">
                    <a:alpha val="43137"/>
                  </a:srgbClr>
                </a:outerShdw>
              </a:effectLst>
            </a:rPr>
            <a:t>so ist er eine </a:t>
          </a:r>
          <a:r>
            <a:rPr lang="de-DE" sz="1800" b="1" kern="1200" noProof="0" dirty="0">
              <a:solidFill>
                <a:srgbClr val="FFFF00"/>
              </a:solidFill>
              <a:effectLst>
                <a:outerShdw blurRad="38100" dist="38100" dir="2700000" algn="tl">
                  <a:srgbClr val="000000">
                    <a:alpha val="43137"/>
                  </a:srgbClr>
                </a:outerShdw>
              </a:effectLst>
            </a:rPr>
            <a:t>NEUE KREATUR (Schöpfung); </a:t>
          </a:r>
          <a:br>
            <a:rPr lang="de-DE" sz="1800" b="1" kern="1200" noProof="0" dirty="0">
              <a:effectLst>
                <a:outerShdw blurRad="38100" dist="38100" dir="2700000" algn="tl">
                  <a:srgbClr val="000000">
                    <a:alpha val="43137"/>
                  </a:srgbClr>
                </a:outerShdw>
              </a:effectLst>
            </a:rPr>
          </a:br>
          <a:r>
            <a:rPr lang="de-DE" sz="1800" b="1" kern="1200" noProof="0" dirty="0">
              <a:effectLst>
                <a:outerShdw blurRad="38100" dist="38100" dir="2700000" algn="tl">
                  <a:srgbClr val="000000">
                    <a:alpha val="43137"/>
                  </a:srgbClr>
                </a:outerShdw>
              </a:effectLst>
            </a:rPr>
            <a:t>das Alte ist vergangen, siehe, NEUES ist geworden.“</a:t>
          </a:r>
          <a:endParaRPr lang="en-US" sz="1800" kern="1200" noProof="0" dirty="0">
            <a:effectLst>
              <a:outerShdw blurRad="38100" dist="38100" dir="2700000" algn="tl">
                <a:srgbClr val="000000">
                  <a:alpha val="43137"/>
                </a:srgbClr>
              </a:outerShdw>
            </a:effectLst>
          </a:endParaRPr>
        </a:p>
      </dsp:txBody>
      <dsp:txXfrm>
        <a:off x="2867846" y="3674253"/>
        <a:ext cx="9030391" cy="1919569"/>
      </dsp:txXfrm>
    </dsp:sp>
    <dsp:sp modelId="{23C4F2D5-6CC6-4ABD-B543-1004840CE357}">
      <dsp:nvSpPr>
        <dsp:cNvPr id="0" name=""/>
        <dsp:cNvSpPr/>
      </dsp:nvSpPr>
      <dsp:spPr>
        <a:xfrm flipH="1">
          <a:off x="371146" y="3844235"/>
          <a:ext cx="2406989" cy="1622700"/>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C347F-BF0D-40B3-BF9C-4BADDE19275F}">
      <dsp:nvSpPr>
        <dsp:cNvPr id="0" name=""/>
        <dsp:cNvSpPr/>
      </dsp:nvSpPr>
      <dsp:spPr>
        <a:xfrm>
          <a:off x="162399" y="507241"/>
          <a:ext cx="3811904" cy="1191220"/>
        </a:xfrm>
        <a:prstGeom prst="rect">
          <a:avLst/>
        </a:prstGeom>
        <a:solidFill>
          <a:schemeClr val="accent2">
            <a:lumMod val="20000"/>
            <a:lumOff val="80000"/>
          </a:schemeClr>
        </a:solidFill>
        <a:ln w="12700" cap="flat" cmpd="sng" algn="ctr">
          <a:solidFill>
            <a:schemeClr val="accen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806853" tIns="76200" rIns="76200" bIns="76200" numCol="1" spcCol="1270" anchor="ctr" anchorCtr="0">
          <a:noAutofit/>
        </a:bodyPr>
        <a:lstStyle/>
        <a:p>
          <a:pPr marL="0" lvl="0" indent="0" algn="l" defTabSz="889000">
            <a:lnSpc>
              <a:spcPct val="90000"/>
            </a:lnSpc>
            <a:spcBef>
              <a:spcPct val="0"/>
            </a:spcBef>
            <a:spcAft>
              <a:spcPct val="35000"/>
            </a:spcAft>
            <a:buNone/>
          </a:pPr>
          <a:r>
            <a:rPr lang="de-DE" sz="2000" b="1" kern="1200" noProof="0" dirty="0"/>
            <a:t>Es wurde VOR der Gründung der Welt erdacht (1. </a:t>
          </a:r>
          <a:r>
            <a:rPr lang="de-DE" sz="2000" b="1" kern="1200" noProof="0" dirty="0" err="1"/>
            <a:t>Pe</a:t>
          </a:r>
          <a:r>
            <a:rPr lang="de-DE" sz="2000" b="1" kern="1200" noProof="0" dirty="0"/>
            <a:t> 1,20)</a:t>
          </a:r>
          <a:endParaRPr lang="en-US" sz="2000" kern="1200" noProof="0" dirty="0"/>
        </a:p>
      </dsp:txBody>
      <dsp:txXfrm>
        <a:off x="162399" y="507241"/>
        <a:ext cx="3811904" cy="1191220"/>
      </dsp:txXfrm>
    </dsp:sp>
    <dsp:sp modelId="{3C6B5002-180C-4477-A2ED-292F41229F86}">
      <dsp:nvSpPr>
        <dsp:cNvPr id="0" name=""/>
        <dsp:cNvSpPr/>
      </dsp:nvSpPr>
      <dsp:spPr>
        <a:xfrm>
          <a:off x="3569" y="335176"/>
          <a:ext cx="833854" cy="1250781"/>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accent2">
              <a:lumMod val="20000"/>
              <a:lumOff val="8000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78E22542-7215-4385-AB27-17057C8AF491}">
      <dsp:nvSpPr>
        <dsp:cNvPr id="0" name=""/>
        <dsp:cNvSpPr/>
      </dsp:nvSpPr>
      <dsp:spPr>
        <a:xfrm>
          <a:off x="4269461" y="507241"/>
          <a:ext cx="3811904" cy="1191220"/>
        </a:xfrm>
        <a:prstGeom prst="rect">
          <a:avLst/>
        </a:prstGeom>
        <a:solidFill>
          <a:schemeClr val="accent4">
            <a:lumMod val="40000"/>
            <a:lumOff val="60000"/>
          </a:schemeClr>
        </a:solidFill>
        <a:ln w="12700" cap="flat" cmpd="sng" algn="ctr">
          <a:solidFill>
            <a:schemeClr val="accent4">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806853" tIns="76200" rIns="76200" bIns="76200" numCol="1" spcCol="1270" anchor="ctr" anchorCtr="0">
          <a:noAutofit/>
        </a:bodyPr>
        <a:lstStyle/>
        <a:p>
          <a:pPr marL="0" lvl="0" indent="0" algn="l" defTabSz="889000">
            <a:lnSpc>
              <a:spcPct val="90000"/>
            </a:lnSpc>
            <a:spcBef>
              <a:spcPct val="0"/>
            </a:spcBef>
            <a:spcAft>
              <a:spcPct val="35000"/>
            </a:spcAft>
            <a:buNone/>
          </a:pPr>
          <a:r>
            <a:rPr lang="de-DE" sz="2000" b="1" kern="1200" noProof="0" dirty="0"/>
            <a:t>Es wurde teilweise den Engeln mitgeteilt (1. </a:t>
          </a:r>
          <a:r>
            <a:rPr lang="de-DE" sz="2000" b="1" kern="1200" noProof="0" dirty="0" err="1"/>
            <a:t>Pe</a:t>
          </a:r>
          <a:r>
            <a:rPr lang="de-DE" sz="2000" b="1" kern="1200" noProof="0" dirty="0"/>
            <a:t> 1,12)</a:t>
          </a:r>
          <a:endParaRPr lang="en-US" sz="2000" kern="1200" noProof="0" dirty="0"/>
        </a:p>
      </dsp:txBody>
      <dsp:txXfrm>
        <a:off x="4269461" y="507241"/>
        <a:ext cx="3811904" cy="1191220"/>
      </dsp:txXfrm>
    </dsp:sp>
    <dsp:sp modelId="{C5F1C311-16D1-4BAD-BD58-36ECB6089C14}">
      <dsp:nvSpPr>
        <dsp:cNvPr id="0" name=""/>
        <dsp:cNvSpPr/>
      </dsp:nvSpPr>
      <dsp:spPr>
        <a:xfrm>
          <a:off x="4110632" y="335176"/>
          <a:ext cx="833854" cy="1250781"/>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accent4">
              <a:lumMod val="40000"/>
              <a:lumOff val="6000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446A686C-CCBD-4292-9191-710582702A1D}">
      <dsp:nvSpPr>
        <dsp:cNvPr id="0" name=""/>
        <dsp:cNvSpPr/>
      </dsp:nvSpPr>
      <dsp:spPr>
        <a:xfrm>
          <a:off x="8376524" y="507241"/>
          <a:ext cx="3811904" cy="1191220"/>
        </a:xfrm>
        <a:prstGeom prst="rect">
          <a:avLst/>
        </a:prstGeom>
        <a:solidFill>
          <a:schemeClr val="accent5">
            <a:lumMod val="20000"/>
            <a:lumOff val="80000"/>
          </a:schemeClr>
        </a:solidFill>
        <a:ln w="12700" cap="flat" cmpd="sng" algn="ctr">
          <a:solidFill>
            <a:schemeClr val="accent5"/>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806853" tIns="76200" rIns="76200" bIns="76200" numCol="1" spcCol="1270" anchor="ctr" anchorCtr="0">
          <a:noAutofit/>
        </a:bodyPr>
        <a:lstStyle/>
        <a:p>
          <a:pPr marL="0" lvl="0" indent="0" algn="l" defTabSz="889000">
            <a:lnSpc>
              <a:spcPct val="90000"/>
            </a:lnSpc>
            <a:spcBef>
              <a:spcPct val="0"/>
            </a:spcBef>
            <a:spcAft>
              <a:spcPct val="35000"/>
            </a:spcAft>
            <a:buNone/>
          </a:pPr>
          <a:r>
            <a:rPr lang="de-DE" sz="2000" b="1" kern="1200" noProof="0" dirty="0"/>
            <a:t>Ein erster Blick wurde Adam und Eva gewährt (1. Mo 3,15)</a:t>
          </a:r>
          <a:endParaRPr lang="en-US" sz="2000" kern="1200" noProof="0" dirty="0"/>
        </a:p>
      </dsp:txBody>
      <dsp:txXfrm>
        <a:off x="8376524" y="507241"/>
        <a:ext cx="3811904" cy="1191220"/>
      </dsp:txXfrm>
    </dsp:sp>
    <dsp:sp modelId="{99FF1246-F785-43B0-88F4-BA95F6998F80}">
      <dsp:nvSpPr>
        <dsp:cNvPr id="0" name=""/>
        <dsp:cNvSpPr/>
      </dsp:nvSpPr>
      <dsp:spPr>
        <a:xfrm>
          <a:off x="8217695" y="335176"/>
          <a:ext cx="833854" cy="1250781"/>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accent5">
              <a:lumMod val="20000"/>
              <a:lumOff val="8000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E53FDEBA-2F82-43EC-BB19-A3CF760E0293}">
      <dsp:nvSpPr>
        <dsp:cNvPr id="0" name=""/>
        <dsp:cNvSpPr/>
      </dsp:nvSpPr>
      <dsp:spPr>
        <a:xfrm>
          <a:off x="220225" y="2006855"/>
          <a:ext cx="3811904" cy="1191220"/>
        </a:xfrm>
        <a:prstGeom prst="rect">
          <a:avLst/>
        </a:prstGeom>
        <a:solidFill>
          <a:schemeClr val="accent1">
            <a:lumMod val="20000"/>
            <a:lumOff val="80000"/>
          </a:schemeClr>
        </a:solidFill>
        <a:ln w="12700" cap="flat" cmpd="sng" algn="ctr">
          <a:solidFill>
            <a:schemeClr val="accent1"/>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806853" tIns="76200" rIns="76200" bIns="76200" numCol="1" spcCol="1270" anchor="ctr" anchorCtr="0">
          <a:noAutofit/>
        </a:bodyPr>
        <a:lstStyle/>
        <a:p>
          <a:pPr marL="0" lvl="0" indent="0" algn="l" defTabSz="889000">
            <a:lnSpc>
              <a:spcPct val="90000"/>
            </a:lnSpc>
            <a:spcBef>
              <a:spcPct val="0"/>
            </a:spcBef>
            <a:spcAft>
              <a:spcPct val="35000"/>
            </a:spcAft>
            <a:buNone/>
          </a:pPr>
          <a:r>
            <a:rPr lang="de-DE" sz="2000" b="1" kern="1200" noProof="0" dirty="0"/>
            <a:t>Es wurde den Propheten offenbart (1. </a:t>
          </a:r>
          <a:r>
            <a:rPr lang="de-DE" sz="2000" b="1" kern="1200" noProof="0" dirty="0" err="1"/>
            <a:t>Pe</a:t>
          </a:r>
          <a:r>
            <a:rPr lang="de-DE" sz="2000" b="1" kern="1200" noProof="0" dirty="0"/>
            <a:t> 1,10-11)</a:t>
          </a:r>
          <a:endParaRPr lang="en-US" sz="2000" kern="1200" noProof="0" dirty="0"/>
        </a:p>
      </dsp:txBody>
      <dsp:txXfrm>
        <a:off x="220225" y="2006855"/>
        <a:ext cx="3811904" cy="1191220"/>
      </dsp:txXfrm>
    </dsp:sp>
    <dsp:sp modelId="{24FA9EF7-A039-45B7-914F-CE5657FE2BAA}">
      <dsp:nvSpPr>
        <dsp:cNvPr id="0" name=""/>
        <dsp:cNvSpPr/>
      </dsp:nvSpPr>
      <dsp:spPr>
        <a:xfrm>
          <a:off x="61396" y="1834790"/>
          <a:ext cx="833854" cy="1250781"/>
        </a:xfrm>
        <a:prstGeom prst="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accent1">
              <a:lumMod val="20000"/>
              <a:lumOff val="8000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1574ABC4-6C0D-477C-B5FC-7FD775A269EC}">
      <dsp:nvSpPr>
        <dsp:cNvPr id="0" name=""/>
        <dsp:cNvSpPr/>
      </dsp:nvSpPr>
      <dsp:spPr>
        <a:xfrm>
          <a:off x="4327288" y="2006855"/>
          <a:ext cx="3811904" cy="1191220"/>
        </a:xfrm>
        <a:prstGeom prst="rect">
          <a:avLst/>
        </a:prstGeom>
        <a:solidFill>
          <a:srgbClr val="FFC5C5"/>
        </a:solidFill>
        <a:ln w="12700" cap="flat" cmpd="sng" algn="ctr">
          <a:solidFill>
            <a:srgbClr val="BC0000"/>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806853" tIns="76200" rIns="76200" bIns="76200" numCol="1" spcCol="1270" anchor="ctr" anchorCtr="0">
          <a:noAutofit/>
        </a:bodyPr>
        <a:lstStyle/>
        <a:p>
          <a:pPr marL="0" lvl="0" indent="0" algn="l" defTabSz="889000">
            <a:lnSpc>
              <a:spcPct val="90000"/>
            </a:lnSpc>
            <a:spcBef>
              <a:spcPct val="0"/>
            </a:spcBef>
            <a:spcAft>
              <a:spcPct val="35000"/>
            </a:spcAft>
            <a:buNone/>
          </a:pPr>
          <a:r>
            <a:rPr lang="de-DE" sz="2000" b="1" kern="1200" noProof="0" dirty="0"/>
            <a:t>JESUS offenbarte es zuerst den Juden (Matt 15,24)</a:t>
          </a:r>
          <a:endParaRPr lang="en-US" sz="2000" kern="1200" noProof="0" dirty="0"/>
        </a:p>
      </dsp:txBody>
      <dsp:txXfrm>
        <a:off x="4327288" y="2006855"/>
        <a:ext cx="3811904" cy="1191220"/>
      </dsp:txXfrm>
    </dsp:sp>
    <dsp:sp modelId="{33EB6DAF-74F0-41B9-A2AB-5845D37A1B97}">
      <dsp:nvSpPr>
        <dsp:cNvPr id="0" name=""/>
        <dsp:cNvSpPr/>
      </dsp:nvSpPr>
      <dsp:spPr>
        <a:xfrm>
          <a:off x="4168458" y="1834790"/>
          <a:ext cx="833854" cy="1250781"/>
        </a:xfrm>
        <a:prstGeom prst="rect">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solidFill>
            <a:srgbClr val="FFC5C5"/>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94C45002-8D97-419C-BEE8-FB0829356100}">
      <dsp:nvSpPr>
        <dsp:cNvPr id="0" name=""/>
        <dsp:cNvSpPr/>
      </dsp:nvSpPr>
      <dsp:spPr>
        <a:xfrm>
          <a:off x="8429724" y="2021697"/>
          <a:ext cx="3700878" cy="1156524"/>
        </a:xfrm>
        <a:prstGeom prst="rect">
          <a:avLst/>
        </a:prstGeom>
        <a:solidFill>
          <a:srgbClr val="DDDDFF"/>
        </a:solidFill>
        <a:ln w="12700" cap="flat" cmpd="sng" algn="ctr">
          <a:solidFill>
            <a:srgbClr val="0000BC"/>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83353" tIns="76200" rIns="76200" bIns="76200" numCol="1" spcCol="1270" anchor="ctr" anchorCtr="0">
          <a:noAutofit/>
        </a:bodyPr>
        <a:lstStyle/>
        <a:p>
          <a:pPr marL="0" lvl="0" indent="0" algn="l" defTabSz="889000">
            <a:lnSpc>
              <a:spcPct val="90000"/>
            </a:lnSpc>
            <a:spcBef>
              <a:spcPct val="0"/>
            </a:spcBef>
            <a:spcAft>
              <a:spcPct val="35000"/>
            </a:spcAft>
            <a:buNone/>
          </a:pPr>
          <a:r>
            <a:rPr lang="de-DE" sz="2000" b="1" kern="1200" noProof="0" dirty="0"/>
            <a:t>Dann wurde es </a:t>
          </a:r>
          <a:br>
            <a:rPr lang="de-DE" sz="2000" b="1" kern="1200" noProof="0" dirty="0"/>
          </a:br>
          <a:r>
            <a:rPr lang="de-DE" sz="2000" b="1" kern="1200" noProof="0" dirty="0"/>
            <a:t>allen Menschen vollständig offenbart (Kol. 1,27)</a:t>
          </a:r>
          <a:endParaRPr lang="en-US" sz="2000" kern="1200" noProof="0" dirty="0"/>
        </a:p>
      </dsp:txBody>
      <dsp:txXfrm>
        <a:off x="8429724" y="2021697"/>
        <a:ext cx="3700878" cy="1156524"/>
      </dsp:txXfrm>
    </dsp:sp>
    <dsp:sp modelId="{FD69359A-4654-49F1-B6B2-52CF039360B0}">
      <dsp:nvSpPr>
        <dsp:cNvPr id="0" name=""/>
        <dsp:cNvSpPr/>
      </dsp:nvSpPr>
      <dsp:spPr>
        <a:xfrm>
          <a:off x="8265126" y="1854643"/>
          <a:ext cx="809567" cy="1214350"/>
        </a:xfrm>
        <a:prstGeom prst="rect">
          <a:avLst/>
        </a:prstGeom>
        <a:blipFill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25400" cap="flat" cmpd="sng" algn="ctr">
          <a:solidFill>
            <a:srgbClr val="DDDDFF"/>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A069D-C27C-447C-ABA1-9A69B5259F86}">
      <dsp:nvSpPr>
        <dsp:cNvPr id="0" name=""/>
        <dsp:cNvSpPr/>
      </dsp:nvSpPr>
      <dsp:spPr>
        <a:xfrm>
          <a:off x="0" y="0"/>
          <a:ext cx="5142945" cy="5142945"/>
        </a:xfrm>
        <a:prstGeom prst="pie">
          <a:avLst>
            <a:gd name="adj1" fmla="val 5400000"/>
            <a:gd name="adj2" fmla="val 162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F00E1F8-099B-4F47-B8BF-36EFD7BDE8BF}">
      <dsp:nvSpPr>
        <dsp:cNvPr id="0" name=""/>
        <dsp:cNvSpPr/>
      </dsp:nvSpPr>
      <dsp:spPr>
        <a:xfrm>
          <a:off x="2571472" y="0"/>
          <a:ext cx="9021254" cy="514294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noProof="0" dirty="0"/>
            <a:t>Er ERKLÄRTE ihnen die </a:t>
          </a:r>
          <a:r>
            <a:rPr lang="de-DE" sz="2000" b="1" kern="1200" noProof="0" dirty="0">
              <a:highlight>
                <a:srgbClr val="FFC189"/>
              </a:highlight>
            </a:rPr>
            <a:t>christliche Lehre und Praxis </a:t>
          </a:r>
          <a:r>
            <a:rPr lang="de-DE" sz="2000" b="1" kern="1200" noProof="0" dirty="0"/>
            <a:t>(2. </a:t>
          </a:r>
          <a:r>
            <a:rPr lang="de-DE" sz="2000" b="1" kern="1200" noProof="0" dirty="0" err="1"/>
            <a:t>Thess</a:t>
          </a:r>
          <a:r>
            <a:rPr lang="de-DE" sz="2000" b="1" kern="1200" noProof="0" dirty="0"/>
            <a:t> 2,15):</a:t>
          </a:r>
          <a:br>
            <a:rPr lang="de-DE" sz="2000" b="1" kern="1200" noProof="0" dirty="0"/>
          </a:br>
          <a:r>
            <a:rPr lang="de-DE" sz="2000" b="1" i="1" kern="1200" noProof="0" dirty="0">
              <a:solidFill>
                <a:srgbClr val="00B050"/>
              </a:solidFill>
            </a:rPr>
            <a:t>„So stehet denn fest, liebe Brüder </a:t>
          </a:r>
          <a:br>
            <a:rPr lang="de-DE" sz="2000" b="1" i="1" kern="1200" noProof="0" dirty="0">
              <a:solidFill>
                <a:srgbClr val="00B050"/>
              </a:solidFill>
            </a:rPr>
          </a:br>
          <a:r>
            <a:rPr lang="de-DE" sz="2000" b="1" i="1" kern="1200" noProof="0" dirty="0">
              <a:solidFill>
                <a:srgbClr val="00B050"/>
              </a:solidFill>
            </a:rPr>
            <a:t>und haltet euch an die überlieferten Lehren, </a:t>
          </a:r>
          <a:br>
            <a:rPr lang="de-DE" sz="2000" b="1" i="1" kern="1200" noProof="0" dirty="0">
              <a:solidFill>
                <a:srgbClr val="00B050"/>
              </a:solidFill>
            </a:rPr>
          </a:br>
          <a:r>
            <a:rPr lang="de-DE" sz="2000" b="1" i="1" kern="1200" noProof="0" dirty="0">
              <a:solidFill>
                <a:srgbClr val="00B050"/>
              </a:solidFill>
            </a:rPr>
            <a:t>die euch, sei es mündlich, sei es brieflich, von uns übermittelt worden sind.“</a:t>
          </a:r>
          <a:endParaRPr lang="en-US" sz="2000" i="1" kern="1200" noProof="0" dirty="0">
            <a:solidFill>
              <a:srgbClr val="00B050"/>
            </a:solidFill>
          </a:endParaRPr>
        </a:p>
      </dsp:txBody>
      <dsp:txXfrm>
        <a:off x="2571472" y="0"/>
        <a:ext cx="9021254" cy="1542886"/>
      </dsp:txXfrm>
    </dsp:sp>
    <dsp:sp modelId="{10BD5450-BABB-48E3-B9FF-9E8AA18A9B3D}">
      <dsp:nvSpPr>
        <dsp:cNvPr id="0" name=""/>
        <dsp:cNvSpPr/>
      </dsp:nvSpPr>
      <dsp:spPr>
        <a:xfrm>
          <a:off x="900017" y="1542886"/>
          <a:ext cx="3342910" cy="3342910"/>
        </a:xfrm>
        <a:prstGeom prst="pie">
          <a:avLst>
            <a:gd name="adj1" fmla="val 5400000"/>
            <a:gd name="adj2" fmla="val 16200000"/>
          </a:avLst>
        </a:prstGeom>
        <a:gradFill rotWithShape="0">
          <a:gsLst>
            <a:gs pos="0">
              <a:schemeClr val="accent5">
                <a:hueOff val="-2249996"/>
                <a:satOff val="24999"/>
                <a:lumOff val="1"/>
                <a:alphaOff val="0"/>
                <a:satMod val="103000"/>
                <a:lumMod val="102000"/>
                <a:tint val="94000"/>
              </a:schemeClr>
            </a:gs>
            <a:gs pos="50000">
              <a:schemeClr val="accent5">
                <a:hueOff val="-2249996"/>
                <a:satOff val="24999"/>
                <a:lumOff val="1"/>
                <a:alphaOff val="0"/>
                <a:satMod val="110000"/>
                <a:lumMod val="100000"/>
                <a:shade val="100000"/>
              </a:schemeClr>
            </a:gs>
            <a:gs pos="100000">
              <a:schemeClr val="accent5">
                <a:hueOff val="-2249996"/>
                <a:satOff val="24999"/>
                <a:lumOff val="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73877C7-3B19-4518-965C-914A8841BDD2}">
      <dsp:nvSpPr>
        <dsp:cNvPr id="0" name=""/>
        <dsp:cNvSpPr/>
      </dsp:nvSpPr>
      <dsp:spPr>
        <a:xfrm>
          <a:off x="2571472" y="1542886"/>
          <a:ext cx="9021254" cy="3342910"/>
        </a:xfrm>
        <a:prstGeom prst="rect">
          <a:avLst/>
        </a:prstGeom>
        <a:solidFill>
          <a:schemeClr val="lt1">
            <a:alpha val="90000"/>
            <a:hueOff val="0"/>
            <a:satOff val="0"/>
            <a:lumOff val="0"/>
            <a:alphaOff val="0"/>
          </a:schemeClr>
        </a:solidFill>
        <a:ln w="12700" cap="flat" cmpd="sng" algn="ctr">
          <a:solidFill>
            <a:schemeClr val="accent5">
              <a:hueOff val="-2249996"/>
              <a:satOff val="24999"/>
              <a:lumOff val="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noProof="0" dirty="0"/>
            <a:t>Er WARNTE sie vor den </a:t>
          </a:r>
          <a:r>
            <a:rPr lang="de-DE" sz="2000" b="1" kern="1200" noProof="0" dirty="0">
              <a:highlight>
                <a:srgbClr val="FFC189"/>
              </a:highlight>
            </a:rPr>
            <a:t>Konsequenzen,</a:t>
          </a:r>
          <a:r>
            <a:rPr lang="de-DE" sz="2000" b="1" kern="1200" noProof="0" dirty="0"/>
            <a:t> das </a:t>
          </a:r>
          <a:r>
            <a:rPr lang="de-DE" sz="2000" b="1" kern="1200" noProof="0" dirty="0">
              <a:highlight>
                <a:srgbClr val="FFC189"/>
              </a:highlight>
            </a:rPr>
            <a:t>Evangelium abzulehnen </a:t>
          </a:r>
          <a:r>
            <a:rPr lang="en-US" sz="2000" b="1" kern="1200" noProof="0" dirty="0"/>
            <a:t>(Heb. 10:25-29):</a:t>
          </a:r>
          <a:br>
            <a:rPr lang="en-US" sz="2000" b="1" kern="1200" noProof="0" dirty="0"/>
          </a:br>
          <a:r>
            <a:rPr lang="en-US" sz="1800" b="1" i="1" kern="1200" noProof="0" dirty="0">
              <a:solidFill>
                <a:srgbClr val="15A084"/>
              </a:solidFill>
            </a:rPr>
            <a:t>“</a:t>
          </a:r>
          <a:r>
            <a:rPr lang="de-DE" sz="1800" b="1" i="1" kern="1200" noProof="0" dirty="0">
              <a:solidFill>
                <a:srgbClr val="00B050"/>
              </a:solidFill>
            </a:rPr>
            <a:t>…aufeinander achthaben … einander anspornen zur Liebe und zu guten Werken … nicht verlassen unsre Versammlung, … einander ermahnen … umso mehr, als ihr seht, dass sich der Tag naht.</a:t>
          </a:r>
          <a:r>
            <a:rPr lang="de-DE" sz="1800" b="1" i="1" kern="1200" noProof="0" dirty="0"/>
            <a:t> </a:t>
          </a:r>
          <a:r>
            <a:rPr lang="de-DE" sz="1800" b="1" i="1" kern="1200" noProof="0" dirty="0">
              <a:solidFill>
                <a:srgbClr val="C00000"/>
              </a:solidFill>
            </a:rPr>
            <a:t>Denn wenn wir mutwillig sündigen, … bleibt hinfort kein Opfer mehr für die Sünden, sondern ein schreckliches Warten auf das Gericht…“</a:t>
          </a:r>
          <a:endParaRPr lang="en-US" sz="2000" i="1" kern="1200" noProof="0" dirty="0">
            <a:solidFill>
              <a:srgbClr val="C00000"/>
            </a:solidFill>
          </a:endParaRPr>
        </a:p>
      </dsp:txBody>
      <dsp:txXfrm>
        <a:off x="2571472" y="1542886"/>
        <a:ext cx="9021254" cy="1542881"/>
      </dsp:txXfrm>
    </dsp:sp>
    <dsp:sp modelId="{F4807447-6BA8-4E90-861B-DD95033FF1E2}">
      <dsp:nvSpPr>
        <dsp:cNvPr id="0" name=""/>
        <dsp:cNvSpPr/>
      </dsp:nvSpPr>
      <dsp:spPr>
        <a:xfrm>
          <a:off x="1800031" y="3085768"/>
          <a:ext cx="1542881" cy="1542881"/>
        </a:xfrm>
        <a:prstGeom prst="pie">
          <a:avLst>
            <a:gd name="adj1" fmla="val 5400000"/>
            <a:gd name="adj2" fmla="val 16200000"/>
          </a:avLst>
        </a:prstGeom>
        <a:gradFill rotWithShape="0">
          <a:gsLst>
            <a:gs pos="0">
              <a:schemeClr val="accent5">
                <a:hueOff val="-4499993"/>
                <a:satOff val="49997"/>
                <a:lumOff val="1"/>
                <a:alphaOff val="0"/>
                <a:satMod val="103000"/>
                <a:lumMod val="102000"/>
                <a:tint val="94000"/>
              </a:schemeClr>
            </a:gs>
            <a:gs pos="50000">
              <a:schemeClr val="accent5">
                <a:hueOff val="-4499993"/>
                <a:satOff val="49997"/>
                <a:lumOff val="1"/>
                <a:alphaOff val="0"/>
                <a:satMod val="110000"/>
                <a:lumMod val="100000"/>
                <a:shade val="100000"/>
              </a:schemeClr>
            </a:gs>
            <a:gs pos="100000">
              <a:schemeClr val="accent5">
                <a:hueOff val="-4499993"/>
                <a:satOff val="49997"/>
                <a:lumOff val="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1DE1E30-336F-4837-9693-E0EB552D8A92}">
      <dsp:nvSpPr>
        <dsp:cNvPr id="0" name=""/>
        <dsp:cNvSpPr/>
      </dsp:nvSpPr>
      <dsp:spPr>
        <a:xfrm>
          <a:off x="2571472" y="3085768"/>
          <a:ext cx="9021254" cy="1542881"/>
        </a:xfrm>
        <a:prstGeom prst="rect">
          <a:avLst/>
        </a:prstGeom>
        <a:solidFill>
          <a:schemeClr val="lt1">
            <a:alpha val="90000"/>
            <a:hueOff val="0"/>
            <a:satOff val="0"/>
            <a:lumOff val="0"/>
            <a:alphaOff val="0"/>
          </a:schemeClr>
        </a:solidFill>
        <a:ln w="12700" cap="flat" cmpd="sng" algn="ctr">
          <a:solidFill>
            <a:schemeClr val="accent5">
              <a:hueOff val="-4499993"/>
              <a:satOff val="49997"/>
              <a:lumOff val="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noProof="0" dirty="0"/>
            <a:t>Er warnte sie vor den </a:t>
          </a:r>
          <a:r>
            <a:rPr lang="de-DE" sz="2000" b="1" kern="1200" noProof="0" dirty="0">
              <a:highlight>
                <a:srgbClr val="FFC189"/>
              </a:highlight>
            </a:rPr>
            <a:t>Gefahren falscher Lehrer </a:t>
          </a:r>
          <a:r>
            <a:rPr lang="en-US" sz="2000" b="1" kern="1200" noProof="0" dirty="0"/>
            <a:t>(Apg 20:29-30):</a:t>
          </a:r>
          <a:br>
            <a:rPr lang="en-US" sz="2000" b="1" kern="1200" noProof="0" dirty="0"/>
          </a:br>
          <a:r>
            <a:rPr lang="en-US" sz="2000" b="1" i="1" kern="1200" noProof="0" dirty="0">
              <a:solidFill>
                <a:srgbClr val="C00000"/>
              </a:solidFill>
            </a:rPr>
            <a:t>“</a:t>
          </a:r>
          <a:r>
            <a:rPr lang="de-DE" sz="2000" b="1" i="1" kern="1200" noProof="0" dirty="0">
              <a:solidFill>
                <a:srgbClr val="C00000"/>
              </a:solidFill>
            </a:rPr>
            <a:t>Denn das weiß ich, dass nach meinem Abschied reißende Wölfe zu euch kommen, die die Herde nicht verschonen werden. Auch aus eurer Mitte werden Männer aufstehen, die Verkehrtes reden, um die Jünger an sich zu ziehen.“</a:t>
          </a:r>
          <a:endParaRPr lang="en-US" sz="2000" i="1" kern="1200" noProof="0" dirty="0">
            <a:solidFill>
              <a:srgbClr val="C00000"/>
            </a:solidFill>
          </a:endParaRPr>
        </a:p>
      </dsp:txBody>
      <dsp:txXfrm>
        <a:off x="2571472" y="3085768"/>
        <a:ext cx="9021254" cy="154288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314D25-C809-44D5-B41F-2D15EFE850C8}" type="datetimeFigureOut">
              <a:rPr lang="es-ES" smtClean="0"/>
              <a:t>25/02/2026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B5F9D8-F5C2-4C46-8486-A19D57CFE21E}" type="slidenum">
              <a:rPr lang="es-ES" smtClean="0"/>
              <a:t>‹Nº›</a:t>
            </a:fld>
            <a:endParaRPr lang="es-ES"/>
          </a:p>
        </p:txBody>
      </p:sp>
    </p:spTree>
    <p:extLst>
      <p:ext uri="{BB962C8B-B14F-4D97-AF65-F5344CB8AC3E}">
        <p14:creationId xmlns:p14="http://schemas.microsoft.com/office/powerpoint/2010/main" val="880066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4F19F-FDD5-6DDD-36FF-AA0AF81994F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73A241B-7326-9AB8-A8E1-9AD66D70228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1DD3AC8-52FA-D026-5ABB-9000ED56B638}"/>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9A98CE5-C9FE-E127-6490-424E175A490E}"/>
              </a:ext>
            </a:extLst>
          </p:cNvPr>
          <p:cNvSpPr>
            <a:spLocks noGrp="1"/>
          </p:cNvSpPr>
          <p:nvPr>
            <p:ph type="sldNum" sz="quarter" idx="5"/>
          </p:nvPr>
        </p:nvSpPr>
        <p:spPr/>
        <p:txBody>
          <a:bodyPr/>
          <a:lstStyle/>
          <a:p>
            <a:fld id="{AFB5F9D8-F5C2-4C46-8486-A19D57CFE21E}" type="slidenum">
              <a:rPr lang="es-ES" smtClean="0"/>
              <a:t>6</a:t>
            </a:fld>
            <a:endParaRPr lang="es-ES"/>
          </a:p>
        </p:txBody>
      </p:sp>
    </p:spTree>
    <p:extLst>
      <p:ext uri="{BB962C8B-B14F-4D97-AF65-F5344CB8AC3E}">
        <p14:creationId xmlns:p14="http://schemas.microsoft.com/office/powerpoint/2010/main" val="3011077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83A1C-27C2-2D97-9A00-9DB02BDDAD6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F966C3C-4E70-DC39-B649-7A1223DE413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6BD6B2F-52D4-8E32-8D78-FA1EC7A22C9B}"/>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96368302-D96D-9E0D-DEEE-8109614A22DE}"/>
              </a:ext>
            </a:extLst>
          </p:cNvPr>
          <p:cNvSpPr>
            <a:spLocks noGrp="1"/>
          </p:cNvSpPr>
          <p:nvPr>
            <p:ph type="sldNum" sz="quarter" idx="5"/>
          </p:nvPr>
        </p:nvSpPr>
        <p:spPr/>
        <p:txBody>
          <a:bodyPr/>
          <a:lstStyle/>
          <a:p>
            <a:fld id="{AFB5F9D8-F5C2-4C46-8486-A19D57CFE21E}" type="slidenum">
              <a:rPr lang="es-ES" smtClean="0"/>
              <a:t>7</a:t>
            </a:fld>
            <a:endParaRPr lang="es-ES"/>
          </a:p>
        </p:txBody>
      </p:sp>
    </p:spTree>
    <p:extLst>
      <p:ext uri="{BB962C8B-B14F-4D97-AF65-F5344CB8AC3E}">
        <p14:creationId xmlns:p14="http://schemas.microsoft.com/office/powerpoint/2010/main" val="3976455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B5F9D8-F5C2-4C46-8486-A19D57CFE21E}" type="slidenum">
              <a:rPr lang="es-ES" smtClean="0"/>
              <a:t>8</a:t>
            </a:fld>
            <a:endParaRPr lang="es-ES"/>
          </a:p>
        </p:txBody>
      </p:sp>
    </p:spTree>
    <p:extLst>
      <p:ext uri="{BB962C8B-B14F-4D97-AF65-F5344CB8AC3E}">
        <p14:creationId xmlns:p14="http://schemas.microsoft.com/office/powerpoint/2010/main" val="2816067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3D136A-C89A-EA77-2AFC-DE97A69EADC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D9BECC5-A34A-644B-79B2-B80EDFB762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F07C960-6C41-10C9-17C1-D86149556435}"/>
              </a:ext>
            </a:extLst>
          </p:cNvPr>
          <p:cNvSpPr>
            <a:spLocks noGrp="1"/>
          </p:cNvSpPr>
          <p:nvPr>
            <p:ph type="dt" sz="half" idx="10"/>
          </p:nvPr>
        </p:nvSpPr>
        <p:spPr/>
        <p:txBody>
          <a:bodyPr/>
          <a:lstStyle/>
          <a:p>
            <a:fld id="{BCDB2786-14AA-49AE-8A23-16025041C791}" type="datetimeFigureOut">
              <a:rPr lang="es-ES" smtClean="0"/>
              <a:t>25/02/2026</a:t>
            </a:fld>
            <a:endParaRPr lang="es-ES"/>
          </a:p>
        </p:txBody>
      </p:sp>
      <p:sp>
        <p:nvSpPr>
          <p:cNvPr id="5" name="Marcador de pie de página 4">
            <a:extLst>
              <a:ext uri="{FF2B5EF4-FFF2-40B4-BE49-F238E27FC236}">
                <a16:creationId xmlns:a16="http://schemas.microsoft.com/office/drawing/2014/main" id="{0CE11015-B3AD-066C-217F-298D1AC7DBF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A8A0FF-5F42-4304-587A-F540BFEF6367}"/>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119492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63276B-61C3-699F-2BF1-EF425717D8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3E35AC0-A47E-7D66-CD50-408298CC1F7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3B073E-8DB3-CC33-EDAF-E7CC020F81E5}"/>
              </a:ext>
            </a:extLst>
          </p:cNvPr>
          <p:cNvSpPr>
            <a:spLocks noGrp="1"/>
          </p:cNvSpPr>
          <p:nvPr>
            <p:ph type="dt" sz="half" idx="10"/>
          </p:nvPr>
        </p:nvSpPr>
        <p:spPr/>
        <p:txBody>
          <a:bodyPr/>
          <a:lstStyle/>
          <a:p>
            <a:fld id="{BCDB2786-14AA-49AE-8A23-16025041C791}" type="datetimeFigureOut">
              <a:rPr lang="es-ES" smtClean="0"/>
              <a:t>25/02/2026</a:t>
            </a:fld>
            <a:endParaRPr lang="es-ES"/>
          </a:p>
        </p:txBody>
      </p:sp>
      <p:sp>
        <p:nvSpPr>
          <p:cNvPr id="5" name="Marcador de pie de página 4">
            <a:extLst>
              <a:ext uri="{FF2B5EF4-FFF2-40B4-BE49-F238E27FC236}">
                <a16:creationId xmlns:a16="http://schemas.microsoft.com/office/drawing/2014/main" id="{8B98415B-996F-1050-A509-4483AB8B7FC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026FEA-4E70-D20C-8641-E77BFA8AEDB9}"/>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66377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3CFE54-620B-3BF6-E022-D9042FD8ABC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4A1580F-711D-B813-32B0-EFFFD849CA8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AD8A05A-EF4D-084D-27D1-EB3BD97F5653}"/>
              </a:ext>
            </a:extLst>
          </p:cNvPr>
          <p:cNvSpPr>
            <a:spLocks noGrp="1"/>
          </p:cNvSpPr>
          <p:nvPr>
            <p:ph type="dt" sz="half" idx="10"/>
          </p:nvPr>
        </p:nvSpPr>
        <p:spPr/>
        <p:txBody>
          <a:bodyPr/>
          <a:lstStyle/>
          <a:p>
            <a:fld id="{BCDB2786-14AA-49AE-8A23-16025041C791}" type="datetimeFigureOut">
              <a:rPr lang="es-ES" smtClean="0"/>
              <a:t>25/02/2026</a:t>
            </a:fld>
            <a:endParaRPr lang="es-ES"/>
          </a:p>
        </p:txBody>
      </p:sp>
      <p:sp>
        <p:nvSpPr>
          <p:cNvPr id="5" name="Marcador de pie de página 4">
            <a:extLst>
              <a:ext uri="{FF2B5EF4-FFF2-40B4-BE49-F238E27FC236}">
                <a16:creationId xmlns:a16="http://schemas.microsoft.com/office/drawing/2014/main" id="{4DB10A18-C275-CA11-0AFD-445B55DC40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174210-4B68-02F1-AF66-2823FB3D5F4D}"/>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87018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25/02/2026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0396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25/02/2026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7608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25/02/2026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5180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25/02/2026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8333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25/02/2026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635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25/02/2026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0660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25/02/2026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1950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25/02/2026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2969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CFB663-F85A-EF9C-9FD0-2D13BECBE7F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AE1457-1F74-5D81-0DBF-66CB575A154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397FAE5-D5CF-EFD1-E5D8-EEBC9A521A6A}"/>
              </a:ext>
            </a:extLst>
          </p:cNvPr>
          <p:cNvSpPr>
            <a:spLocks noGrp="1"/>
          </p:cNvSpPr>
          <p:nvPr>
            <p:ph type="dt" sz="half" idx="10"/>
          </p:nvPr>
        </p:nvSpPr>
        <p:spPr/>
        <p:txBody>
          <a:bodyPr/>
          <a:lstStyle/>
          <a:p>
            <a:fld id="{BCDB2786-14AA-49AE-8A23-16025041C791}" type="datetimeFigureOut">
              <a:rPr lang="es-ES" smtClean="0"/>
              <a:t>25/02/2026</a:t>
            </a:fld>
            <a:endParaRPr lang="es-ES"/>
          </a:p>
        </p:txBody>
      </p:sp>
      <p:sp>
        <p:nvSpPr>
          <p:cNvPr id="5" name="Marcador de pie de página 4">
            <a:extLst>
              <a:ext uri="{FF2B5EF4-FFF2-40B4-BE49-F238E27FC236}">
                <a16:creationId xmlns:a16="http://schemas.microsoft.com/office/drawing/2014/main" id="{A38D8594-3BC3-C693-73D9-C342E58FD4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C4B25CE-BD66-CA69-9981-548EE45C7773}"/>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304623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25/02/2026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0921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25/02/2026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0691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25/02/2026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4067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DE58AE-EE0F-A9DD-5360-0F619CF9FA9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3E320D4-B746-C511-FA25-9E8C074C2A0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D835BF6-616A-B85A-3E72-5AD43F1ECDC0}"/>
              </a:ext>
            </a:extLst>
          </p:cNvPr>
          <p:cNvSpPr>
            <a:spLocks noGrp="1"/>
          </p:cNvSpPr>
          <p:nvPr>
            <p:ph type="dt" sz="half" idx="10"/>
          </p:nvPr>
        </p:nvSpPr>
        <p:spPr/>
        <p:txBody>
          <a:bodyPr/>
          <a:lstStyle/>
          <a:p>
            <a:fld id="{BCDB2786-14AA-49AE-8A23-16025041C791}" type="datetimeFigureOut">
              <a:rPr lang="es-ES" smtClean="0"/>
              <a:t>25/02/2026</a:t>
            </a:fld>
            <a:endParaRPr lang="es-ES"/>
          </a:p>
        </p:txBody>
      </p:sp>
      <p:sp>
        <p:nvSpPr>
          <p:cNvPr id="5" name="Marcador de pie de página 4">
            <a:extLst>
              <a:ext uri="{FF2B5EF4-FFF2-40B4-BE49-F238E27FC236}">
                <a16:creationId xmlns:a16="http://schemas.microsoft.com/office/drawing/2014/main" id="{479D8E4C-BBEF-8969-9E92-1DC292D422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172A8F-5EFD-D035-5EC5-0E7C8E9B7543}"/>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196357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803E29-3A3D-4D6F-5B2F-496BA363AA5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A59141D-7C6C-6612-361F-9BFFF97E21A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4EA39C6-E172-BDD6-87BA-D0AE3973CE5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96A629C-BC8E-3655-7FBD-F49A63F3F4D9}"/>
              </a:ext>
            </a:extLst>
          </p:cNvPr>
          <p:cNvSpPr>
            <a:spLocks noGrp="1"/>
          </p:cNvSpPr>
          <p:nvPr>
            <p:ph type="dt" sz="half" idx="10"/>
          </p:nvPr>
        </p:nvSpPr>
        <p:spPr/>
        <p:txBody>
          <a:bodyPr/>
          <a:lstStyle/>
          <a:p>
            <a:fld id="{BCDB2786-14AA-49AE-8A23-16025041C791}" type="datetimeFigureOut">
              <a:rPr lang="es-ES" smtClean="0"/>
              <a:t>25/02/2026</a:t>
            </a:fld>
            <a:endParaRPr lang="es-ES"/>
          </a:p>
        </p:txBody>
      </p:sp>
      <p:sp>
        <p:nvSpPr>
          <p:cNvPr id="6" name="Marcador de pie de página 5">
            <a:extLst>
              <a:ext uri="{FF2B5EF4-FFF2-40B4-BE49-F238E27FC236}">
                <a16:creationId xmlns:a16="http://schemas.microsoft.com/office/drawing/2014/main" id="{B5246B6E-6409-1D47-EDA5-B590B3297BF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826DFF5-FFFB-5368-79A3-E0256A219D6D}"/>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7661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6B0B69-2A92-720C-6217-51054FDE2E7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EF598EB-4CE0-9890-DCC0-1BCB66F5D7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E2665FB-479A-2171-6CA8-4A9C88F1D53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730CE8D-49C8-04B0-7E8D-B771E26E52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B53D42C-73B9-D808-E736-CCFE13D7986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670393D-82C5-8D63-3965-6C5FC15AED00}"/>
              </a:ext>
            </a:extLst>
          </p:cNvPr>
          <p:cNvSpPr>
            <a:spLocks noGrp="1"/>
          </p:cNvSpPr>
          <p:nvPr>
            <p:ph type="dt" sz="half" idx="10"/>
          </p:nvPr>
        </p:nvSpPr>
        <p:spPr/>
        <p:txBody>
          <a:bodyPr/>
          <a:lstStyle/>
          <a:p>
            <a:fld id="{BCDB2786-14AA-49AE-8A23-16025041C791}" type="datetimeFigureOut">
              <a:rPr lang="es-ES" smtClean="0"/>
              <a:t>25/02/2026</a:t>
            </a:fld>
            <a:endParaRPr lang="es-ES"/>
          </a:p>
        </p:txBody>
      </p:sp>
      <p:sp>
        <p:nvSpPr>
          <p:cNvPr id="8" name="Marcador de pie de página 7">
            <a:extLst>
              <a:ext uri="{FF2B5EF4-FFF2-40B4-BE49-F238E27FC236}">
                <a16:creationId xmlns:a16="http://schemas.microsoft.com/office/drawing/2014/main" id="{5B570346-4610-EF1B-DCC9-CF1710EDF94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98CF12B-F4A4-8FCD-F593-35DF2BA6E856}"/>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7702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E93DE-46F7-EF5D-3730-36AECB070FD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792CF70-0041-EE19-79A9-F0280D6E142D}"/>
              </a:ext>
            </a:extLst>
          </p:cNvPr>
          <p:cNvSpPr>
            <a:spLocks noGrp="1"/>
          </p:cNvSpPr>
          <p:nvPr>
            <p:ph type="dt" sz="half" idx="10"/>
          </p:nvPr>
        </p:nvSpPr>
        <p:spPr/>
        <p:txBody>
          <a:bodyPr/>
          <a:lstStyle/>
          <a:p>
            <a:fld id="{BCDB2786-14AA-49AE-8A23-16025041C791}" type="datetimeFigureOut">
              <a:rPr lang="es-ES" smtClean="0"/>
              <a:t>25/02/2026</a:t>
            </a:fld>
            <a:endParaRPr lang="es-ES"/>
          </a:p>
        </p:txBody>
      </p:sp>
      <p:sp>
        <p:nvSpPr>
          <p:cNvPr id="4" name="Marcador de pie de página 3">
            <a:extLst>
              <a:ext uri="{FF2B5EF4-FFF2-40B4-BE49-F238E27FC236}">
                <a16:creationId xmlns:a16="http://schemas.microsoft.com/office/drawing/2014/main" id="{34746787-1D04-A8A4-349A-D6AF0E4B92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5440F45-7969-15BB-6019-08A4EB41391C}"/>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34441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61DC77D-0509-1502-A01A-499B0AB3861F}"/>
              </a:ext>
            </a:extLst>
          </p:cNvPr>
          <p:cNvSpPr>
            <a:spLocks noGrp="1"/>
          </p:cNvSpPr>
          <p:nvPr>
            <p:ph type="dt" sz="half" idx="10"/>
          </p:nvPr>
        </p:nvSpPr>
        <p:spPr/>
        <p:txBody>
          <a:bodyPr/>
          <a:lstStyle/>
          <a:p>
            <a:fld id="{BCDB2786-14AA-49AE-8A23-16025041C791}" type="datetimeFigureOut">
              <a:rPr lang="es-ES" smtClean="0"/>
              <a:t>25/02/2026</a:t>
            </a:fld>
            <a:endParaRPr lang="es-ES"/>
          </a:p>
        </p:txBody>
      </p:sp>
      <p:sp>
        <p:nvSpPr>
          <p:cNvPr id="3" name="Marcador de pie de página 2">
            <a:extLst>
              <a:ext uri="{FF2B5EF4-FFF2-40B4-BE49-F238E27FC236}">
                <a16:creationId xmlns:a16="http://schemas.microsoft.com/office/drawing/2014/main" id="{B117EBFB-AF3F-FFFB-84D5-45AAC90C4CE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37D6C19-15E4-26FA-D8BB-69727CF04CA8}"/>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96100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D25ED3-23BF-A489-DA61-93651BD7ACA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599DA3E-9189-C2F4-9C0D-96348E0F17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6F903B9-4E38-9241-538F-F23ADC849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CBB0294-5E6D-3229-0682-2FDE18BDC7F5}"/>
              </a:ext>
            </a:extLst>
          </p:cNvPr>
          <p:cNvSpPr>
            <a:spLocks noGrp="1"/>
          </p:cNvSpPr>
          <p:nvPr>
            <p:ph type="dt" sz="half" idx="10"/>
          </p:nvPr>
        </p:nvSpPr>
        <p:spPr/>
        <p:txBody>
          <a:bodyPr/>
          <a:lstStyle/>
          <a:p>
            <a:fld id="{BCDB2786-14AA-49AE-8A23-16025041C791}" type="datetimeFigureOut">
              <a:rPr lang="es-ES" smtClean="0"/>
              <a:t>25/02/2026</a:t>
            </a:fld>
            <a:endParaRPr lang="es-ES"/>
          </a:p>
        </p:txBody>
      </p:sp>
      <p:sp>
        <p:nvSpPr>
          <p:cNvPr id="6" name="Marcador de pie de página 5">
            <a:extLst>
              <a:ext uri="{FF2B5EF4-FFF2-40B4-BE49-F238E27FC236}">
                <a16:creationId xmlns:a16="http://schemas.microsoft.com/office/drawing/2014/main" id="{365B1456-C793-CBB3-CC3E-20A5F70ABBF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ECE88E-702D-D8D0-6DD0-E940648A04F0}"/>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140008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52F291-BDD3-A05A-F24A-5FE15D981A5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08EC5C6-8319-7729-64FE-7558BAA59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977ED25-B8BD-31DE-F82D-2CA143A41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AD64B87-2125-3843-CE44-A7C74DD71B13}"/>
              </a:ext>
            </a:extLst>
          </p:cNvPr>
          <p:cNvSpPr>
            <a:spLocks noGrp="1"/>
          </p:cNvSpPr>
          <p:nvPr>
            <p:ph type="dt" sz="half" idx="10"/>
          </p:nvPr>
        </p:nvSpPr>
        <p:spPr/>
        <p:txBody>
          <a:bodyPr/>
          <a:lstStyle/>
          <a:p>
            <a:fld id="{BCDB2786-14AA-49AE-8A23-16025041C791}" type="datetimeFigureOut">
              <a:rPr lang="es-ES" smtClean="0"/>
              <a:t>25/02/2026</a:t>
            </a:fld>
            <a:endParaRPr lang="es-ES"/>
          </a:p>
        </p:txBody>
      </p:sp>
      <p:sp>
        <p:nvSpPr>
          <p:cNvPr id="6" name="Marcador de pie de página 5">
            <a:extLst>
              <a:ext uri="{FF2B5EF4-FFF2-40B4-BE49-F238E27FC236}">
                <a16:creationId xmlns:a16="http://schemas.microsoft.com/office/drawing/2014/main" id="{783EB25D-FEEB-F2D5-0B80-485ACB3FF83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B74D166-D3EB-E372-9CD1-DA2FFA18CE28}"/>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149163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4F883F8-F90F-4C61-410A-BA1D1AEB62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DF8492-4159-979C-867C-5CE03E00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BF41D9-2399-AAA4-95C1-91053B7C42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DB2786-14AA-49AE-8A23-16025041C791}" type="datetimeFigureOut">
              <a:rPr lang="es-ES" smtClean="0"/>
              <a:t>25/02/2026</a:t>
            </a:fld>
            <a:endParaRPr lang="es-ES"/>
          </a:p>
        </p:txBody>
      </p:sp>
      <p:sp>
        <p:nvSpPr>
          <p:cNvPr id="5" name="Marcador de pie de página 4">
            <a:extLst>
              <a:ext uri="{FF2B5EF4-FFF2-40B4-BE49-F238E27FC236}">
                <a16:creationId xmlns:a16="http://schemas.microsoft.com/office/drawing/2014/main" id="{8FF40589-F06F-25AB-138E-BDDFD47846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8021CA5-C87E-F679-E545-D7EA3B3FDE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220D16-4DC4-4C95-9FA2-42E5DCF9AA93}" type="slidenum">
              <a:rPr lang="es-ES" smtClean="0"/>
              <a:t>‹Nº›</a:t>
            </a:fld>
            <a:endParaRPr lang="es-ES"/>
          </a:p>
        </p:txBody>
      </p:sp>
    </p:spTree>
    <p:extLst>
      <p:ext uri="{BB962C8B-B14F-4D97-AF65-F5344CB8AC3E}">
        <p14:creationId xmlns:p14="http://schemas.microsoft.com/office/powerpoint/2010/main" val="1823563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25/02/2026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5807999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microsoft.com/office/2007/relationships/hdphoto" Target="../media/hdphoto2.wdp"/><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1.jpg"/><Relationship Id="rId4" Type="http://schemas.openxmlformats.org/officeDocument/2006/relationships/image" Target="../media/image10.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microsoft.com/office/2007/relationships/hdphoto" Target="../media/hdphoto3.wdp"/><Relationship Id="rId4" Type="http://schemas.openxmlformats.org/officeDocument/2006/relationships/diagramLayout" Target="../diagrams/layout2.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jp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jpeg"/><Relationship Id="rId5" Type="http://schemas.microsoft.com/office/2007/relationships/hdphoto" Target="../media/hdphoto4.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04BEFFA-9BD5-A375-9BF3-8A098799E4E9}"/>
              </a:ext>
            </a:extLst>
          </p:cNvPr>
          <p:cNvSpPr txBox="1"/>
          <p:nvPr/>
        </p:nvSpPr>
        <p:spPr>
          <a:xfrm>
            <a:off x="0" y="0"/>
            <a:ext cx="12192000" cy="769441"/>
          </a:xfrm>
          <a:prstGeom prst="rect">
            <a:avLst/>
          </a:prstGeom>
          <a:noFill/>
        </p:spPr>
        <p:txBody>
          <a:bodyPr wrap="square" rtlCol="0">
            <a:spAutoFit/>
            <a:scene3d>
              <a:camera prst="orthographicFront"/>
              <a:lightRig rig="sunset" dir="t"/>
            </a:scene3d>
            <a:sp3d extrusionH="57150">
              <a:bevelT h="25400" prst="softRound"/>
            </a:sp3d>
          </a:bodyPr>
          <a:lstStyle/>
          <a:p>
            <a:pPr algn="ctr"/>
            <a:r>
              <a:rPr lang="en-US" sz="4400" b="1" spc="60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VERSÖHNUNG UND HOFFNUNG</a:t>
            </a:r>
          </a:p>
        </p:txBody>
      </p:sp>
      <p:sp>
        <p:nvSpPr>
          <p:cNvPr id="5" name="CuadroTexto 4">
            <a:extLst>
              <a:ext uri="{FF2B5EF4-FFF2-40B4-BE49-F238E27FC236}">
                <a16:creationId xmlns:a16="http://schemas.microsoft.com/office/drawing/2014/main" id="{D1996CD4-A69F-B7FA-EBD2-92956A4A54EE}"/>
              </a:ext>
            </a:extLst>
          </p:cNvPr>
          <p:cNvSpPr txBox="1"/>
          <p:nvPr/>
        </p:nvSpPr>
        <p:spPr>
          <a:xfrm>
            <a:off x="543201" y="5867200"/>
            <a:ext cx="2306657" cy="707886"/>
          </a:xfrm>
          <a:prstGeom prst="rect">
            <a:avLst/>
          </a:prstGeom>
          <a:noFill/>
        </p:spPr>
        <p:txBody>
          <a:bodyPr wrap="none" rtlCol="0">
            <a:spAutoFit/>
          </a:bodyPr>
          <a:lstStyle/>
          <a:p>
            <a:pPr algn="ctr"/>
            <a:r>
              <a:rPr lang="en-US" sz="2000" b="1" noProof="0" dirty="0" err="1">
                <a:solidFill>
                  <a:srgbClr val="C3AF97"/>
                </a:solidFill>
              </a:rPr>
              <a:t>Lektion</a:t>
            </a:r>
            <a:r>
              <a:rPr lang="en-US" sz="2000" b="1" noProof="0" dirty="0">
                <a:solidFill>
                  <a:srgbClr val="C3AF97"/>
                </a:solidFill>
              </a:rPr>
              <a:t> 9, Sabbat,</a:t>
            </a:r>
            <a:br>
              <a:rPr lang="en-US" sz="2000" b="1" noProof="0" dirty="0">
                <a:solidFill>
                  <a:srgbClr val="C3AF97"/>
                </a:solidFill>
              </a:rPr>
            </a:br>
            <a:r>
              <a:rPr lang="en-US" sz="2000" b="1" noProof="0" dirty="0">
                <a:solidFill>
                  <a:srgbClr val="C3AF97"/>
                </a:solidFill>
              </a:rPr>
              <a:t>28. </a:t>
            </a:r>
            <a:r>
              <a:rPr lang="en-US" sz="2000" b="1" noProof="0" dirty="0" err="1">
                <a:solidFill>
                  <a:srgbClr val="C3AF97"/>
                </a:solidFill>
              </a:rPr>
              <a:t>Februar</a:t>
            </a:r>
            <a:r>
              <a:rPr lang="en-US" sz="2000" b="1" noProof="0" dirty="0">
                <a:solidFill>
                  <a:srgbClr val="C3AF97"/>
                </a:solidFill>
              </a:rPr>
              <a:t> 2026</a:t>
            </a:r>
          </a:p>
        </p:txBody>
      </p:sp>
      <p:sp>
        <p:nvSpPr>
          <p:cNvPr id="2" name="Textfeld 1">
            <a:extLst>
              <a:ext uri="{FF2B5EF4-FFF2-40B4-BE49-F238E27FC236}">
                <a16:creationId xmlns:a16="http://schemas.microsoft.com/office/drawing/2014/main" id="{7C403C3F-6572-12F8-560E-1EF15970AE89}"/>
              </a:ext>
            </a:extLst>
          </p:cNvPr>
          <p:cNvSpPr txBox="1"/>
          <p:nvPr/>
        </p:nvSpPr>
        <p:spPr>
          <a:xfrm>
            <a:off x="5524500" y="4074081"/>
            <a:ext cx="1142999" cy="646331"/>
          </a:xfrm>
          <a:prstGeom prst="rect">
            <a:avLst/>
          </a:prstGeom>
          <a:solidFill>
            <a:schemeClr val="tx1"/>
          </a:solidFill>
        </p:spPr>
        <p:txBody>
          <a:bodyPr wrap="square" rtlCol="0">
            <a:spAutoFit/>
          </a:bodyPr>
          <a:lstStyle/>
          <a:p>
            <a:pPr algn="ctr"/>
            <a:r>
              <a:rPr lang="de-DE" b="1" dirty="0">
                <a:solidFill>
                  <a:schemeClr val="accent6">
                    <a:lumMod val="40000"/>
                    <a:lumOff val="60000"/>
                  </a:schemeClr>
                </a:solidFill>
              </a:rPr>
              <a:t>HEILIGE</a:t>
            </a:r>
            <a:br>
              <a:rPr lang="de-DE" b="1" dirty="0">
                <a:solidFill>
                  <a:schemeClr val="accent6">
                    <a:lumMod val="40000"/>
                    <a:lumOff val="60000"/>
                  </a:schemeClr>
                </a:solidFill>
              </a:rPr>
            </a:br>
            <a:r>
              <a:rPr lang="de-DE" b="1" dirty="0">
                <a:solidFill>
                  <a:schemeClr val="accent6">
                    <a:lumMod val="40000"/>
                    <a:lumOff val="60000"/>
                  </a:schemeClr>
                </a:solidFill>
              </a:rPr>
              <a:t>SCHRIFT</a:t>
            </a:r>
          </a:p>
        </p:txBody>
      </p:sp>
      <p:pic>
        <p:nvPicPr>
          <p:cNvPr id="3" name="Grafik 2">
            <a:extLst>
              <a:ext uri="{FF2B5EF4-FFF2-40B4-BE49-F238E27FC236}">
                <a16:creationId xmlns:a16="http://schemas.microsoft.com/office/drawing/2014/main" id="{74CFBDBD-9C9E-FDEC-0BF9-01D35597B984}"/>
              </a:ext>
            </a:extLst>
          </p:cNvPr>
          <p:cNvPicPr>
            <a:extLst>
              <a:ext uri="smNativeData">
                <pr:smNativeData xmlns="smNativeData" xmlns:pr="smNativeData" xmlns:p15="http://schemas.microsoft.com/office/powerpoint/2012/main" xmlns:p14="http://schemas.microsoft.com/office/powerpoint/2010/main" xmlns:mc="http://schemas.openxmlformats.org/markup-compatibility/2006"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3">
            <a:alphaModFix/>
            <a:duotone>
              <a:prstClr val="black"/>
              <a:schemeClr val="accent6">
                <a:tint val="45000"/>
                <a:satMod val="400000"/>
              </a:schemeClr>
            </a:duotone>
            <a:extLst>
              <a:ext uri="{BEBA8EAE-BF5A-486C-A8C5-ECC9F3942E4B}">
                <a14:imgProps xmlns:a14="http://schemas.microsoft.com/office/drawing/2010/main">
                  <a14:imgLayer r:embed="rId4">
                    <a14:imgEffect>
                      <a14:sharpenSoften amount="24000"/>
                    </a14:imgEffect>
                    <a14:imgEffect>
                      <a14:colorTemperature colorTemp="2953"/>
                    </a14:imgEffect>
                    <a14:imgEffect>
                      <a14:saturation sat="304000"/>
                    </a14:imgEffect>
                    <a14:imgEffect>
                      <a14:brightnessContrast bright="-29000" contrast="96000"/>
                    </a14:imgEffect>
                  </a14:imgLayer>
                </a14:imgProps>
              </a:ext>
            </a:extLst>
          </a:blip>
          <a:stretch>
            <a:fillRect/>
          </a:stretch>
        </p:blipFill>
        <p:spPr>
          <a:xfrm rot="5400000">
            <a:off x="5842139" y="3774214"/>
            <a:ext cx="404200" cy="5601745"/>
          </a:xfrm>
          <a:prstGeom prst="rect">
            <a:avLst/>
          </a:prstGeom>
          <a:solidFill>
            <a:srgbClr val="8E459D"/>
          </a:solidFill>
          <a:ln>
            <a:noFill/>
          </a:ln>
          <a:effectLst>
            <a:softEdge rad="88900"/>
          </a:effectLst>
        </p:spPr>
      </p:pic>
    </p:spTree>
    <p:extLst>
      <p:ext uri="{BB962C8B-B14F-4D97-AF65-F5344CB8AC3E}">
        <p14:creationId xmlns:p14="http://schemas.microsoft.com/office/powerpoint/2010/main" val="319665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2236"/>
                    </a14:imgEffect>
                    <a14:imgEffect>
                      <a14:saturation sat="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BA93F9F-38EB-0B55-4B27-A44FA60BA2B6}"/>
              </a:ext>
            </a:extLst>
          </p:cNvPr>
          <p:cNvSpPr txBox="1"/>
          <p:nvPr/>
        </p:nvSpPr>
        <p:spPr>
          <a:xfrm>
            <a:off x="4373878" y="-18867"/>
            <a:ext cx="6873239" cy="769441"/>
          </a:xfrm>
          <a:prstGeom prst="rect">
            <a:avLst/>
          </a:prstGeom>
          <a:solidFill>
            <a:srgbClr val="00B050"/>
          </a:solidFill>
          <a:effectLst>
            <a:softEdge rad="317500"/>
          </a:effectLst>
        </p:spPr>
        <p:txBody>
          <a:bodyPr wrap="square">
            <a:spAutoFit/>
            <a:scene3d>
              <a:camera prst="orthographicFront"/>
              <a:lightRig rig="sunset" dir="t"/>
            </a:scene3d>
            <a:sp3d prstMaterial="softEdge"/>
          </a:bodyPr>
          <a:lstStyle/>
          <a:p>
            <a:pPr algn="ctr"/>
            <a:r>
              <a:rPr lang="en-US" sz="4400" b="1" spc="300" dirty="0">
                <a:ln/>
                <a:solidFill>
                  <a:srgbClr val="FFD03B"/>
                </a:solidFill>
                <a:effectLst>
                  <a:glow rad="101600">
                    <a:schemeClr val="bg1">
                      <a:lumMod val="50000"/>
                    </a:schemeClr>
                  </a:glow>
                  <a:outerShdw blurRad="38100" dist="25400" dir="2700000" algn="tl">
                    <a:schemeClr val="accent2">
                      <a:lumMod val="20000"/>
                      <a:lumOff val="80000"/>
                      <a:alpha val="85000"/>
                    </a:schemeClr>
                  </a:outerShdw>
                </a:effectLst>
              </a:rPr>
              <a:t>HOFFNUNG BRINGEN </a:t>
            </a:r>
          </a:p>
        </p:txBody>
      </p:sp>
      <p:sp>
        <p:nvSpPr>
          <p:cNvPr id="4" name="CuadroTexto 3">
            <a:extLst>
              <a:ext uri="{FF2B5EF4-FFF2-40B4-BE49-F238E27FC236}">
                <a16:creationId xmlns:a16="http://schemas.microsoft.com/office/drawing/2014/main" id="{CAE3400D-ACA9-0594-599C-BA54B5FB28C2}"/>
              </a:ext>
            </a:extLst>
          </p:cNvPr>
          <p:cNvSpPr txBox="1"/>
          <p:nvPr/>
        </p:nvSpPr>
        <p:spPr>
          <a:xfrm>
            <a:off x="3428998" y="642851"/>
            <a:ext cx="8762997" cy="646331"/>
          </a:xfrm>
          <a:prstGeom prst="rect">
            <a:avLst/>
          </a:prstGeom>
          <a:noFill/>
        </p:spPr>
        <p:txBody>
          <a:bodyPr wrap="square">
            <a:spAutoFit/>
          </a:bodyPr>
          <a:lstStyle/>
          <a:p>
            <a:pPr algn="ctr"/>
            <a:r>
              <a:rPr lang="en-US" b="1" noProof="0" dirty="0">
                <a:solidFill>
                  <a:srgbClr val="0000BC"/>
                </a:solidFill>
                <a:effectLst>
                  <a:outerShdw blurRad="38100" dist="38100" dir="2700000" algn="tl">
                    <a:srgbClr val="000000">
                      <a:alpha val="43137"/>
                    </a:srgbClr>
                  </a:outerShdw>
                </a:effectLst>
                <a:latin typeface="Candara" panose="020E0502030303020204" pitchFamily="34" charset="0"/>
              </a:rPr>
              <a:t>“</a:t>
            </a:r>
            <a:r>
              <a:rPr lang="de-DE" b="1" dirty="0">
                <a:solidFill>
                  <a:srgbClr val="0000BC"/>
                </a:solidFill>
                <a:effectLst>
                  <a:outerShdw blurRad="38100" dist="38100" dir="2700000" algn="tl">
                    <a:srgbClr val="000000">
                      <a:alpha val="43137"/>
                    </a:srgbClr>
                  </a:outerShdw>
                </a:effectLst>
                <a:latin typeface="Candara" panose="020E0502030303020204" pitchFamily="34" charset="0"/>
              </a:rPr>
              <a:t>Ihr Diener bin ich geworden durch den Auftrag, den GOTT mir für euch gegeben hat, dass ich das WORT GOTTES in seiner Fülle predige</a:t>
            </a:r>
            <a:r>
              <a:rPr lang="en-US" b="1" noProof="0" dirty="0">
                <a:solidFill>
                  <a:srgbClr val="0000BC"/>
                </a:solidFill>
                <a:effectLst>
                  <a:outerShdw blurRad="38100" dist="38100" dir="2700000" algn="tl">
                    <a:srgbClr val="000000">
                      <a:alpha val="43137"/>
                    </a:srgbClr>
                  </a:outerShdw>
                </a:effectLst>
                <a:latin typeface="Candara" panose="020E0502030303020204" pitchFamily="34" charset="0"/>
              </a:rPr>
              <a:t>,” </a:t>
            </a:r>
            <a:r>
              <a:rPr lang="en-US" sz="1400" b="1" noProof="0" dirty="0">
                <a:solidFill>
                  <a:srgbClr val="0000BC"/>
                </a:solidFill>
                <a:effectLst>
                  <a:outerShdw blurRad="38100" dist="38100" dir="2700000" algn="tl">
                    <a:srgbClr val="000000">
                      <a:alpha val="43137"/>
                    </a:srgbClr>
                  </a:outerShdw>
                </a:effectLst>
                <a:latin typeface="Candara" panose="020E0502030303020204" pitchFamily="34" charset="0"/>
              </a:rPr>
              <a:t>(Kol 1:25)</a:t>
            </a:r>
          </a:p>
        </p:txBody>
      </p:sp>
      <p:sp>
        <p:nvSpPr>
          <p:cNvPr id="5" name="CuadroTexto 4">
            <a:extLst>
              <a:ext uri="{FF2B5EF4-FFF2-40B4-BE49-F238E27FC236}">
                <a16:creationId xmlns:a16="http://schemas.microsoft.com/office/drawing/2014/main" id="{3FC67F34-8EC5-931E-EFCB-BF2D3D36919D}"/>
              </a:ext>
            </a:extLst>
          </p:cNvPr>
          <p:cNvSpPr txBox="1"/>
          <p:nvPr/>
        </p:nvSpPr>
        <p:spPr>
          <a:xfrm>
            <a:off x="190501" y="4999646"/>
            <a:ext cx="5253369" cy="1323439"/>
          </a:xfrm>
          <a:prstGeom prst="rect">
            <a:avLst/>
          </a:prstGeom>
          <a:noFill/>
        </p:spPr>
        <p:txBody>
          <a:bodyPr wrap="square" rtlCol="0">
            <a:spAutoFit/>
          </a:bodyPr>
          <a:lstStyle/>
          <a:p>
            <a:pPr>
              <a:spcBef>
                <a:spcPts val="600"/>
              </a:spcBef>
            </a:pPr>
            <a:r>
              <a:rPr lang="de-DE" sz="2000" b="1" dirty="0"/>
              <a:t>Wie wir gesehen haben, </a:t>
            </a:r>
            <a:br>
              <a:rPr lang="de-DE" sz="2000" b="1" dirty="0"/>
            </a:br>
            <a:r>
              <a:rPr lang="de-DE" sz="2000" b="1" dirty="0"/>
              <a:t>basiert GOTTES Plan für unser Heil </a:t>
            </a:r>
            <a:br>
              <a:rPr lang="de-DE" sz="2000" b="1" dirty="0"/>
            </a:br>
            <a:r>
              <a:rPr lang="de-DE" sz="2000" b="1" dirty="0"/>
              <a:t>auf dem Tod JESU und beinhaltet </a:t>
            </a:r>
            <a:br>
              <a:rPr lang="de-DE" sz="2000" b="1" dirty="0"/>
            </a:br>
            <a:r>
              <a:rPr lang="de-DE" sz="2000" b="1" dirty="0"/>
              <a:t>unsere RECHTFERTIGUNG und HEILIGUNG.</a:t>
            </a:r>
            <a:endParaRPr lang="en-US" sz="2000" b="1" noProof="0" dirty="0"/>
          </a:p>
        </p:txBody>
      </p:sp>
      <p:pic>
        <p:nvPicPr>
          <p:cNvPr id="6" name="Imagen 5" descr="Un grupo de personas disfrazadas&#10;&#10;El contenido generado por IA puede ser incorrecto.">
            <a:extLst>
              <a:ext uri="{FF2B5EF4-FFF2-40B4-BE49-F238E27FC236}">
                <a16:creationId xmlns:a16="http://schemas.microsoft.com/office/drawing/2014/main" id="{BBC77C5B-15B6-C045-2828-05D1F41E51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76200" y="1690518"/>
            <a:ext cx="4815345" cy="3476964"/>
          </a:xfrm>
          <a:prstGeom prst="rect">
            <a:avLst/>
          </a:prstGeom>
          <a:effectLst>
            <a:softEdge rad="317500"/>
          </a:effectLst>
        </p:spPr>
      </p:pic>
      <p:pic>
        <p:nvPicPr>
          <p:cNvPr id="8" name="Imagen 7" descr="Imagen que contiene hombre, sostener, parado, vistiendo&#10;&#10;El contenido generado por IA puede ser incorrecto.">
            <a:extLst>
              <a:ext uri="{FF2B5EF4-FFF2-40B4-BE49-F238E27FC236}">
                <a16:creationId xmlns:a16="http://schemas.microsoft.com/office/drawing/2014/main" id="{9D4D8D99-6412-1F95-0775-1C014604092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6085043" y="2724774"/>
            <a:ext cx="5916456" cy="2688474"/>
          </a:xfrm>
          <a:prstGeom prst="rect">
            <a:avLst/>
          </a:prstGeom>
          <a:effectLst>
            <a:softEdge rad="127000"/>
          </a:effectLst>
        </p:spPr>
      </p:pic>
      <p:sp>
        <p:nvSpPr>
          <p:cNvPr id="12" name="CuadroTexto 11">
            <a:extLst>
              <a:ext uri="{FF2B5EF4-FFF2-40B4-BE49-F238E27FC236}">
                <a16:creationId xmlns:a16="http://schemas.microsoft.com/office/drawing/2014/main" id="{0D17842C-711B-501D-F9CA-3E18C1CC15F0}"/>
              </a:ext>
            </a:extLst>
          </p:cNvPr>
          <p:cNvSpPr txBox="1"/>
          <p:nvPr/>
        </p:nvSpPr>
        <p:spPr>
          <a:xfrm>
            <a:off x="4793830" y="1342960"/>
            <a:ext cx="4619624" cy="1323439"/>
          </a:xfrm>
          <a:prstGeom prst="rect">
            <a:avLst/>
          </a:prstGeom>
          <a:noFill/>
        </p:spPr>
        <p:txBody>
          <a:bodyPr wrap="square">
            <a:spAutoFit/>
          </a:bodyPr>
          <a:lstStyle/>
          <a:p>
            <a:pPr algn="ctr">
              <a:spcBef>
                <a:spcPts val="600"/>
              </a:spcBef>
            </a:pPr>
            <a:r>
              <a:rPr lang="de-DE" sz="2000" b="1" dirty="0"/>
              <a:t>Hier kommt "GOTTES VERWALTUNG" [GOTTES Art, Umstände, Gedanken, Menschen usw. zu ordnen] ins Spiel, dessen Diener Paulus war (Kol. 1,25).</a:t>
            </a:r>
            <a:endParaRPr lang="en-US" sz="2000" b="1" noProof="0" dirty="0"/>
          </a:p>
        </p:txBody>
      </p:sp>
      <p:sp>
        <p:nvSpPr>
          <p:cNvPr id="2" name="Scrollen: horizontal 1">
            <a:extLst>
              <a:ext uri="{FF2B5EF4-FFF2-40B4-BE49-F238E27FC236}">
                <a16:creationId xmlns:a16="http://schemas.microsoft.com/office/drawing/2014/main" id="{F8FA5D40-511D-ACE9-3646-DD84BFF3C6BC}"/>
              </a:ext>
            </a:extLst>
          </p:cNvPr>
          <p:cNvSpPr/>
          <p:nvPr/>
        </p:nvSpPr>
        <p:spPr>
          <a:xfrm>
            <a:off x="76200" y="38276"/>
            <a:ext cx="2852738" cy="1150884"/>
          </a:xfrm>
          <a:prstGeom prst="horizontalScroll">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Di, 24. Feb ‘26  - GOTTES ewiger Plan</a:t>
            </a:r>
          </a:p>
        </p:txBody>
      </p:sp>
      <p:sp>
        <p:nvSpPr>
          <p:cNvPr id="11" name="CuadroTexto 4">
            <a:extLst>
              <a:ext uri="{FF2B5EF4-FFF2-40B4-BE49-F238E27FC236}">
                <a16:creationId xmlns:a16="http://schemas.microsoft.com/office/drawing/2014/main" id="{24E4ED2C-6C38-F8E9-3BAB-3E32BDCA717C}"/>
              </a:ext>
            </a:extLst>
          </p:cNvPr>
          <p:cNvSpPr txBox="1"/>
          <p:nvPr/>
        </p:nvSpPr>
        <p:spPr>
          <a:xfrm>
            <a:off x="6172928" y="5408862"/>
            <a:ext cx="5916456" cy="1323439"/>
          </a:xfrm>
          <a:prstGeom prst="rect">
            <a:avLst/>
          </a:prstGeom>
          <a:noFill/>
        </p:spPr>
        <p:txBody>
          <a:bodyPr wrap="square" rtlCol="0">
            <a:spAutoFit/>
          </a:bodyPr>
          <a:lstStyle/>
          <a:p>
            <a:pPr algn="ctr">
              <a:spcBef>
                <a:spcPts val="600"/>
              </a:spcBef>
            </a:pPr>
            <a:r>
              <a:rPr lang="de-DE" sz="2000" b="1" dirty="0"/>
              <a:t>Aber etwas Wichtiges fehlte: </a:t>
            </a:r>
            <a:br>
              <a:rPr lang="de-DE" sz="2000" b="1" dirty="0"/>
            </a:br>
            <a:r>
              <a:rPr lang="de-DE" sz="2000" b="1" dirty="0"/>
              <a:t>Irgendwie müssen wir diesen Plan kennenlernen, </a:t>
            </a:r>
            <a:br>
              <a:rPr lang="de-DE" sz="2000" b="1" dirty="0"/>
            </a:br>
            <a:r>
              <a:rPr lang="de-DE" sz="2000" b="1" dirty="0"/>
              <a:t>um ihn akzeptieren zu können. </a:t>
            </a:r>
            <a:br>
              <a:rPr lang="de-DE" sz="2000" b="1" dirty="0"/>
            </a:br>
            <a:r>
              <a:rPr lang="de-DE" sz="2000" b="1" dirty="0"/>
              <a:t>Wir brauchen jemanden, der es uns offenbart.</a:t>
            </a:r>
            <a:endParaRPr lang="en-US" sz="2000" b="1" noProof="0" dirty="0"/>
          </a:p>
        </p:txBody>
      </p:sp>
    </p:spTree>
    <p:extLst>
      <p:ext uri="{BB962C8B-B14F-4D97-AF65-F5344CB8AC3E}">
        <p14:creationId xmlns:p14="http://schemas.microsoft.com/office/powerpoint/2010/main" val="239671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
                                            <p:bg/>
                                          </p:spTgt>
                                        </p:tgtEl>
                                        <p:attrNameLst>
                                          <p:attrName>style.visibility</p:attrName>
                                        </p:attrNameLst>
                                      </p:cBhvr>
                                      <p:to>
                                        <p:strVal val="visible"/>
                                      </p:to>
                                    </p:set>
                                    <p:animEffect transition="in" filter="wipe(left)">
                                      <p:cBhvr>
                                        <p:cTn id="20" dur="500"/>
                                        <p:tgtEl>
                                          <p:spTgt spid="2">
                                            <p:bg/>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left)">
                                      <p:cBhvr>
                                        <p:cTn id="23" dur="5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3"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trips(upRight)">
                                      <p:cBhvr>
                                        <p:cTn id="28" dur="500"/>
                                        <p:tgtEl>
                                          <p:spTgt spid="6"/>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 calcmode="lin" valueType="num">
                                      <p:cBhvr>
                                        <p:cTn id="44" dur="500" fill="hold"/>
                                        <p:tgtEl>
                                          <p:spTgt spid="8"/>
                                        </p:tgtEl>
                                        <p:attrNameLst>
                                          <p:attrName>style.rotation</p:attrName>
                                        </p:attrNameLst>
                                      </p:cBhvr>
                                      <p:tavLst>
                                        <p:tav tm="0">
                                          <p:val>
                                            <p:fltVal val="360"/>
                                          </p:val>
                                        </p:tav>
                                        <p:tav tm="100000">
                                          <p:val>
                                            <p:fltVal val="0"/>
                                          </p:val>
                                        </p:tav>
                                      </p:tavLst>
                                    </p:anim>
                                    <p:animEffect transition="in" filter="fade">
                                      <p:cBhvr>
                                        <p:cTn id="45" dur="500"/>
                                        <p:tgtEl>
                                          <p:spTgt spid="8"/>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12" grpId="0"/>
      <p:bldP spid="2" grpId="0" uiExpand="1" build="p"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2236"/>
                    </a14:imgEffect>
                    <a14:imgEffect>
                      <a14:saturation sat="0"/>
                    </a14:imgEffect>
                  </a14:imgLayer>
                </a14:imgProps>
              </a:ext>
            </a:extLst>
          </a:blip>
          <a:stretch>
            <a:fillRect/>
          </a:stretch>
        </a:blipFill>
        <a:effectLst/>
      </p:bgPr>
    </p:bg>
    <p:spTree>
      <p:nvGrpSpPr>
        <p:cNvPr id="1" name="">
          <a:extLst>
            <a:ext uri="{FF2B5EF4-FFF2-40B4-BE49-F238E27FC236}">
              <a16:creationId xmlns:a16="http://schemas.microsoft.com/office/drawing/2014/main" id="{6233D5ED-A813-83EF-58A0-D21CB7801E4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7557E1E-240B-68ED-F432-48FD826DEB04}"/>
              </a:ext>
            </a:extLst>
          </p:cNvPr>
          <p:cNvSpPr txBox="1"/>
          <p:nvPr/>
        </p:nvSpPr>
        <p:spPr>
          <a:xfrm>
            <a:off x="4373878" y="-18867"/>
            <a:ext cx="6873239" cy="769441"/>
          </a:xfrm>
          <a:prstGeom prst="rect">
            <a:avLst/>
          </a:prstGeom>
          <a:solidFill>
            <a:srgbClr val="00B050"/>
          </a:solidFill>
          <a:effectLst>
            <a:softEdge rad="317500"/>
          </a:effectLst>
        </p:spPr>
        <p:txBody>
          <a:bodyPr wrap="square">
            <a:spAutoFit/>
            <a:scene3d>
              <a:camera prst="orthographicFront"/>
              <a:lightRig rig="sunset" dir="t"/>
            </a:scene3d>
            <a:sp3d prstMaterial="softEdge"/>
          </a:bodyPr>
          <a:lstStyle/>
          <a:p>
            <a:pPr algn="ctr"/>
            <a:r>
              <a:rPr lang="en-US" sz="4400" b="1" spc="300" dirty="0">
                <a:ln/>
                <a:solidFill>
                  <a:srgbClr val="FFD03B"/>
                </a:solidFill>
                <a:effectLst>
                  <a:glow rad="101600">
                    <a:schemeClr val="bg1">
                      <a:lumMod val="50000"/>
                    </a:schemeClr>
                  </a:glow>
                  <a:outerShdw blurRad="38100" dist="25400" dir="2700000" algn="tl">
                    <a:schemeClr val="accent2">
                      <a:lumMod val="20000"/>
                      <a:lumOff val="80000"/>
                      <a:alpha val="85000"/>
                    </a:schemeClr>
                  </a:outerShdw>
                </a:effectLst>
              </a:rPr>
              <a:t>HOFFNUNG BRINGEN </a:t>
            </a:r>
          </a:p>
        </p:txBody>
      </p:sp>
      <p:sp>
        <p:nvSpPr>
          <p:cNvPr id="4" name="CuadroTexto 3">
            <a:extLst>
              <a:ext uri="{FF2B5EF4-FFF2-40B4-BE49-F238E27FC236}">
                <a16:creationId xmlns:a16="http://schemas.microsoft.com/office/drawing/2014/main" id="{93F4C414-D7AD-4596-94EF-886A8B8A8A73}"/>
              </a:ext>
            </a:extLst>
          </p:cNvPr>
          <p:cNvSpPr txBox="1"/>
          <p:nvPr/>
        </p:nvSpPr>
        <p:spPr>
          <a:xfrm>
            <a:off x="3428998" y="642851"/>
            <a:ext cx="8762997" cy="646331"/>
          </a:xfrm>
          <a:prstGeom prst="rect">
            <a:avLst/>
          </a:prstGeom>
          <a:noFill/>
        </p:spPr>
        <p:txBody>
          <a:bodyPr wrap="square">
            <a:spAutoFit/>
          </a:bodyPr>
          <a:lstStyle/>
          <a:p>
            <a:pPr algn="ctr"/>
            <a:r>
              <a:rPr lang="en-US" b="1" noProof="0" dirty="0">
                <a:solidFill>
                  <a:srgbClr val="0000BC"/>
                </a:solidFill>
                <a:effectLst>
                  <a:outerShdw blurRad="38100" dist="38100" dir="2700000" algn="tl">
                    <a:srgbClr val="000000">
                      <a:alpha val="43137"/>
                    </a:srgbClr>
                  </a:outerShdw>
                </a:effectLst>
                <a:latin typeface="Candara" panose="020E0502030303020204" pitchFamily="34" charset="0"/>
              </a:rPr>
              <a:t>“</a:t>
            </a:r>
            <a:r>
              <a:rPr lang="de-DE" b="1" dirty="0">
                <a:solidFill>
                  <a:srgbClr val="0000BC"/>
                </a:solidFill>
                <a:effectLst>
                  <a:outerShdw blurRad="38100" dist="38100" dir="2700000" algn="tl">
                    <a:srgbClr val="000000">
                      <a:alpha val="43137"/>
                    </a:srgbClr>
                  </a:outerShdw>
                </a:effectLst>
                <a:latin typeface="Candara" panose="020E0502030303020204" pitchFamily="34" charset="0"/>
              </a:rPr>
              <a:t>Ihr Diener bin ich geworden durch den Auftrag, den GOTT mir für euch gegeben hat, dass ich das WORT GOTTES in seiner Fülle predige</a:t>
            </a:r>
            <a:r>
              <a:rPr lang="en-US" b="1" noProof="0" dirty="0">
                <a:solidFill>
                  <a:srgbClr val="0000BC"/>
                </a:solidFill>
                <a:effectLst>
                  <a:outerShdw blurRad="38100" dist="38100" dir="2700000" algn="tl">
                    <a:srgbClr val="000000">
                      <a:alpha val="43137"/>
                    </a:srgbClr>
                  </a:outerShdw>
                </a:effectLst>
                <a:latin typeface="Candara" panose="020E0502030303020204" pitchFamily="34" charset="0"/>
              </a:rPr>
              <a:t>,” </a:t>
            </a:r>
            <a:r>
              <a:rPr lang="en-US" sz="1400" b="1" noProof="0" dirty="0">
                <a:solidFill>
                  <a:srgbClr val="0000BC"/>
                </a:solidFill>
                <a:effectLst>
                  <a:outerShdw blurRad="38100" dist="38100" dir="2700000" algn="tl">
                    <a:srgbClr val="000000">
                      <a:alpha val="43137"/>
                    </a:srgbClr>
                  </a:outerShdw>
                </a:effectLst>
                <a:latin typeface="Candara" panose="020E0502030303020204" pitchFamily="34" charset="0"/>
              </a:rPr>
              <a:t>(Kol 1:25)</a:t>
            </a:r>
          </a:p>
        </p:txBody>
      </p:sp>
      <p:pic>
        <p:nvPicPr>
          <p:cNvPr id="10" name="Imagen 9" descr="Un par de personas de pie en una montaña&#10;&#10;El contenido generado por IA puede ser incorrecto.">
            <a:extLst>
              <a:ext uri="{FF2B5EF4-FFF2-40B4-BE49-F238E27FC236}">
                <a16:creationId xmlns:a16="http://schemas.microsoft.com/office/drawing/2014/main" id="{90DC101F-804C-A754-D1FE-4611019DBC0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90501" y="1189160"/>
            <a:ext cx="5905499" cy="4865739"/>
          </a:xfrm>
          <a:prstGeom prst="rect">
            <a:avLst/>
          </a:prstGeom>
          <a:effectLst>
            <a:softEdge rad="317500"/>
          </a:effectLst>
        </p:spPr>
      </p:pic>
      <p:sp>
        <p:nvSpPr>
          <p:cNvPr id="14" name="CuadroTexto 13">
            <a:extLst>
              <a:ext uri="{FF2B5EF4-FFF2-40B4-BE49-F238E27FC236}">
                <a16:creationId xmlns:a16="http://schemas.microsoft.com/office/drawing/2014/main" id="{7B109C97-F9C0-6418-FCF7-B22DBF6610E0}"/>
              </a:ext>
            </a:extLst>
          </p:cNvPr>
          <p:cNvSpPr txBox="1"/>
          <p:nvPr/>
        </p:nvSpPr>
        <p:spPr>
          <a:xfrm>
            <a:off x="6879473" y="1421275"/>
            <a:ext cx="4426526" cy="3247043"/>
          </a:xfrm>
          <a:prstGeom prst="rect">
            <a:avLst/>
          </a:prstGeom>
          <a:noFill/>
        </p:spPr>
        <p:txBody>
          <a:bodyPr wrap="square">
            <a:spAutoFit/>
          </a:bodyPr>
          <a:lstStyle/>
          <a:p>
            <a:pPr algn="ctr">
              <a:spcBef>
                <a:spcPts val="600"/>
              </a:spcBef>
            </a:pPr>
            <a:r>
              <a:rPr lang="de-DE" sz="2000" b="1" dirty="0"/>
              <a:t>Paulus freute sich darüber, </a:t>
            </a:r>
            <a:br>
              <a:rPr lang="de-DE" sz="2000" b="1" dirty="0"/>
            </a:br>
            <a:r>
              <a:rPr lang="de-DE" sz="2000" b="1" dirty="0"/>
              <a:t>Teil dieses Plans zu sein, </a:t>
            </a:r>
            <a:br>
              <a:rPr lang="de-DE" sz="2000" b="1" dirty="0"/>
            </a:br>
            <a:r>
              <a:rPr lang="de-DE" sz="2000" b="1" dirty="0"/>
              <a:t>auch wenn er Leiden beinhaltete (Kol. 1,24). </a:t>
            </a:r>
          </a:p>
          <a:p>
            <a:pPr algn="ctr">
              <a:spcBef>
                <a:spcPts val="600"/>
              </a:spcBef>
            </a:pPr>
            <a:r>
              <a:rPr lang="de-DE" sz="2000" b="1" dirty="0"/>
              <a:t>Von seiner Verhaftung in Rom </a:t>
            </a:r>
            <a:br>
              <a:rPr lang="de-DE" sz="2000" b="1" dirty="0"/>
            </a:br>
            <a:r>
              <a:rPr lang="de-DE" sz="2000" b="1" dirty="0"/>
              <a:t>bis zu seinem Tod </a:t>
            </a:r>
            <a:br>
              <a:rPr lang="de-DE" sz="2000" b="1" dirty="0"/>
            </a:br>
            <a:r>
              <a:rPr lang="de-DE" sz="2000" b="1" dirty="0"/>
              <a:t>schrieb er mindestens </a:t>
            </a:r>
            <a:br>
              <a:rPr lang="de-DE" sz="2000" b="1" dirty="0"/>
            </a:br>
            <a:r>
              <a:rPr lang="de-DE" sz="2000" b="1" dirty="0"/>
              <a:t>7 der 14 BRIEFE,</a:t>
            </a:r>
            <a:br>
              <a:rPr lang="de-DE" sz="2000" b="1" dirty="0"/>
            </a:br>
            <a:r>
              <a:rPr lang="de-DE" sz="2000" b="1" dirty="0"/>
              <a:t>die im Neuen Testament </a:t>
            </a:r>
            <a:br>
              <a:rPr lang="de-DE" sz="2000" b="1" dirty="0"/>
            </a:br>
            <a:r>
              <a:rPr lang="de-DE" sz="2000" b="1" dirty="0"/>
              <a:t>erhaltenen sind.</a:t>
            </a:r>
            <a:endParaRPr lang="en-US" sz="2000" b="1" noProof="0" dirty="0"/>
          </a:p>
        </p:txBody>
      </p:sp>
      <p:sp>
        <p:nvSpPr>
          <p:cNvPr id="7" name="CuadroTexto 6">
            <a:extLst>
              <a:ext uri="{FF2B5EF4-FFF2-40B4-BE49-F238E27FC236}">
                <a16:creationId xmlns:a16="http://schemas.microsoft.com/office/drawing/2014/main" id="{CE2C0053-49BA-A331-5ED2-D584ABF40FD0}"/>
              </a:ext>
            </a:extLst>
          </p:cNvPr>
          <p:cNvSpPr txBox="1"/>
          <p:nvPr/>
        </p:nvSpPr>
        <p:spPr>
          <a:xfrm>
            <a:off x="1889760" y="4722427"/>
            <a:ext cx="9979426" cy="1892826"/>
          </a:xfrm>
          <a:prstGeom prst="rect">
            <a:avLst/>
          </a:prstGeom>
          <a:solidFill>
            <a:srgbClr val="00B050">
              <a:alpha val="44000"/>
            </a:srgbClr>
          </a:solidFill>
          <a:effectLst>
            <a:softEdge rad="317500"/>
          </a:effectLst>
        </p:spPr>
        <p:txBody>
          <a:bodyPr wrap="square">
            <a:spAutoFit/>
          </a:bodyPr>
          <a:lstStyle/>
          <a:p>
            <a:pPr algn="ctr">
              <a:spcBef>
                <a:spcPts val="600"/>
              </a:spcBef>
            </a:pPr>
            <a:r>
              <a:rPr lang="de-DE" sz="2800" b="1" dirty="0">
                <a:solidFill>
                  <a:srgbClr val="C8F8EF"/>
                </a:solidFill>
              </a:rPr>
              <a:t>PAULUS</a:t>
            </a:r>
            <a:r>
              <a:rPr lang="de-DE" sz="2800" b="1" dirty="0"/>
              <a:t> war ein wichtiger Teil von GOTTES Plan </a:t>
            </a:r>
            <a:br>
              <a:rPr lang="de-DE" sz="2800" b="1" dirty="0"/>
            </a:br>
            <a:r>
              <a:rPr lang="de-DE" sz="2800" b="1" dirty="0"/>
              <a:t>und er freute sich darüber. </a:t>
            </a:r>
          </a:p>
          <a:p>
            <a:pPr algn="ctr">
              <a:spcBef>
                <a:spcPts val="600"/>
              </a:spcBef>
            </a:pPr>
            <a:r>
              <a:rPr lang="de-DE" sz="2800" b="1" dirty="0"/>
              <a:t>Auch </a:t>
            </a:r>
            <a:r>
              <a:rPr lang="de-DE" sz="2800" b="1" dirty="0">
                <a:solidFill>
                  <a:srgbClr val="0000BC"/>
                </a:solidFill>
              </a:rPr>
              <a:t>WIR</a:t>
            </a:r>
            <a:r>
              <a:rPr lang="de-DE" sz="2800" b="1" dirty="0"/>
              <a:t> können Teil dieses Plans sein, indem wir andere </a:t>
            </a:r>
            <a:br>
              <a:rPr lang="de-DE" sz="2800" b="1" dirty="0"/>
            </a:br>
            <a:r>
              <a:rPr lang="de-DE" sz="2800" b="1" dirty="0"/>
              <a:t>zur Erkenntnis CHRISTI führen. Das ist unsere Freude!</a:t>
            </a:r>
            <a:endParaRPr lang="en-US" sz="2800" b="1" noProof="0" dirty="0"/>
          </a:p>
        </p:txBody>
      </p:sp>
      <p:sp>
        <p:nvSpPr>
          <p:cNvPr id="2" name="Scrollen: horizontal 1">
            <a:extLst>
              <a:ext uri="{FF2B5EF4-FFF2-40B4-BE49-F238E27FC236}">
                <a16:creationId xmlns:a16="http://schemas.microsoft.com/office/drawing/2014/main" id="{D9173EA5-83D8-8244-3CCA-6DADC5279410}"/>
              </a:ext>
            </a:extLst>
          </p:cNvPr>
          <p:cNvSpPr/>
          <p:nvPr/>
        </p:nvSpPr>
        <p:spPr>
          <a:xfrm>
            <a:off x="76200" y="38276"/>
            <a:ext cx="2852738" cy="1150884"/>
          </a:xfrm>
          <a:prstGeom prst="horizontalScroll">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Di, 24. Feb ‘26  - GOTTES ewiger Plan</a:t>
            </a:r>
          </a:p>
        </p:txBody>
      </p:sp>
    </p:spTree>
    <p:extLst>
      <p:ext uri="{BB962C8B-B14F-4D97-AF65-F5344CB8AC3E}">
        <p14:creationId xmlns:p14="http://schemas.microsoft.com/office/powerpoint/2010/main" val="197031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Righ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02A44C1-7DB0-8B56-2B0C-6D3EDD5A9FD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494E53-6C9E-CAED-F309-23A1F1F9E011}"/>
              </a:ext>
            </a:extLst>
          </p:cNvPr>
          <p:cNvSpPr txBox="1"/>
          <p:nvPr/>
        </p:nvSpPr>
        <p:spPr>
          <a:xfrm>
            <a:off x="2409824" y="-77000"/>
            <a:ext cx="9782175" cy="769441"/>
          </a:xfrm>
          <a:prstGeom prst="rect">
            <a:avLst/>
          </a:prstGeom>
          <a:noFill/>
          <a:scene3d>
            <a:camera prst="orthographicFront"/>
            <a:lightRig rig="glow" dir="t"/>
          </a:scene3d>
        </p:spPr>
        <p:txBody>
          <a:bodyPr wrap="square">
            <a:spAutoFit/>
            <a:scene3d>
              <a:camera prst="orthographicFront"/>
              <a:lightRig rig="glow" dir="t"/>
            </a:scene3d>
            <a:sp3d extrusionH="57150" contourW="12700">
              <a:bevelT h="25400" prst="softRound"/>
              <a:contourClr>
                <a:schemeClr val="accent3">
                  <a:lumMod val="50000"/>
                </a:schemeClr>
              </a:contourClr>
            </a:sp3d>
          </a:bodyPr>
          <a:lstStyle/>
          <a:p>
            <a:pPr lvl="0" algn="ctr"/>
            <a:r>
              <a:rPr lang="en-US" sz="4400" b="1" dirty="0">
                <a:solidFill>
                  <a:schemeClr val="accent6">
                    <a:lumMod val="50000"/>
                  </a:schemeClr>
                </a:solidFill>
              </a:rPr>
              <a:t>DAS GEHEIMNIS GOTTES</a:t>
            </a:r>
            <a:endParaRPr lang="de-DE" sz="4400" dirty="0"/>
          </a:p>
        </p:txBody>
      </p:sp>
      <p:sp>
        <p:nvSpPr>
          <p:cNvPr id="4" name="CuadroTexto 3">
            <a:extLst>
              <a:ext uri="{FF2B5EF4-FFF2-40B4-BE49-F238E27FC236}">
                <a16:creationId xmlns:a16="http://schemas.microsoft.com/office/drawing/2014/main" id="{C7609DE8-8305-47DD-F502-C38960C5ED6B}"/>
              </a:ext>
            </a:extLst>
          </p:cNvPr>
          <p:cNvSpPr txBox="1"/>
          <p:nvPr/>
        </p:nvSpPr>
        <p:spPr>
          <a:xfrm>
            <a:off x="2589196" y="624317"/>
            <a:ext cx="9479178" cy="646331"/>
          </a:xfrm>
          <a:prstGeom prst="rect">
            <a:avLst/>
          </a:prstGeom>
          <a:ln>
            <a:noFill/>
          </a:ln>
          <a:effectLst>
            <a:innerShdw blurRad="76200">
              <a:prstClr val="black"/>
            </a:inn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b="1" noProof="0" dirty="0">
                <a:solidFill>
                  <a:schemeClr val="accent6">
                    <a:lumMod val="75000"/>
                  </a:schemeClr>
                </a:solidFill>
                <a:latin typeface="Candara" panose="020E0502030303020204" pitchFamily="34" charset="0"/>
              </a:rPr>
              <a:t>“</a:t>
            </a:r>
            <a:r>
              <a:rPr lang="de-DE" b="1" dirty="0">
                <a:solidFill>
                  <a:schemeClr val="accent6">
                    <a:lumMod val="75000"/>
                  </a:schemeClr>
                </a:solidFill>
                <a:latin typeface="Candara" panose="020E0502030303020204" pitchFamily="34" charset="0"/>
              </a:rPr>
              <a:t>nämlich das Geheimnis, das verborgen war seit ewigen Zeiten und Geschlechtern, </a:t>
            </a:r>
            <a:br>
              <a:rPr lang="de-DE" b="1" dirty="0">
                <a:solidFill>
                  <a:schemeClr val="accent6">
                    <a:lumMod val="75000"/>
                  </a:schemeClr>
                </a:solidFill>
                <a:latin typeface="Candara" panose="020E0502030303020204" pitchFamily="34" charset="0"/>
              </a:rPr>
            </a:br>
            <a:r>
              <a:rPr lang="de-DE" b="1" dirty="0">
                <a:solidFill>
                  <a:schemeClr val="accent6">
                    <a:lumMod val="75000"/>
                  </a:schemeClr>
                </a:solidFill>
                <a:latin typeface="Candara" panose="020E0502030303020204" pitchFamily="34" charset="0"/>
              </a:rPr>
              <a:t>nun aber offenbart ist seinen Heiligen.</a:t>
            </a:r>
            <a:r>
              <a:rPr lang="en-US" b="1" noProof="0" dirty="0">
                <a:solidFill>
                  <a:schemeClr val="accent6">
                    <a:lumMod val="75000"/>
                  </a:schemeClr>
                </a:solidFill>
                <a:latin typeface="Candara" panose="020E0502030303020204" pitchFamily="34" charset="0"/>
              </a:rPr>
              <a:t>” </a:t>
            </a:r>
            <a:r>
              <a:rPr lang="en-US" sz="1400" b="1" noProof="0" dirty="0">
                <a:solidFill>
                  <a:schemeClr val="accent6">
                    <a:lumMod val="75000"/>
                  </a:schemeClr>
                </a:solidFill>
                <a:latin typeface="Candara" panose="020E0502030303020204" pitchFamily="34" charset="0"/>
              </a:rPr>
              <a:t>(Kol 1:26)</a:t>
            </a:r>
          </a:p>
        </p:txBody>
      </p:sp>
      <p:sp>
        <p:nvSpPr>
          <p:cNvPr id="5" name="CuadroTexto 4">
            <a:extLst>
              <a:ext uri="{FF2B5EF4-FFF2-40B4-BE49-F238E27FC236}">
                <a16:creationId xmlns:a16="http://schemas.microsoft.com/office/drawing/2014/main" id="{18E5E34C-BA17-5284-7272-27FFD6FECF3E}"/>
              </a:ext>
            </a:extLst>
          </p:cNvPr>
          <p:cNvSpPr txBox="1"/>
          <p:nvPr/>
        </p:nvSpPr>
        <p:spPr>
          <a:xfrm>
            <a:off x="123626" y="1428867"/>
            <a:ext cx="12068373" cy="1708160"/>
          </a:xfrm>
          <a:prstGeom prst="rect">
            <a:avLst/>
          </a:prstGeom>
          <a:noFill/>
        </p:spPr>
        <p:txBody>
          <a:bodyPr wrap="square" rtlCol="0">
            <a:spAutoFit/>
          </a:bodyPr>
          <a:lstStyle/>
          <a:p>
            <a:pPr algn="ctr">
              <a:spcBef>
                <a:spcPts val="600"/>
              </a:spcBef>
            </a:pPr>
            <a:r>
              <a:rPr lang="de-DE" sz="2000" b="1" dirty="0"/>
              <a:t>Paulus spricht von einem </a:t>
            </a:r>
            <a:r>
              <a:rPr lang="de-DE" sz="2000" b="1" dirty="0">
                <a:highlight>
                  <a:srgbClr val="FFFF00"/>
                </a:highlight>
              </a:rPr>
              <a:t>GEHEIMNIS</a:t>
            </a:r>
            <a:r>
              <a:rPr lang="de-DE" sz="2000" b="1" dirty="0"/>
              <a:t>, </a:t>
            </a:r>
            <a:br>
              <a:rPr lang="de-DE" sz="2000" b="1" dirty="0"/>
            </a:br>
            <a:r>
              <a:rPr lang="de-DE" sz="2000" b="1" dirty="0"/>
              <a:t>das der Gemeinde NACH der Auferstehung CHRISTI offenbart wurde (Kol. 1,26). </a:t>
            </a:r>
          </a:p>
          <a:p>
            <a:pPr algn="ctr">
              <a:spcBef>
                <a:spcPts val="600"/>
              </a:spcBef>
            </a:pPr>
            <a:r>
              <a:rPr lang="de-DE" sz="2000" b="1" dirty="0"/>
              <a:t>Bis dahin gab es nur flüchtige Erwähnungen davon. </a:t>
            </a:r>
            <a:br>
              <a:rPr lang="de-DE" sz="2000" b="1" dirty="0"/>
            </a:br>
            <a:r>
              <a:rPr lang="de-DE" sz="2000" b="1" dirty="0"/>
              <a:t>Aber was ist dieses Rätsel? </a:t>
            </a:r>
            <a:br>
              <a:rPr lang="de-DE" sz="2000" b="1" dirty="0"/>
            </a:br>
            <a:r>
              <a:rPr lang="de-DE" sz="2000" b="1" dirty="0">
                <a:highlight>
                  <a:srgbClr val="FFFF00"/>
                </a:highlight>
              </a:rPr>
              <a:t>"CHRISTUS in euch, die HOFFNUNG der HERRLICHKEIT" </a:t>
            </a:r>
            <a:r>
              <a:rPr lang="de-DE" sz="2000" b="1" dirty="0"/>
              <a:t>(Kol. 1,27).</a:t>
            </a:r>
            <a:endParaRPr lang="en-US" sz="2000" b="1" noProof="0" dirty="0"/>
          </a:p>
        </p:txBody>
      </p:sp>
      <p:graphicFrame>
        <p:nvGraphicFramePr>
          <p:cNvPr id="2" name="Diagrama 1">
            <a:extLst>
              <a:ext uri="{FF2B5EF4-FFF2-40B4-BE49-F238E27FC236}">
                <a16:creationId xmlns:a16="http://schemas.microsoft.com/office/drawing/2014/main" id="{40C38D4E-2CEA-3646-2A1D-AC1019EA117A}"/>
              </a:ext>
            </a:extLst>
          </p:cNvPr>
          <p:cNvGraphicFramePr/>
          <p:nvPr>
            <p:extLst>
              <p:ext uri="{D42A27DB-BD31-4B8C-83A1-F6EECF244321}">
                <p14:modId xmlns:p14="http://schemas.microsoft.com/office/powerpoint/2010/main" val="3649393768"/>
              </p:ext>
            </p:extLst>
          </p:nvPr>
        </p:nvGraphicFramePr>
        <p:xfrm>
          <a:off x="-1066" y="3178412"/>
          <a:ext cx="12191999" cy="35332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crollen: horizontal 5">
            <a:extLst>
              <a:ext uri="{FF2B5EF4-FFF2-40B4-BE49-F238E27FC236}">
                <a16:creationId xmlns:a16="http://schemas.microsoft.com/office/drawing/2014/main" id="{886183B6-7B35-4946-87E3-AA9DEBE90B09}"/>
              </a:ext>
            </a:extLst>
          </p:cNvPr>
          <p:cNvSpPr/>
          <p:nvPr/>
        </p:nvSpPr>
        <p:spPr>
          <a:xfrm>
            <a:off x="104840" y="56190"/>
            <a:ext cx="2304984" cy="1539112"/>
          </a:xfrm>
          <a:prstGeom prst="horizontalScroll">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Mi, 25. Feb ‘26  - GOTTES Geheimnis offenbart</a:t>
            </a:r>
          </a:p>
        </p:txBody>
      </p:sp>
    </p:spTree>
    <p:extLst>
      <p:ext uri="{BB962C8B-B14F-4D97-AF65-F5344CB8AC3E}">
        <p14:creationId xmlns:p14="http://schemas.microsoft.com/office/powerpoint/2010/main" val="235464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6">
                                            <p:bg/>
                                          </p:spTgt>
                                        </p:tgtEl>
                                        <p:attrNameLst>
                                          <p:attrName>style.visibility</p:attrName>
                                        </p:attrNameLst>
                                      </p:cBhvr>
                                      <p:to>
                                        <p:strVal val="visible"/>
                                      </p:to>
                                    </p:set>
                                    <p:animEffect transition="in" filter="wipe(left)">
                                      <p:cBhvr>
                                        <p:cTn id="21" dur="500"/>
                                        <p:tgtEl>
                                          <p:spTgt spid="6">
                                            <p:bg/>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grpId="0" nodeType="clickEffect">
                                  <p:stCondLst>
                                    <p:cond delay="0"/>
                                  </p:stCondLst>
                                  <p:childTnLst>
                                    <p:set>
                                      <p:cBhvr>
                                        <p:cTn id="33" dur="1" fill="hold">
                                          <p:stCondLst>
                                            <p:cond delay="0"/>
                                          </p:stCondLst>
                                        </p:cTn>
                                        <p:tgtEl>
                                          <p:spTgt spid="2">
                                            <p:graphicEl>
                                              <a:dgm id="{3C6B5002-180C-4477-A2ED-292F41229F86}"/>
                                            </p:graphicEl>
                                          </p:spTgt>
                                        </p:tgtEl>
                                        <p:attrNameLst>
                                          <p:attrName>style.visibility</p:attrName>
                                        </p:attrNameLst>
                                      </p:cBhvr>
                                      <p:to>
                                        <p:strVal val="visible"/>
                                      </p:to>
                                    </p:set>
                                    <p:anim calcmode="lin" valueType="num">
                                      <p:cBhvr>
                                        <p:cTn id="34" dur="500" fill="hold"/>
                                        <p:tgtEl>
                                          <p:spTgt spid="2">
                                            <p:graphicEl>
                                              <a:dgm id="{3C6B5002-180C-4477-A2ED-292F41229F86}"/>
                                            </p:graphicEl>
                                          </p:spTgt>
                                        </p:tgtEl>
                                        <p:attrNameLst>
                                          <p:attrName>ppt_w</p:attrName>
                                        </p:attrNameLst>
                                      </p:cBhvr>
                                      <p:tavLst>
                                        <p:tav tm="0">
                                          <p:val>
                                            <p:fltVal val="0"/>
                                          </p:val>
                                        </p:tav>
                                        <p:tav tm="100000">
                                          <p:val>
                                            <p:strVal val="#ppt_w"/>
                                          </p:val>
                                        </p:tav>
                                      </p:tavLst>
                                    </p:anim>
                                    <p:anim calcmode="lin" valueType="num">
                                      <p:cBhvr>
                                        <p:cTn id="35" dur="500" fill="hold"/>
                                        <p:tgtEl>
                                          <p:spTgt spid="2">
                                            <p:graphicEl>
                                              <a:dgm id="{3C6B5002-180C-4477-A2ED-292F41229F86}"/>
                                            </p:graphicEl>
                                          </p:spTgt>
                                        </p:tgtEl>
                                        <p:attrNameLst>
                                          <p:attrName>ppt_h</p:attrName>
                                        </p:attrNameLst>
                                      </p:cBhvr>
                                      <p:tavLst>
                                        <p:tav tm="0">
                                          <p:val>
                                            <p:fltVal val="0"/>
                                          </p:val>
                                        </p:tav>
                                        <p:tav tm="100000">
                                          <p:val>
                                            <p:strVal val="#ppt_h"/>
                                          </p:val>
                                        </p:tav>
                                      </p:tavLst>
                                    </p:anim>
                                    <p:animEffect transition="in" filter="fade">
                                      <p:cBhvr>
                                        <p:cTn id="36" dur="500"/>
                                        <p:tgtEl>
                                          <p:spTgt spid="2">
                                            <p:graphicEl>
                                              <a:dgm id="{3C6B5002-180C-4477-A2ED-292F41229F86}"/>
                                            </p:graphicEl>
                                          </p:spTgt>
                                        </p:tgtEl>
                                      </p:cBhvr>
                                    </p:animEffect>
                                    <p:anim calcmode="lin" valueType="num">
                                      <p:cBhvr>
                                        <p:cTn id="37" dur="500" fill="hold"/>
                                        <p:tgtEl>
                                          <p:spTgt spid="2">
                                            <p:graphicEl>
                                              <a:dgm id="{3C6B5002-180C-4477-A2ED-292F41229F86}"/>
                                            </p:graphicEl>
                                          </p:spTgt>
                                        </p:tgtEl>
                                        <p:attrNameLst>
                                          <p:attrName>ppt_x</p:attrName>
                                        </p:attrNameLst>
                                      </p:cBhvr>
                                      <p:tavLst>
                                        <p:tav tm="0">
                                          <p:val>
                                            <p:fltVal val="0.5"/>
                                          </p:val>
                                        </p:tav>
                                        <p:tav tm="100000">
                                          <p:val>
                                            <p:strVal val="#ppt_x"/>
                                          </p:val>
                                        </p:tav>
                                      </p:tavLst>
                                    </p:anim>
                                    <p:anim calcmode="lin" valueType="num">
                                      <p:cBhvr>
                                        <p:cTn id="38" dur="500" fill="hold"/>
                                        <p:tgtEl>
                                          <p:spTgt spid="2">
                                            <p:graphicEl>
                                              <a:dgm id="{3C6B5002-180C-4477-A2ED-292F41229F86}"/>
                                            </p:graphicEl>
                                          </p:spTgt>
                                        </p:tgtEl>
                                        <p:attrNameLst>
                                          <p:attrName>ppt_y</p:attrName>
                                        </p:attrNameLst>
                                      </p:cBhvr>
                                      <p:tavLst>
                                        <p:tav tm="0">
                                          <p:val>
                                            <p:fltVal val="0.5"/>
                                          </p:val>
                                        </p:tav>
                                        <p:tav tm="100000">
                                          <p:val>
                                            <p:strVal val="#ppt_y"/>
                                          </p:val>
                                        </p:tav>
                                      </p:tavLst>
                                    </p:anim>
                                  </p:childTnLst>
                                </p:cTn>
                              </p:par>
                              <p:par>
                                <p:cTn id="39" presetID="53" presetClass="entr" presetSubtype="528" fill="hold" grpId="0" nodeType="withEffect">
                                  <p:stCondLst>
                                    <p:cond delay="0"/>
                                  </p:stCondLst>
                                  <p:childTnLst>
                                    <p:set>
                                      <p:cBhvr>
                                        <p:cTn id="40" dur="1" fill="hold">
                                          <p:stCondLst>
                                            <p:cond delay="0"/>
                                          </p:stCondLst>
                                        </p:cTn>
                                        <p:tgtEl>
                                          <p:spTgt spid="2">
                                            <p:graphicEl>
                                              <a:dgm id="{9C8C347F-BF0D-40B3-BF9C-4BADDE19275F}"/>
                                            </p:graphicEl>
                                          </p:spTgt>
                                        </p:tgtEl>
                                        <p:attrNameLst>
                                          <p:attrName>style.visibility</p:attrName>
                                        </p:attrNameLst>
                                      </p:cBhvr>
                                      <p:to>
                                        <p:strVal val="visible"/>
                                      </p:to>
                                    </p:set>
                                    <p:anim calcmode="lin" valueType="num">
                                      <p:cBhvr>
                                        <p:cTn id="41" dur="500" fill="hold"/>
                                        <p:tgtEl>
                                          <p:spTgt spid="2">
                                            <p:graphicEl>
                                              <a:dgm id="{9C8C347F-BF0D-40B3-BF9C-4BADDE19275F}"/>
                                            </p:graphicEl>
                                          </p:spTgt>
                                        </p:tgtEl>
                                        <p:attrNameLst>
                                          <p:attrName>ppt_w</p:attrName>
                                        </p:attrNameLst>
                                      </p:cBhvr>
                                      <p:tavLst>
                                        <p:tav tm="0">
                                          <p:val>
                                            <p:fltVal val="0"/>
                                          </p:val>
                                        </p:tav>
                                        <p:tav tm="100000">
                                          <p:val>
                                            <p:strVal val="#ppt_w"/>
                                          </p:val>
                                        </p:tav>
                                      </p:tavLst>
                                    </p:anim>
                                    <p:anim calcmode="lin" valueType="num">
                                      <p:cBhvr>
                                        <p:cTn id="42" dur="500" fill="hold"/>
                                        <p:tgtEl>
                                          <p:spTgt spid="2">
                                            <p:graphicEl>
                                              <a:dgm id="{9C8C347F-BF0D-40B3-BF9C-4BADDE19275F}"/>
                                            </p:graphicEl>
                                          </p:spTgt>
                                        </p:tgtEl>
                                        <p:attrNameLst>
                                          <p:attrName>ppt_h</p:attrName>
                                        </p:attrNameLst>
                                      </p:cBhvr>
                                      <p:tavLst>
                                        <p:tav tm="0">
                                          <p:val>
                                            <p:fltVal val="0"/>
                                          </p:val>
                                        </p:tav>
                                        <p:tav tm="100000">
                                          <p:val>
                                            <p:strVal val="#ppt_h"/>
                                          </p:val>
                                        </p:tav>
                                      </p:tavLst>
                                    </p:anim>
                                    <p:animEffect transition="in" filter="fade">
                                      <p:cBhvr>
                                        <p:cTn id="43" dur="500"/>
                                        <p:tgtEl>
                                          <p:spTgt spid="2">
                                            <p:graphicEl>
                                              <a:dgm id="{9C8C347F-BF0D-40B3-BF9C-4BADDE19275F}"/>
                                            </p:graphicEl>
                                          </p:spTgt>
                                        </p:tgtEl>
                                      </p:cBhvr>
                                    </p:animEffect>
                                    <p:anim calcmode="lin" valueType="num">
                                      <p:cBhvr>
                                        <p:cTn id="44" dur="500" fill="hold"/>
                                        <p:tgtEl>
                                          <p:spTgt spid="2">
                                            <p:graphicEl>
                                              <a:dgm id="{9C8C347F-BF0D-40B3-BF9C-4BADDE19275F}"/>
                                            </p:graphicEl>
                                          </p:spTgt>
                                        </p:tgtEl>
                                        <p:attrNameLst>
                                          <p:attrName>ppt_x</p:attrName>
                                        </p:attrNameLst>
                                      </p:cBhvr>
                                      <p:tavLst>
                                        <p:tav tm="0">
                                          <p:val>
                                            <p:fltVal val="0.5"/>
                                          </p:val>
                                        </p:tav>
                                        <p:tav tm="100000">
                                          <p:val>
                                            <p:strVal val="#ppt_x"/>
                                          </p:val>
                                        </p:tav>
                                      </p:tavLst>
                                    </p:anim>
                                    <p:anim calcmode="lin" valueType="num">
                                      <p:cBhvr>
                                        <p:cTn id="45" dur="500" fill="hold"/>
                                        <p:tgtEl>
                                          <p:spTgt spid="2">
                                            <p:graphicEl>
                                              <a:dgm id="{9C8C347F-BF0D-40B3-BF9C-4BADDE19275F}"/>
                                            </p:graphicEl>
                                          </p:spTgt>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528" fill="hold" grpId="0" nodeType="clickEffect">
                                  <p:stCondLst>
                                    <p:cond delay="0"/>
                                  </p:stCondLst>
                                  <p:childTnLst>
                                    <p:set>
                                      <p:cBhvr>
                                        <p:cTn id="49" dur="1" fill="hold">
                                          <p:stCondLst>
                                            <p:cond delay="0"/>
                                          </p:stCondLst>
                                        </p:cTn>
                                        <p:tgtEl>
                                          <p:spTgt spid="2">
                                            <p:graphicEl>
                                              <a:dgm id="{C5F1C311-16D1-4BAD-BD58-36ECB6089C14}"/>
                                            </p:graphicEl>
                                          </p:spTgt>
                                        </p:tgtEl>
                                        <p:attrNameLst>
                                          <p:attrName>style.visibility</p:attrName>
                                        </p:attrNameLst>
                                      </p:cBhvr>
                                      <p:to>
                                        <p:strVal val="visible"/>
                                      </p:to>
                                    </p:set>
                                    <p:anim calcmode="lin" valueType="num">
                                      <p:cBhvr>
                                        <p:cTn id="50" dur="500" fill="hold"/>
                                        <p:tgtEl>
                                          <p:spTgt spid="2">
                                            <p:graphicEl>
                                              <a:dgm id="{C5F1C311-16D1-4BAD-BD58-36ECB6089C14}"/>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C5F1C311-16D1-4BAD-BD58-36ECB6089C14}"/>
                                            </p:graphicEl>
                                          </p:spTgt>
                                        </p:tgtEl>
                                        <p:attrNameLst>
                                          <p:attrName>ppt_h</p:attrName>
                                        </p:attrNameLst>
                                      </p:cBhvr>
                                      <p:tavLst>
                                        <p:tav tm="0">
                                          <p:val>
                                            <p:fltVal val="0"/>
                                          </p:val>
                                        </p:tav>
                                        <p:tav tm="100000">
                                          <p:val>
                                            <p:strVal val="#ppt_h"/>
                                          </p:val>
                                        </p:tav>
                                      </p:tavLst>
                                    </p:anim>
                                    <p:animEffect transition="in" filter="fade">
                                      <p:cBhvr>
                                        <p:cTn id="52" dur="500"/>
                                        <p:tgtEl>
                                          <p:spTgt spid="2">
                                            <p:graphicEl>
                                              <a:dgm id="{C5F1C311-16D1-4BAD-BD58-36ECB6089C14}"/>
                                            </p:graphicEl>
                                          </p:spTgt>
                                        </p:tgtEl>
                                      </p:cBhvr>
                                    </p:animEffect>
                                    <p:anim calcmode="lin" valueType="num">
                                      <p:cBhvr>
                                        <p:cTn id="53" dur="500" fill="hold"/>
                                        <p:tgtEl>
                                          <p:spTgt spid="2">
                                            <p:graphicEl>
                                              <a:dgm id="{C5F1C311-16D1-4BAD-BD58-36ECB6089C14}"/>
                                            </p:graphicEl>
                                          </p:spTgt>
                                        </p:tgtEl>
                                        <p:attrNameLst>
                                          <p:attrName>ppt_x</p:attrName>
                                        </p:attrNameLst>
                                      </p:cBhvr>
                                      <p:tavLst>
                                        <p:tav tm="0">
                                          <p:val>
                                            <p:fltVal val="0.5"/>
                                          </p:val>
                                        </p:tav>
                                        <p:tav tm="100000">
                                          <p:val>
                                            <p:strVal val="#ppt_x"/>
                                          </p:val>
                                        </p:tav>
                                      </p:tavLst>
                                    </p:anim>
                                    <p:anim calcmode="lin" valueType="num">
                                      <p:cBhvr>
                                        <p:cTn id="54" dur="500" fill="hold"/>
                                        <p:tgtEl>
                                          <p:spTgt spid="2">
                                            <p:graphicEl>
                                              <a:dgm id="{C5F1C311-16D1-4BAD-BD58-36ECB6089C14}"/>
                                            </p:graphicEl>
                                          </p:spTgt>
                                        </p:tgtEl>
                                        <p:attrNameLst>
                                          <p:attrName>ppt_y</p:attrName>
                                        </p:attrNameLst>
                                      </p:cBhvr>
                                      <p:tavLst>
                                        <p:tav tm="0">
                                          <p:val>
                                            <p:fltVal val="0.5"/>
                                          </p:val>
                                        </p:tav>
                                        <p:tav tm="100000">
                                          <p:val>
                                            <p:strVal val="#ppt_y"/>
                                          </p:val>
                                        </p:tav>
                                      </p:tavLst>
                                    </p:anim>
                                  </p:childTnLst>
                                </p:cTn>
                              </p:par>
                              <p:par>
                                <p:cTn id="55" presetID="53" presetClass="entr" presetSubtype="528" fill="hold" grpId="0" nodeType="withEffect">
                                  <p:stCondLst>
                                    <p:cond delay="0"/>
                                  </p:stCondLst>
                                  <p:childTnLst>
                                    <p:set>
                                      <p:cBhvr>
                                        <p:cTn id="56" dur="1" fill="hold">
                                          <p:stCondLst>
                                            <p:cond delay="0"/>
                                          </p:stCondLst>
                                        </p:cTn>
                                        <p:tgtEl>
                                          <p:spTgt spid="2">
                                            <p:graphicEl>
                                              <a:dgm id="{78E22542-7215-4385-AB27-17057C8AF491}"/>
                                            </p:graphicEl>
                                          </p:spTgt>
                                        </p:tgtEl>
                                        <p:attrNameLst>
                                          <p:attrName>style.visibility</p:attrName>
                                        </p:attrNameLst>
                                      </p:cBhvr>
                                      <p:to>
                                        <p:strVal val="visible"/>
                                      </p:to>
                                    </p:set>
                                    <p:anim calcmode="lin" valueType="num">
                                      <p:cBhvr>
                                        <p:cTn id="57" dur="500" fill="hold"/>
                                        <p:tgtEl>
                                          <p:spTgt spid="2">
                                            <p:graphicEl>
                                              <a:dgm id="{78E22542-7215-4385-AB27-17057C8AF491}"/>
                                            </p:graphicEl>
                                          </p:spTgt>
                                        </p:tgtEl>
                                        <p:attrNameLst>
                                          <p:attrName>ppt_w</p:attrName>
                                        </p:attrNameLst>
                                      </p:cBhvr>
                                      <p:tavLst>
                                        <p:tav tm="0">
                                          <p:val>
                                            <p:fltVal val="0"/>
                                          </p:val>
                                        </p:tav>
                                        <p:tav tm="100000">
                                          <p:val>
                                            <p:strVal val="#ppt_w"/>
                                          </p:val>
                                        </p:tav>
                                      </p:tavLst>
                                    </p:anim>
                                    <p:anim calcmode="lin" valueType="num">
                                      <p:cBhvr>
                                        <p:cTn id="58" dur="500" fill="hold"/>
                                        <p:tgtEl>
                                          <p:spTgt spid="2">
                                            <p:graphicEl>
                                              <a:dgm id="{78E22542-7215-4385-AB27-17057C8AF491}"/>
                                            </p:graphicEl>
                                          </p:spTgt>
                                        </p:tgtEl>
                                        <p:attrNameLst>
                                          <p:attrName>ppt_h</p:attrName>
                                        </p:attrNameLst>
                                      </p:cBhvr>
                                      <p:tavLst>
                                        <p:tav tm="0">
                                          <p:val>
                                            <p:fltVal val="0"/>
                                          </p:val>
                                        </p:tav>
                                        <p:tav tm="100000">
                                          <p:val>
                                            <p:strVal val="#ppt_h"/>
                                          </p:val>
                                        </p:tav>
                                      </p:tavLst>
                                    </p:anim>
                                    <p:animEffect transition="in" filter="fade">
                                      <p:cBhvr>
                                        <p:cTn id="59" dur="500"/>
                                        <p:tgtEl>
                                          <p:spTgt spid="2">
                                            <p:graphicEl>
                                              <a:dgm id="{78E22542-7215-4385-AB27-17057C8AF491}"/>
                                            </p:graphicEl>
                                          </p:spTgt>
                                        </p:tgtEl>
                                      </p:cBhvr>
                                    </p:animEffect>
                                    <p:anim calcmode="lin" valueType="num">
                                      <p:cBhvr>
                                        <p:cTn id="60" dur="500" fill="hold"/>
                                        <p:tgtEl>
                                          <p:spTgt spid="2">
                                            <p:graphicEl>
                                              <a:dgm id="{78E22542-7215-4385-AB27-17057C8AF491}"/>
                                            </p:graphicEl>
                                          </p:spTgt>
                                        </p:tgtEl>
                                        <p:attrNameLst>
                                          <p:attrName>ppt_x</p:attrName>
                                        </p:attrNameLst>
                                      </p:cBhvr>
                                      <p:tavLst>
                                        <p:tav tm="0">
                                          <p:val>
                                            <p:fltVal val="0.5"/>
                                          </p:val>
                                        </p:tav>
                                        <p:tav tm="100000">
                                          <p:val>
                                            <p:strVal val="#ppt_x"/>
                                          </p:val>
                                        </p:tav>
                                      </p:tavLst>
                                    </p:anim>
                                    <p:anim calcmode="lin" valueType="num">
                                      <p:cBhvr>
                                        <p:cTn id="61" dur="500" fill="hold"/>
                                        <p:tgtEl>
                                          <p:spTgt spid="2">
                                            <p:graphicEl>
                                              <a:dgm id="{78E22542-7215-4385-AB27-17057C8AF491}"/>
                                            </p:graphicEl>
                                          </p:spTgt>
                                        </p:tgtEl>
                                        <p:attrNameLst>
                                          <p:attrName>ppt_y</p:attrName>
                                        </p:attrNameLst>
                                      </p:cBhvr>
                                      <p:tavLst>
                                        <p:tav tm="0">
                                          <p:val>
                                            <p:fltVal val="0.5"/>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53" presetClass="entr" presetSubtype="528" fill="hold" grpId="0" nodeType="clickEffect">
                                  <p:stCondLst>
                                    <p:cond delay="0"/>
                                  </p:stCondLst>
                                  <p:childTnLst>
                                    <p:set>
                                      <p:cBhvr>
                                        <p:cTn id="65" dur="1" fill="hold">
                                          <p:stCondLst>
                                            <p:cond delay="0"/>
                                          </p:stCondLst>
                                        </p:cTn>
                                        <p:tgtEl>
                                          <p:spTgt spid="2">
                                            <p:graphicEl>
                                              <a:dgm id="{99FF1246-F785-43B0-88F4-BA95F6998F80}"/>
                                            </p:graphicEl>
                                          </p:spTgt>
                                        </p:tgtEl>
                                        <p:attrNameLst>
                                          <p:attrName>style.visibility</p:attrName>
                                        </p:attrNameLst>
                                      </p:cBhvr>
                                      <p:to>
                                        <p:strVal val="visible"/>
                                      </p:to>
                                    </p:set>
                                    <p:anim calcmode="lin" valueType="num">
                                      <p:cBhvr>
                                        <p:cTn id="66" dur="500" fill="hold"/>
                                        <p:tgtEl>
                                          <p:spTgt spid="2">
                                            <p:graphicEl>
                                              <a:dgm id="{99FF1246-F785-43B0-88F4-BA95F6998F80}"/>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99FF1246-F785-43B0-88F4-BA95F6998F80}"/>
                                            </p:graphicEl>
                                          </p:spTgt>
                                        </p:tgtEl>
                                        <p:attrNameLst>
                                          <p:attrName>ppt_h</p:attrName>
                                        </p:attrNameLst>
                                      </p:cBhvr>
                                      <p:tavLst>
                                        <p:tav tm="0">
                                          <p:val>
                                            <p:fltVal val="0"/>
                                          </p:val>
                                        </p:tav>
                                        <p:tav tm="100000">
                                          <p:val>
                                            <p:strVal val="#ppt_h"/>
                                          </p:val>
                                        </p:tav>
                                      </p:tavLst>
                                    </p:anim>
                                    <p:animEffect transition="in" filter="fade">
                                      <p:cBhvr>
                                        <p:cTn id="68" dur="500"/>
                                        <p:tgtEl>
                                          <p:spTgt spid="2">
                                            <p:graphicEl>
                                              <a:dgm id="{99FF1246-F785-43B0-88F4-BA95F6998F80}"/>
                                            </p:graphicEl>
                                          </p:spTgt>
                                        </p:tgtEl>
                                      </p:cBhvr>
                                    </p:animEffect>
                                    <p:anim calcmode="lin" valueType="num">
                                      <p:cBhvr>
                                        <p:cTn id="69" dur="500" fill="hold"/>
                                        <p:tgtEl>
                                          <p:spTgt spid="2">
                                            <p:graphicEl>
                                              <a:dgm id="{99FF1246-F785-43B0-88F4-BA95F6998F80}"/>
                                            </p:graphicEl>
                                          </p:spTgt>
                                        </p:tgtEl>
                                        <p:attrNameLst>
                                          <p:attrName>ppt_x</p:attrName>
                                        </p:attrNameLst>
                                      </p:cBhvr>
                                      <p:tavLst>
                                        <p:tav tm="0">
                                          <p:val>
                                            <p:fltVal val="0.5"/>
                                          </p:val>
                                        </p:tav>
                                        <p:tav tm="100000">
                                          <p:val>
                                            <p:strVal val="#ppt_x"/>
                                          </p:val>
                                        </p:tav>
                                      </p:tavLst>
                                    </p:anim>
                                    <p:anim calcmode="lin" valueType="num">
                                      <p:cBhvr>
                                        <p:cTn id="70" dur="500" fill="hold"/>
                                        <p:tgtEl>
                                          <p:spTgt spid="2">
                                            <p:graphicEl>
                                              <a:dgm id="{99FF1246-F785-43B0-88F4-BA95F6998F80}"/>
                                            </p:graphicEl>
                                          </p:spTgt>
                                        </p:tgtEl>
                                        <p:attrNameLst>
                                          <p:attrName>ppt_y</p:attrName>
                                        </p:attrNameLst>
                                      </p:cBhvr>
                                      <p:tavLst>
                                        <p:tav tm="0">
                                          <p:val>
                                            <p:fltVal val="0.5"/>
                                          </p:val>
                                        </p:tav>
                                        <p:tav tm="100000">
                                          <p:val>
                                            <p:strVal val="#ppt_y"/>
                                          </p:val>
                                        </p:tav>
                                      </p:tavLst>
                                    </p:anim>
                                  </p:childTnLst>
                                </p:cTn>
                              </p:par>
                              <p:par>
                                <p:cTn id="71" presetID="53" presetClass="entr" presetSubtype="528" fill="hold" grpId="0" nodeType="withEffect">
                                  <p:stCondLst>
                                    <p:cond delay="0"/>
                                  </p:stCondLst>
                                  <p:childTnLst>
                                    <p:set>
                                      <p:cBhvr>
                                        <p:cTn id="72" dur="1" fill="hold">
                                          <p:stCondLst>
                                            <p:cond delay="0"/>
                                          </p:stCondLst>
                                        </p:cTn>
                                        <p:tgtEl>
                                          <p:spTgt spid="2">
                                            <p:graphicEl>
                                              <a:dgm id="{446A686C-CCBD-4292-9191-710582702A1D}"/>
                                            </p:graphicEl>
                                          </p:spTgt>
                                        </p:tgtEl>
                                        <p:attrNameLst>
                                          <p:attrName>style.visibility</p:attrName>
                                        </p:attrNameLst>
                                      </p:cBhvr>
                                      <p:to>
                                        <p:strVal val="visible"/>
                                      </p:to>
                                    </p:set>
                                    <p:anim calcmode="lin" valueType="num">
                                      <p:cBhvr>
                                        <p:cTn id="73" dur="500" fill="hold"/>
                                        <p:tgtEl>
                                          <p:spTgt spid="2">
                                            <p:graphicEl>
                                              <a:dgm id="{446A686C-CCBD-4292-9191-710582702A1D}"/>
                                            </p:graphicEl>
                                          </p:spTgt>
                                        </p:tgtEl>
                                        <p:attrNameLst>
                                          <p:attrName>ppt_w</p:attrName>
                                        </p:attrNameLst>
                                      </p:cBhvr>
                                      <p:tavLst>
                                        <p:tav tm="0">
                                          <p:val>
                                            <p:fltVal val="0"/>
                                          </p:val>
                                        </p:tav>
                                        <p:tav tm="100000">
                                          <p:val>
                                            <p:strVal val="#ppt_w"/>
                                          </p:val>
                                        </p:tav>
                                      </p:tavLst>
                                    </p:anim>
                                    <p:anim calcmode="lin" valueType="num">
                                      <p:cBhvr>
                                        <p:cTn id="74" dur="500" fill="hold"/>
                                        <p:tgtEl>
                                          <p:spTgt spid="2">
                                            <p:graphicEl>
                                              <a:dgm id="{446A686C-CCBD-4292-9191-710582702A1D}"/>
                                            </p:graphicEl>
                                          </p:spTgt>
                                        </p:tgtEl>
                                        <p:attrNameLst>
                                          <p:attrName>ppt_h</p:attrName>
                                        </p:attrNameLst>
                                      </p:cBhvr>
                                      <p:tavLst>
                                        <p:tav tm="0">
                                          <p:val>
                                            <p:fltVal val="0"/>
                                          </p:val>
                                        </p:tav>
                                        <p:tav tm="100000">
                                          <p:val>
                                            <p:strVal val="#ppt_h"/>
                                          </p:val>
                                        </p:tav>
                                      </p:tavLst>
                                    </p:anim>
                                    <p:animEffect transition="in" filter="fade">
                                      <p:cBhvr>
                                        <p:cTn id="75" dur="500"/>
                                        <p:tgtEl>
                                          <p:spTgt spid="2">
                                            <p:graphicEl>
                                              <a:dgm id="{446A686C-CCBD-4292-9191-710582702A1D}"/>
                                            </p:graphicEl>
                                          </p:spTgt>
                                        </p:tgtEl>
                                      </p:cBhvr>
                                    </p:animEffect>
                                    <p:anim calcmode="lin" valueType="num">
                                      <p:cBhvr>
                                        <p:cTn id="76" dur="500" fill="hold"/>
                                        <p:tgtEl>
                                          <p:spTgt spid="2">
                                            <p:graphicEl>
                                              <a:dgm id="{446A686C-CCBD-4292-9191-710582702A1D}"/>
                                            </p:graphicEl>
                                          </p:spTgt>
                                        </p:tgtEl>
                                        <p:attrNameLst>
                                          <p:attrName>ppt_x</p:attrName>
                                        </p:attrNameLst>
                                      </p:cBhvr>
                                      <p:tavLst>
                                        <p:tav tm="0">
                                          <p:val>
                                            <p:fltVal val="0.5"/>
                                          </p:val>
                                        </p:tav>
                                        <p:tav tm="100000">
                                          <p:val>
                                            <p:strVal val="#ppt_x"/>
                                          </p:val>
                                        </p:tav>
                                      </p:tavLst>
                                    </p:anim>
                                    <p:anim calcmode="lin" valueType="num">
                                      <p:cBhvr>
                                        <p:cTn id="77" dur="500" fill="hold"/>
                                        <p:tgtEl>
                                          <p:spTgt spid="2">
                                            <p:graphicEl>
                                              <a:dgm id="{446A686C-CCBD-4292-9191-710582702A1D}"/>
                                            </p:graphicEl>
                                          </p:spTgt>
                                        </p:tgtEl>
                                        <p:attrNameLst>
                                          <p:attrName>ppt_y</p:attrName>
                                        </p:attrNameLst>
                                      </p:cBhvr>
                                      <p:tavLst>
                                        <p:tav tm="0">
                                          <p:val>
                                            <p:fltVal val="0.5"/>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528" fill="hold" grpId="0" nodeType="clickEffect">
                                  <p:stCondLst>
                                    <p:cond delay="0"/>
                                  </p:stCondLst>
                                  <p:childTnLst>
                                    <p:set>
                                      <p:cBhvr>
                                        <p:cTn id="81" dur="1" fill="hold">
                                          <p:stCondLst>
                                            <p:cond delay="0"/>
                                          </p:stCondLst>
                                        </p:cTn>
                                        <p:tgtEl>
                                          <p:spTgt spid="2">
                                            <p:graphicEl>
                                              <a:dgm id="{24FA9EF7-A039-45B7-914F-CE5657FE2BAA}"/>
                                            </p:graphicEl>
                                          </p:spTgt>
                                        </p:tgtEl>
                                        <p:attrNameLst>
                                          <p:attrName>style.visibility</p:attrName>
                                        </p:attrNameLst>
                                      </p:cBhvr>
                                      <p:to>
                                        <p:strVal val="visible"/>
                                      </p:to>
                                    </p:set>
                                    <p:anim calcmode="lin" valueType="num">
                                      <p:cBhvr>
                                        <p:cTn id="82" dur="500" fill="hold"/>
                                        <p:tgtEl>
                                          <p:spTgt spid="2">
                                            <p:graphicEl>
                                              <a:dgm id="{24FA9EF7-A039-45B7-914F-CE5657FE2BAA}"/>
                                            </p:graphicEl>
                                          </p:spTgt>
                                        </p:tgtEl>
                                        <p:attrNameLst>
                                          <p:attrName>ppt_w</p:attrName>
                                        </p:attrNameLst>
                                      </p:cBhvr>
                                      <p:tavLst>
                                        <p:tav tm="0">
                                          <p:val>
                                            <p:fltVal val="0"/>
                                          </p:val>
                                        </p:tav>
                                        <p:tav tm="100000">
                                          <p:val>
                                            <p:strVal val="#ppt_w"/>
                                          </p:val>
                                        </p:tav>
                                      </p:tavLst>
                                    </p:anim>
                                    <p:anim calcmode="lin" valueType="num">
                                      <p:cBhvr>
                                        <p:cTn id="83" dur="500" fill="hold"/>
                                        <p:tgtEl>
                                          <p:spTgt spid="2">
                                            <p:graphicEl>
                                              <a:dgm id="{24FA9EF7-A039-45B7-914F-CE5657FE2BAA}"/>
                                            </p:graphicEl>
                                          </p:spTgt>
                                        </p:tgtEl>
                                        <p:attrNameLst>
                                          <p:attrName>ppt_h</p:attrName>
                                        </p:attrNameLst>
                                      </p:cBhvr>
                                      <p:tavLst>
                                        <p:tav tm="0">
                                          <p:val>
                                            <p:fltVal val="0"/>
                                          </p:val>
                                        </p:tav>
                                        <p:tav tm="100000">
                                          <p:val>
                                            <p:strVal val="#ppt_h"/>
                                          </p:val>
                                        </p:tav>
                                      </p:tavLst>
                                    </p:anim>
                                    <p:animEffect transition="in" filter="fade">
                                      <p:cBhvr>
                                        <p:cTn id="84" dur="500"/>
                                        <p:tgtEl>
                                          <p:spTgt spid="2">
                                            <p:graphicEl>
                                              <a:dgm id="{24FA9EF7-A039-45B7-914F-CE5657FE2BAA}"/>
                                            </p:graphicEl>
                                          </p:spTgt>
                                        </p:tgtEl>
                                      </p:cBhvr>
                                    </p:animEffect>
                                    <p:anim calcmode="lin" valueType="num">
                                      <p:cBhvr>
                                        <p:cTn id="85" dur="500" fill="hold"/>
                                        <p:tgtEl>
                                          <p:spTgt spid="2">
                                            <p:graphicEl>
                                              <a:dgm id="{24FA9EF7-A039-45B7-914F-CE5657FE2BAA}"/>
                                            </p:graphicEl>
                                          </p:spTgt>
                                        </p:tgtEl>
                                        <p:attrNameLst>
                                          <p:attrName>ppt_x</p:attrName>
                                        </p:attrNameLst>
                                      </p:cBhvr>
                                      <p:tavLst>
                                        <p:tav tm="0">
                                          <p:val>
                                            <p:fltVal val="0.5"/>
                                          </p:val>
                                        </p:tav>
                                        <p:tav tm="100000">
                                          <p:val>
                                            <p:strVal val="#ppt_x"/>
                                          </p:val>
                                        </p:tav>
                                      </p:tavLst>
                                    </p:anim>
                                    <p:anim calcmode="lin" valueType="num">
                                      <p:cBhvr>
                                        <p:cTn id="86" dur="500" fill="hold"/>
                                        <p:tgtEl>
                                          <p:spTgt spid="2">
                                            <p:graphicEl>
                                              <a:dgm id="{24FA9EF7-A039-45B7-914F-CE5657FE2BAA}"/>
                                            </p:graphicEl>
                                          </p:spTgt>
                                        </p:tgtEl>
                                        <p:attrNameLst>
                                          <p:attrName>ppt_y</p:attrName>
                                        </p:attrNameLst>
                                      </p:cBhvr>
                                      <p:tavLst>
                                        <p:tav tm="0">
                                          <p:val>
                                            <p:fltVal val="0.5"/>
                                          </p:val>
                                        </p:tav>
                                        <p:tav tm="100000">
                                          <p:val>
                                            <p:strVal val="#ppt_y"/>
                                          </p:val>
                                        </p:tav>
                                      </p:tavLst>
                                    </p:anim>
                                  </p:childTnLst>
                                </p:cTn>
                              </p:par>
                              <p:par>
                                <p:cTn id="87" presetID="53" presetClass="entr" presetSubtype="528" fill="hold" grpId="0" nodeType="withEffect">
                                  <p:stCondLst>
                                    <p:cond delay="0"/>
                                  </p:stCondLst>
                                  <p:childTnLst>
                                    <p:set>
                                      <p:cBhvr>
                                        <p:cTn id="88" dur="1" fill="hold">
                                          <p:stCondLst>
                                            <p:cond delay="0"/>
                                          </p:stCondLst>
                                        </p:cTn>
                                        <p:tgtEl>
                                          <p:spTgt spid="2">
                                            <p:graphicEl>
                                              <a:dgm id="{E53FDEBA-2F82-43EC-BB19-A3CF760E0293}"/>
                                            </p:graphicEl>
                                          </p:spTgt>
                                        </p:tgtEl>
                                        <p:attrNameLst>
                                          <p:attrName>style.visibility</p:attrName>
                                        </p:attrNameLst>
                                      </p:cBhvr>
                                      <p:to>
                                        <p:strVal val="visible"/>
                                      </p:to>
                                    </p:set>
                                    <p:anim calcmode="lin" valueType="num">
                                      <p:cBhvr>
                                        <p:cTn id="89" dur="500" fill="hold"/>
                                        <p:tgtEl>
                                          <p:spTgt spid="2">
                                            <p:graphicEl>
                                              <a:dgm id="{E53FDEBA-2F82-43EC-BB19-A3CF760E0293}"/>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E53FDEBA-2F82-43EC-BB19-A3CF760E0293}"/>
                                            </p:graphicEl>
                                          </p:spTgt>
                                        </p:tgtEl>
                                        <p:attrNameLst>
                                          <p:attrName>ppt_h</p:attrName>
                                        </p:attrNameLst>
                                      </p:cBhvr>
                                      <p:tavLst>
                                        <p:tav tm="0">
                                          <p:val>
                                            <p:fltVal val="0"/>
                                          </p:val>
                                        </p:tav>
                                        <p:tav tm="100000">
                                          <p:val>
                                            <p:strVal val="#ppt_h"/>
                                          </p:val>
                                        </p:tav>
                                      </p:tavLst>
                                    </p:anim>
                                    <p:animEffect transition="in" filter="fade">
                                      <p:cBhvr>
                                        <p:cTn id="91" dur="500"/>
                                        <p:tgtEl>
                                          <p:spTgt spid="2">
                                            <p:graphicEl>
                                              <a:dgm id="{E53FDEBA-2F82-43EC-BB19-A3CF760E0293}"/>
                                            </p:graphicEl>
                                          </p:spTgt>
                                        </p:tgtEl>
                                      </p:cBhvr>
                                    </p:animEffect>
                                    <p:anim calcmode="lin" valueType="num">
                                      <p:cBhvr>
                                        <p:cTn id="92" dur="500" fill="hold"/>
                                        <p:tgtEl>
                                          <p:spTgt spid="2">
                                            <p:graphicEl>
                                              <a:dgm id="{E53FDEBA-2F82-43EC-BB19-A3CF760E0293}"/>
                                            </p:graphicEl>
                                          </p:spTgt>
                                        </p:tgtEl>
                                        <p:attrNameLst>
                                          <p:attrName>ppt_x</p:attrName>
                                        </p:attrNameLst>
                                      </p:cBhvr>
                                      <p:tavLst>
                                        <p:tav tm="0">
                                          <p:val>
                                            <p:fltVal val="0.5"/>
                                          </p:val>
                                        </p:tav>
                                        <p:tav tm="100000">
                                          <p:val>
                                            <p:strVal val="#ppt_x"/>
                                          </p:val>
                                        </p:tav>
                                      </p:tavLst>
                                    </p:anim>
                                    <p:anim calcmode="lin" valueType="num">
                                      <p:cBhvr>
                                        <p:cTn id="93" dur="500" fill="hold"/>
                                        <p:tgtEl>
                                          <p:spTgt spid="2">
                                            <p:graphicEl>
                                              <a:dgm id="{E53FDEBA-2F82-43EC-BB19-A3CF760E0293}"/>
                                            </p:graphicEl>
                                          </p:spTgt>
                                        </p:tgtEl>
                                        <p:attrNameLst>
                                          <p:attrName>ppt_y</p:attrName>
                                        </p:attrNameLst>
                                      </p:cBhvr>
                                      <p:tavLst>
                                        <p:tav tm="0">
                                          <p:val>
                                            <p:fltVal val="0.5"/>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53" presetClass="entr" presetSubtype="528" fill="hold" grpId="0" nodeType="clickEffect">
                                  <p:stCondLst>
                                    <p:cond delay="0"/>
                                  </p:stCondLst>
                                  <p:childTnLst>
                                    <p:set>
                                      <p:cBhvr>
                                        <p:cTn id="97" dur="1" fill="hold">
                                          <p:stCondLst>
                                            <p:cond delay="0"/>
                                          </p:stCondLst>
                                        </p:cTn>
                                        <p:tgtEl>
                                          <p:spTgt spid="2">
                                            <p:graphicEl>
                                              <a:dgm id="{33EB6DAF-74F0-41B9-A2AB-5845D37A1B97}"/>
                                            </p:graphicEl>
                                          </p:spTgt>
                                        </p:tgtEl>
                                        <p:attrNameLst>
                                          <p:attrName>style.visibility</p:attrName>
                                        </p:attrNameLst>
                                      </p:cBhvr>
                                      <p:to>
                                        <p:strVal val="visible"/>
                                      </p:to>
                                    </p:set>
                                    <p:anim calcmode="lin" valueType="num">
                                      <p:cBhvr>
                                        <p:cTn id="98" dur="500" fill="hold"/>
                                        <p:tgtEl>
                                          <p:spTgt spid="2">
                                            <p:graphicEl>
                                              <a:dgm id="{33EB6DAF-74F0-41B9-A2AB-5845D37A1B97}"/>
                                            </p:graphicEl>
                                          </p:spTgt>
                                        </p:tgtEl>
                                        <p:attrNameLst>
                                          <p:attrName>ppt_w</p:attrName>
                                        </p:attrNameLst>
                                      </p:cBhvr>
                                      <p:tavLst>
                                        <p:tav tm="0">
                                          <p:val>
                                            <p:fltVal val="0"/>
                                          </p:val>
                                        </p:tav>
                                        <p:tav tm="100000">
                                          <p:val>
                                            <p:strVal val="#ppt_w"/>
                                          </p:val>
                                        </p:tav>
                                      </p:tavLst>
                                    </p:anim>
                                    <p:anim calcmode="lin" valueType="num">
                                      <p:cBhvr>
                                        <p:cTn id="99" dur="500" fill="hold"/>
                                        <p:tgtEl>
                                          <p:spTgt spid="2">
                                            <p:graphicEl>
                                              <a:dgm id="{33EB6DAF-74F0-41B9-A2AB-5845D37A1B97}"/>
                                            </p:graphicEl>
                                          </p:spTgt>
                                        </p:tgtEl>
                                        <p:attrNameLst>
                                          <p:attrName>ppt_h</p:attrName>
                                        </p:attrNameLst>
                                      </p:cBhvr>
                                      <p:tavLst>
                                        <p:tav tm="0">
                                          <p:val>
                                            <p:fltVal val="0"/>
                                          </p:val>
                                        </p:tav>
                                        <p:tav tm="100000">
                                          <p:val>
                                            <p:strVal val="#ppt_h"/>
                                          </p:val>
                                        </p:tav>
                                      </p:tavLst>
                                    </p:anim>
                                    <p:animEffect transition="in" filter="fade">
                                      <p:cBhvr>
                                        <p:cTn id="100" dur="500"/>
                                        <p:tgtEl>
                                          <p:spTgt spid="2">
                                            <p:graphicEl>
                                              <a:dgm id="{33EB6DAF-74F0-41B9-A2AB-5845D37A1B97}"/>
                                            </p:graphicEl>
                                          </p:spTgt>
                                        </p:tgtEl>
                                      </p:cBhvr>
                                    </p:animEffect>
                                    <p:anim calcmode="lin" valueType="num">
                                      <p:cBhvr>
                                        <p:cTn id="101" dur="500" fill="hold"/>
                                        <p:tgtEl>
                                          <p:spTgt spid="2">
                                            <p:graphicEl>
                                              <a:dgm id="{33EB6DAF-74F0-41B9-A2AB-5845D37A1B97}"/>
                                            </p:graphicEl>
                                          </p:spTgt>
                                        </p:tgtEl>
                                        <p:attrNameLst>
                                          <p:attrName>ppt_x</p:attrName>
                                        </p:attrNameLst>
                                      </p:cBhvr>
                                      <p:tavLst>
                                        <p:tav tm="0">
                                          <p:val>
                                            <p:fltVal val="0.5"/>
                                          </p:val>
                                        </p:tav>
                                        <p:tav tm="100000">
                                          <p:val>
                                            <p:strVal val="#ppt_x"/>
                                          </p:val>
                                        </p:tav>
                                      </p:tavLst>
                                    </p:anim>
                                    <p:anim calcmode="lin" valueType="num">
                                      <p:cBhvr>
                                        <p:cTn id="102" dur="500" fill="hold"/>
                                        <p:tgtEl>
                                          <p:spTgt spid="2">
                                            <p:graphicEl>
                                              <a:dgm id="{33EB6DAF-74F0-41B9-A2AB-5845D37A1B97}"/>
                                            </p:graphicEl>
                                          </p:spTgt>
                                        </p:tgtEl>
                                        <p:attrNameLst>
                                          <p:attrName>ppt_y</p:attrName>
                                        </p:attrNameLst>
                                      </p:cBhvr>
                                      <p:tavLst>
                                        <p:tav tm="0">
                                          <p:val>
                                            <p:fltVal val="0.5"/>
                                          </p:val>
                                        </p:tav>
                                        <p:tav tm="100000">
                                          <p:val>
                                            <p:strVal val="#ppt_y"/>
                                          </p:val>
                                        </p:tav>
                                      </p:tavLst>
                                    </p:anim>
                                  </p:childTnLst>
                                </p:cTn>
                              </p:par>
                              <p:par>
                                <p:cTn id="103" presetID="53" presetClass="entr" presetSubtype="528" fill="hold" grpId="0" nodeType="withEffect">
                                  <p:stCondLst>
                                    <p:cond delay="0"/>
                                  </p:stCondLst>
                                  <p:childTnLst>
                                    <p:set>
                                      <p:cBhvr>
                                        <p:cTn id="104" dur="1" fill="hold">
                                          <p:stCondLst>
                                            <p:cond delay="0"/>
                                          </p:stCondLst>
                                        </p:cTn>
                                        <p:tgtEl>
                                          <p:spTgt spid="2">
                                            <p:graphicEl>
                                              <a:dgm id="{1574ABC4-6C0D-477C-B5FC-7FD775A269EC}"/>
                                            </p:graphicEl>
                                          </p:spTgt>
                                        </p:tgtEl>
                                        <p:attrNameLst>
                                          <p:attrName>style.visibility</p:attrName>
                                        </p:attrNameLst>
                                      </p:cBhvr>
                                      <p:to>
                                        <p:strVal val="visible"/>
                                      </p:to>
                                    </p:set>
                                    <p:anim calcmode="lin" valueType="num">
                                      <p:cBhvr>
                                        <p:cTn id="105" dur="500" fill="hold"/>
                                        <p:tgtEl>
                                          <p:spTgt spid="2">
                                            <p:graphicEl>
                                              <a:dgm id="{1574ABC4-6C0D-477C-B5FC-7FD775A269EC}"/>
                                            </p:graphicEl>
                                          </p:spTgt>
                                        </p:tgtEl>
                                        <p:attrNameLst>
                                          <p:attrName>ppt_w</p:attrName>
                                        </p:attrNameLst>
                                      </p:cBhvr>
                                      <p:tavLst>
                                        <p:tav tm="0">
                                          <p:val>
                                            <p:fltVal val="0"/>
                                          </p:val>
                                        </p:tav>
                                        <p:tav tm="100000">
                                          <p:val>
                                            <p:strVal val="#ppt_w"/>
                                          </p:val>
                                        </p:tav>
                                      </p:tavLst>
                                    </p:anim>
                                    <p:anim calcmode="lin" valueType="num">
                                      <p:cBhvr>
                                        <p:cTn id="106" dur="500" fill="hold"/>
                                        <p:tgtEl>
                                          <p:spTgt spid="2">
                                            <p:graphicEl>
                                              <a:dgm id="{1574ABC4-6C0D-477C-B5FC-7FD775A269EC}"/>
                                            </p:graphicEl>
                                          </p:spTgt>
                                        </p:tgtEl>
                                        <p:attrNameLst>
                                          <p:attrName>ppt_h</p:attrName>
                                        </p:attrNameLst>
                                      </p:cBhvr>
                                      <p:tavLst>
                                        <p:tav tm="0">
                                          <p:val>
                                            <p:fltVal val="0"/>
                                          </p:val>
                                        </p:tav>
                                        <p:tav tm="100000">
                                          <p:val>
                                            <p:strVal val="#ppt_h"/>
                                          </p:val>
                                        </p:tav>
                                      </p:tavLst>
                                    </p:anim>
                                    <p:animEffect transition="in" filter="fade">
                                      <p:cBhvr>
                                        <p:cTn id="107" dur="500"/>
                                        <p:tgtEl>
                                          <p:spTgt spid="2">
                                            <p:graphicEl>
                                              <a:dgm id="{1574ABC4-6C0D-477C-B5FC-7FD775A269EC}"/>
                                            </p:graphicEl>
                                          </p:spTgt>
                                        </p:tgtEl>
                                      </p:cBhvr>
                                    </p:animEffect>
                                    <p:anim calcmode="lin" valueType="num">
                                      <p:cBhvr>
                                        <p:cTn id="108" dur="500" fill="hold"/>
                                        <p:tgtEl>
                                          <p:spTgt spid="2">
                                            <p:graphicEl>
                                              <a:dgm id="{1574ABC4-6C0D-477C-B5FC-7FD775A269EC}"/>
                                            </p:graphicEl>
                                          </p:spTgt>
                                        </p:tgtEl>
                                        <p:attrNameLst>
                                          <p:attrName>ppt_x</p:attrName>
                                        </p:attrNameLst>
                                      </p:cBhvr>
                                      <p:tavLst>
                                        <p:tav tm="0">
                                          <p:val>
                                            <p:fltVal val="0.5"/>
                                          </p:val>
                                        </p:tav>
                                        <p:tav tm="100000">
                                          <p:val>
                                            <p:strVal val="#ppt_x"/>
                                          </p:val>
                                        </p:tav>
                                      </p:tavLst>
                                    </p:anim>
                                    <p:anim calcmode="lin" valueType="num">
                                      <p:cBhvr>
                                        <p:cTn id="109" dur="500" fill="hold"/>
                                        <p:tgtEl>
                                          <p:spTgt spid="2">
                                            <p:graphicEl>
                                              <a:dgm id="{1574ABC4-6C0D-477C-B5FC-7FD775A269EC}"/>
                                            </p:graphicEl>
                                          </p:spTgt>
                                        </p:tgtEl>
                                        <p:attrNameLst>
                                          <p:attrName>ppt_y</p:attrName>
                                        </p:attrNameLst>
                                      </p:cBhvr>
                                      <p:tavLst>
                                        <p:tav tm="0">
                                          <p:val>
                                            <p:fltVal val="0.5"/>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53" presetClass="entr" presetSubtype="528" fill="hold" grpId="0" nodeType="clickEffect">
                                  <p:stCondLst>
                                    <p:cond delay="0"/>
                                  </p:stCondLst>
                                  <p:childTnLst>
                                    <p:set>
                                      <p:cBhvr>
                                        <p:cTn id="113" dur="1" fill="hold">
                                          <p:stCondLst>
                                            <p:cond delay="0"/>
                                          </p:stCondLst>
                                        </p:cTn>
                                        <p:tgtEl>
                                          <p:spTgt spid="2">
                                            <p:graphicEl>
                                              <a:dgm id="{FD69359A-4654-49F1-B6B2-52CF039360B0}"/>
                                            </p:graphicEl>
                                          </p:spTgt>
                                        </p:tgtEl>
                                        <p:attrNameLst>
                                          <p:attrName>style.visibility</p:attrName>
                                        </p:attrNameLst>
                                      </p:cBhvr>
                                      <p:to>
                                        <p:strVal val="visible"/>
                                      </p:to>
                                    </p:set>
                                    <p:anim calcmode="lin" valueType="num">
                                      <p:cBhvr>
                                        <p:cTn id="114" dur="500" fill="hold"/>
                                        <p:tgtEl>
                                          <p:spTgt spid="2">
                                            <p:graphicEl>
                                              <a:dgm id="{FD69359A-4654-49F1-B6B2-52CF039360B0}"/>
                                            </p:graphicEl>
                                          </p:spTgt>
                                        </p:tgtEl>
                                        <p:attrNameLst>
                                          <p:attrName>ppt_w</p:attrName>
                                        </p:attrNameLst>
                                      </p:cBhvr>
                                      <p:tavLst>
                                        <p:tav tm="0">
                                          <p:val>
                                            <p:fltVal val="0"/>
                                          </p:val>
                                        </p:tav>
                                        <p:tav tm="100000">
                                          <p:val>
                                            <p:strVal val="#ppt_w"/>
                                          </p:val>
                                        </p:tav>
                                      </p:tavLst>
                                    </p:anim>
                                    <p:anim calcmode="lin" valueType="num">
                                      <p:cBhvr>
                                        <p:cTn id="115" dur="500" fill="hold"/>
                                        <p:tgtEl>
                                          <p:spTgt spid="2">
                                            <p:graphicEl>
                                              <a:dgm id="{FD69359A-4654-49F1-B6B2-52CF039360B0}"/>
                                            </p:graphicEl>
                                          </p:spTgt>
                                        </p:tgtEl>
                                        <p:attrNameLst>
                                          <p:attrName>ppt_h</p:attrName>
                                        </p:attrNameLst>
                                      </p:cBhvr>
                                      <p:tavLst>
                                        <p:tav tm="0">
                                          <p:val>
                                            <p:fltVal val="0"/>
                                          </p:val>
                                        </p:tav>
                                        <p:tav tm="100000">
                                          <p:val>
                                            <p:strVal val="#ppt_h"/>
                                          </p:val>
                                        </p:tav>
                                      </p:tavLst>
                                    </p:anim>
                                    <p:animEffect transition="in" filter="fade">
                                      <p:cBhvr>
                                        <p:cTn id="116" dur="500"/>
                                        <p:tgtEl>
                                          <p:spTgt spid="2">
                                            <p:graphicEl>
                                              <a:dgm id="{FD69359A-4654-49F1-B6B2-52CF039360B0}"/>
                                            </p:graphicEl>
                                          </p:spTgt>
                                        </p:tgtEl>
                                      </p:cBhvr>
                                    </p:animEffect>
                                    <p:anim calcmode="lin" valueType="num">
                                      <p:cBhvr>
                                        <p:cTn id="117" dur="500" fill="hold"/>
                                        <p:tgtEl>
                                          <p:spTgt spid="2">
                                            <p:graphicEl>
                                              <a:dgm id="{FD69359A-4654-49F1-B6B2-52CF039360B0}"/>
                                            </p:graphicEl>
                                          </p:spTgt>
                                        </p:tgtEl>
                                        <p:attrNameLst>
                                          <p:attrName>ppt_x</p:attrName>
                                        </p:attrNameLst>
                                      </p:cBhvr>
                                      <p:tavLst>
                                        <p:tav tm="0">
                                          <p:val>
                                            <p:fltVal val="0.5"/>
                                          </p:val>
                                        </p:tav>
                                        <p:tav tm="100000">
                                          <p:val>
                                            <p:strVal val="#ppt_x"/>
                                          </p:val>
                                        </p:tav>
                                      </p:tavLst>
                                    </p:anim>
                                    <p:anim calcmode="lin" valueType="num">
                                      <p:cBhvr>
                                        <p:cTn id="118" dur="500" fill="hold"/>
                                        <p:tgtEl>
                                          <p:spTgt spid="2">
                                            <p:graphicEl>
                                              <a:dgm id="{FD69359A-4654-49F1-B6B2-52CF039360B0}"/>
                                            </p:graphicEl>
                                          </p:spTgt>
                                        </p:tgtEl>
                                        <p:attrNameLst>
                                          <p:attrName>ppt_y</p:attrName>
                                        </p:attrNameLst>
                                      </p:cBhvr>
                                      <p:tavLst>
                                        <p:tav tm="0">
                                          <p:val>
                                            <p:fltVal val="0.5"/>
                                          </p:val>
                                        </p:tav>
                                        <p:tav tm="100000">
                                          <p:val>
                                            <p:strVal val="#ppt_y"/>
                                          </p:val>
                                        </p:tav>
                                      </p:tavLst>
                                    </p:anim>
                                  </p:childTnLst>
                                </p:cTn>
                              </p:par>
                              <p:par>
                                <p:cTn id="119" presetID="53" presetClass="entr" presetSubtype="528" fill="hold" grpId="0" nodeType="withEffect">
                                  <p:stCondLst>
                                    <p:cond delay="0"/>
                                  </p:stCondLst>
                                  <p:childTnLst>
                                    <p:set>
                                      <p:cBhvr>
                                        <p:cTn id="120" dur="1" fill="hold">
                                          <p:stCondLst>
                                            <p:cond delay="0"/>
                                          </p:stCondLst>
                                        </p:cTn>
                                        <p:tgtEl>
                                          <p:spTgt spid="2">
                                            <p:graphicEl>
                                              <a:dgm id="{94C45002-8D97-419C-BEE8-FB0829356100}"/>
                                            </p:graphicEl>
                                          </p:spTgt>
                                        </p:tgtEl>
                                        <p:attrNameLst>
                                          <p:attrName>style.visibility</p:attrName>
                                        </p:attrNameLst>
                                      </p:cBhvr>
                                      <p:to>
                                        <p:strVal val="visible"/>
                                      </p:to>
                                    </p:set>
                                    <p:anim calcmode="lin" valueType="num">
                                      <p:cBhvr>
                                        <p:cTn id="121" dur="500" fill="hold"/>
                                        <p:tgtEl>
                                          <p:spTgt spid="2">
                                            <p:graphicEl>
                                              <a:dgm id="{94C45002-8D97-419C-BEE8-FB0829356100}"/>
                                            </p:graphicEl>
                                          </p:spTgt>
                                        </p:tgtEl>
                                        <p:attrNameLst>
                                          <p:attrName>ppt_w</p:attrName>
                                        </p:attrNameLst>
                                      </p:cBhvr>
                                      <p:tavLst>
                                        <p:tav tm="0">
                                          <p:val>
                                            <p:fltVal val="0"/>
                                          </p:val>
                                        </p:tav>
                                        <p:tav tm="100000">
                                          <p:val>
                                            <p:strVal val="#ppt_w"/>
                                          </p:val>
                                        </p:tav>
                                      </p:tavLst>
                                    </p:anim>
                                    <p:anim calcmode="lin" valueType="num">
                                      <p:cBhvr>
                                        <p:cTn id="122" dur="500" fill="hold"/>
                                        <p:tgtEl>
                                          <p:spTgt spid="2">
                                            <p:graphicEl>
                                              <a:dgm id="{94C45002-8D97-419C-BEE8-FB0829356100}"/>
                                            </p:graphicEl>
                                          </p:spTgt>
                                        </p:tgtEl>
                                        <p:attrNameLst>
                                          <p:attrName>ppt_h</p:attrName>
                                        </p:attrNameLst>
                                      </p:cBhvr>
                                      <p:tavLst>
                                        <p:tav tm="0">
                                          <p:val>
                                            <p:fltVal val="0"/>
                                          </p:val>
                                        </p:tav>
                                        <p:tav tm="100000">
                                          <p:val>
                                            <p:strVal val="#ppt_h"/>
                                          </p:val>
                                        </p:tav>
                                      </p:tavLst>
                                    </p:anim>
                                    <p:animEffect transition="in" filter="fade">
                                      <p:cBhvr>
                                        <p:cTn id="123" dur="500"/>
                                        <p:tgtEl>
                                          <p:spTgt spid="2">
                                            <p:graphicEl>
                                              <a:dgm id="{94C45002-8D97-419C-BEE8-FB0829356100}"/>
                                            </p:graphicEl>
                                          </p:spTgt>
                                        </p:tgtEl>
                                      </p:cBhvr>
                                    </p:animEffect>
                                    <p:anim calcmode="lin" valueType="num">
                                      <p:cBhvr>
                                        <p:cTn id="124" dur="500" fill="hold"/>
                                        <p:tgtEl>
                                          <p:spTgt spid="2">
                                            <p:graphicEl>
                                              <a:dgm id="{94C45002-8D97-419C-BEE8-FB0829356100}"/>
                                            </p:graphicEl>
                                          </p:spTgt>
                                        </p:tgtEl>
                                        <p:attrNameLst>
                                          <p:attrName>ppt_x</p:attrName>
                                        </p:attrNameLst>
                                      </p:cBhvr>
                                      <p:tavLst>
                                        <p:tav tm="0">
                                          <p:val>
                                            <p:fltVal val="0.5"/>
                                          </p:val>
                                        </p:tav>
                                        <p:tav tm="100000">
                                          <p:val>
                                            <p:strVal val="#ppt_x"/>
                                          </p:val>
                                        </p:tav>
                                      </p:tavLst>
                                    </p:anim>
                                    <p:anim calcmode="lin" valueType="num">
                                      <p:cBhvr>
                                        <p:cTn id="125" dur="500" fill="hold"/>
                                        <p:tgtEl>
                                          <p:spTgt spid="2">
                                            <p:graphicEl>
                                              <a:dgm id="{94C45002-8D97-419C-BEE8-FB0829356100}"/>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2" grpId="0">
        <p:bldSub>
          <a:bldDgm bld="one"/>
        </p:bldSub>
      </p:bldGraphic>
      <p:bldP spid="6"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84EFF6F-2D78-585E-57F5-16383FF691D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A608300-1CBC-41EC-BB02-06CD8169E2F9}"/>
              </a:ext>
            </a:extLst>
          </p:cNvPr>
          <p:cNvSpPr txBox="1"/>
          <p:nvPr/>
        </p:nvSpPr>
        <p:spPr>
          <a:xfrm>
            <a:off x="2409824" y="-77000"/>
            <a:ext cx="9782175" cy="769441"/>
          </a:xfrm>
          <a:prstGeom prst="rect">
            <a:avLst/>
          </a:prstGeom>
          <a:noFill/>
          <a:scene3d>
            <a:camera prst="orthographicFront"/>
            <a:lightRig rig="glow" dir="t"/>
          </a:scene3d>
        </p:spPr>
        <p:txBody>
          <a:bodyPr wrap="square">
            <a:spAutoFit/>
            <a:scene3d>
              <a:camera prst="orthographicFront"/>
              <a:lightRig rig="glow" dir="t"/>
            </a:scene3d>
            <a:sp3d extrusionH="57150" contourW="12700">
              <a:bevelT h="25400" prst="softRound"/>
              <a:contourClr>
                <a:schemeClr val="accent3">
                  <a:lumMod val="50000"/>
                </a:schemeClr>
              </a:contourClr>
            </a:sp3d>
          </a:bodyPr>
          <a:lstStyle/>
          <a:p>
            <a:pPr lvl="0" algn="ctr"/>
            <a:r>
              <a:rPr lang="en-US" sz="4400" b="1" dirty="0">
                <a:solidFill>
                  <a:schemeClr val="accent6">
                    <a:lumMod val="50000"/>
                  </a:schemeClr>
                </a:solidFill>
              </a:rPr>
              <a:t>DAS GEHEIMNIS GOTTES</a:t>
            </a:r>
            <a:endParaRPr lang="de-DE" sz="4400" dirty="0"/>
          </a:p>
        </p:txBody>
      </p:sp>
      <p:sp>
        <p:nvSpPr>
          <p:cNvPr id="4" name="CuadroTexto 3">
            <a:extLst>
              <a:ext uri="{FF2B5EF4-FFF2-40B4-BE49-F238E27FC236}">
                <a16:creationId xmlns:a16="http://schemas.microsoft.com/office/drawing/2014/main" id="{176D3D5B-11E4-B077-B1C9-7C25B239FC63}"/>
              </a:ext>
            </a:extLst>
          </p:cNvPr>
          <p:cNvSpPr txBox="1"/>
          <p:nvPr/>
        </p:nvSpPr>
        <p:spPr>
          <a:xfrm>
            <a:off x="2589196" y="624317"/>
            <a:ext cx="9479178" cy="646331"/>
          </a:xfrm>
          <a:prstGeom prst="rect">
            <a:avLst/>
          </a:prstGeom>
          <a:ln>
            <a:noFill/>
          </a:ln>
          <a:effectLst>
            <a:innerShdw blurRad="76200">
              <a:prstClr val="black"/>
            </a:inn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b="1" noProof="0" dirty="0">
                <a:solidFill>
                  <a:schemeClr val="accent6">
                    <a:lumMod val="75000"/>
                  </a:schemeClr>
                </a:solidFill>
                <a:latin typeface="Candara" panose="020E0502030303020204" pitchFamily="34" charset="0"/>
              </a:rPr>
              <a:t>“</a:t>
            </a:r>
            <a:r>
              <a:rPr lang="de-DE" b="1" dirty="0">
                <a:solidFill>
                  <a:schemeClr val="accent6">
                    <a:lumMod val="75000"/>
                  </a:schemeClr>
                </a:solidFill>
                <a:latin typeface="Candara" panose="020E0502030303020204" pitchFamily="34" charset="0"/>
              </a:rPr>
              <a:t>nämlich das Geheimnis, das verborgen war seit ewigen Zeiten und Geschlechtern, </a:t>
            </a:r>
            <a:br>
              <a:rPr lang="de-DE" b="1" dirty="0">
                <a:solidFill>
                  <a:schemeClr val="accent6">
                    <a:lumMod val="75000"/>
                  </a:schemeClr>
                </a:solidFill>
                <a:latin typeface="Candara" panose="020E0502030303020204" pitchFamily="34" charset="0"/>
              </a:rPr>
            </a:br>
            <a:r>
              <a:rPr lang="de-DE" b="1" dirty="0">
                <a:solidFill>
                  <a:schemeClr val="accent6">
                    <a:lumMod val="75000"/>
                  </a:schemeClr>
                </a:solidFill>
                <a:latin typeface="Candara" panose="020E0502030303020204" pitchFamily="34" charset="0"/>
              </a:rPr>
              <a:t>nun aber offenbart ist seinen Heiligen.</a:t>
            </a:r>
            <a:r>
              <a:rPr lang="en-US" b="1" noProof="0" dirty="0">
                <a:solidFill>
                  <a:schemeClr val="accent6">
                    <a:lumMod val="75000"/>
                  </a:schemeClr>
                </a:solidFill>
                <a:latin typeface="Candara" panose="020E0502030303020204" pitchFamily="34" charset="0"/>
              </a:rPr>
              <a:t>” </a:t>
            </a:r>
            <a:r>
              <a:rPr lang="en-US" sz="1400" b="1" noProof="0" dirty="0">
                <a:solidFill>
                  <a:schemeClr val="accent6">
                    <a:lumMod val="75000"/>
                  </a:schemeClr>
                </a:solidFill>
                <a:latin typeface="Candara" panose="020E0502030303020204" pitchFamily="34" charset="0"/>
              </a:rPr>
              <a:t>(Kol 1:26)</a:t>
            </a:r>
          </a:p>
        </p:txBody>
      </p:sp>
      <p:pic>
        <p:nvPicPr>
          <p:cNvPr id="9" name="Grafik 8">
            <a:extLst>
              <a:ext uri="{FF2B5EF4-FFF2-40B4-BE49-F238E27FC236}">
                <a16:creationId xmlns:a16="http://schemas.microsoft.com/office/drawing/2014/main" id="{767D91B0-FF74-14C2-A255-F58562732AC3}"/>
              </a:ext>
            </a:extLst>
          </p:cNvPr>
          <p:cNvPicPr>
            <a:picLocks noChangeAspect="1"/>
          </p:cNvPicPr>
          <p:nvPr/>
        </p:nvPicPr>
        <p:blipFill>
          <a:blip r:embed="rId3"/>
          <a:stretch>
            <a:fillRect/>
          </a:stretch>
        </p:blipFill>
        <p:spPr>
          <a:xfrm>
            <a:off x="7300911" y="1193017"/>
            <a:ext cx="4337239" cy="5784793"/>
          </a:xfrm>
          <a:prstGeom prst="rect">
            <a:avLst/>
          </a:prstGeom>
          <a:effectLst>
            <a:softEdge rad="317500"/>
          </a:effectLst>
        </p:spPr>
      </p:pic>
      <p:sp>
        <p:nvSpPr>
          <p:cNvPr id="7" name="CuadroTexto 6">
            <a:extLst>
              <a:ext uri="{FF2B5EF4-FFF2-40B4-BE49-F238E27FC236}">
                <a16:creationId xmlns:a16="http://schemas.microsoft.com/office/drawing/2014/main" id="{1BD0FAB6-6698-35C3-1F90-46CBD22ED2AC}"/>
              </a:ext>
            </a:extLst>
          </p:cNvPr>
          <p:cNvSpPr txBox="1"/>
          <p:nvPr/>
        </p:nvSpPr>
        <p:spPr>
          <a:xfrm>
            <a:off x="285982" y="2088799"/>
            <a:ext cx="7014929" cy="1892826"/>
          </a:xfrm>
          <a:prstGeom prst="rect">
            <a:avLst/>
          </a:prstGeom>
          <a:noFill/>
        </p:spPr>
        <p:txBody>
          <a:bodyPr wrap="square" rtlCol="0">
            <a:spAutoFit/>
          </a:bodyPr>
          <a:lstStyle/>
          <a:p>
            <a:pPr>
              <a:spcBef>
                <a:spcPts val="600"/>
              </a:spcBef>
            </a:pPr>
            <a:r>
              <a:rPr lang="de-DE" sz="2800" b="1" dirty="0"/>
              <a:t>Was für ein Geheimnis! </a:t>
            </a:r>
          </a:p>
          <a:p>
            <a:pPr>
              <a:spcBef>
                <a:spcPts val="600"/>
              </a:spcBef>
            </a:pPr>
            <a:r>
              <a:rPr lang="de-DE" sz="2800" b="1" dirty="0"/>
              <a:t>Sündige Menschen </a:t>
            </a:r>
            <a:br>
              <a:rPr lang="de-DE" sz="2800" b="1" dirty="0"/>
            </a:br>
            <a:r>
              <a:rPr lang="de-DE" sz="2800" b="1" dirty="0"/>
              <a:t>werden durch das </a:t>
            </a:r>
            <a:r>
              <a:rPr lang="de-DE" sz="2800" b="1" dirty="0">
                <a:solidFill>
                  <a:srgbClr val="C00000"/>
                </a:solidFill>
              </a:rPr>
              <a:t>erlösende Blut JESU </a:t>
            </a:r>
            <a:br>
              <a:rPr lang="de-DE" sz="2800" b="1" dirty="0"/>
            </a:br>
            <a:r>
              <a:rPr lang="de-DE" sz="2800" b="1" dirty="0"/>
              <a:t>gerechtfertigt, geheiligt und verherrlicht. </a:t>
            </a:r>
          </a:p>
        </p:txBody>
      </p:sp>
      <p:sp>
        <p:nvSpPr>
          <p:cNvPr id="10" name="CuadroTexto 6">
            <a:extLst>
              <a:ext uri="{FF2B5EF4-FFF2-40B4-BE49-F238E27FC236}">
                <a16:creationId xmlns:a16="http://schemas.microsoft.com/office/drawing/2014/main" id="{0E58CE38-C1B8-0FDD-69E7-635AA4FD521D}"/>
              </a:ext>
            </a:extLst>
          </p:cNvPr>
          <p:cNvSpPr txBox="1"/>
          <p:nvPr/>
        </p:nvSpPr>
        <p:spPr>
          <a:xfrm>
            <a:off x="285982" y="4509838"/>
            <a:ext cx="6584705" cy="2062103"/>
          </a:xfrm>
          <a:prstGeom prst="rect">
            <a:avLst/>
          </a:prstGeom>
          <a:noFill/>
        </p:spPr>
        <p:txBody>
          <a:bodyPr wrap="square" rtlCol="0">
            <a:spAutoFit/>
          </a:bodyPr>
          <a:lstStyle/>
          <a:p>
            <a:pPr algn="ctr">
              <a:spcBef>
                <a:spcPts val="600"/>
              </a:spcBef>
            </a:pPr>
            <a:r>
              <a:rPr lang="de-DE" sz="3200" b="1" dirty="0"/>
              <a:t>Dieses </a:t>
            </a:r>
            <a:r>
              <a:rPr lang="de-DE" sz="3200" b="1" dirty="0">
                <a:highlight>
                  <a:srgbClr val="FFFF00"/>
                </a:highlight>
              </a:rPr>
              <a:t>GEHEIMNIS</a:t>
            </a:r>
            <a:r>
              <a:rPr lang="de-DE" sz="3200" b="1" dirty="0"/>
              <a:t> </a:t>
            </a:r>
            <a:br>
              <a:rPr lang="de-DE" sz="3200" b="1" dirty="0"/>
            </a:br>
            <a:r>
              <a:rPr lang="de-DE" sz="3200" b="1" dirty="0"/>
              <a:t>wird für alle Ewigkeit </a:t>
            </a:r>
            <a:br>
              <a:rPr lang="de-DE" sz="3200" b="1" dirty="0"/>
            </a:br>
            <a:r>
              <a:rPr lang="de-DE" sz="3200" b="1" dirty="0"/>
              <a:t>ein </a:t>
            </a:r>
            <a:r>
              <a:rPr lang="de-DE" sz="3200" b="1" dirty="0">
                <a:solidFill>
                  <a:srgbClr val="FFFF00"/>
                </a:solidFill>
              </a:rPr>
              <a:t>FORSCHUNGSGEGENSTAND </a:t>
            </a:r>
            <a:br>
              <a:rPr lang="de-DE" sz="3200" b="1" dirty="0">
                <a:solidFill>
                  <a:srgbClr val="FFFF00"/>
                </a:solidFill>
              </a:rPr>
            </a:br>
            <a:r>
              <a:rPr lang="de-DE" sz="3200" b="1" dirty="0">
                <a:solidFill>
                  <a:srgbClr val="FFFF00"/>
                </a:solidFill>
              </a:rPr>
              <a:t>bleiben.</a:t>
            </a:r>
            <a:endParaRPr lang="en-US" sz="3200" b="1" noProof="0" dirty="0">
              <a:solidFill>
                <a:srgbClr val="FFFF00"/>
              </a:solidFill>
            </a:endParaRPr>
          </a:p>
        </p:txBody>
      </p:sp>
      <p:sp>
        <p:nvSpPr>
          <p:cNvPr id="12" name="Scrollen: horizontal 11">
            <a:extLst>
              <a:ext uri="{FF2B5EF4-FFF2-40B4-BE49-F238E27FC236}">
                <a16:creationId xmlns:a16="http://schemas.microsoft.com/office/drawing/2014/main" id="{54A73003-2A1F-3278-AC36-23FDE28A54C2}"/>
              </a:ext>
            </a:extLst>
          </p:cNvPr>
          <p:cNvSpPr/>
          <p:nvPr/>
        </p:nvSpPr>
        <p:spPr>
          <a:xfrm>
            <a:off x="104840" y="56190"/>
            <a:ext cx="2304984" cy="1539112"/>
          </a:xfrm>
          <a:prstGeom prst="horizontalScroll">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Mi, 25. Feb ‘26  - GOTTES Geheimnis offenbart</a:t>
            </a:r>
          </a:p>
        </p:txBody>
      </p:sp>
    </p:spTree>
    <p:extLst>
      <p:ext uri="{BB962C8B-B14F-4D97-AF65-F5344CB8AC3E}">
        <p14:creationId xmlns:p14="http://schemas.microsoft.com/office/powerpoint/2010/main" val="284848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4B574E4-AA38-45FF-A229-6FA688B3694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D318D1A-4206-FEF5-856E-81AA01FBA0E8}"/>
              </a:ext>
            </a:extLst>
          </p:cNvPr>
          <p:cNvSpPr txBox="1"/>
          <p:nvPr/>
        </p:nvSpPr>
        <p:spPr>
          <a:xfrm>
            <a:off x="2409824" y="-77000"/>
            <a:ext cx="9782175" cy="769441"/>
          </a:xfrm>
          <a:prstGeom prst="rect">
            <a:avLst/>
          </a:prstGeom>
          <a:noFill/>
          <a:scene3d>
            <a:camera prst="orthographicFront"/>
            <a:lightRig rig="glow" dir="t"/>
          </a:scene3d>
        </p:spPr>
        <p:txBody>
          <a:bodyPr wrap="square">
            <a:spAutoFit/>
            <a:scene3d>
              <a:camera prst="orthographicFront"/>
              <a:lightRig rig="glow" dir="t"/>
            </a:scene3d>
            <a:sp3d extrusionH="57150" contourW="12700">
              <a:bevelT h="25400" prst="softRound"/>
              <a:contourClr>
                <a:schemeClr val="accent3">
                  <a:lumMod val="50000"/>
                </a:schemeClr>
              </a:contourClr>
            </a:sp3d>
          </a:bodyPr>
          <a:lstStyle/>
          <a:p>
            <a:pPr lvl="0" algn="ctr"/>
            <a:r>
              <a:rPr lang="en-US" sz="4400" b="1" dirty="0">
                <a:solidFill>
                  <a:schemeClr val="accent6">
                    <a:lumMod val="50000"/>
                  </a:schemeClr>
                </a:solidFill>
              </a:rPr>
              <a:t>DAS GEHEIMNIS GOTTES</a:t>
            </a:r>
            <a:endParaRPr lang="de-DE" sz="4400" dirty="0"/>
          </a:p>
        </p:txBody>
      </p:sp>
      <p:sp>
        <p:nvSpPr>
          <p:cNvPr id="4" name="CuadroTexto 3">
            <a:extLst>
              <a:ext uri="{FF2B5EF4-FFF2-40B4-BE49-F238E27FC236}">
                <a16:creationId xmlns:a16="http://schemas.microsoft.com/office/drawing/2014/main" id="{4BEDE875-043C-72E1-D2E8-849102903A04}"/>
              </a:ext>
            </a:extLst>
          </p:cNvPr>
          <p:cNvSpPr txBox="1"/>
          <p:nvPr/>
        </p:nvSpPr>
        <p:spPr>
          <a:xfrm>
            <a:off x="2589196" y="624317"/>
            <a:ext cx="9479178" cy="646331"/>
          </a:xfrm>
          <a:prstGeom prst="rect">
            <a:avLst/>
          </a:prstGeom>
          <a:ln>
            <a:noFill/>
          </a:ln>
          <a:effectLst>
            <a:innerShdw blurRad="76200">
              <a:prstClr val="black"/>
            </a:inn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b="1" noProof="0" dirty="0">
                <a:solidFill>
                  <a:schemeClr val="accent6">
                    <a:lumMod val="75000"/>
                  </a:schemeClr>
                </a:solidFill>
                <a:latin typeface="Candara" panose="020E0502030303020204" pitchFamily="34" charset="0"/>
              </a:rPr>
              <a:t>“</a:t>
            </a:r>
            <a:r>
              <a:rPr lang="de-DE" b="1" dirty="0">
                <a:solidFill>
                  <a:schemeClr val="accent6">
                    <a:lumMod val="75000"/>
                  </a:schemeClr>
                </a:solidFill>
                <a:latin typeface="Candara" panose="020E0502030303020204" pitchFamily="34" charset="0"/>
              </a:rPr>
              <a:t>nämlich das Geheimnis, das verborgen war seit ewigen Zeiten und Geschlechtern, </a:t>
            </a:r>
            <a:br>
              <a:rPr lang="de-DE" b="1" dirty="0">
                <a:solidFill>
                  <a:schemeClr val="accent6">
                    <a:lumMod val="75000"/>
                  </a:schemeClr>
                </a:solidFill>
                <a:latin typeface="Candara" panose="020E0502030303020204" pitchFamily="34" charset="0"/>
              </a:rPr>
            </a:br>
            <a:r>
              <a:rPr lang="de-DE" b="1" dirty="0">
                <a:solidFill>
                  <a:schemeClr val="accent6">
                    <a:lumMod val="75000"/>
                  </a:schemeClr>
                </a:solidFill>
                <a:latin typeface="Candara" panose="020E0502030303020204" pitchFamily="34" charset="0"/>
              </a:rPr>
              <a:t>nun aber offenbart ist seinen Heiligen.</a:t>
            </a:r>
            <a:r>
              <a:rPr lang="en-US" b="1" noProof="0" dirty="0">
                <a:solidFill>
                  <a:schemeClr val="accent6">
                    <a:lumMod val="75000"/>
                  </a:schemeClr>
                </a:solidFill>
                <a:latin typeface="Candara" panose="020E0502030303020204" pitchFamily="34" charset="0"/>
              </a:rPr>
              <a:t>” </a:t>
            </a:r>
            <a:r>
              <a:rPr lang="en-US" sz="1400" b="1" noProof="0" dirty="0">
                <a:solidFill>
                  <a:schemeClr val="accent6">
                    <a:lumMod val="75000"/>
                  </a:schemeClr>
                </a:solidFill>
                <a:latin typeface="Candara" panose="020E0502030303020204" pitchFamily="34" charset="0"/>
              </a:rPr>
              <a:t>(Kol 1:26)</a:t>
            </a:r>
          </a:p>
        </p:txBody>
      </p:sp>
      <p:pic>
        <p:nvPicPr>
          <p:cNvPr id="8" name="Grafik 7">
            <a:extLst>
              <a:ext uri="{FF2B5EF4-FFF2-40B4-BE49-F238E27FC236}">
                <a16:creationId xmlns:a16="http://schemas.microsoft.com/office/drawing/2014/main" id="{7CDDC9F4-A798-DA12-4BBE-64F992C6431F}"/>
              </a:ext>
            </a:extLst>
          </p:cNvPr>
          <p:cNvPicPr>
            <a:picLocks noChangeAspect="1"/>
          </p:cNvPicPr>
          <p:nvPr/>
        </p:nvPicPr>
        <p:blipFill>
          <a:blip r:embed="rId3"/>
          <a:stretch>
            <a:fillRect/>
          </a:stretch>
        </p:blipFill>
        <p:spPr>
          <a:xfrm>
            <a:off x="2290812" y="447672"/>
            <a:ext cx="7529129" cy="5345525"/>
          </a:xfrm>
          <a:prstGeom prst="rect">
            <a:avLst/>
          </a:prstGeom>
          <a:effectLst>
            <a:softEdge rad="635000"/>
          </a:effectLst>
        </p:spPr>
      </p:pic>
      <p:sp>
        <p:nvSpPr>
          <p:cNvPr id="7" name="CuadroTexto 6">
            <a:extLst>
              <a:ext uri="{FF2B5EF4-FFF2-40B4-BE49-F238E27FC236}">
                <a16:creationId xmlns:a16="http://schemas.microsoft.com/office/drawing/2014/main" id="{A4F1B1FE-C059-E0BE-61D9-5EF81E9F5F00}"/>
              </a:ext>
            </a:extLst>
          </p:cNvPr>
          <p:cNvSpPr txBox="1"/>
          <p:nvPr/>
        </p:nvSpPr>
        <p:spPr>
          <a:xfrm>
            <a:off x="0" y="5411496"/>
            <a:ext cx="12192000" cy="1384995"/>
          </a:xfrm>
          <a:prstGeom prst="rect">
            <a:avLst/>
          </a:prstGeom>
          <a:noFill/>
        </p:spPr>
        <p:txBody>
          <a:bodyPr wrap="square" rtlCol="0">
            <a:spAutoFit/>
          </a:bodyPr>
          <a:lstStyle/>
          <a:p>
            <a:pPr algn="ctr">
              <a:spcBef>
                <a:spcPts val="600"/>
              </a:spcBef>
            </a:pPr>
            <a:r>
              <a:rPr lang="de-DE" sz="2800" b="1" dirty="0"/>
              <a:t>Dieses </a:t>
            </a:r>
            <a:r>
              <a:rPr lang="de-DE" sz="2800" b="1" dirty="0">
                <a:highlight>
                  <a:srgbClr val="FFFF00"/>
                </a:highlight>
              </a:rPr>
              <a:t>GEHEIMNIS</a:t>
            </a:r>
            <a:r>
              <a:rPr lang="de-DE" sz="2800" b="1" dirty="0"/>
              <a:t> ist noch nicht vollständig gelöst. </a:t>
            </a:r>
            <a:br>
              <a:rPr lang="de-DE" sz="2800" b="1" dirty="0"/>
            </a:br>
            <a:r>
              <a:rPr lang="de-DE" sz="2800" b="1" dirty="0"/>
              <a:t>Jetzt leben wir in der Hoffnung, verherrlicht zu werden. </a:t>
            </a:r>
            <a:br>
              <a:rPr lang="de-DE" sz="2800" b="1" dirty="0"/>
            </a:br>
            <a:r>
              <a:rPr lang="de-DE" sz="2800" b="1" dirty="0"/>
              <a:t>Was für eine Veränderung! </a:t>
            </a:r>
            <a:endParaRPr lang="en-US" sz="2800" b="1" noProof="0" dirty="0"/>
          </a:p>
        </p:txBody>
      </p:sp>
      <p:sp>
        <p:nvSpPr>
          <p:cNvPr id="2" name="Scrollen: horizontal 1">
            <a:extLst>
              <a:ext uri="{FF2B5EF4-FFF2-40B4-BE49-F238E27FC236}">
                <a16:creationId xmlns:a16="http://schemas.microsoft.com/office/drawing/2014/main" id="{D5AA2968-F783-CA1A-9228-44D8C9D8E7AF}"/>
              </a:ext>
            </a:extLst>
          </p:cNvPr>
          <p:cNvSpPr/>
          <p:nvPr/>
        </p:nvSpPr>
        <p:spPr>
          <a:xfrm>
            <a:off x="104840" y="56190"/>
            <a:ext cx="2304984" cy="1539112"/>
          </a:xfrm>
          <a:prstGeom prst="horizontalScroll">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Mi, 25. Feb ‘26  - GOTTES Geheimnis offenbart</a:t>
            </a:r>
          </a:p>
        </p:txBody>
      </p:sp>
    </p:spTree>
    <p:extLst>
      <p:ext uri="{BB962C8B-B14F-4D97-AF65-F5344CB8AC3E}">
        <p14:creationId xmlns:p14="http://schemas.microsoft.com/office/powerpoint/2010/main" val="140104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481D9A-D01A-5772-CBF6-8415724E781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579B60E-5D5C-0C98-A552-DC38E0246778}"/>
              </a:ext>
            </a:extLst>
          </p:cNvPr>
          <p:cNvSpPr txBox="1"/>
          <p:nvPr/>
        </p:nvSpPr>
        <p:spPr>
          <a:xfrm>
            <a:off x="1111044" y="438732"/>
            <a:ext cx="10763455" cy="1847268"/>
          </a:xfrm>
          <a:prstGeom prst="rect">
            <a:avLst/>
          </a:prstGeom>
          <a:noFill/>
        </p:spPr>
        <p:txBody>
          <a:bodyPr wrap="square">
            <a:prstTxWarp prst="textTriangle">
              <a:avLst/>
            </a:prstTxWarp>
            <a:spAutoFit/>
          </a:bodyPr>
          <a:lstStyle/>
          <a:p>
            <a:pPr algn="ctr"/>
            <a:r>
              <a:rPr lang="en-US" sz="6000" b="1" spc="50" dirty="0">
                <a:ln w="0"/>
                <a:solidFill>
                  <a:schemeClr val="bg1"/>
                </a:solidFill>
                <a:effectLst>
                  <a:innerShdw blurRad="63500" dist="50800" dir="13500000">
                    <a:srgbClr val="000000">
                      <a:alpha val="50000"/>
                    </a:srgbClr>
                  </a:innerShdw>
                </a:effectLst>
              </a:rPr>
              <a:t>DIE KRAFT DES EVANGELIUMS</a:t>
            </a:r>
            <a:endParaRPr lang="en-US" sz="6000" b="1" spc="50" noProof="0" dirty="0">
              <a:ln w="0"/>
              <a:solidFill>
                <a:schemeClr val="bg1"/>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024643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B0E570C-BF12-7C63-91F4-96E570C22314}"/>
              </a:ext>
            </a:extLst>
          </p:cNvPr>
          <p:cNvPicPr>
            <a:picLocks noChangeAspect="1"/>
          </p:cNvPicPr>
          <p:nvPr/>
        </p:nvPicPr>
        <p:blipFill>
          <a:blip r:embed="rId3"/>
          <a:srcRect t="2424" b="6666"/>
          <a:stretch>
            <a:fillRect/>
          </a:stretch>
        </p:blipFill>
        <p:spPr>
          <a:xfrm>
            <a:off x="166577" y="801284"/>
            <a:ext cx="6886695" cy="6234545"/>
          </a:xfrm>
          <a:prstGeom prst="rect">
            <a:avLst/>
          </a:prstGeom>
          <a:effectLst>
            <a:softEdge rad="317500"/>
          </a:effectLst>
        </p:spPr>
      </p:pic>
      <p:sp>
        <p:nvSpPr>
          <p:cNvPr id="3" name="CuadroTexto 2">
            <a:extLst>
              <a:ext uri="{FF2B5EF4-FFF2-40B4-BE49-F238E27FC236}">
                <a16:creationId xmlns:a16="http://schemas.microsoft.com/office/drawing/2014/main" id="{7D6DAA70-43DA-876A-6C23-3356805FA6D4}"/>
              </a:ext>
            </a:extLst>
          </p:cNvPr>
          <p:cNvSpPr txBox="1"/>
          <p:nvPr/>
        </p:nvSpPr>
        <p:spPr>
          <a:xfrm>
            <a:off x="3134824" y="-77000"/>
            <a:ext cx="9057175" cy="769441"/>
          </a:xfrm>
          <a:prstGeom prst="rect">
            <a:avLst/>
          </a:prstGeom>
          <a:noFill/>
        </p:spPr>
        <p:txBody>
          <a:bodyPr wrap="square">
            <a:spAutoFit/>
          </a:bodyPr>
          <a:lstStyle/>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DAS EVANGELIUM VERKÜNDIGEN</a:t>
            </a:r>
          </a:p>
        </p:txBody>
      </p:sp>
      <p:sp>
        <p:nvSpPr>
          <p:cNvPr id="4" name="CuadroTexto 3">
            <a:extLst>
              <a:ext uri="{FF2B5EF4-FFF2-40B4-BE49-F238E27FC236}">
                <a16:creationId xmlns:a16="http://schemas.microsoft.com/office/drawing/2014/main" id="{53678017-D366-38C6-1F76-5FA1CDF6332E}"/>
              </a:ext>
            </a:extLst>
          </p:cNvPr>
          <p:cNvSpPr txBox="1"/>
          <p:nvPr/>
        </p:nvSpPr>
        <p:spPr>
          <a:xfrm>
            <a:off x="2700339" y="565848"/>
            <a:ext cx="9411500" cy="954107"/>
          </a:xfrm>
          <a:prstGeom prst="rect">
            <a:avLst/>
          </a:prstGeom>
          <a:noFill/>
        </p:spPr>
        <p:txBody>
          <a:bodyPr wrap="square">
            <a:spAutoFit/>
          </a:bodyPr>
          <a:lstStyle/>
          <a:p>
            <a:pPr algn="ctr"/>
            <a:r>
              <a:rPr lang="en-US" sz="2000" b="1" noProof="0"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a:t>
            </a:r>
            <a:r>
              <a:rPr lang="de-DE" sz="2000" b="1"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Ihn verkünden wir; wir ermahnen jeden Menschen und belehren jeden Menschen in aller Weisheit, damit wir jeden Menschen vollkommen darstellen in Christus.</a:t>
            </a:r>
            <a:r>
              <a:rPr lang="en-US" sz="2000" b="1" noProof="0"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 </a:t>
            </a:r>
            <a:br>
              <a:rPr lang="en-US" sz="2000" b="1" noProof="0"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br>
            <a:r>
              <a:rPr lang="en-US" sz="1600" b="1" noProof="0"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(Kol 1:28)</a:t>
            </a:r>
          </a:p>
        </p:txBody>
      </p:sp>
      <p:sp>
        <p:nvSpPr>
          <p:cNvPr id="5" name="CuadroTexto 4">
            <a:extLst>
              <a:ext uri="{FF2B5EF4-FFF2-40B4-BE49-F238E27FC236}">
                <a16:creationId xmlns:a16="http://schemas.microsoft.com/office/drawing/2014/main" id="{6FD88EBD-26F5-B9C2-085E-4FB0903A06EF}"/>
              </a:ext>
            </a:extLst>
          </p:cNvPr>
          <p:cNvSpPr txBox="1"/>
          <p:nvPr/>
        </p:nvSpPr>
        <p:spPr>
          <a:xfrm>
            <a:off x="6640924" y="1755391"/>
            <a:ext cx="5138521" cy="4462760"/>
          </a:xfrm>
          <a:prstGeom prst="rect">
            <a:avLst/>
          </a:prstGeom>
          <a:noFill/>
        </p:spPr>
        <p:txBody>
          <a:bodyPr wrap="square" rtlCol="0">
            <a:spAutoFit/>
          </a:bodyPr>
          <a:lstStyle/>
          <a:p>
            <a:pPr algn="ctr">
              <a:spcBef>
                <a:spcPts val="600"/>
              </a:spcBef>
            </a:pPr>
            <a:r>
              <a:rPr lang="de-DE" sz="2800" b="1" dirty="0"/>
              <a:t>Wie hat Paulus </a:t>
            </a:r>
            <a:br>
              <a:rPr lang="de-DE" sz="2800" b="1" dirty="0"/>
            </a:br>
            <a:r>
              <a:rPr lang="de-DE" sz="2800" b="1" dirty="0"/>
              <a:t>das Evangelium gepredigt? </a:t>
            </a:r>
            <a:br>
              <a:rPr lang="de-DE" sz="2800" b="1" dirty="0"/>
            </a:br>
            <a:r>
              <a:rPr lang="de-DE" sz="2800" b="1" dirty="0"/>
              <a:t>Der SCHWERPUNKT </a:t>
            </a:r>
            <a:br>
              <a:rPr lang="de-DE" sz="2800" b="1" dirty="0"/>
            </a:br>
            <a:r>
              <a:rPr lang="de-DE" sz="2800" b="1" dirty="0"/>
              <a:t>seiner Predigt:</a:t>
            </a:r>
            <a:br>
              <a:rPr lang="de-DE" sz="2800" b="1" dirty="0"/>
            </a:br>
            <a:br>
              <a:rPr lang="de-DE" sz="2800" b="1" dirty="0"/>
            </a:br>
            <a:r>
              <a:rPr lang="de-DE" sz="2800" b="1" dirty="0"/>
              <a:t>„wir aber predigen </a:t>
            </a:r>
            <a:br>
              <a:rPr lang="de-DE" sz="2800" b="1" dirty="0"/>
            </a:br>
            <a:r>
              <a:rPr lang="de-DE" sz="3200" b="1" dirty="0">
                <a:highlight>
                  <a:srgbClr val="FFC189"/>
                </a:highlight>
              </a:rPr>
              <a:t>CHRISTUS, </a:t>
            </a:r>
            <a:br>
              <a:rPr lang="de-DE" sz="3200" b="1" dirty="0">
                <a:highlight>
                  <a:srgbClr val="FFC189"/>
                </a:highlight>
              </a:rPr>
            </a:br>
            <a:r>
              <a:rPr lang="de-DE" sz="3200" b="1" dirty="0">
                <a:highlight>
                  <a:srgbClr val="FFC189"/>
                </a:highlight>
              </a:rPr>
              <a:t>den GEKREUZIGTEN“</a:t>
            </a:r>
            <a:br>
              <a:rPr lang="de-DE" sz="3200" b="1" dirty="0">
                <a:highlight>
                  <a:srgbClr val="FFC189"/>
                </a:highlight>
              </a:rPr>
            </a:br>
            <a:r>
              <a:rPr lang="de-DE" sz="2400" b="1" dirty="0"/>
              <a:t>(1. Korinther 1,23):</a:t>
            </a:r>
            <a:br>
              <a:rPr lang="de-DE" sz="2400" b="1" dirty="0"/>
            </a:br>
            <a:endParaRPr lang="en-US" sz="2800" b="1" noProof="0" dirty="0"/>
          </a:p>
        </p:txBody>
      </p:sp>
      <p:sp>
        <p:nvSpPr>
          <p:cNvPr id="6" name="Scrollen: horizontal 5">
            <a:extLst>
              <a:ext uri="{FF2B5EF4-FFF2-40B4-BE49-F238E27FC236}">
                <a16:creationId xmlns:a16="http://schemas.microsoft.com/office/drawing/2014/main" id="{F2DF6287-4CBE-FA68-B120-7586809B7061}"/>
              </a:ext>
            </a:extLst>
          </p:cNvPr>
          <p:cNvSpPr/>
          <p:nvPr/>
        </p:nvSpPr>
        <p:spPr>
          <a:xfrm>
            <a:off x="80162" y="31728"/>
            <a:ext cx="2620176" cy="1539112"/>
          </a:xfrm>
          <a:prstGeom prst="horizontalScroll">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Do, 26. Feb ‘26  - Die Kraft des Evangeliums</a:t>
            </a:r>
          </a:p>
        </p:txBody>
      </p:sp>
    </p:spTree>
    <p:extLst>
      <p:ext uri="{BB962C8B-B14F-4D97-AF65-F5344CB8AC3E}">
        <p14:creationId xmlns:p14="http://schemas.microsoft.com/office/powerpoint/2010/main" val="358613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45">
                                          <p:stCondLst>
                                            <p:cond delay="0"/>
                                          </p:stCondLst>
                                        </p:cTn>
                                        <p:tgtEl>
                                          <p:spTgt spid="4"/>
                                        </p:tgtEl>
                                      </p:cBhvr>
                                    </p:animEffect>
                                    <p:anim calcmode="lin" valueType="num">
                                      <p:cBhvr>
                                        <p:cTn id="17"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2" dur="7">
                                          <p:stCondLst>
                                            <p:cond delay="162"/>
                                          </p:stCondLst>
                                        </p:cTn>
                                        <p:tgtEl>
                                          <p:spTgt spid="4"/>
                                        </p:tgtEl>
                                      </p:cBhvr>
                                      <p:to x="100000" y="60000"/>
                                    </p:animScale>
                                    <p:animScale>
                                      <p:cBhvr>
                                        <p:cTn id="23" dur="41" decel="50000">
                                          <p:stCondLst>
                                            <p:cond delay="169"/>
                                          </p:stCondLst>
                                        </p:cTn>
                                        <p:tgtEl>
                                          <p:spTgt spid="4"/>
                                        </p:tgtEl>
                                      </p:cBhvr>
                                      <p:to x="100000" y="100000"/>
                                    </p:animScale>
                                    <p:animScale>
                                      <p:cBhvr>
                                        <p:cTn id="24" dur="7">
                                          <p:stCondLst>
                                            <p:cond delay="328"/>
                                          </p:stCondLst>
                                        </p:cTn>
                                        <p:tgtEl>
                                          <p:spTgt spid="4"/>
                                        </p:tgtEl>
                                      </p:cBhvr>
                                      <p:to x="100000" y="80000"/>
                                    </p:animScale>
                                    <p:animScale>
                                      <p:cBhvr>
                                        <p:cTn id="25" dur="41" decel="50000">
                                          <p:stCondLst>
                                            <p:cond delay="335"/>
                                          </p:stCondLst>
                                        </p:cTn>
                                        <p:tgtEl>
                                          <p:spTgt spid="4"/>
                                        </p:tgtEl>
                                      </p:cBhvr>
                                      <p:to x="100000" y="100000"/>
                                    </p:animScale>
                                    <p:animScale>
                                      <p:cBhvr>
                                        <p:cTn id="26" dur="7">
                                          <p:stCondLst>
                                            <p:cond delay="410"/>
                                          </p:stCondLst>
                                        </p:cTn>
                                        <p:tgtEl>
                                          <p:spTgt spid="4"/>
                                        </p:tgtEl>
                                      </p:cBhvr>
                                      <p:to x="100000" y="90000"/>
                                    </p:animScale>
                                    <p:animScale>
                                      <p:cBhvr>
                                        <p:cTn id="27" dur="41" decel="50000">
                                          <p:stCondLst>
                                            <p:cond delay="417"/>
                                          </p:stCondLst>
                                        </p:cTn>
                                        <p:tgtEl>
                                          <p:spTgt spid="4"/>
                                        </p:tgtEl>
                                      </p:cBhvr>
                                      <p:to x="100000" y="100000"/>
                                    </p:animScale>
                                    <p:animScale>
                                      <p:cBhvr>
                                        <p:cTn id="28" dur="7">
                                          <p:stCondLst>
                                            <p:cond delay="452"/>
                                          </p:stCondLst>
                                        </p:cTn>
                                        <p:tgtEl>
                                          <p:spTgt spid="4"/>
                                        </p:tgtEl>
                                      </p:cBhvr>
                                      <p:to x="100000" y="95000"/>
                                    </p:animScale>
                                    <p:animScale>
                                      <p:cBhvr>
                                        <p:cTn id="29" dur="41" decel="50000">
                                          <p:stCondLst>
                                            <p:cond delay="459"/>
                                          </p:stCondLst>
                                        </p:cTn>
                                        <p:tgtEl>
                                          <p:spTgt spid="4"/>
                                        </p:tgtEl>
                                      </p:cBhvr>
                                      <p:to x="100000" y="100000"/>
                                    </p:animScale>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6">
                                            <p:bg/>
                                          </p:spTgt>
                                        </p:tgtEl>
                                        <p:attrNameLst>
                                          <p:attrName>style.visibility</p:attrName>
                                        </p:attrNameLst>
                                      </p:cBhvr>
                                      <p:to>
                                        <p:strVal val="visible"/>
                                      </p:to>
                                    </p:set>
                                    <p:animEffect transition="in" filter="wipe(left)">
                                      <p:cBhvr>
                                        <p:cTn id="33" dur="500"/>
                                        <p:tgtEl>
                                          <p:spTgt spid="6">
                                            <p:bg/>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wipe(left)">
                                      <p:cBhvr>
                                        <p:cTn id="36" dur="500"/>
                                        <p:tgtEl>
                                          <p:spTgt spid="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6"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1+#ppt_w/2"/>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054D655-8008-4001-FE69-339F79F4B4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1AE51D4-7278-6E85-75D7-A48507FB06A8}"/>
              </a:ext>
            </a:extLst>
          </p:cNvPr>
          <p:cNvSpPr txBox="1"/>
          <p:nvPr/>
        </p:nvSpPr>
        <p:spPr>
          <a:xfrm>
            <a:off x="3134824" y="-77000"/>
            <a:ext cx="9057175" cy="769441"/>
          </a:xfrm>
          <a:prstGeom prst="rect">
            <a:avLst/>
          </a:prstGeom>
          <a:noFill/>
        </p:spPr>
        <p:txBody>
          <a:bodyPr wrap="square">
            <a:spAutoFit/>
          </a:bodyPr>
          <a:lstStyle/>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DAS EVANGELIUM VERKÜNDIGEN</a:t>
            </a:r>
          </a:p>
        </p:txBody>
      </p:sp>
      <p:sp>
        <p:nvSpPr>
          <p:cNvPr id="4" name="CuadroTexto 3">
            <a:extLst>
              <a:ext uri="{FF2B5EF4-FFF2-40B4-BE49-F238E27FC236}">
                <a16:creationId xmlns:a16="http://schemas.microsoft.com/office/drawing/2014/main" id="{A7E7EF1A-81E6-6335-0996-1BBD4E19AAB2}"/>
              </a:ext>
            </a:extLst>
          </p:cNvPr>
          <p:cNvSpPr txBox="1"/>
          <p:nvPr/>
        </p:nvSpPr>
        <p:spPr>
          <a:xfrm>
            <a:off x="2700339" y="565848"/>
            <a:ext cx="9411500" cy="954107"/>
          </a:xfrm>
          <a:prstGeom prst="rect">
            <a:avLst/>
          </a:prstGeom>
          <a:noFill/>
        </p:spPr>
        <p:txBody>
          <a:bodyPr wrap="square">
            <a:spAutoFit/>
          </a:bodyPr>
          <a:lstStyle/>
          <a:p>
            <a:pPr algn="ctr"/>
            <a:r>
              <a:rPr lang="en-US" sz="2000" b="1" noProof="0"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a:t>
            </a:r>
            <a:r>
              <a:rPr lang="de-DE" sz="2000" b="1"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Ihn verkünden wir; wir ermahnen jeden Menschen und belehren jeden Menschen in aller Weisheit, damit wir jeden Menschen vollkommen darstellen in Christus.</a:t>
            </a:r>
            <a:r>
              <a:rPr lang="en-US" sz="2000" b="1" noProof="0"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 </a:t>
            </a:r>
            <a:br>
              <a:rPr lang="en-US" sz="2000" b="1" noProof="0"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br>
            <a:r>
              <a:rPr lang="en-US" sz="1600" b="1" noProof="0"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(Kol 1:28)</a:t>
            </a:r>
          </a:p>
        </p:txBody>
      </p:sp>
      <p:sp>
        <p:nvSpPr>
          <p:cNvPr id="5" name="CuadroTexto 4">
            <a:extLst>
              <a:ext uri="{FF2B5EF4-FFF2-40B4-BE49-F238E27FC236}">
                <a16:creationId xmlns:a16="http://schemas.microsoft.com/office/drawing/2014/main" id="{DCF0E63B-75CA-51B3-2934-126B72782280}"/>
              </a:ext>
            </a:extLst>
          </p:cNvPr>
          <p:cNvSpPr txBox="1"/>
          <p:nvPr/>
        </p:nvSpPr>
        <p:spPr>
          <a:xfrm>
            <a:off x="291007" y="1419160"/>
            <a:ext cx="4426466" cy="5339923"/>
          </a:xfrm>
          <a:prstGeom prst="rect">
            <a:avLst/>
          </a:prstGeom>
          <a:noFill/>
        </p:spPr>
        <p:txBody>
          <a:bodyPr wrap="square" rtlCol="0">
            <a:spAutoFit/>
          </a:bodyPr>
          <a:lstStyle/>
          <a:p>
            <a:pPr>
              <a:spcBef>
                <a:spcPts val="600"/>
              </a:spcBef>
            </a:pPr>
            <a:r>
              <a:rPr lang="de-DE" sz="2400" b="1" dirty="0"/>
              <a:t>Nachdem die Menschen </a:t>
            </a:r>
            <a:br>
              <a:rPr lang="de-DE" sz="2400" b="1" dirty="0"/>
            </a:br>
            <a:r>
              <a:rPr lang="de-DE" sz="2400" b="1" dirty="0"/>
              <a:t>JESUS angenommen hatten, </a:t>
            </a:r>
            <a:br>
              <a:rPr lang="de-DE" sz="2400" b="1" dirty="0"/>
            </a:br>
            <a:r>
              <a:rPr lang="de-DE" sz="2400" b="1" dirty="0"/>
              <a:t>ERMAHNTE und LEHRTE er sie, </a:t>
            </a:r>
            <a:br>
              <a:rPr lang="de-DE" sz="2400" b="1" dirty="0"/>
            </a:br>
            <a:r>
              <a:rPr lang="de-DE" sz="2400" b="1" dirty="0"/>
              <a:t>bis sie vollkommen waren </a:t>
            </a:r>
            <a:br>
              <a:rPr lang="de-DE" sz="2400" b="1" dirty="0"/>
            </a:br>
            <a:r>
              <a:rPr lang="de-DE" sz="2400" b="1" dirty="0"/>
              <a:t>(Kolosser 1,28-29):</a:t>
            </a:r>
          </a:p>
          <a:p>
            <a:pPr>
              <a:spcBef>
                <a:spcPts val="600"/>
              </a:spcBef>
            </a:pPr>
            <a:r>
              <a:rPr lang="de-DE" sz="2400" b="1" dirty="0"/>
              <a:t>„ Den (CHRISTUS in euch, die Hoffnung aller Herrlichkeit)</a:t>
            </a:r>
            <a:br>
              <a:rPr lang="de-DE" sz="2400" b="1" dirty="0"/>
            </a:br>
            <a:r>
              <a:rPr lang="de-DE" sz="2400" b="1" dirty="0"/>
              <a:t>verkündigen wir </a:t>
            </a:r>
            <a:br>
              <a:rPr lang="de-DE" sz="2400" b="1" dirty="0"/>
            </a:br>
            <a:r>
              <a:rPr lang="de-DE" sz="2400" b="1" dirty="0"/>
              <a:t>und ermahnen alle Menschen und lehren alle Menschen </a:t>
            </a:r>
            <a:br>
              <a:rPr lang="de-DE" sz="2400" b="1" dirty="0"/>
            </a:br>
            <a:r>
              <a:rPr lang="de-DE" sz="2400" b="1" dirty="0"/>
              <a:t>in aller Weisheit, </a:t>
            </a:r>
            <a:br>
              <a:rPr lang="de-DE" sz="2400" b="1" dirty="0"/>
            </a:br>
            <a:r>
              <a:rPr lang="de-DE" sz="2400" b="1" dirty="0"/>
              <a:t>auf dass wir einen jeden Menschen in Christus vollkommen (reif) machen. </a:t>
            </a:r>
            <a:endParaRPr lang="en-US" sz="2400" b="1" noProof="0" dirty="0"/>
          </a:p>
        </p:txBody>
      </p:sp>
      <p:sp>
        <p:nvSpPr>
          <p:cNvPr id="6" name="Scrollen: horizontal 5">
            <a:extLst>
              <a:ext uri="{FF2B5EF4-FFF2-40B4-BE49-F238E27FC236}">
                <a16:creationId xmlns:a16="http://schemas.microsoft.com/office/drawing/2014/main" id="{4C3CF7ED-A136-AC1F-B6EE-A9983C3802BB}"/>
              </a:ext>
            </a:extLst>
          </p:cNvPr>
          <p:cNvSpPr/>
          <p:nvPr/>
        </p:nvSpPr>
        <p:spPr>
          <a:xfrm>
            <a:off x="80162" y="31728"/>
            <a:ext cx="2620176" cy="1539112"/>
          </a:xfrm>
          <a:prstGeom prst="horizontalScroll">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Do, 26. Feb ‘26  - Die Kraft des Evangeliums</a:t>
            </a:r>
          </a:p>
        </p:txBody>
      </p:sp>
      <p:pic>
        <p:nvPicPr>
          <p:cNvPr id="1026" name="Picture 2" descr="Wurde die Bibel verfälscht?">
            <a:extLst>
              <a:ext uri="{FF2B5EF4-FFF2-40B4-BE49-F238E27FC236}">
                <a16:creationId xmlns:a16="http://schemas.microsoft.com/office/drawing/2014/main" id="{C9C3BAA2-7859-E28E-6A9F-EC841D136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364" y="1913421"/>
            <a:ext cx="7273636" cy="363681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CuadroTexto 4">
            <a:extLst>
              <a:ext uri="{FF2B5EF4-FFF2-40B4-BE49-F238E27FC236}">
                <a16:creationId xmlns:a16="http://schemas.microsoft.com/office/drawing/2014/main" id="{6F6E5163-E58A-D3E3-15AA-05F740AE3E39}"/>
              </a:ext>
            </a:extLst>
          </p:cNvPr>
          <p:cNvSpPr txBox="1"/>
          <p:nvPr/>
        </p:nvSpPr>
        <p:spPr>
          <a:xfrm>
            <a:off x="4802671" y="5550239"/>
            <a:ext cx="6547603" cy="1200329"/>
          </a:xfrm>
          <a:prstGeom prst="rect">
            <a:avLst/>
          </a:prstGeom>
          <a:noFill/>
        </p:spPr>
        <p:txBody>
          <a:bodyPr wrap="square" rtlCol="0">
            <a:spAutoFit/>
          </a:bodyPr>
          <a:lstStyle/>
          <a:p>
            <a:pPr algn="ctr">
              <a:spcBef>
                <a:spcPts val="600"/>
              </a:spcBef>
            </a:pPr>
            <a:r>
              <a:rPr lang="de-DE" sz="2400" b="1" dirty="0"/>
              <a:t>Dafür mühe ich mich auch ab </a:t>
            </a:r>
            <a:br>
              <a:rPr lang="de-DE" sz="2400" b="1" dirty="0"/>
            </a:br>
            <a:r>
              <a:rPr lang="de-DE" sz="2400" b="1" dirty="0"/>
              <a:t>und ringe in Seiner Kraft, </a:t>
            </a:r>
            <a:br>
              <a:rPr lang="de-DE" sz="2400" b="1" dirty="0"/>
            </a:br>
            <a:r>
              <a:rPr lang="de-DE" sz="2400" b="1" dirty="0"/>
              <a:t>die mächtig in mir wirkt.“</a:t>
            </a:r>
            <a:endParaRPr lang="en-US" sz="2400" b="1" noProof="0" dirty="0"/>
          </a:p>
        </p:txBody>
      </p:sp>
      <p:sp>
        <p:nvSpPr>
          <p:cNvPr id="7" name="CuadroTexto 4">
            <a:extLst>
              <a:ext uri="{FF2B5EF4-FFF2-40B4-BE49-F238E27FC236}">
                <a16:creationId xmlns:a16="http://schemas.microsoft.com/office/drawing/2014/main" id="{99AB6482-7193-BC15-183C-5B61439FEAAF}"/>
              </a:ext>
            </a:extLst>
          </p:cNvPr>
          <p:cNvSpPr txBox="1"/>
          <p:nvPr/>
        </p:nvSpPr>
        <p:spPr>
          <a:xfrm>
            <a:off x="4389609" y="1557675"/>
            <a:ext cx="6547603" cy="523220"/>
          </a:xfrm>
          <a:prstGeom prst="rect">
            <a:avLst/>
          </a:prstGeom>
          <a:noFill/>
        </p:spPr>
        <p:txBody>
          <a:bodyPr wrap="square" rtlCol="0">
            <a:spAutoFit/>
          </a:bodyPr>
          <a:lstStyle/>
          <a:p>
            <a:pPr algn="ctr">
              <a:spcBef>
                <a:spcPts val="600"/>
              </a:spcBef>
            </a:pPr>
            <a:r>
              <a:rPr lang="de-DE" sz="2800" b="1" dirty="0"/>
              <a:t>Wie hat er das gemacht?</a:t>
            </a:r>
            <a:endParaRPr lang="en-US" sz="2800" b="1" noProof="0" dirty="0"/>
          </a:p>
        </p:txBody>
      </p:sp>
    </p:spTree>
    <p:extLst>
      <p:ext uri="{BB962C8B-B14F-4D97-AF65-F5344CB8AC3E}">
        <p14:creationId xmlns:p14="http://schemas.microsoft.com/office/powerpoint/2010/main" val="226531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par>
                          <p:cTn id="8" fill="hold">
                            <p:stCondLst>
                              <p:cond delay="500"/>
                            </p:stCondLst>
                            <p:childTnLst>
                              <p:par>
                                <p:cTn id="9" presetID="2" presetClass="entr" presetSubtype="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2275D05-4350-0D06-27F7-246A1A3BD62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FC1058A-D4E5-05BA-68E3-7AAE3CB2633E}"/>
              </a:ext>
            </a:extLst>
          </p:cNvPr>
          <p:cNvSpPr txBox="1"/>
          <p:nvPr/>
        </p:nvSpPr>
        <p:spPr>
          <a:xfrm>
            <a:off x="3134824" y="-77000"/>
            <a:ext cx="9057175" cy="769441"/>
          </a:xfrm>
          <a:prstGeom prst="rect">
            <a:avLst/>
          </a:prstGeom>
          <a:noFill/>
        </p:spPr>
        <p:txBody>
          <a:bodyPr wrap="square">
            <a:spAutoFit/>
          </a:bodyPr>
          <a:lstStyle/>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DAS EVANGELIUM VERKÜNDIGEN</a:t>
            </a:r>
          </a:p>
        </p:txBody>
      </p:sp>
      <p:sp>
        <p:nvSpPr>
          <p:cNvPr id="4" name="CuadroTexto 3">
            <a:extLst>
              <a:ext uri="{FF2B5EF4-FFF2-40B4-BE49-F238E27FC236}">
                <a16:creationId xmlns:a16="http://schemas.microsoft.com/office/drawing/2014/main" id="{2F250C81-DDF4-49A8-1965-4F7CA4F92563}"/>
              </a:ext>
            </a:extLst>
          </p:cNvPr>
          <p:cNvSpPr txBox="1"/>
          <p:nvPr/>
        </p:nvSpPr>
        <p:spPr>
          <a:xfrm>
            <a:off x="2700339" y="565848"/>
            <a:ext cx="9411500" cy="954107"/>
          </a:xfrm>
          <a:prstGeom prst="rect">
            <a:avLst/>
          </a:prstGeom>
          <a:noFill/>
        </p:spPr>
        <p:txBody>
          <a:bodyPr wrap="square">
            <a:spAutoFit/>
          </a:bodyPr>
          <a:lstStyle/>
          <a:p>
            <a:pPr algn="ctr"/>
            <a:r>
              <a:rPr lang="en-US" sz="2000" b="1" noProof="0"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a:t>
            </a:r>
            <a:r>
              <a:rPr lang="de-DE" sz="2000" b="1"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Ihn verkünden wir; wir ermahnen jeden Menschen und belehren jeden Menschen in aller Weisheit, damit wir jeden Menschen vollkommen darstellen in Christus.</a:t>
            </a:r>
            <a:r>
              <a:rPr lang="en-US" sz="2000" b="1" noProof="0"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 </a:t>
            </a:r>
            <a:br>
              <a:rPr lang="en-US" sz="2000" b="1" noProof="0"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br>
            <a:r>
              <a:rPr lang="en-US" sz="1600" b="1" noProof="0"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(Kol 1:28)</a:t>
            </a:r>
          </a:p>
        </p:txBody>
      </p:sp>
      <p:graphicFrame>
        <p:nvGraphicFramePr>
          <p:cNvPr id="2" name="Diagrama 1">
            <a:extLst>
              <a:ext uri="{FF2B5EF4-FFF2-40B4-BE49-F238E27FC236}">
                <a16:creationId xmlns:a16="http://schemas.microsoft.com/office/drawing/2014/main" id="{2D4A901F-07B5-575D-F143-D7D5BE192275}"/>
              </a:ext>
            </a:extLst>
          </p:cNvPr>
          <p:cNvGraphicFramePr/>
          <p:nvPr>
            <p:extLst>
              <p:ext uri="{D42A27DB-BD31-4B8C-83A1-F6EECF244321}">
                <p14:modId xmlns:p14="http://schemas.microsoft.com/office/powerpoint/2010/main" val="3205253740"/>
              </p:ext>
            </p:extLst>
          </p:nvPr>
        </p:nvGraphicFramePr>
        <p:xfrm>
          <a:off x="299637" y="1683327"/>
          <a:ext cx="11592727" cy="5142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crollen: horizontal 5">
            <a:extLst>
              <a:ext uri="{FF2B5EF4-FFF2-40B4-BE49-F238E27FC236}">
                <a16:creationId xmlns:a16="http://schemas.microsoft.com/office/drawing/2014/main" id="{493302BC-89C2-F692-284B-B0DD05849FF0}"/>
              </a:ext>
            </a:extLst>
          </p:cNvPr>
          <p:cNvSpPr/>
          <p:nvPr/>
        </p:nvSpPr>
        <p:spPr>
          <a:xfrm>
            <a:off x="80162" y="31728"/>
            <a:ext cx="2620176" cy="1539112"/>
          </a:xfrm>
          <a:prstGeom prst="horizontalScroll">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Do, 26. Feb ‘26  - Die Kraft des Evangeliums</a:t>
            </a:r>
          </a:p>
        </p:txBody>
      </p:sp>
    </p:spTree>
    <p:extLst>
      <p:ext uri="{BB962C8B-B14F-4D97-AF65-F5344CB8AC3E}">
        <p14:creationId xmlns:p14="http://schemas.microsoft.com/office/powerpoint/2010/main" val="313891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graphicEl>
                                              <a:dgm id="{12DA069D-C27C-447C-ABA1-9A69B5259F86}"/>
                                            </p:graphicEl>
                                          </p:spTgt>
                                        </p:tgtEl>
                                        <p:attrNameLst>
                                          <p:attrName>style.visibility</p:attrName>
                                        </p:attrNameLst>
                                      </p:cBhvr>
                                      <p:to>
                                        <p:strVal val="visible"/>
                                      </p:to>
                                    </p:set>
                                    <p:animEffect transition="in" filter="wipe(right)">
                                      <p:cBhvr>
                                        <p:cTn id="7" dur="500"/>
                                        <p:tgtEl>
                                          <p:spTgt spid="2">
                                            <p:graphicEl>
                                              <a:dgm id="{12DA069D-C27C-447C-ABA1-9A69B5259F86}"/>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graphicEl>
                                              <a:dgm id="{2F00E1F8-099B-4F47-B8BF-36EFD7BDE8BF}"/>
                                            </p:graphicEl>
                                          </p:spTgt>
                                        </p:tgtEl>
                                        <p:attrNameLst>
                                          <p:attrName>style.visibility</p:attrName>
                                        </p:attrNameLst>
                                      </p:cBhvr>
                                      <p:to>
                                        <p:strVal val="visible"/>
                                      </p:to>
                                    </p:set>
                                    <p:animEffect transition="in" filter="wipe(left)">
                                      <p:cBhvr>
                                        <p:cTn id="10" dur="500"/>
                                        <p:tgtEl>
                                          <p:spTgt spid="2">
                                            <p:graphicEl>
                                              <a:dgm id="{2F00E1F8-099B-4F47-B8BF-36EFD7BDE8BF}"/>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
                                            <p:graphicEl>
                                              <a:dgm id="{10BD5450-BABB-48E3-B9FF-9E8AA18A9B3D}"/>
                                            </p:graphicEl>
                                          </p:spTgt>
                                        </p:tgtEl>
                                        <p:attrNameLst>
                                          <p:attrName>style.visibility</p:attrName>
                                        </p:attrNameLst>
                                      </p:cBhvr>
                                      <p:to>
                                        <p:strVal val="visible"/>
                                      </p:to>
                                    </p:set>
                                    <p:animEffect transition="in" filter="wipe(right)">
                                      <p:cBhvr>
                                        <p:cTn id="15" dur="500"/>
                                        <p:tgtEl>
                                          <p:spTgt spid="2">
                                            <p:graphicEl>
                                              <a:dgm id="{10BD5450-BABB-48E3-B9FF-9E8AA18A9B3D}"/>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
                                            <p:graphicEl>
                                              <a:dgm id="{F73877C7-3B19-4518-965C-914A8841BDD2}"/>
                                            </p:graphicEl>
                                          </p:spTgt>
                                        </p:tgtEl>
                                        <p:attrNameLst>
                                          <p:attrName>style.visibility</p:attrName>
                                        </p:attrNameLst>
                                      </p:cBhvr>
                                      <p:to>
                                        <p:strVal val="visible"/>
                                      </p:to>
                                    </p:set>
                                    <p:animEffect transition="in" filter="wipe(left)">
                                      <p:cBhvr>
                                        <p:cTn id="18" dur="500"/>
                                        <p:tgtEl>
                                          <p:spTgt spid="2">
                                            <p:graphicEl>
                                              <a:dgm id="{F73877C7-3B19-4518-965C-914A8841BDD2}"/>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
                                            <p:graphicEl>
                                              <a:dgm id="{F4807447-6BA8-4E90-861B-DD95033FF1E2}"/>
                                            </p:graphicEl>
                                          </p:spTgt>
                                        </p:tgtEl>
                                        <p:attrNameLst>
                                          <p:attrName>style.visibility</p:attrName>
                                        </p:attrNameLst>
                                      </p:cBhvr>
                                      <p:to>
                                        <p:strVal val="visible"/>
                                      </p:to>
                                    </p:set>
                                    <p:animEffect transition="in" filter="wipe(right)">
                                      <p:cBhvr>
                                        <p:cTn id="23" dur="500"/>
                                        <p:tgtEl>
                                          <p:spTgt spid="2">
                                            <p:graphicEl>
                                              <a:dgm id="{F4807447-6BA8-4E90-861B-DD95033FF1E2}"/>
                                            </p:graphic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
                                            <p:graphicEl>
                                              <a:dgm id="{B1DE1E30-336F-4837-9693-E0EB552D8A92}"/>
                                            </p:graphicEl>
                                          </p:spTgt>
                                        </p:tgtEl>
                                        <p:attrNameLst>
                                          <p:attrName>style.visibility</p:attrName>
                                        </p:attrNameLst>
                                      </p:cBhvr>
                                      <p:to>
                                        <p:strVal val="visible"/>
                                      </p:to>
                                    </p:set>
                                    <p:animEffect transition="in" filter="wipe(left)">
                                      <p:cBhvr>
                                        <p:cTn id="26" dur="500"/>
                                        <p:tgtEl>
                                          <p:spTgt spid="2">
                                            <p:graphicEl>
                                              <a:dgm id="{B1DE1E30-336F-4837-9693-E0EB552D8A9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7E52EF7-3C45-A9E0-3A00-B15D8A3C0D2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CC2F9B4-194F-20DC-1BBE-62CDF8FF16E8}"/>
              </a:ext>
            </a:extLst>
          </p:cNvPr>
          <p:cNvSpPr txBox="1"/>
          <p:nvPr/>
        </p:nvSpPr>
        <p:spPr>
          <a:xfrm>
            <a:off x="3134824" y="-77000"/>
            <a:ext cx="9057175" cy="769441"/>
          </a:xfrm>
          <a:prstGeom prst="rect">
            <a:avLst/>
          </a:prstGeom>
          <a:noFill/>
        </p:spPr>
        <p:txBody>
          <a:bodyPr wrap="square">
            <a:spAutoFit/>
          </a:bodyPr>
          <a:lstStyle/>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DAS EVANGELIUM VERKÜNDIGEN</a:t>
            </a:r>
          </a:p>
        </p:txBody>
      </p:sp>
      <p:sp>
        <p:nvSpPr>
          <p:cNvPr id="4" name="CuadroTexto 3">
            <a:extLst>
              <a:ext uri="{FF2B5EF4-FFF2-40B4-BE49-F238E27FC236}">
                <a16:creationId xmlns:a16="http://schemas.microsoft.com/office/drawing/2014/main" id="{89D9B013-566A-781D-2450-45FAC32A0B89}"/>
              </a:ext>
            </a:extLst>
          </p:cNvPr>
          <p:cNvSpPr txBox="1"/>
          <p:nvPr/>
        </p:nvSpPr>
        <p:spPr>
          <a:xfrm>
            <a:off x="2700339" y="565848"/>
            <a:ext cx="9411500" cy="1261884"/>
          </a:xfrm>
          <a:prstGeom prst="rect">
            <a:avLst/>
          </a:prstGeom>
          <a:noFill/>
        </p:spPr>
        <p:txBody>
          <a:bodyPr wrap="square">
            <a:spAutoFit/>
          </a:bodyPr>
          <a:lstStyle/>
          <a:p>
            <a:pPr algn="ctr"/>
            <a:r>
              <a:rPr lang="en-US" sz="2000" b="1" noProof="0"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a:t>
            </a:r>
            <a:r>
              <a:rPr lang="de-DE" sz="2000" b="1"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Ihn VERKÜNDEN wir; wir ERMAHNEN jeden Menschen und BELEHREN </a:t>
            </a:r>
            <a:br>
              <a:rPr lang="de-DE" sz="2000" b="1"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br>
            <a:r>
              <a:rPr lang="de-DE" sz="2000" b="1"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jeden Menschen in aller Weisheit, </a:t>
            </a:r>
            <a:br>
              <a:rPr lang="de-DE" sz="2000" b="1"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br>
            <a:r>
              <a:rPr lang="de-DE" sz="2000" b="1"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damit wir jeden Menschen </a:t>
            </a:r>
            <a:r>
              <a:rPr lang="de-DE" sz="2000" b="1" dirty="0">
                <a:solidFill>
                  <a:srgbClr val="FFFF00"/>
                </a:solidFill>
                <a:effectLst>
                  <a:outerShdw blurRad="38100" dist="38100" dir="2700000" algn="tl">
                    <a:srgbClr val="000000">
                      <a:alpha val="43137"/>
                    </a:srgbClr>
                  </a:outerShdw>
                </a:effectLst>
                <a:latin typeface="Candara" panose="020E0502030303020204" pitchFamily="34" charset="0"/>
              </a:rPr>
              <a:t>VOLLKOMMEN </a:t>
            </a:r>
            <a:r>
              <a:rPr lang="de-DE" sz="2000" b="1"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darstellen in CHRISTUS.</a:t>
            </a:r>
            <a:r>
              <a:rPr lang="en-US" sz="2000" b="1" noProof="0"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 </a:t>
            </a:r>
            <a:br>
              <a:rPr lang="en-US" sz="2000" b="1" noProof="0"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br>
            <a:r>
              <a:rPr lang="en-US" sz="1600" b="1" noProof="0"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(Kol 1:28)</a:t>
            </a:r>
          </a:p>
        </p:txBody>
      </p:sp>
      <p:sp>
        <p:nvSpPr>
          <p:cNvPr id="7" name="CuadroTexto 6">
            <a:extLst>
              <a:ext uri="{FF2B5EF4-FFF2-40B4-BE49-F238E27FC236}">
                <a16:creationId xmlns:a16="http://schemas.microsoft.com/office/drawing/2014/main" id="{BAC55914-498A-1660-6831-FA62842E71CE}"/>
              </a:ext>
            </a:extLst>
          </p:cNvPr>
          <p:cNvSpPr txBox="1"/>
          <p:nvPr/>
        </p:nvSpPr>
        <p:spPr>
          <a:xfrm>
            <a:off x="2376917" y="1751017"/>
            <a:ext cx="8640278" cy="707886"/>
          </a:xfrm>
          <a:prstGeom prst="rect">
            <a:avLst/>
          </a:prstGeom>
          <a:noFill/>
        </p:spPr>
        <p:txBody>
          <a:bodyPr wrap="square" rtlCol="0">
            <a:spAutoFit/>
          </a:bodyPr>
          <a:lstStyle/>
          <a:p>
            <a:pPr algn="ctr">
              <a:spcBef>
                <a:spcPts val="600"/>
              </a:spcBef>
            </a:pPr>
            <a:r>
              <a:rPr lang="de-DE" sz="2000" b="1" dirty="0"/>
              <a:t>Warte mal... sie vollkommen machen? </a:t>
            </a:r>
            <a:br>
              <a:rPr lang="de-DE" sz="2000" b="1" dirty="0"/>
            </a:br>
            <a:r>
              <a:rPr lang="de-DE" sz="2000" b="1" dirty="0"/>
              <a:t>Und nicht nur ein paar... "Jedermann"! (Kol. 1,28b):</a:t>
            </a:r>
            <a:endParaRPr lang="en-US" sz="2000" b="1" noProof="0" dirty="0">
              <a:highlight>
                <a:srgbClr val="FFC189"/>
              </a:highlight>
            </a:endParaRPr>
          </a:p>
        </p:txBody>
      </p:sp>
      <p:sp>
        <p:nvSpPr>
          <p:cNvPr id="8" name="CuadroTexto 7">
            <a:extLst>
              <a:ext uri="{FF2B5EF4-FFF2-40B4-BE49-F238E27FC236}">
                <a16:creationId xmlns:a16="http://schemas.microsoft.com/office/drawing/2014/main" id="{EBA77243-1909-975D-D05B-2433388C210C}"/>
              </a:ext>
            </a:extLst>
          </p:cNvPr>
          <p:cNvSpPr txBox="1"/>
          <p:nvPr/>
        </p:nvSpPr>
        <p:spPr>
          <a:xfrm>
            <a:off x="5266597" y="2613392"/>
            <a:ext cx="6163403" cy="1200329"/>
          </a:xfrm>
          <a:prstGeom prst="rect">
            <a:avLst/>
          </a:prstGeom>
          <a:noFill/>
          <a:effectLst>
            <a:outerShdw blurRad="50800" dist="50800" dir="5400000" algn="ctr" rotWithShape="0">
              <a:schemeClr val="tx1">
                <a:lumMod val="50000"/>
                <a:lumOff val="50000"/>
              </a:schemeClr>
            </a:outerShdw>
          </a:effectLst>
        </p:spPr>
        <p:txBody>
          <a:bodyPr wrap="square">
            <a:spAutoFit/>
          </a:bodyPr>
          <a:lstStyle/>
          <a:p>
            <a:pPr>
              <a:spcBef>
                <a:spcPts val="600"/>
              </a:spcBef>
            </a:pPr>
            <a:r>
              <a:rPr lang="de-DE" sz="2400" b="1" dirty="0"/>
              <a:t>Das griechische Wort, </a:t>
            </a:r>
            <a:br>
              <a:rPr lang="de-DE" sz="2400" b="1" dirty="0"/>
            </a:br>
            <a:r>
              <a:rPr lang="de-DE" sz="2400" b="1" dirty="0"/>
              <a:t>das mit "reif" (</a:t>
            </a:r>
            <a:r>
              <a:rPr lang="de-DE" sz="2400" b="1" dirty="0" err="1"/>
              <a:t>teleios</a:t>
            </a:r>
            <a:r>
              <a:rPr lang="de-DE" sz="2400" b="1" dirty="0"/>
              <a:t>) übersetzt wird, </a:t>
            </a:r>
            <a:br>
              <a:rPr lang="de-DE" sz="2400" b="1" dirty="0"/>
            </a:br>
            <a:r>
              <a:rPr lang="de-DE" sz="2400" b="1" dirty="0"/>
              <a:t>bedeutet </a:t>
            </a:r>
            <a:r>
              <a:rPr lang="de-DE" sz="2400" b="1" i="1" dirty="0">
                <a:solidFill>
                  <a:srgbClr val="FFFF00"/>
                </a:solidFill>
                <a:effectLst>
                  <a:outerShdw blurRad="50800" dist="50800" dir="5400000" algn="ctr" rotWithShape="0">
                    <a:schemeClr val="bg1">
                      <a:lumMod val="65000"/>
                    </a:schemeClr>
                  </a:outerShdw>
                </a:effectLst>
              </a:rPr>
              <a:t>vollkommen</a:t>
            </a:r>
            <a:r>
              <a:rPr lang="de-DE" sz="2400" b="1" dirty="0"/>
              <a:t> und </a:t>
            </a:r>
            <a:r>
              <a:rPr lang="de-DE" sz="2400" b="1" i="1" dirty="0">
                <a:solidFill>
                  <a:srgbClr val="FFFF00"/>
                </a:solidFill>
                <a:effectLst>
                  <a:outerShdw blurRad="50800" dist="50800" dir="5400000" algn="ctr" rotWithShape="0">
                    <a:schemeClr val="bg1">
                      <a:lumMod val="65000"/>
                    </a:schemeClr>
                  </a:outerShdw>
                </a:effectLst>
              </a:rPr>
              <a:t>fehlerfrei.</a:t>
            </a:r>
            <a:r>
              <a:rPr lang="de-DE" sz="2400" b="1" dirty="0"/>
              <a:t> </a:t>
            </a:r>
            <a:endParaRPr lang="en-US" sz="2400" b="1" noProof="0" dirty="0"/>
          </a:p>
        </p:txBody>
      </p:sp>
      <p:sp>
        <p:nvSpPr>
          <p:cNvPr id="6" name="Scrollen: horizontal 5">
            <a:extLst>
              <a:ext uri="{FF2B5EF4-FFF2-40B4-BE49-F238E27FC236}">
                <a16:creationId xmlns:a16="http://schemas.microsoft.com/office/drawing/2014/main" id="{5FCBD806-82FA-9F9A-B936-209285F12C1E}"/>
              </a:ext>
            </a:extLst>
          </p:cNvPr>
          <p:cNvSpPr/>
          <p:nvPr/>
        </p:nvSpPr>
        <p:spPr>
          <a:xfrm>
            <a:off x="80162" y="31728"/>
            <a:ext cx="2620176" cy="1539112"/>
          </a:xfrm>
          <a:prstGeom prst="horizontalScroll">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Do, 26. Feb ‘26  - Die Kraft des Evangeliums</a:t>
            </a:r>
          </a:p>
        </p:txBody>
      </p:sp>
      <p:pic>
        <p:nvPicPr>
          <p:cNvPr id="13" name="Imagen 12" descr="Imagen que contiene persona, ropa, hombre, agua&#10;&#10;El contenido generado por IA puede ser incorrecto.">
            <a:extLst>
              <a:ext uri="{FF2B5EF4-FFF2-40B4-BE49-F238E27FC236}">
                <a16:creationId xmlns:a16="http://schemas.microsoft.com/office/drawing/2014/main" id="{95F93649-BCB6-F214-9E88-F533F4F98A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8" y="2756009"/>
            <a:ext cx="4166755" cy="2777836"/>
          </a:xfrm>
          <a:prstGeom prst="rect">
            <a:avLst/>
          </a:prstGeom>
          <a:effectLst>
            <a:softEdge rad="317500"/>
          </a:effectLst>
        </p:spPr>
      </p:pic>
      <p:sp>
        <p:nvSpPr>
          <p:cNvPr id="12" name="CuadroTexto 7">
            <a:extLst>
              <a:ext uri="{FF2B5EF4-FFF2-40B4-BE49-F238E27FC236}">
                <a16:creationId xmlns:a16="http://schemas.microsoft.com/office/drawing/2014/main" id="{0124FCDA-DB92-3978-82AB-5AFFC9AE9AF4}"/>
              </a:ext>
            </a:extLst>
          </p:cNvPr>
          <p:cNvSpPr txBox="1"/>
          <p:nvPr/>
        </p:nvSpPr>
        <p:spPr>
          <a:xfrm>
            <a:off x="4928011" y="3813721"/>
            <a:ext cx="6843575" cy="2816156"/>
          </a:xfrm>
          <a:prstGeom prst="rect">
            <a:avLst/>
          </a:prstGeom>
          <a:noFill/>
          <a:effectLst>
            <a:outerShdw blurRad="50800" dist="50800" dir="5400000" algn="ctr" rotWithShape="0">
              <a:schemeClr val="tx1">
                <a:lumMod val="50000"/>
                <a:lumOff val="50000"/>
              </a:schemeClr>
            </a:outerShdw>
          </a:effectLst>
        </p:spPr>
        <p:txBody>
          <a:bodyPr wrap="square">
            <a:spAutoFit/>
          </a:bodyPr>
          <a:lstStyle/>
          <a:p>
            <a:pPr>
              <a:spcBef>
                <a:spcPts val="600"/>
              </a:spcBef>
            </a:pPr>
            <a:r>
              <a:rPr lang="de-DE" sz="2400" b="1" dirty="0"/>
              <a:t>Durch den Prozess </a:t>
            </a:r>
            <a:br>
              <a:rPr lang="de-DE" sz="2400" b="1" dirty="0"/>
            </a:br>
            <a:r>
              <a:rPr lang="de-DE" sz="2400" b="1" dirty="0"/>
              <a:t>des christlichen Wachstums </a:t>
            </a:r>
            <a:br>
              <a:rPr lang="de-DE" sz="2400" b="1" dirty="0"/>
            </a:br>
            <a:r>
              <a:rPr lang="de-DE" sz="2400" b="1" dirty="0"/>
              <a:t>werden wir uns der Tiefe </a:t>
            </a:r>
            <a:br>
              <a:rPr lang="de-DE" sz="2400" b="1" dirty="0"/>
            </a:br>
            <a:r>
              <a:rPr lang="de-DE" sz="2400" b="1" dirty="0"/>
              <a:t>von GOTTES GESETZ und </a:t>
            </a:r>
            <a:br>
              <a:rPr lang="de-DE" sz="2400" b="1" dirty="0"/>
            </a:br>
            <a:r>
              <a:rPr lang="de-DE" sz="2400" b="1" dirty="0"/>
              <a:t>seiner Anforderungen sehr bewusst. </a:t>
            </a:r>
          </a:p>
          <a:p>
            <a:pPr>
              <a:spcBef>
                <a:spcPts val="600"/>
              </a:spcBef>
            </a:pPr>
            <a:r>
              <a:rPr lang="de-DE" sz="2400" b="1" dirty="0"/>
              <a:t>Unser Ziel ist es daher, </a:t>
            </a:r>
            <a:br>
              <a:rPr lang="de-DE" sz="2400" b="1" dirty="0"/>
            </a:br>
            <a:r>
              <a:rPr lang="de-DE" sz="2400" b="1" dirty="0">
                <a:highlight>
                  <a:srgbClr val="FFC189"/>
                </a:highlight>
              </a:rPr>
              <a:t>VOLLKOMMEN in </a:t>
            </a:r>
            <a:r>
              <a:rPr lang="de-DE" sz="2800" b="1" dirty="0">
                <a:highlight>
                  <a:srgbClr val="FFC189"/>
                </a:highlight>
              </a:rPr>
              <a:t>CHRISTUS JESUS </a:t>
            </a:r>
            <a:r>
              <a:rPr lang="de-DE" sz="2400" b="1" dirty="0">
                <a:highlight>
                  <a:srgbClr val="FFC189"/>
                </a:highlight>
              </a:rPr>
              <a:t>zu sein.</a:t>
            </a:r>
            <a:endParaRPr lang="en-US" sz="2400" b="1" noProof="0" dirty="0">
              <a:highlight>
                <a:srgbClr val="FFC189"/>
              </a:highlight>
            </a:endParaRPr>
          </a:p>
        </p:txBody>
      </p:sp>
    </p:spTree>
    <p:extLst>
      <p:ext uri="{BB962C8B-B14F-4D97-AF65-F5344CB8AC3E}">
        <p14:creationId xmlns:p14="http://schemas.microsoft.com/office/powerpoint/2010/main" val="27142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70126F-26A8-7DAF-74B0-D720788E2503}"/>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9" name="Rectangle 28">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n 2" descr="Imagen que contiene agua, hombre, vestido, montar a caballo&#10;&#10;El contenido generado por IA puede ser incorrecto.">
            <a:extLst>
              <a:ext uri="{FF2B5EF4-FFF2-40B4-BE49-F238E27FC236}">
                <a16:creationId xmlns:a16="http://schemas.microsoft.com/office/drawing/2014/main" id="{27660FD9-E5B0-82E9-B400-1CC811DAA480}"/>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l="20444" r="20445"/>
          <a:stretch>
            <a:fillRect/>
          </a:stretch>
        </p:blipFill>
        <p:spPr>
          <a:xfrm>
            <a:off x="20" y="10"/>
            <a:ext cx="6095980" cy="6857990"/>
          </a:xfrm>
          <a:prstGeom prst="rect">
            <a:avLst/>
          </a:prstGeom>
        </p:spPr>
      </p:pic>
      <p:pic>
        <p:nvPicPr>
          <p:cNvPr id="5" name="Imagen 4" descr="Vista de montañas y nubes&#10;&#10;El contenido generado por IA puede ser incorrecto.">
            <a:extLst>
              <a:ext uri="{FF2B5EF4-FFF2-40B4-BE49-F238E27FC236}">
                <a16:creationId xmlns:a16="http://schemas.microsoft.com/office/drawing/2014/main" id="{6F70715B-E104-CFA6-2438-619DB37105A0}"/>
              </a:ext>
            </a:extLst>
          </p:cNvPr>
          <p:cNvPicPr>
            <a:picLocks noChangeAspect="1"/>
          </p:cNvPicPr>
          <p:nvPr/>
        </p:nvPicPr>
        <p:blipFill rotWithShape="1">
          <a:blip r:embed="rId4">
            <a:alphaModFix amt="60000"/>
            <a:extLst>
              <a:ext uri="{28A0092B-C50C-407E-A947-70E740481C1C}">
                <a14:useLocalDpi xmlns:a14="http://schemas.microsoft.com/office/drawing/2010/main" val="0"/>
              </a:ext>
            </a:extLst>
          </a:blip>
          <a:srcRect l="63" r="11048"/>
          <a:stretch>
            <a:fillRect/>
          </a:stretch>
        </p:blipFill>
        <p:spPr>
          <a:xfrm>
            <a:off x="6096000" y="10"/>
            <a:ext cx="6096000" cy="6857990"/>
          </a:xfrm>
          <a:prstGeom prst="rect">
            <a:avLst/>
          </a:prstGeom>
        </p:spPr>
      </p:pic>
      <p:sp>
        <p:nvSpPr>
          <p:cNvPr id="7" name="CuadroTexto 6">
            <a:extLst>
              <a:ext uri="{FF2B5EF4-FFF2-40B4-BE49-F238E27FC236}">
                <a16:creationId xmlns:a16="http://schemas.microsoft.com/office/drawing/2014/main" id="{EE76C2B5-EADE-1B64-CF0D-B1DB76AEB169}"/>
              </a:ext>
            </a:extLst>
          </p:cNvPr>
          <p:cNvSpPr txBox="1"/>
          <p:nvPr/>
        </p:nvSpPr>
        <p:spPr>
          <a:xfrm>
            <a:off x="1191965" y="552808"/>
            <a:ext cx="9801854" cy="999948"/>
          </a:xfrm>
          <a:prstGeom prst="rect">
            <a:avLst/>
          </a:prstGeom>
        </p:spPr>
        <p:txBody>
          <a:bodyPr vert="horz" lIns="91440" tIns="45720" rIns="91440" bIns="45720" rtlCol="0" anchor="b">
            <a:normAutofit/>
            <a:scene3d>
              <a:camera prst="orthographicFront"/>
              <a:lightRig rig="threePt" dir="t"/>
            </a:scene3d>
            <a:sp3d extrusionH="57150">
              <a:bevelT w="38100" h="38100"/>
            </a:sp3d>
          </a:bodyPr>
          <a:lstStyle>
            <a:defPPr>
              <a:defRPr lang="es-ES"/>
            </a:defPPr>
            <a:lvl1pPr algn="ctr">
              <a:spcBef>
                <a:spcPts val="1200"/>
              </a:spcBef>
              <a:defRPr sz="4400" b="1">
                <a:ln w="12700" cmpd="sng">
                  <a:noFill/>
                  <a:prstDash val="solid"/>
                </a:ln>
                <a:solidFill>
                  <a:schemeClr val="accent1">
                    <a:lumMod val="20000"/>
                    <a:lumOff val="80000"/>
                  </a:schemeClr>
                </a:solidFill>
                <a:latin typeface="Comic Sans MS" panose="030F0702030302020204" pitchFamily="66" charset="0"/>
              </a:defRPr>
            </a:lvl1pPr>
          </a:lstStyle>
          <a:p>
            <a:pPr marL="0" marR="0" lvl="0" indent="0" fontAlgn="auto">
              <a:lnSpc>
                <a:spcPct val="90000"/>
              </a:lnSpc>
              <a:spcBef>
                <a:spcPct val="0"/>
              </a:spcBef>
              <a:spcAft>
                <a:spcPts val="600"/>
              </a:spcAft>
              <a:buClrTx/>
              <a:buSzTx/>
              <a:tabLst/>
              <a:defRPr/>
            </a:pPr>
            <a:r>
              <a:rPr kumimoji="0" lang="en-US" sz="4800" b="1" i="0" u="none" strike="noStrike" kern="1200" cap="none" spc="0" normalizeH="0" baseline="0" noProof="0" dirty="0">
                <a:ln w="12700" cmpd="sng">
                  <a:noFill/>
                  <a:prstDash val="solid"/>
                </a:ln>
                <a:solidFill>
                  <a:srgbClr val="FFFFFF"/>
                </a:solidFill>
                <a:effectLst/>
                <a:uLnTx/>
                <a:uFillTx/>
                <a:latin typeface="+mj-lt"/>
                <a:ea typeface="+mj-ea"/>
                <a:cs typeface="+mj-cs"/>
              </a:rPr>
              <a:t>2. </a:t>
            </a:r>
            <a:r>
              <a:rPr kumimoji="0" lang="en-US" sz="4800" b="1" i="0" u="none" strike="noStrike" kern="1200" cap="none" spc="0" normalizeH="0" baseline="0" noProof="0" dirty="0" err="1">
                <a:ln w="12700" cmpd="sng">
                  <a:noFill/>
                  <a:prstDash val="solid"/>
                </a:ln>
                <a:solidFill>
                  <a:srgbClr val="FFFFFF"/>
                </a:solidFill>
                <a:effectLst/>
                <a:uLnTx/>
                <a:uFillTx/>
                <a:latin typeface="+mj-lt"/>
                <a:ea typeface="+mj-ea"/>
                <a:cs typeface="+mj-cs"/>
              </a:rPr>
              <a:t>Korinther</a:t>
            </a:r>
            <a:r>
              <a:rPr kumimoji="0" lang="en-US" sz="4800" b="1" i="0" u="none" strike="noStrike" kern="1200" cap="none" spc="0" normalizeH="0" baseline="0" noProof="0" dirty="0">
                <a:ln w="12700" cmpd="sng">
                  <a:noFill/>
                  <a:prstDash val="solid"/>
                </a:ln>
                <a:solidFill>
                  <a:srgbClr val="FFFFFF"/>
                </a:solidFill>
                <a:effectLst/>
                <a:uLnTx/>
                <a:uFillTx/>
                <a:latin typeface="+mj-lt"/>
                <a:ea typeface="+mj-ea"/>
                <a:cs typeface="+mj-cs"/>
              </a:rPr>
              <a:t> 5:21</a:t>
            </a:r>
          </a:p>
        </p:txBody>
      </p:sp>
      <p:sp>
        <p:nvSpPr>
          <p:cNvPr id="4" name="CuadroTexto 3">
            <a:extLst>
              <a:ext uri="{FF2B5EF4-FFF2-40B4-BE49-F238E27FC236}">
                <a16:creationId xmlns:a16="http://schemas.microsoft.com/office/drawing/2014/main" id="{25570F3F-7C37-D74E-74D8-36DAA51727C7}"/>
              </a:ext>
            </a:extLst>
          </p:cNvPr>
          <p:cNvSpPr txBox="1"/>
          <p:nvPr/>
        </p:nvSpPr>
        <p:spPr>
          <a:xfrm>
            <a:off x="1191966" y="3337946"/>
            <a:ext cx="9801854" cy="3347514"/>
          </a:xfrm>
          <a:prstGeom prst="rect">
            <a:avLst/>
          </a:prstGeom>
        </p:spPr>
        <p:txBody>
          <a:bodyPr vert="horz" lIns="91440" tIns="45720" rIns="91440" bIns="45720" rtlCol="0" anchor="t">
            <a:normAutofit lnSpcReduction="10000"/>
          </a:bodyPr>
          <a:lstStyle/>
          <a:p>
            <a:pPr marR="0" lvl="0" algn="ctr" fontAlgn="auto">
              <a:lnSpc>
                <a:spcPct val="160000"/>
              </a:lnSpc>
              <a:spcBef>
                <a:spcPts val="1200"/>
              </a:spcBef>
              <a:spcAft>
                <a:spcPts val="0"/>
              </a:spcAft>
              <a:buClrTx/>
              <a:buSzTx/>
              <a:tabLst/>
              <a:defRPr/>
            </a:pPr>
            <a:r>
              <a:rPr lang="en-US" sz="2400" b="1" spc="400" dirty="0">
                <a:ln w="12700" cmpd="sng">
                  <a:noFill/>
                  <a:prstDash val="solid"/>
                </a:ln>
                <a:solidFill>
                  <a:srgbClr val="FFFFFF"/>
                </a:solidFill>
              </a:rPr>
              <a:t>“</a:t>
            </a:r>
            <a:r>
              <a:rPr kumimoji="0" lang="en-US" sz="2400" b="1" i="0" u="none" strike="noStrike" cap="none" spc="400" normalizeH="0" noProof="0" dirty="0">
                <a:ln w="12700" cmpd="sng">
                  <a:noFill/>
                  <a:prstDash val="solid"/>
                </a:ln>
                <a:solidFill>
                  <a:srgbClr val="FFFFFF"/>
                </a:solidFill>
                <a:effectLst/>
                <a:uLnTx/>
                <a:uFillTx/>
              </a:rPr>
              <a:t>Denn ER hat Den, </a:t>
            </a:r>
            <a:br>
              <a:rPr kumimoji="0" lang="en-US" sz="2400" b="1" i="0" u="none" strike="noStrike" cap="none" spc="400" normalizeH="0" noProof="0" dirty="0">
                <a:ln w="12700" cmpd="sng">
                  <a:noFill/>
                  <a:prstDash val="solid"/>
                </a:ln>
                <a:solidFill>
                  <a:srgbClr val="FFFFFF"/>
                </a:solidFill>
                <a:effectLst/>
                <a:uLnTx/>
                <a:uFillTx/>
              </a:rPr>
            </a:br>
            <a:r>
              <a:rPr kumimoji="0" lang="en-US" sz="2400" b="1" i="0" u="none" strike="noStrike" cap="none" spc="400" normalizeH="0" noProof="0" dirty="0">
                <a:ln w="12700" cmpd="sng">
                  <a:noFill/>
                  <a:prstDash val="solid"/>
                </a:ln>
                <a:solidFill>
                  <a:srgbClr val="FFFFFF"/>
                </a:solidFill>
                <a:effectLst/>
                <a:uLnTx/>
                <a:uFillTx/>
              </a:rPr>
              <a:t>Der von </a:t>
            </a:r>
            <a:r>
              <a:rPr kumimoji="0" lang="en-US" sz="2400" b="1" i="0" u="none" strike="noStrike" cap="none" spc="400" normalizeH="0" noProof="0" dirty="0" err="1">
                <a:ln w="12700" cmpd="sng">
                  <a:noFill/>
                  <a:prstDash val="solid"/>
                </a:ln>
                <a:solidFill>
                  <a:srgbClr val="FFFFFF"/>
                </a:solidFill>
                <a:effectLst/>
                <a:uLnTx/>
                <a:uFillTx/>
              </a:rPr>
              <a:t>keiner</a:t>
            </a:r>
            <a:r>
              <a:rPr kumimoji="0" lang="en-US" sz="2400" b="1" i="0" u="none" strike="noStrike" cap="none" spc="400" normalizeH="0" noProof="0" dirty="0">
                <a:ln w="12700" cmpd="sng">
                  <a:noFill/>
                  <a:prstDash val="solid"/>
                </a:ln>
                <a:solidFill>
                  <a:srgbClr val="FFFFFF"/>
                </a:solidFill>
                <a:effectLst/>
                <a:uLnTx/>
                <a:uFillTx/>
              </a:rPr>
              <a:t> </a:t>
            </a:r>
            <a:r>
              <a:rPr kumimoji="0" lang="en-US" sz="2400" b="1" i="0" u="none" strike="noStrike" cap="none" spc="400" normalizeH="0" noProof="0" dirty="0" err="1">
                <a:ln w="12700" cmpd="sng">
                  <a:noFill/>
                  <a:prstDash val="solid"/>
                </a:ln>
                <a:solidFill>
                  <a:srgbClr val="FFFFFF"/>
                </a:solidFill>
                <a:effectLst/>
                <a:uLnTx/>
                <a:uFillTx/>
              </a:rPr>
              <a:t>Sünde</a:t>
            </a:r>
            <a:r>
              <a:rPr kumimoji="0" lang="en-US" sz="2400" b="1" i="0" u="none" strike="noStrike" cap="none" spc="400" normalizeH="0" noProof="0" dirty="0">
                <a:ln w="12700" cmpd="sng">
                  <a:noFill/>
                  <a:prstDash val="solid"/>
                </a:ln>
                <a:solidFill>
                  <a:srgbClr val="FFFFFF"/>
                </a:solidFill>
                <a:effectLst/>
                <a:uLnTx/>
                <a:uFillTx/>
              </a:rPr>
              <a:t> </a:t>
            </a:r>
            <a:r>
              <a:rPr kumimoji="0" lang="en-US" sz="2400" b="1" i="0" u="none" strike="noStrike" cap="none" spc="400" normalizeH="0" noProof="0" dirty="0" err="1">
                <a:ln w="12700" cmpd="sng">
                  <a:noFill/>
                  <a:prstDash val="solid"/>
                </a:ln>
                <a:solidFill>
                  <a:srgbClr val="FFFFFF"/>
                </a:solidFill>
                <a:effectLst/>
                <a:uLnTx/>
                <a:uFillTx/>
              </a:rPr>
              <a:t>wusste</a:t>
            </a:r>
            <a:r>
              <a:rPr kumimoji="0" lang="en-US" sz="2400" b="1" i="0" u="none" strike="noStrike" cap="none" spc="400" normalizeH="0" noProof="0" dirty="0">
                <a:ln w="12700" cmpd="sng">
                  <a:noFill/>
                  <a:prstDash val="solid"/>
                </a:ln>
                <a:solidFill>
                  <a:srgbClr val="FFFFFF"/>
                </a:solidFill>
                <a:effectLst/>
                <a:uLnTx/>
                <a:uFillTx/>
              </a:rPr>
              <a:t>, </a:t>
            </a:r>
            <a:br>
              <a:rPr kumimoji="0" lang="en-US" sz="2400" b="1" i="0" u="none" strike="noStrike" cap="none" spc="400" normalizeH="0" noProof="0" dirty="0">
                <a:ln w="12700" cmpd="sng">
                  <a:noFill/>
                  <a:prstDash val="solid"/>
                </a:ln>
                <a:solidFill>
                  <a:srgbClr val="FFFFFF"/>
                </a:solidFill>
                <a:effectLst/>
                <a:uLnTx/>
                <a:uFillTx/>
              </a:rPr>
            </a:br>
            <a:r>
              <a:rPr kumimoji="0" lang="en-US" sz="2400" b="1" i="0" u="none" strike="noStrike" cap="none" spc="400" normalizeH="0" noProof="0" dirty="0">
                <a:ln w="12700" cmpd="sng">
                  <a:noFill/>
                  <a:prstDash val="solid"/>
                </a:ln>
                <a:solidFill>
                  <a:srgbClr val="FFFFFF"/>
                </a:solidFill>
                <a:effectLst/>
                <a:uLnTx/>
                <a:uFillTx/>
              </a:rPr>
              <a:t>für </a:t>
            </a:r>
            <a:r>
              <a:rPr kumimoji="0" lang="en-US" sz="2400" b="1" i="0" u="none" strike="noStrike" cap="none" spc="400" normalizeH="0" noProof="0" dirty="0" err="1">
                <a:ln w="12700" cmpd="sng">
                  <a:noFill/>
                  <a:prstDash val="solid"/>
                </a:ln>
                <a:solidFill>
                  <a:srgbClr val="FFFFFF"/>
                </a:solidFill>
                <a:effectLst/>
                <a:uLnTx/>
                <a:uFillTx/>
              </a:rPr>
              <a:t>uns</a:t>
            </a:r>
            <a:r>
              <a:rPr kumimoji="0" lang="en-US" sz="2400" b="1" i="0" u="none" strike="noStrike" cap="none" spc="400" normalizeH="0" noProof="0" dirty="0">
                <a:ln w="12700" cmpd="sng">
                  <a:noFill/>
                  <a:prstDash val="solid"/>
                </a:ln>
                <a:solidFill>
                  <a:srgbClr val="FFFFFF"/>
                </a:solidFill>
                <a:effectLst/>
                <a:uLnTx/>
                <a:uFillTx/>
              </a:rPr>
              <a:t> </a:t>
            </a:r>
            <a:r>
              <a:rPr kumimoji="0" lang="en-US" sz="2400" b="1" i="0" u="none" strike="noStrike" cap="none" spc="400" normalizeH="0" noProof="0" dirty="0" err="1">
                <a:ln w="12700" cmpd="sng">
                  <a:noFill/>
                  <a:prstDash val="solid"/>
                </a:ln>
                <a:solidFill>
                  <a:srgbClr val="FFFFFF"/>
                </a:solidFill>
                <a:effectLst/>
                <a:uLnTx/>
                <a:uFillTx/>
              </a:rPr>
              <a:t>zur</a:t>
            </a:r>
            <a:r>
              <a:rPr kumimoji="0" lang="en-US" sz="2400" b="1" i="0" u="none" strike="noStrike" cap="none" spc="400" normalizeH="0" noProof="0" dirty="0">
                <a:ln w="12700" cmpd="sng">
                  <a:noFill/>
                  <a:prstDash val="solid"/>
                </a:ln>
                <a:solidFill>
                  <a:srgbClr val="FFFFFF"/>
                </a:solidFill>
                <a:effectLst/>
                <a:uLnTx/>
                <a:uFillTx/>
              </a:rPr>
              <a:t> </a:t>
            </a:r>
            <a:r>
              <a:rPr kumimoji="0" lang="en-US" sz="2400" b="1" i="0" u="none" strike="noStrike" cap="none" spc="400" normalizeH="0" noProof="0" dirty="0" err="1">
                <a:ln w="12700" cmpd="sng">
                  <a:noFill/>
                  <a:prstDash val="solid"/>
                </a:ln>
                <a:solidFill>
                  <a:srgbClr val="FFFFFF"/>
                </a:solidFill>
                <a:effectLst/>
                <a:uLnTx/>
                <a:uFillTx/>
              </a:rPr>
              <a:t>Sünde</a:t>
            </a:r>
            <a:r>
              <a:rPr kumimoji="0" lang="en-US" sz="2400" b="1" i="0" u="none" strike="noStrike" cap="none" spc="400" normalizeH="0" noProof="0" dirty="0">
                <a:ln w="12700" cmpd="sng">
                  <a:noFill/>
                  <a:prstDash val="solid"/>
                </a:ln>
                <a:solidFill>
                  <a:srgbClr val="FFFFFF"/>
                </a:solidFill>
                <a:effectLst/>
                <a:uLnTx/>
                <a:uFillTx/>
              </a:rPr>
              <a:t> </a:t>
            </a:r>
            <a:r>
              <a:rPr kumimoji="0" lang="en-US" sz="2400" b="1" i="0" u="none" strike="noStrike" cap="none" spc="400" normalizeH="0" noProof="0" dirty="0" err="1">
                <a:ln w="12700" cmpd="sng">
                  <a:noFill/>
                  <a:prstDash val="solid"/>
                </a:ln>
                <a:solidFill>
                  <a:srgbClr val="FFFFFF"/>
                </a:solidFill>
                <a:effectLst/>
                <a:uLnTx/>
                <a:uFillTx/>
              </a:rPr>
              <a:t>gemacht</a:t>
            </a:r>
            <a:r>
              <a:rPr kumimoji="0" lang="en-US" sz="2400" b="1" i="0" u="none" strike="noStrike" cap="none" spc="400" normalizeH="0" noProof="0" dirty="0">
                <a:ln w="12700" cmpd="sng">
                  <a:noFill/>
                  <a:prstDash val="solid"/>
                </a:ln>
                <a:solidFill>
                  <a:srgbClr val="FFFFFF"/>
                </a:solidFill>
                <a:effectLst/>
                <a:uLnTx/>
                <a:uFillTx/>
              </a:rPr>
              <a:t>, </a:t>
            </a:r>
            <a:br>
              <a:rPr kumimoji="0" lang="en-US" sz="2400" b="1" i="0" u="none" strike="noStrike" cap="none" spc="400" normalizeH="0" noProof="0" dirty="0">
                <a:ln w="12700" cmpd="sng">
                  <a:noFill/>
                  <a:prstDash val="solid"/>
                </a:ln>
                <a:solidFill>
                  <a:srgbClr val="FFFFFF"/>
                </a:solidFill>
                <a:effectLst/>
                <a:uLnTx/>
                <a:uFillTx/>
              </a:rPr>
            </a:br>
            <a:r>
              <a:rPr kumimoji="0" lang="en-US" sz="2400" b="1" i="0" u="none" strike="noStrike" cap="none" spc="400" normalizeH="0" noProof="0" dirty="0">
                <a:ln w="12700" cmpd="sng">
                  <a:noFill/>
                  <a:prstDash val="solid"/>
                </a:ln>
                <a:solidFill>
                  <a:srgbClr val="FFFFFF"/>
                </a:solidFill>
                <a:effectLst/>
                <a:uLnTx/>
                <a:uFillTx/>
              </a:rPr>
              <a:t>auf </a:t>
            </a:r>
            <a:r>
              <a:rPr kumimoji="0" lang="en-US" sz="2400" b="1" i="0" u="none" strike="noStrike" cap="none" spc="400" normalizeH="0" noProof="0" dirty="0" err="1">
                <a:ln w="12700" cmpd="sng">
                  <a:noFill/>
                  <a:prstDash val="solid"/>
                </a:ln>
                <a:solidFill>
                  <a:srgbClr val="FFFFFF"/>
                </a:solidFill>
                <a:effectLst/>
                <a:uLnTx/>
                <a:uFillTx/>
              </a:rPr>
              <a:t>dass</a:t>
            </a:r>
            <a:r>
              <a:rPr kumimoji="0" lang="en-US" sz="2400" b="1" i="0" u="none" strike="noStrike" cap="none" spc="400" normalizeH="0" noProof="0" dirty="0">
                <a:ln w="12700" cmpd="sng">
                  <a:noFill/>
                  <a:prstDash val="solid"/>
                </a:ln>
                <a:solidFill>
                  <a:srgbClr val="FFFFFF"/>
                </a:solidFill>
                <a:effectLst/>
                <a:uLnTx/>
                <a:uFillTx/>
              </a:rPr>
              <a:t> </a:t>
            </a:r>
            <a:r>
              <a:rPr kumimoji="0" lang="en-US" sz="2400" b="1" i="0" u="none" strike="noStrike" cap="none" spc="400" normalizeH="0" noProof="0" dirty="0" err="1">
                <a:ln w="12700" cmpd="sng">
                  <a:noFill/>
                  <a:prstDash val="solid"/>
                </a:ln>
                <a:solidFill>
                  <a:srgbClr val="FFFFFF"/>
                </a:solidFill>
                <a:effectLst/>
                <a:uLnTx/>
                <a:uFillTx/>
              </a:rPr>
              <a:t>wir</a:t>
            </a:r>
            <a:r>
              <a:rPr kumimoji="0" lang="en-US" sz="2400" b="1" i="0" u="none" strike="noStrike" cap="none" spc="400" normalizeH="0" noProof="0" dirty="0">
                <a:ln w="12700" cmpd="sng">
                  <a:noFill/>
                  <a:prstDash val="solid"/>
                </a:ln>
                <a:solidFill>
                  <a:srgbClr val="FFFFFF"/>
                </a:solidFill>
                <a:effectLst/>
                <a:uLnTx/>
                <a:uFillTx/>
              </a:rPr>
              <a:t> in IHM </a:t>
            </a:r>
            <a:br>
              <a:rPr kumimoji="0" lang="en-US" sz="2400" b="1" i="0" u="none" strike="noStrike" cap="none" spc="400" normalizeH="0" noProof="0" dirty="0">
                <a:ln w="12700" cmpd="sng">
                  <a:noFill/>
                  <a:prstDash val="solid"/>
                </a:ln>
                <a:solidFill>
                  <a:srgbClr val="FFFFFF"/>
                </a:solidFill>
                <a:effectLst/>
                <a:uLnTx/>
                <a:uFillTx/>
              </a:rPr>
            </a:br>
            <a:r>
              <a:rPr kumimoji="0" lang="en-US" sz="2400" b="1" i="0" u="none" strike="noStrike" cap="none" spc="400" normalizeH="0" noProof="0" dirty="0">
                <a:ln w="12700" cmpd="sng">
                  <a:noFill/>
                  <a:prstDash val="solid"/>
                </a:ln>
                <a:solidFill>
                  <a:srgbClr val="FFFFFF"/>
                </a:solidFill>
                <a:effectLst/>
                <a:uLnTx/>
                <a:uFillTx/>
              </a:rPr>
              <a:t>die </a:t>
            </a:r>
            <a:r>
              <a:rPr kumimoji="0" lang="en-US" sz="2400" b="1" i="0" u="none" strike="noStrike" cap="none" spc="400" normalizeH="0" noProof="0" dirty="0" err="1">
                <a:ln w="12700" cmpd="sng">
                  <a:noFill/>
                  <a:prstDash val="solid"/>
                </a:ln>
                <a:solidFill>
                  <a:srgbClr val="FFFFFF"/>
                </a:solidFill>
                <a:effectLst/>
                <a:uLnTx/>
                <a:uFillTx/>
              </a:rPr>
              <a:t>Gerechtigkeit</a:t>
            </a:r>
            <a:r>
              <a:rPr kumimoji="0" lang="en-US" sz="2400" b="1" i="0" u="none" strike="noStrike" cap="none" spc="400" normalizeH="0" noProof="0" dirty="0">
                <a:ln w="12700" cmpd="sng">
                  <a:noFill/>
                  <a:prstDash val="solid"/>
                </a:ln>
                <a:solidFill>
                  <a:srgbClr val="FFFFFF"/>
                </a:solidFill>
                <a:effectLst/>
                <a:uLnTx/>
                <a:uFillTx/>
              </a:rPr>
              <a:t> </a:t>
            </a:r>
            <a:r>
              <a:rPr kumimoji="0" lang="en-US" sz="2400" b="1" i="0" u="none" strike="noStrike" cap="none" spc="400" normalizeH="0" noProof="0" dirty="0" err="1">
                <a:ln w="12700" cmpd="sng">
                  <a:noFill/>
                  <a:prstDash val="solid"/>
                </a:ln>
                <a:solidFill>
                  <a:srgbClr val="FFFFFF"/>
                </a:solidFill>
                <a:effectLst/>
                <a:uLnTx/>
                <a:uFillTx/>
              </a:rPr>
              <a:t>würden</a:t>
            </a:r>
            <a:r>
              <a:rPr kumimoji="0" lang="en-US" sz="2400" b="1" i="0" u="none" strike="noStrike" cap="none" spc="400" normalizeH="0" noProof="0" dirty="0">
                <a:ln w="12700" cmpd="sng">
                  <a:noFill/>
                  <a:prstDash val="solid"/>
                </a:ln>
                <a:solidFill>
                  <a:srgbClr val="FFFFFF"/>
                </a:solidFill>
                <a:effectLst/>
                <a:uLnTx/>
                <a:uFillTx/>
              </a:rPr>
              <a:t>, </a:t>
            </a:r>
            <a:br>
              <a:rPr kumimoji="0" lang="en-US" sz="2400" b="1" i="0" u="none" strike="noStrike" cap="none" spc="400" normalizeH="0" noProof="0" dirty="0">
                <a:ln w="12700" cmpd="sng">
                  <a:noFill/>
                  <a:prstDash val="solid"/>
                </a:ln>
                <a:solidFill>
                  <a:srgbClr val="FFFFFF"/>
                </a:solidFill>
                <a:effectLst/>
                <a:uLnTx/>
                <a:uFillTx/>
              </a:rPr>
            </a:br>
            <a:r>
              <a:rPr kumimoji="0" lang="en-US" sz="2400" b="1" i="0" u="none" strike="noStrike" cap="none" spc="400" normalizeH="0" noProof="0" dirty="0">
                <a:ln w="12700" cmpd="sng">
                  <a:noFill/>
                  <a:prstDash val="solid"/>
                </a:ln>
                <a:solidFill>
                  <a:srgbClr val="FFFFFF"/>
                </a:solidFill>
                <a:effectLst/>
                <a:uLnTx/>
                <a:uFillTx/>
              </a:rPr>
              <a:t>die </a:t>
            </a:r>
            <a:r>
              <a:rPr kumimoji="0" lang="en-US" sz="2400" b="1" i="0" u="none" strike="noStrike" cap="none" spc="400" normalizeH="0" noProof="0" dirty="0" err="1">
                <a:ln w="12700" cmpd="sng">
                  <a:noFill/>
                  <a:prstDash val="solid"/>
                </a:ln>
                <a:solidFill>
                  <a:srgbClr val="FFFFFF"/>
                </a:solidFill>
                <a:effectLst/>
                <a:uLnTx/>
                <a:uFillTx/>
              </a:rPr>
              <a:t>vor</a:t>
            </a:r>
            <a:r>
              <a:rPr kumimoji="0" lang="en-US" sz="2400" b="1" i="0" u="none" strike="noStrike" cap="none" spc="400" normalizeH="0" noProof="0" dirty="0">
                <a:ln w="12700" cmpd="sng">
                  <a:noFill/>
                  <a:prstDash val="solid"/>
                </a:ln>
                <a:solidFill>
                  <a:srgbClr val="FFFFFF"/>
                </a:solidFill>
                <a:effectLst/>
                <a:uLnTx/>
                <a:uFillTx/>
              </a:rPr>
              <a:t> GOTT gilt</a:t>
            </a:r>
            <a:r>
              <a:rPr lang="en-US" sz="2400" b="1" spc="400" dirty="0">
                <a:ln w="12700" cmpd="sng">
                  <a:noFill/>
                  <a:prstDash val="solid"/>
                </a:ln>
                <a:solidFill>
                  <a:srgbClr val="FFFFFF"/>
                </a:solidFill>
              </a:rPr>
              <a:t>.</a:t>
            </a:r>
            <a:r>
              <a:rPr kumimoji="0" lang="en-US" sz="2400" b="1" i="0" u="none" strike="noStrike" cap="none" spc="400" normalizeH="0" noProof="0" dirty="0">
                <a:ln w="12700" cmpd="sng">
                  <a:noFill/>
                  <a:prstDash val="solid"/>
                </a:ln>
                <a:solidFill>
                  <a:srgbClr val="FFFFFF"/>
                </a:solidFill>
                <a:effectLst/>
                <a:uLnTx/>
                <a:uFillTx/>
              </a:rPr>
              <a:t>” </a:t>
            </a:r>
          </a:p>
        </p:txBody>
      </p:sp>
    </p:spTree>
    <p:extLst>
      <p:ext uri="{BB962C8B-B14F-4D97-AF65-F5344CB8AC3E}">
        <p14:creationId xmlns:p14="http://schemas.microsoft.com/office/powerpoint/2010/main" val="355662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72E709C-D0F7-0755-7ADB-E23F103134A7}"/>
              </a:ext>
            </a:extLst>
          </p:cNvPr>
          <p:cNvSpPr txBox="1"/>
          <p:nvPr/>
        </p:nvSpPr>
        <p:spPr>
          <a:xfrm>
            <a:off x="152400" y="110837"/>
            <a:ext cx="11932920" cy="4031873"/>
          </a:xfrm>
          <a:prstGeom prst="rect">
            <a:avLst/>
          </a:prstGeom>
          <a:noFill/>
        </p:spPr>
        <p:txBody>
          <a:bodyPr wrap="square">
            <a:spAutoFit/>
          </a:bodyPr>
          <a:lstStyle/>
          <a:p>
            <a:r>
              <a:rPr lang="en-US" sz="3200" b="1" noProof="0" dirty="0">
                <a:solidFill>
                  <a:srgbClr val="C8F8EF"/>
                </a:solidFill>
                <a:latin typeface="Centaur" panose="02030504050205020304" pitchFamily="18" charset="0"/>
              </a:rPr>
              <a:t>“</a:t>
            </a:r>
            <a:r>
              <a:rPr lang="de-DE" sz="3200" b="1" dirty="0">
                <a:solidFill>
                  <a:srgbClr val="C8F8EF"/>
                </a:solidFill>
                <a:latin typeface="Centaur" panose="02030504050205020304" pitchFamily="18" charset="0"/>
              </a:rPr>
              <a:t>Die Größe und Bedeutung des Opfers, das die Majestät des Himmels gebracht hat, verstehen wir besser, wenn wir </a:t>
            </a:r>
            <a:br>
              <a:rPr lang="de-DE" sz="3200" b="1" dirty="0">
                <a:solidFill>
                  <a:srgbClr val="C8F8EF"/>
                </a:solidFill>
                <a:latin typeface="Centaur" panose="02030504050205020304" pitchFamily="18" charset="0"/>
              </a:rPr>
            </a:br>
            <a:r>
              <a:rPr lang="de-DE" sz="3200" b="1" dirty="0">
                <a:solidFill>
                  <a:srgbClr val="C8F8EF"/>
                </a:solidFill>
                <a:latin typeface="Centaur" panose="02030504050205020304" pitchFamily="18" charset="0"/>
              </a:rPr>
              <a:t>auf den gekreuzigten ERLÖSER blicken.</a:t>
            </a:r>
            <a:br>
              <a:rPr lang="de-DE" sz="3200" b="1" dirty="0">
                <a:solidFill>
                  <a:srgbClr val="C8F8EF"/>
                </a:solidFill>
                <a:latin typeface="Centaur" panose="02030504050205020304" pitchFamily="18" charset="0"/>
              </a:rPr>
            </a:br>
            <a:r>
              <a:rPr lang="de-DE" sz="3200" b="1" dirty="0">
                <a:solidFill>
                  <a:srgbClr val="C8F8EF"/>
                </a:solidFill>
                <a:latin typeface="Centaur" panose="02030504050205020304" pitchFamily="18" charset="0"/>
              </a:rPr>
              <a:t>Der ERLÖSUNGSPLAN </a:t>
            </a:r>
            <a:br>
              <a:rPr lang="de-DE" sz="3200" b="1" dirty="0">
                <a:solidFill>
                  <a:srgbClr val="C8F8EF"/>
                </a:solidFill>
                <a:latin typeface="Centaur" panose="02030504050205020304" pitchFamily="18" charset="0"/>
              </a:rPr>
            </a:br>
            <a:r>
              <a:rPr lang="de-DE" sz="3200" b="1" dirty="0">
                <a:solidFill>
                  <a:srgbClr val="C8F8EF"/>
                </a:solidFill>
                <a:latin typeface="Centaur" panose="02030504050205020304" pitchFamily="18" charset="0"/>
              </a:rPr>
              <a:t>wird vor unseren Augen verherrlicht </a:t>
            </a:r>
            <a:br>
              <a:rPr lang="de-DE" sz="3200" b="1" dirty="0">
                <a:solidFill>
                  <a:srgbClr val="C8F8EF"/>
                </a:solidFill>
                <a:latin typeface="Centaur" panose="02030504050205020304" pitchFamily="18" charset="0"/>
              </a:rPr>
            </a:br>
            <a:r>
              <a:rPr lang="de-DE" sz="3200" b="1" dirty="0">
                <a:solidFill>
                  <a:srgbClr val="C8F8EF"/>
                </a:solidFill>
                <a:latin typeface="Centaur" panose="02030504050205020304" pitchFamily="18" charset="0"/>
              </a:rPr>
              <a:t>und der Gedanke an Golgatha </a:t>
            </a:r>
            <a:br>
              <a:rPr lang="de-DE" sz="3200" b="1" dirty="0">
                <a:solidFill>
                  <a:srgbClr val="C8F8EF"/>
                </a:solidFill>
                <a:latin typeface="Centaur" panose="02030504050205020304" pitchFamily="18" charset="0"/>
              </a:rPr>
            </a:br>
            <a:r>
              <a:rPr lang="de-DE" sz="3200" b="1" dirty="0">
                <a:solidFill>
                  <a:srgbClr val="C8F8EF"/>
                </a:solidFill>
                <a:latin typeface="Centaur" panose="02030504050205020304" pitchFamily="18" charset="0"/>
              </a:rPr>
              <a:t>weckt lebendige und heilige Gefühle </a:t>
            </a:r>
            <a:br>
              <a:rPr lang="de-DE" sz="3200" b="1" dirty="0">
                <a:solidFill>
                  <a:srgbClr val="C8F8EF"/>
                </a:solidFill>
                <a:latin typeface="Centaur" panose="02030504050205020304" pitchFamily="18" charset="0"/>
              </a:rPr>
            </a:br>
            <a:r>
              <a:rPr lang="de-DE" sz="3200" b="1" dirty="0">
                <a:solidFill>
                  <a:srgbClr val="C8F8EF"/>
                </a:solidFill>
                <a:latin typeface="Centaur" panose="02030504050205020304" pitchFamily="18" charset="0"/>
              </a:rPr>
              <a:t>in unseren Herzen. </a:t>
            </a:r>
            <a:endParaRPr lang="en-US" sz="3200" b="1" noProof="0" dirty="0">
              <a:solidFill>
                <a:srgbClr val="C8F8EF"/>
              </a:solidFill>
              <a:latin typeface="Centaur" panose="02030504050205020304" pitchFamily="18" charset="0"/>
            </a:endParaRPr>
          </a:p>
        </p:txBody>
      </p:sp>
      <p:sp>
        <p:nvSpPr>
          <p:cNvPr id="4" name="CuadroTexto 3">
            <a:extLst>
              <a:ext uri="{FF2B5EF4-FFF2-40B4-BE49-F238E27FC236}">
                <a16:creationId xmlns:a16="http://schemas.microsoft.com/office/drawing/2014/main" id="{B370FBA7-1FC7-35CC-116F-E319079AA086}"/>
              </a:ext>
            </a:extLst>
          </p:cNvPr>
          <p:cNvSpPr txBox="1"/>
          <p:nvPr/>
        </p:nvSpPr>
        <p:spPr>
          <a:xfrm>
            <a:off x="3527207" y="6408609"/>
            <a:ext cx="7308989" cy="338554"/>
          </a:xfrm>
          <a:prstGeom prst="rect">
            <a:avLst/>
          </a:prstGeom>
          <a:noFill/>
        </p:spPr>
        <p:txBody>
          <a:bodyPr wrap="none" rtlCol="0">
            <a:spAutoFit/>
          </a:bodyPr>
          <a:lstStyle/>
          <a:p>
            <a:pPr algn="r"/>
            <a:r>
              <a:rPr lang="en-US" sz="1600" b="1" noProof="0" dirty="0"/>
              <a:t>E. G. White, </a:t>
            </a:r>
            <a:r>
              <a:rPr lang="en-US" sz="1600" b="1" dirty="0"/>
              <a:t>T</a:t>
            </a:r>
            <a:r>
              <a:rPr lang="en-US" sz="1600" b="1" noProof="0" dirty="0"/>
              <a:t>he Desire of Ages (Das </a:t>
            </a:r>
            <a:r>
              <a:rPr lang="en-US" sz="1600" b="1" noProof="0" dirty="0" err="1"/>
              <a:t>Sehnen</a:t>
            </a:r>
            <a:r>
              <a:rPr lang="en-US" sz="1600" b="1" noProof="0" dirty="0"/>
              <a:t> der </a:t>
            </a:r>
            <a:r>
              <a:rPr lang="en-US" sz="1600" b="1" noProof="0" dirty="0" err="1"/>
              <a:t>Zeitalter</a:t>
            </a:r>
            <a:r>
              <a:rPr lang="en-US" sz="1600" b="1" noProof="0" dirty="0"/>
              <a:t>), S. 661, (engl. Ausg.)</a:t>
            </a:r>
          </a:p>
        </p:txBody>
      </p:sp>
    </p:spTree>
    <p:extLst>
      <p:ext uri="{BB962C8B-B14F-4D97-AF65-F5344CB8AC3E}">
        <p14:creationId xmlns:p14="http://schemas.microsoft.com/office/powerpoint/2010/main" val="244720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0C9C7B6-86C5-9EC9-7E5C-64D73FF9C22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FAB4853-1F18-7592-18C5-1838A9356EB5}"/>
              </a:ext>
            </a:extLst>
          </p:cNvPr>
          <p:cNvSpPr txBox="1"/>
          <p:nvPr/>
        </p:nvSpPr>
        <p:spPr>
          <a:xfrm>
            <a:off x="2484120" y="232757"/>
            <a:ext cx="9707880" cy="2554545"/>
          </a:xfrm>
          <a:prstGeom prst="rect">
            <a:avLst/>
          </a:prstGeom>
          <a:noFill/>
        </p:spPr>
        <p:txBody>
          <a:bodyPr wrap="square">
            <a:spAutoFit/>
          </a:bodyPr>
          <a:lstStyle/>
          <a:p>
            <a:pPr algn="ctr">
              <a:spcBef>
                <a:spcPts val="600"/>
              </a:spcBef>
            </a:pPr>
            <a:r>
              <a:rPr lang="de-DE" sz="3200" b="1" dirty="0">
                <a:solidFill>
                  <a:schemeClr val="accent4">
                    <a:lumMod val="60000"/>
                    <a:lumOff val="40000"/>
                  </a:schemeClr>
                </a:solidFill>
                <a:latin typeface="Centaur" panose="02030504050205020304" pitchFamily="18" charset="0"/>
              </a:rPr>
              <a:t>Lobpreis für GOTT und das LAMM </a:t>
            </a:r>
            <a:br>
              <a:rPr lang="de-DE" sz="3200" b="1" dirty="0">
                <a:solidFill>
                  <a:schemeClr val="accent4">
                    <a:lumMod val="60000"/>
                    <a:lumOff val="40000"/>
                  </a:schemeClr>
                </a:solidFill>
                <a:latin typeface="Centaur" panose="02030504050205020304" pitchFamily="18" charset="0"/>
              </a:rPr>
            </a:br>
            <a:r>
              <a:rPr lang="de-DE" sz="3200" b="1" dirty="0">
                <a:solidFill>
                  <a:schemeClr val="accent4">
                    <a:lumMod val="60000"/>
                    <a:lumOff val="40000"/>
                  </a:schemeClr>
                </a:solidFill>
                <a:latin typeface="Centaur" panose="02030504050205020304" pitchFamily="18" charset="0"/>
              </a:rPr>
              <a:t>wird in unseren Herzen und auf unseren Lippen sein; </a:t>
            </a:r>
            <a:br>
              <a:rPr lang="de-DE" sz="3200" b="1" dirty="0">
                <a:solidFill>
                  <a:schemeClr val="accent4">
                    <a:lumMod val="60000"/>
                    <a:lumOff val="40000"/>
                  </a:schemeClr>
                </a:solidFill>
                <a:latin typeface="Centaur" panose="02030504050205020304" pitchFamily="18" charset="0"/>
              </a:rPr>
            </a:br>
            <a:r>
              <a:rPr lang="de-DE" sz="3200" b="1" dirty="0">
                <a:solidFill>
                  <a:schemeClr val="accent4">
                    <a:lumMod val="60000"/>
                    <a:lumOff val="40000"/>
                  </a:schemeClr>
                </a:solidFill>
                <a:latin typeface="Centaur" panose="02030504050205020304" pitchFamily="18" charset="0"/>
              </a:rPr>
              <a:t>denn Stolz und Selbstvergötterung können nicht </a:t>
            </a:r>
            <a:br>
              <a:rPr lang="de-DE" sz="3200" b="1" dirty="0">
                <a:solidFill>
                  <a:schemeClr val="accent4">
                    <a:lumMod val="60000"/>
                    <a:lumOff val="40000"/>
                  </a:schemeClr>
                </a:solidFill>
                <a:latin typeface="Centaur" panose="02030504050205020304" pitchFamily="18" charset="0"/>
              </a:rPr>
            </a:br>
            <a:r>
              <a:rPr lang="de-DE" sz="3200" b="1" dirty="0">
                <a:solidFill>
                  <a:schemeClr val="accent4">
                    <a:lumMod val="60000"/>
                    <a:lumOff val="40000"/>
                  </a:schemeClr>
                </a:solidFill>
                <a:latin typeface="Centaur" panose="02030504050205020304" pitchFamily="18" charset="0"/>
              </a:rPr>
              <a:t>in einer Seele gedeihen, </a:t>
            </a:r>
            <a:br>
              <a:rPr lang="de-DE" sz="3200" b="1" dirty="0">
                <a:solidFill>
                  <a:schemeClr val="accent4">
                    <a:lumMod val="60000"/>
                    <a:lumOff val="40000"/>
                  </a:schemeClr>
                </a:solidFill>
                <a:latin typeface="Centaur" panose="02030504050205020304" pitchFamily="18" charset="0"/>
              </a:rPr>
            </a:br>
            <a:r>
              <a:rPr lang="de-DE" sz="3200" b="1" dirty="0">
                <a:solidFill>
                  <a:schemeClr val="accent4">
                    <a:lumMod val="60000"/>
                    <a:lumOff val="40000"/>
                  </a:schemeClr>
                </a:solidFill>
                <a:latin typeface="Centaur" panose="02030504050205020304" pitchFamily="18" charset="0"/>
              </a:rPr>
              <a:t>welche die Szenen von Golgatha in frischer Erinnerung behält</a:t>
            </a:r>
            <a:r>
              <a:rPr lang="en-US" sz="3200" b="1" noProof="0" dirty="0">
                <a:solidFill>
                  <a:schemeClr val="accent4">
                    <a:lumMod val="60000"/>
                    <a:lumOff val="40000"/>
                  </a:schemeClr>
                </a:solidFill>
                <a:latin typeface="Centaur" panose="02030504050205020304" pitchFamily="18" charset="0"/>
              </a:rPr>
              <a:t>.”</a:t>
            </a:r>
          </a:p>
        </p:txBody>
      </p:sp>
      <p:sp>
        <p:nvSpPr>
          <p:cNvPr id="4" name="CuadroTexto 3">
            <a:extLst>
              <a:ext uri="{FF2B5EF4-FFF2-40B4-BE49-F238E27FC236}">
                <a16:creationId xmlns:a16="http://schemas.microsoft.com/office/drawing/2014/main" id="{00FEF756-A6EE-087E-11A6-B1D2B35598F1}"/>
              </a:ext>
            </a:extLst>
          </p:cNvPr>
          <p:cNvSpPr txBox="1"/>
          <p:nvPr/>
        </p:nvSpPr>
        <p:spPr>
          <a:xfrm rot="16200000">
            <a:off x="-2495234" y="2606526"/>
            <a:ext cx="5575244" cy="584775"/>
          </a:xfrm>
          <a:prstGeom prst="rect">
            <a:avLst/>
          </a:prstGeom>
          <a:noFill/>
        </p:spPr>
        <p:txBody>
          <a:bodyPr wrap="none" rtlCol="0">
            <a:spAutoFit/>
          </a:bodyPr>
          <a:lstStyle/>
          <a:p>
            <a:pPr algn="ctr"/>
            <a:r>
              <a:rPr lang="en-US" sz="1600" b="1" noProof="0" dirty="0">
                <a:solidFill>
                  <a:schemeClr val="accent4">
                    <a:lumMod val="60000"/>
                    <a:lumOff val="40000"/>
                  </a:schemeClr>
                </a:solidFill>
              </a:rPr>
              <a:t>E. G. White, </a:t>
            </a:r>
            <a:r>
              <a:rPr lang="en-US" sz="1600" b="1" dirty="0">
                <a:solidFill>
                  <a:schemeClr val="accent4">
                    <a:lumMod val="60000"/>
                    <a:lumOff val="40000"/>
                  </a:schemeClr>
                </a:solidFill>
              </a:rPr>
              <a:t>T</a:t>
            </a:r>
            <a:r>
              <a:rPr lang="en-US" sz="1600" b="1" noProof="0" dirty="0">
                <a:solidFill>
                  <a:schemeClr val="accent4">
                    <a:lumMod val="60000"/>
                    <a:lumOff val="40000"/>
                  </a:schemeClr>
                </a:solidFill>
              </a:rPr>
              <a:t>he Desire of Ages (Das </a:t>
            </a:r>
            <a:r>
              <a:rPr lang="en-US" sz="1600" b="1" noProof="0" dirty="0" err="1">
                <a:solidFill>
                  <a:schemeClr val="accent4">
                    <a:lumMod val="60000"/>
                    <a:lumOff val="40000"/>
                  </a:schemeClr>
                </a:solidFill>
              </a:rPr>
              <a:t>Sehnen</a:t>
            </a:r>
            <a:r>
              <a:rPr lang="en-US" sz="1600" b="1" noProof="0" dirty="0">
                <a:solidFill>
                  <a:schemeClr val="accent4">
                    <a:lumMod val="60000"/>
                    <a:lumOff val="40000"/>
                  </a:schemeClr>
                </a:solidFill>
              </a:rPr>
              <a:t> der </a:t>
            </a:r>
            <a:r>
              <a:rPr lang="en-US" sz="1600" b="1" noProof="0" dirty="0" err="1">
                <a:solidFill>
                  <a:schemeClr val="accent4">
                    <a:lumMod val="60000"/>
                    <a:lumOff val="40000"/>
                  </a:schemeClr>
                </a:solidFill>
              </a:rPr>
              <a:t>Zeitalter</a:t>
            </a:r>
            <a:r>
              <a:rPr lang="en-US" sz="1600" b="1" noProof="0" dirty="0">
                <a:solidFill>
                  <a:schemeClr val="accent4">
                    <a:lumMod val="60000"/>
                    <a:lumOff val="40000"/>
                  </a:schemeClr>
                </a:solidFill>
              </a:rPr>
              <a:t>), </a:t>
            </a:r>
            <a:br>
              <a:rPr lang="en-US" sz="1600" b="1" noProof="0" dirty="0">
                <a:solidFill>
                  <a:schemeClr val="accent4">
                    <a:lumMod val="60000"/>
                    <a:lumOff val="40000"/>
                  </a:schemeClr>
                </a:solidFill>
              </a:rPr>
            </a:br>
            <a:r>
              <a:rPr lang="en-US" sz="1600" b="1" noProof="0" dirty="0">
                <a:solidFill>
                  <a:schemeClr val="accent4">
                    <a:lumMod val="60000"/>
                    <a:lumOff val="40000"/>
                  </a:schemeClr>
                </a:solidFill>
              </a:rPr>
              <a:t>S. 661, (engl. Ausg.)</a:t>
            </a:r>
          </a:p>
        </p:txBody>
      </p:sp>
    </p:spTree>
    <p:extLst>
      <p:ext uri="{BB962C8B-B14F-4D97-AF65-F5344CB8AC3E}">
        <p14:creationId xmlns:p14="http://schemas.microsoft.com/office/powerpoint/2010/main" val="380833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B5CD6B5-EDC6-E8B7-A101-16AD70CB9B5A}"/>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A8B25D08-6D4C-4C88-A298-E923F9283EF9}"/>
              </a:ext>
            </a:extLst>
          </p:cNvPr>
          <p:cNvPicPr>
            <a:picLocks noChangeAspect="1"/>
          </p:cNvPicPr>
          <p:nvPr/>
        </p:nvPicPr>
        <p:blipFill>
          <a:blip r:embed="rId3"/>
          <a:stretch>
            <a:fillRect/>
          </a:stretch>
        </p:blipFill>
        <p:spPr>
          <a:xfrm>
            <a:off x="281593" y="310961"/>
            <a:ext cx="2856461" cy="4169776"/>
          </a:xfrm>
          <a:prstGeom prst="rect">
            <a:avLst/>
          </a:prstGeom>
          <a:effectLst>
            <a:softEdge rad="317500"/>
          </a:effectLst>
        </p:spPr>
      </p:pic>
      <p:sp>
        <p:nvSpPr>
          <p:cNvPr id="4" name="CuadroTexto 3">
            <a:extLst>
              <a:ext uri="{FF2B5EF4-FFF2-40B4-BE49-F238E27FC236}">
                <a16:creationId xmlns:a16="http://schemas.microsoft.com/office/drawing/2014/main" id="{A832E0D6-C990-75A0-98FB-A7C13965699C}"/>
              </a:ext>
            </a:extLst>
          </p:cNvPr>
          <p:cNvSpPr txBox="1"/>
          <p:nvPr/>
        </p:nvSpPr>
        <p:spPr>
          <a:xfrm>
            <a:off x="1981775" y="133522"/>
            <a:ext cx="7591425" cy="2677656"/>
          </a:xfrm>
          <a:prstGeom prst="rect">
            <a:avLst/>
          </a:prstGeom>
          <a:noFill/>
        </p:spPr>
        <p:txBody>
          <a:bodyPr wrap="square" rtlCol="0">
            <a:spAutoFit/>
          </a:bodyPr>
          <a:lstStyle/>
          <a:p>
            <a:pPr algn="ctr">
              <a:spcBef>
                <a:spcPts val="600"/>
              </a:spcBef>
            </a:pPr>
            <a:r>
              <a:rPr lang="de-DE" sz="2800" b="1" dirty="0">
                <a:solidFill>
                  <a:srgbClr val="F9B889"/>
                </a:solidFill>
              </a:rPr>
              <a:t>Nachdem er erklärt hat, </a:t>
            </a:r>
            <a:br>
              <a:rPr lang="de-DE" sz="2800" b="1" dirty="0">
                <a:solidFill>
                  <a:srgbClr val="F9B889"/>
                </a:solidFill>
              </a:rPr>
            </a:br>
            <a:r>
              <a:rPr lang="de-DE" sz="2800" b="1" dirty="0">
                <a:solidFill>
                  <a:srgbClr val="F9B889"/>
                </a:solidFill>
              </a:rPr>
              <a:t>dass das </a:t>
            </a:r>
            <a:r>
              <a:rPr lang="de-DE" sz="2800" b="1" dirty="0">
                <a:solidFill>
                  <a:schemeClr val="accent6">
                    <a:lumMod val="60000"/>
                    <a:lumOff val="40000"/>
                  </a:schemeClr>
                </a:solidFill>
              </a:rPr>
              <a:t>Kreuz CHRISTI </a:t>
            </a:r>
            <a:br>
              <a:rPr lang="de-DE" sz="2800" b="1" dirty="0">
                <a:solidFill>
                  <a:srgbClr val="F9B889"/>
                </a:solidFill>
              </a:rPr>
            </a:br>
            <a:r>
              <a:rPr lang="de-DE" sz="2800" b="1" dirty="0">
                <a:solidFill>
                  <a:srgbClr val="F9B889"/>
                </a:solidFill>
              </a:rPr>
              <a:t>Himmel und Erde </a:t>
            </a:r>
            <a:r>
              <a:rPr lang="de-DE" sz="2800" b="1" dirty="0">
                <a:solidFill>
                  <a:schemeClr val="accent6">
                    <a:lumMod val="60000"/>
                    <a:lumOff val="40000"/>
                  </a:schemeClr>
                </a:solidFill>
              </a:rPr>
              <a:t>versöhnt</a:t>
            </a:r>
            <a:r>
              <a:rPr lang="de-DE" sz="2800" b="1" dirty="0">
                <a:solidFill>
                  <a:srgbClr val="F9B889"/>
                </a:solidFill>
              </a:rPr>
              <a:t> habe (Kol. 1,20), </a:t>
            </a:r>
            <a:br>
              <a:rPr lang="de-DE" sz="2800" b="1" dirty="0">
                <a:solidFill>
                  <a:srgbClr val="F9B889"/>
                </a:solidFill>
              </a:rPr>
            </a:br>
            <a:r>
              <a:rPr lang="de-DE" sz="2800" b="1" dirty="0">
                <a:solidFill>
                  <a:srgbClr val="F9B889"/>
                </a:solidFill>
              </a:rPr>
              <a:t>erläutert Paulus uns </a:t>
            </a:r>
            <a:br>
              <a:rPr lang="de-DE" sz="2800" b="1" dirty="0">
                <a:solidFill>
                  <a:srgbClr val="F9B889"/>
                </a:solidFill>
              </a:rPr>
            </a:br>
            <a:r>
              <a:rPr lang="de-DE" sz="2800" b="1" dirty="0">
                <a:solidFill>
                  <a:srgbClr val="F9B889"/>
                </a:solidFill>
              </a:rPr>
              <a:t>die praktischen Auswirkungen dieser Versöhnung.</a:t>
            </a:r>
            <a:endParaRPr lang="en-US" sz="2800" b="1" noProof="0" dirty="0">
              <a:solidFill>
                <a:srgbClr val="F9B889"/>
              </a:solidFill>
            </a:endParaRPr>
          </a:p>
        </p:txBody>
      </p:sp>
      <p:sp>
        <p:nvSpPr>
          <p:cNvPr id="6" name="CuadroTexto 5">
            <a:extLst>
              <a:ext uri="{FF2B5EF4-FFF2-40B4-BE49-F238E27FC236}">
                <a16:creationId xmlns:a16="http://schemas.microsoft.com/office/drawing/2014/main" id="{3E253074-F8C2-A400-C4FB-283B6DFD5DD4}"/>
              </a:ext>
            </a:extLst>
          </p:cNvPr>
          <p:cNvSpPr txBox="1"/>
          <p:nvPr/>
        </p:nvSpPr>
        <p:spPr>
          <a:xfrm>
            <a:off x="1981775" y="3713839"/>
            <a:ext cx="8234607" cy="2246769"/>
          </a:xfrm>
          <a:prstGeom prst="rect">
            <a:avLst/>
          </a:prstGeom>
          <a:noFill/>
        </p:spPr>
        <p:txBody>
          <a:bodyPr wrap="square">
            <a:spAutoFit/>
          </a:bodyPr>
          <a:lstStyle/>
          <a:p>
            <a:pPr algn="ctr">
              <a:spcBef>
                <a:spcPts val="600"/>
              </a:spcBef>
            </a:pPr>
            <a:r>
              <a:rPr lang="de-DE" sz="2800" b="1" dirty="0">
                <a:solidFill>
                  <a:srgbClr val="F9B889"/>
                </a:solidFill>
              </a:rPr>
              <a:t>Wie hat uns das verändert? </a:t>
            </a:r>
            <a:br>
              <a:rPr lang="de-DE" sz="2800" b="1" dirty="0">
                <a:solidFill>
                  <a:srgbClr val="F9B889"/>
                </a:solidFill>
              </a:rPr>
            </a:br>
            <a:r>
              <a:rPr lang="de-DE" sz="2800" b="1" dirty="0">
                <a:solidFill>
                  <a:srgbClr val="F9B889"/>
                </a:solidFill>
              </a:rPr>
              <a:t>Wie konnte GOTT das alles voraussehen? </a:t>
            </a:r>
            <a:br>
              <a:rPr lang="de-DE" sz="2800" b="1" dirty="0">
                <a:solidFill>
                  <a:srgbClr val="F9B889"/>
                </a:solidFill>
              </a:rPr>
            </a:br>
            <a:r>
              <a:rPr lang="de-DE" sz="2800" b="1" dirty="0">
                <a:solidFill>
                  <a:srgbClr val="F9B889"/>
                </a:solidFill>
              </a:rPr>
              <a:t>Was können wir tun, um anderen zu helfen, </a:t>
            </a:r>
            <a:br>
              <a:rPr lang="de-DE" sz="2800" b="1" dirty="0">
                <a:solidFill>
                  <a:srgbClr val="F9B889"/>
                </a:solidFill>
              </a:rPr>
            </a:br>
            <a:r>
              <a:rPr lang="de-DE" sz="2800" b="1" dirty="0">
                <a:solidFill>
                  <a:srgbClr val="F9B889"/>
                </a:solidFill>
              </a:rPr>
              <a:t>an der Versöhnung teilzunehmen </a:t>
            </a:r>
            <a:br>
              <a:rPr lang="de-DE" sz="2800" b="1" dirty="0">
                <a:solidFill>
                  <a:srgbClr val="F9B889"/>
                </a:solidFill>
              </a:rPr>
            </a:br>
            <a:r>
              <a:rPr lang="de-DE" sz="2800" b="1" dirty="0">
                <a:solidFill>
                  <a:srgbClr val="F9B889"/>
                </a:solidFill>
              </a:rPr>
              <a:t>und Hoffnung zu gewinnen?</a:t>
            </a:r>
            <a:endParaRPr lang="en-US" sz="2800" b="1" noProof="0" dirty="0">
              <a:solidFill>
                <a:srgbClr val="F9B889"/>
              </a:solidFill>
            </a:endParaRPr>
          </a:p>
        </p:txBody>
      </p:sp>
      <p:pic>
        <p:nvPicPr>
          <p:cNvPr id="8" name="Grafik 7">
            <a:extLst>
              <a:ext uri="{FF2B5EF4-FFF2-40B4-BE49-F238E27FC236}">
                <a16:creationId xmlns:a16="http://schemas.microsoft.com/office/drawing/2014/main" id="{4725A4BB-7679-C972-9203-25CAFD3EDFB4}"/>
              </a:ext>
            </a:extLst>
          </p:cNvPr>
          <p:cNvPicPr>
            <a:picLocks noChangeAspect="1"/>
          </p:cNvPicPr>
          <p:nvPr/>
        </p:nvPicPr>
        <p:blipFill>
          <a:blip r:embed="rId4"/>
          <a:stretch>
            <a:fillRect/>
          </a:stretch>
        </p:blipFill>
        <p:spPr>
          <a:xfrm>
            <a:off x="9053948" y="438275"/>
            <a:ext cx="2989054" cy="3575305"/>
          </a:xfrm>
          <a:prstGeom prst="rect">
            <a:avLst/>
          </a:prstGeom>
          <a:effectLst>
            <a:softEdge rad="317500"/>
          </a:effectLst>
        </p:spPr>
      </p:pic>
    </p:spTree>
    <p:extLst>
      <p:ext uri="{BB962C8B-B14F-4D97-AF65-F5344CB8AC3E}">
        <p14:creationId xmlns:p14="http://schemas.microsoft.com/office/powerpoint/2010/main" val="284102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8000"/>
            <a:lum/>
            <a:extLst>
              <a:ext uri="{BEBA8EAE-BF5A-486C-A8C5-ECC9F3942E4B}">
                <a14:imgProps xmlns:a14="http://schemas.microsoft.com/office/drawing/2010/main">
                  <a14:imgLayer r:embed="rId3">
                    <a14:imgEffect>
                      <a14:colorTemperature colorTemp="10026"/>
                    </a14:imgEffect>
                    <a14:imgEffect>
                      <a14:saturation sat="219000"/>
                    </a14:imgEffect>
                  </a14:imgLayer>
                </a14:imgProps>
              </a:ex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89E09F6-2030-2C45-4A9A-6C35BB18B90F}"/>
            </a:ext>
          </a:extLst>
        </p:cNvPr>
        <p:cNvGrpSpPr/>
        <p:nvPr/>
      </p:nvGrpSpPr>
      <p:grpSpPr>
        <a:xfrm>
          <a:off x="0" y="0"/>
          <a:ext cx="0" cy="0"/>
          <a:chOff x="0" y="0"/>
          <a:chExt cx="0" cy="0"/>
        </a:xfrm>
      </p:grpSpPr>
      <p:pic>
        <p:nvPicPr>
          <p:cNvPr id="8" name="Grafik 7" descr="Ein Bild, das Menschliches Gesicht, Mann, Person, Kleidung enthält.&#10;&#10;KI-generierte Inhalte können fehlerhaft sein.">
            <a:extLst>
              <a:ext uri="{FF2B5EF4-FFF2-40B4-BE49-F238E27FC236}">
                <a16:creationId xmlns:a16="http://schemas.microsoft.com/office/drawing/2014/main" id="{78736D99-2BF5-C935-4E7C-6D37918F583B}"/>
              </a:ext>
            </a:extLst>
          </p:cNvPr>
          <p:cNvPicPr>
            <a:picLocks noChangeAspect="1"/>
          </p:cNvPicPr>
          <p:nvPr/>
        </p:nvPicPr>
        <p:blipFill>
          <a:blip r:embed="rId4"/>
          <a:stretch>
            <a:fillRect/>
          </a:stretch>
        </p:blipFill>
        <p:spPr>
          <a:xfrm>
            <a:off x="9888297" y="-130627"/>
            <a:ext cx="2285143" cy="3729981"/>
          </a:xfrm>
          <a:prstGeom prst="rect">
            <a:avLst/>
          </a:prstGeom>
        </p:spPr>
      </p:pic>
      <p:graphicFrame>
        <p:nvGraphicFramePr>
          <p:cNvPr id="3" name="Diagrama 2">
            <a:extLst>
              <a:ext uri="{FF2B5EF4-FFF2-40B4-BE49-F238E27FC236}">
                <a16:creationId xmlns:a16="http://schemas.microsoft.com/office/drawing/2014/main" id="{749DC849-9B2A-8F93-0BC7-A3629952F6DC}"/>
              </a:ext>
            </a:extLst>
          </p:cNvPr>
          <p:cNvGraphicFramePr/>
          <p:nvPr>
            <p:extLst>
              <p:ext uri="{D42A27DB-BD31-4B8C-83A1-F6EECF244321}">
                <p14:modId xmlns:p14="http://schemas.microsoft.com/office/powerpoint/2010/main" val="1711063448"/>
              </p:ext>
            </p:extLst>
          </p:nvPr>
        </p:nvGraphicFramePr>
        <p:xfrm>
          <a:off x="0" y="1154648"/>
          <a:ext cx="11058525" cy="40934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echteck 9">
            <a:extLst>
              <a:ext uri="{FF2B5EF4-FFF2-40B4-BE49-F238E27FC236}">
                <a16:creationId xmlns:a16="http://schemas.microsoft.com/office/drawing/2014/main" id="{283AF8CD-C49E-B590-24B7-8E6ACE5CB990}"/>
              </a:ext>
            </a:extLst>
          </p:cNvPr>
          <p:cNvSpPr/>
          <p:nvPr/>
        </p:nvSpPr>
        <p:spPr>
          <a:xfrm>
            <a:off x="3399825" y="-93614"/>
            <a:ext cx="3099032" cy="110799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6600" b="1" i="1" spc="300" dirty="0">
                <a:ln>
                  <a:solidFill>
                    <a:schemeClr val="accent3">
                      <a:lumMod val="50000"/>
                    </a:schemeClr>
                  </a:solidFill>
                </a:ln>
                <a:blipFill>
                  <a:blip r:embed="rId10"/>
                  <a:stretch>
                    <a:fillRect/>
                  </a:stretch>
                </a:blipFill>
                <a:effectLst>
                  <a:glow rad="127000">
                    <a:schemeClr val="bg1"/>
                  </a:glow>
                  <a:outerShdw blurRad="38100" dist="38100" dir="2700000" algn="tl">
                    <a:srgbClr val="000000">
                      <a:alpha val="43137"/>
                    </a:srgbClr>
                  </a:outerShdw>
                </a:effectLst>
                <a:latin typeface="Candara" panose="020E0502030303020204" pitchFamily="34" charset="0"/>
              </a:rPr>
              <a:t>Ü B E R</a:t>
            </a:r>
            <a:endParaRPr lang="de-DE" sz="6600" b="1" i="1" cap="none" spc="300" dirty="0">
              <a:ln>
                <a:solidFill>
                  <a:schemeClr val="accent3">
                    <a:lumMod val="50000"/>
                  </a:schemeClr>
                </a:solidFill>
              </a:ln>
              <a:blipFill>
                <a:blip r:embed="rId10"/>
                <a:stretch>
                  <a:fillRect/>
                </a:stretch>
              </a:blipFill>
              <a:effectLst>
                <a:glow rad="127000">
                  <a:schemeClr val="bg1"/>
                </a:glow>
                <a:outerShdw blurRad="38100" dist="38100" dir="2700000" algn="tl">
                  <a:srgbClr val="000000">
                    <a:alpha val="43137"/>
                  </a:srgbClr>
                </a:outerShdw>
              </a:effectLst>
              <a:latin typeface="Candara" panose="020E0502030303020204" pitchFamily="34" charset="0"/>
            </a:endParaRPr>
          </a:p>
        </p:txBody>
      </p:sp>
      <p:sp>
        <p:nvSpPr>
          <p:cNvPr id="12" name="Rechteck 11">
            <a:extLst>
              <a:ext uri="{FF2B5EF4-FFF2-40B4-BE49-F238E27FC236}">
                <a16:creationId xmlns:a16="http://schemas.microsoft.com/office/drawing/2014/main" id="{A6F64332-4CFF-8C01-1440-BEB25EEB3F49}"/>
              </a:ext>
            </a:extLst>
          </p:cNvPr>
          <p:cNvSpPr/>
          <p:nvPr/>
        </p:nvSpPr>
        <p:spPr>
          <a:xfrm>
            <a:off x="6362700" y="231318"/>
            <a:ext cx="3077430"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5400" b="1" i="1" spc="300" dirty="0">
                <a:ln>
                  <a:solidFill>
                    <a:schemeClr val="accent3">
                      <a:lumMod val="50000"/>
                    </a:schemeClr>
                  </a:solidFill>
                </a:ln>
                <a:blipFill>
                  <a:blip r:embed="rId10"/>
                  <a:stretch>
                    <a:fillRect/>
                  </a:stretch>
                </a:blipFill>
                <a:effectLst>
                  <a:glow rad="127000">
                    <a:schemeClr val="bg1"/>
                  </a:glow>
                  <a:outerShdw blurRad="38100" dist="38100" dir="2700000" algn="tl">
                    <a:srgbClr val="000000">
                      <a:alpha val="43137"/>
                    </a:srgbClr>
                  </a:outerShdw>
                </a:effectLst>
                <a:latin typeface="Candara" panose="020E0502030303020204" pitchFamily="34" charset="0"/>
              </a:rPr>
              <a:t>b l i c k</a:t>
            </a:r>
          </a:p>
        </p:txBody>
      </p:sp>
      <p:sp>
        <p:nvSpPr>
          <p:cNvPr id="13" name="Scrollen: horizontal 12">
            <a:extLst>
              <a:ext uri="{FF2B5EF4-FFF2-40B4-BE49-F238E27FC236}">
                <a16:creationId xmlns:a16="http://schemas.microsoft.com/office/drawing/2014/main" id="{F9C761F6-1594-4D95-CAB1-4338FC632BF2}"/>
              </a:ext>
            </a:extLst>
          </p:cNvPr>
          <p:cNvSpPr/>
          <p:nvPr/>
        </p:nvSpPr>
        <p:spPr>
          <a:xfrm>
            <a:off x="0" y="5286339"/>
            <a:ext cx="2006600" cy="1539112"/>
          </a:xfrm>
          <a:prstGeom prst="horizontalScroll">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So, </a:t>
            </a:r>
            <a:r>
              <a:rPr lang="de-DE" sz="1600" b="1" i="1" dirty="0">
                <a:solidFill>
                  <a:srgbClr val="6C0401"/>
                </a:solidFill>
              </a:rPr>
              <a:t>22. Feb ‘26</a:t>
            </a:r>
            <a:r>
              <a:rPr lang="de-DE" sz="2000" b="1" i="1" dirty="0">
                <a:solidFill>
                  <a:srgbClr val="6C0401"/>
                </a:solidFill>
              </a:rPr>
              <a:t>  - Von bösen Taten befreit</a:t>
            </a:r>
          </a:p>
        </p:txBody>
      </p:sp>
      <p:sp>
        <p:nvSpPr>
          <p:cNvPr id="14" name="Scrollen: horizontal 13">
            <a:extLst>
              <a:ext uri="{FF2B5EF4-FFF2-40B4-BE49-F238E27FC236}">
                <a16:creationId xmlns:a16="http://schemas.microsoft.com/office/drawing/2014/main" id="{A4363601-50BC-8117-FA08-0C72641A4F95}"/>
              </a:ext>
            </a:extLst>
          </p:cNvPr>
          <p:cNvSpPr/>
          <p:nvPr/>
        </p:nvSpPr>
        <p:spPr>
          <a:xfrm>
            <a:off x="2108200" y="5248075"/>
            <a:ext cx="2159000" cy="1609925"/>
          </a:xfrm>
          <a:prstGeom prst="horizontalScroll">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Mo, </a:t>
            </a:r>
            <a:r>
              <a:rPr lang="de-DE" sz="1600" b="1" i="1" dirty="0">
                <a:solidFill>
                  <a:srgbClr val="6C0401"/>
                </a:solidFill>
              </a:rPr>
              <a:t>23. Feb ‘26</a:t>
            </a:r>
            <a:r>
              <a:rPr lang="de-DE" sz="1200" b="1" i="1" dirty="0">
                <a:solidFill>
                  <a:srgbClr val="6C0401"/>
                </a:solidFill>
              </a:rPr>
              <a:t>  </a:t>
            </a:r>
            <a:r>
              <a:rPr lang="de-DE" sz="2000" b="1" i="1" dirty="0">
                <a:solidFill>
                  <a:srgbClr val="6C0401"/>
                </a:solidFill>
              </a:rPr>
              <a:t>- Wenn ihr </a:t>
            </a:r>
            <a:br>
              <a:rPr lang="de-DE" sz="2000" b="1" i="1" dirty="0">
                <a:solidFill>
                  <a:srgbClr val="6C0401"/>
                </a:solidFill>
              </a:rPr>
            </a:br>
            <a:r>
              <a:rPr lang="de-DE" sz="2000" b="1" i="1" dirty="0">
                <a:solidFill>
                  <a:srgbClr val="6C0401"/>
                </a:solidFill>
              </a:rPr>
              <a:t>im Glauben bleibt</a:t>
            </a:r>
          </a:p>
        </p:txBody>
      </p:sp>
      <p:sp>
        <p:nvSpPr>
          <p:cNvPr id="15" name="Scrollen: horizontal 14">
            <a:extLst>
              <a:ext uri="{FF2B5EF4-FFF2-40B4-BE49-F238E27FC236}">
                <a16:creationId xmlns:a16="http://schemas.microsoft.com/office/drawing/2014/main" id="{52AE31CE-7DEA-B65A-7583-6E1B6E80ACCB}"/>
              </a:ext>
            </a:extLst>
          </p:cNvPr>
          <p:cNvSpPr/>
          <p:nvPr/>
        </p:nvSpPr>
        <p:spPr>
          <a:xfrm>
            <a:off x="4356100" y="5286339"/>
            <a:ext cx="2006600" cy="1539112"/>
          </a:xfrm>
          <a:prstGeom prst="horizontalScroll">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Di, </a:t>
            </a:r>
            <a:r>
              <a:rPr lang="de-DE" sz="1600" b="1" i="1" dirty="0">
                <a:solidFill>
                  <a:srgbClr val="6C0401"/>
                </a:solidFill>
              </a:rPr>
              <a:t>24. Feb ‘26 </a:t>
            </a:r>
            <a:r>
              <a:rPr lang="de-DE" sz="2000" b="1" i="1" dirty="0">
                <a:solidFill>
                  <a:srgbClr val="6C0401"/>
                </a:solidFill>
              </a:rPr>
              <a:t> - GOTTES ewiger Plan</a:t>
            </a:r>
          </a:p>
        </p:txBody>
      </p:sp>
      <p:sp>
        <p:nvSpPr>
          <p:cNvPr id="16" name="Scrollen: horizontal 15">
            <a:extLst>
              <a:ext uri="{FF2B5EF4-FFF2-40B4-BE49-F238E27FC236}">
                <a16:creationId xmlns:a16="http://schemas.microsoft.com/office/drawing/2014/main" id="{22F08D76-2C77-E37F-647A-A48D85B763EC}"/>
              </a:ext>
            </a:extLst>
          </p:cNvPr>
          <p:cNvSpPr/>
          <p:nvPr/>
        </p:nvSpPr>
        <p:spPr>
          <a:xfrm>
            <a:off x="6451600" y="5286339"/>
            <a:ext cx="2006600" cy="1539112"/>
          </a:xfrm>
          <a:prstGeom prst="horizontalScroll">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Mi, </a:t>
            </a:r>
            <a:r>
              <a:rPr lang="de-DE" sz="1600" b="1" i="1" dirty="0">
                <a:solidFill>
                  <a:srgbClr val="6C0401"/>
                </a:solidFill>
              </a:rPr>
              <a:t>25. Feb ‘26 </a:t>
            </a:r>
            <a:r>
              <a:rPr lang="de-DE" sz="2000" b="1" i="1" dirty="0">
                <a:solidFill>
                  <a:srgbClr val="6C0401"/>
                </a:solidFill>
              </a:rPr>
              <a:t> - GOTTES Geheimnis offenbart</a:t>
            </a:r>
          </a:p>
        </p:txBody>
      </p:sp>
      <p:sp>
        <p:nvSpPr>
          <p:cNvPr id="17" name="Scrollen: horizontal 16">
            <a:extLst>
              <a:ext uri="{FF2B5EF4-FFF2-40B4-BE49-F238E27FC236}">
                <a16:creationId xmlns:a16="http://schemas.microsoft.com/office/drawing/2014/main" id="{8CA1208E-907A-597D-BB52-EA125C7A6311}"/>
              </a:ext>
            </a:extLst>
          </p:cNvPr>
          <p:cNvSpPr/>
          <p:nvPr/>
        </p:nvSpPr>
        <p:spPr>
          <a:xfrm>
            <a:off x="8699499" y="5286339"/>
            <a:ext cx="2359025" cy="1539112"/>
          </a:xfrm>
          <a:prstGeom prst="horizontalScroll">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Do, 26. Feb ‘26  - Die Kraft des EVANGELIUMS</a:t>
            </a:r>
          </a:p>
        </p:txBody>
      </p:sp>
    </p:spTree>
    <p:extLst>
      <p:ext uri="{BB962C8B-B14F-4D97-AF65-F5344CB8AC3E}">
        <p14:creationId xmlns:p14="http://schemas.microsoft.com/office/powerpoint/2010/main" val="86550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graphicEl>
                                              <a:dgm id="{F1AE2792-B86C-492A-B119-4995087A5971}"/>
                                            </p:graphicEl>
                                          </p:spTgt>
                                        </p:tgtEl>
                                        <p:attrNameLst>
                                          <p:attrName>style.visibility</p:attrName>
                                        </p:attrNameLst>
                                      </p:cBhvr>
                                      <p:to>
                                        <p:strVal val="visible"/>
                                      </p:to>
                                    </p:set>
                                    <p:anim calcmode="lin" valueType="num">
                                      <p:cBhvr>
                                        <p:cTn id="22" dur="500" fill="hold"/>
                                        <p:tgtEl>
                                          <p:spTgt spid="3">
                                            <p:graphicEl>
                                              <a:dgm id="{F1AE2792-B86C-492A-B119-4995087A5971}"/>
                                            </p:graphicEl>
                                          </p:spTgt>
                                        </p:tgtEl>
                                        <p:attrNameLst>
                                          <p:attrName>ppt_w</p:attrName>
                                        </p:attrNameLst>
                                      </p:cBhvr>
                                      <p:tavLst>
                                        <p:tav tm="0">
                                          <p:val>
                                            <p:fltVal val="0"/>
                                          </p:val>
                                        </p:tav>
                                        <p:tav tm="100000">
                                          <p:val>
                                            <p:strVal val="#ppt_w"/>
                                          </p:val>
                                        </p:tav>
                                      </p:tavLst>
                                    </p:anim>
                                    <p:anim calcmode="lin" valueType="num">
                                      <p:cBhvr>
                                        <p:cTn id="23" dur="500" fill="hold"/>
                                        <p:tgtEl>
                                          <p:spTgt spid="3">
                                            <p:graphicEl>
                                              <a:dgm id="{F1AE2792-B86C-492A-B119-4995087A5971}"/>
                                            </p:graphicEl>
                                          </p:spTgt>
                                        </p:tgtEl>
                                        <p:attrNameLst>
                                          <p:attrName>ppt_h</p:attrName>
                                        </p:attrNameLst>
                                      </p:cBhvr>
                                      <p:tavLst>
                                        <p:tav tm="0">
                                          <p:val>
                                            <p:fltVal val="0"/>
                                          </p:val>
                                        </p:tav>
                                        <p:tav tm="100000">
                                          <p:val>
                                            <p:strVal val="#ppt_h"/>
                                          </p:val>
                                        </p:tav>
                                      </p:tavLst>
                                    </p:anim>
                                    <p:animEffect transition="in" filter="fade">
                                      <p:cBhvr>
                                        <p:cTn id="24" dur="500"/>
                                        <p:tgtEl>
                                          <p:spTgt spid="3">
                                            <p:graphicEl>
                                              <a:dgm id="{F1AE2792-B86C-492A-B119-4995087A5971}"/>
                                            </p:graphic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graphicEl>
                                              <a:dgm id="{6773E139-EB40-49F9-9622-632285220E8D}"/>
                                            </p:graphicEl>
                                          </p:spTgt>
                                        </p:tgtEl>
                                        <p:attrNameLst>
                                          <p:attrName>style.visibility</p:attrName>
                                        </p:attrNameLst>
                                      </p:cBhvr>
                                      <p:to>
                                        <p:strVal val="visible"/>
                                      </p:to>
                                    </p:set>
                                    <p:anim calcmode="lin" valueType="num">
                                      <p:cBhvr>
                                        <p:cTn id="27" dur="500" fill="hold"/>
                                        <p:tgtEl>
                                          <p:spTgt spid="3">
                                            <p:graphicEl>
                                              <a:dgm id="{6773E139-EB40-49F9-9622-632285220E8D}"/>
                                            </p:graphicEl>
                                          </p:spTgt>
                                        </p:tgtEl>
                                        <p:attrNameLst>
                                          <p:attrName>ppt_w</p:attrName>
                                        </p:attrNameLst>
                                      </p:cBhvr>
                                      <p:tavLst>
                                        <p:tav tm="0">
                                          <p:val>
                                            <p:fltVal val="0"/>
                                          </p:val>
                                        </p:tav>
                                        <p:tav tm="100000">
                                          <p:val>
                                            <p:strVal val="#ppt_w"/>
                                          </p:val>
                                        </p:tav>
                                      </p:tavLst>
                                    </p:anim>
                                    <p:anim calcmode="lin" valueType="num">
                                      <p:cBhvr>
                                        <p:cTn id="28" dur="500" fill="hold"/>
                                        <p:tgtEl>
                                          <p:spTgt spid="3">
                                            <p:graphicEl>
                                              <a:dgm id="{6773E139-EB40-49F9-9622-632285220E8D}"/>
                                            </p:graphicEl>
                                          </p:spTgt>
                                        </p:tgtEl>
                                        <p:attrNameLst>
                                          <p:attrName>ppt_h</p:attrName>
                                        </p:attrNameLst>
                                      </p:cBhvr>
                                      <p:tavLst>
                                        <p:tav tm="0">
                                          <p:val>
                                            <p:fltVal val="0"/>
                                          </p:val>
                                        </p:tav>
                                        <p:tav tm="100000">
                                          <p:val>
                                            <p:strVal val="#ppt_h"/>
                                          </p:val>
                                        </p:tav>
                                      </p:tavLst>
                                    </p:anim>
                                    <p:animEffect transition="in" filter="fade">
                                      <p:cBhvr>
                                        <p:cTn id="29" dur="500"/>
                                        <p:tgtEl>
                                          <p:spTgt spid="3">
                                            <p:graphicEl>
                                              <a:dgm id="{6773E139-EB40-49F9-9622-632285220E8D}"/>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3">
                                            <p:graphicEl>
                                              <a:dgm id="{FB9A3213-577D-41A5-BEC7-4326E822B0E3}"/>
                                            </p:graphicEl>
                                          </p:spTgt>
                                        </p:tgtEl>
                                        <p:attrNameLst>
                                          <p:attrName>style.visibility</p:attrName>
                                        </p:attrNameLst>
                                      </p:cBhvr>
                                      <p:to>
                                        <p:strVal val="visible"/>
                                      </p:to>
                                    </p:set>
                                    <p:animEffect transition="in" filter="fade">
                                      <p:cBhvr>
                                        <p:cTn id="34" dur="1000"/>
                                        <p:tgtEl>
                                          <p:spTgt spid="3">
                                            <p:graphicEl>
                                              <a:dgm id="{FB9A3213-577D-41A5-BEC7-4326E822B0E3}"/>
                                            </p:graphicEl>
                                          </p:spTgt>
                                        </p:tgtEl>
                                      </p:cBhvr>
                                    </p:animEffect>
                                    <p:anim calcmode="lin" valueType="num">
                                      <p:cBhvr>
                                        <p:cTn id="35" dur="1000" fill="hold"/>
                                        <p:tgtEl>
                                          <p:spTgt spid="3">
                                            <p:graphicEl>
                                              <a:dgm id="{FB9A3213-577D-41A5-BEC7-4326E822B0E3}"/>
                                            </p:graphicEl>
                                          </p:spTgt>
                                        </p:tgtEl>
                                        <p:attrNameLst>
                                          <p:attrName>ppt_x</p:attrName>
                                        </p:attrNameLst>
                                      </p:cBhvr>
                                      <p:tavLst>
                                        <p:tav tm="0">
                                          <p:val>
                                            <p:strVal val="#ppt_x"/>
                                          </p:val>
                                        </p:tav>
                                        <p:tav tm="100000">
                                          <p:val>
                                            <p:strVal val="#ppt_x"/>
                                          </p:val>
                                        </p:tav>
                                      </p:tavLst>
                                    </p:anim>
                                    <p:anim calcmode="lin" valueType="num">
                                      <p:cBhvr>
                                        <p:cTn id="36" dur="1000" fill="hold"/>
                                        <p:tgtEl>
                                          <p:spTgt spid="3">
                                            <p:graphicEl>
                                              <a:dgm id="{FB9A3213-577D-41A5-BEC7-4326E822B0E3}"/>
                                            </p:graphic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3">
                                            <p:graphicEl>
                                              <a:dgm id="{1DE0F321-ED5A-41AF-A879-9B818B220EC8}"/>
                                            </p:graphicEl>
                                          </p:spTgt>
                                        </p:tgtEl>
                                        <p:attrNameLst>
                                          <p:attrName>style.visibility</p:attrName>
                                        </p:attrNameLst>
                                      </p:cBhvr>
                                      <p:to>
                                        <p:strVal val="visible"/>
                                      </p:to>
                                    </p:set>
                                    <p:animEffect transition="in" filter="fade">
                                      <p:cBhvr>
                                        <p:cTn id="39" dur="1000"/>
                                        <p:tgtEl>
                                          <p:spTgt spid="3">
                                            <p:graphicEl>
                                              <a:dgm id="{1DE0F321-ED5A-41AF-A879-9B818B220EC8}"/>
                                            </p:graphicEl>
                                          </p:spTgt>
                                        </p:tgtEl>
                                      </p:cBhvr>
                                    </p:animEffect>
                                    <p:anim calcmode="lin" valueType="num">
                                      <p:cBhvr>
                                        <p:cTn id="40" dur="1000" fill="hold"/>
                                        <p:tgtEl>
                                          <p:spTgt spid="3">
                                            <p:graphicEl>
                                              <a:dgm id="{1DE0F321-ED5A-41AF-A879-9B818B220EC8}"/>
                                            </p:graphicEl>
                                          </p:spTgt>
                                        </p:tgtEl>
                                        <p:attrNameLst>
                                          <p:attrName>ppt_x</p:attrName>
                                        </p:attrNameLst>
                                      </p:cBhvr>
                                      <p:tavLst>
                                        <p:tav tm="0">
                                          <p:val>
                                            <p:strVal val="#ppt_x"/>
                                          </p:val>
                                        </p:tav>
                                        <p:tav tm="100000">
                                          <p:val>
                                            <p:strVal val="#ppt_x"/>
                                          </p:val>
                                        </p:tav>
                                      </p:tavLst>
                                    </p:anim>
                                    <p:anim calcmode="lin" valueType="num">
                                      <p:cBhvr>
                                        <p:cTn id="41" dur="1000" fill="hold"/>
                                        <p:tgtEl>
                                          <p:spTgt spid="3">
                                            <p:graphicEl>
                                              <a:dgm id="{1DE0F321-ED5A-41AF-A879-9B818B220EC8}"/>
                                            </p:graphic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3">
                                            <p:graphicEl>
                                              <a:dgm id="{5F8CE53B-4930-4F2C-BA86-5FE3FB31B4CA}"/>
                                            </p:graphicEl>
                                          </p:spTgt>
                                        </p:tgtEl>
                                        <p:attrNameLst>
                                          <p:attrName>style.visibility</p:attrName>
                                        </p:attrNameLst>
                                      </p:cBhvr>
                                      <p:to>
                                        <p:strVal val="visible"/>
                                      </p:to>
                                    </p:set>
                                    <p:animEffect transition="in" filter="fade">
                                      <p:cBhvr>
                                        <p:cTn id="44" dur="1000"/>
                                        <p:tgtEl>
                                          <p:spTgt spid="3">
                                            <p:graphicEl>
                                              <a:dgm id="{5F8CE53B-4930-4F2C-BA86-5FE3FB31B4CA}"/>
                                            </p:graphicEl>
                                          </p:spTgt>
                                        </p:tgtEl>
                                      </p:cBhvr>
                                    </p:animEffect>
                                    <p:anim calcmode="lin" valueType="num">
                                      <p:cBhvr>
                                        <p:cTn id="45" dur="1000" fill="hold"/>
                                        <p:tgtEl>
                                          <p:spTgt spid="3">
                                            <p:graphicEl>
                                              <a:dgm id="{5F8CE53B-4930-4F2C-BA86-5FE3FB31B4CA}"/>
                                            </p:graphicEl>
                                          </p:spTgt>
                                        </p:tgtEl>
                                        <p:attrNameLst>
                                          <p:attrName>ppt_x</p:attrName>
                                        </p:attrNameLst>
                                      </p:cBhvr>
                                      <p:tavLst>
                                        <p:tav tm="0">
                                          <p:val>
                                            <p:strVal val="#ppt_x"/>
                                          </p:val>
                                        </p:tav>
                                        <p:tav tm="100000">
                                          <p:val>
                                            <p:strVal val="#ppt_x"/>
                                          </p:val>
                                        </p:tav>
                                      </p:tavLst>
                                    </p:anim>
                                    <p:anim calcmode="lin" valueType="num">
                                      <p:cBhvr>
                                        <p:cTn id="46" dur="1000" fill="hold"/>
                                        <p:tgtEl>
                                          <p:spTgt spid="3">
                                            <p:graphicEl>
                                              <a:dgm id="{5F8CE53B-4930-4F2C-BA86-5FE3FB31B4CA}"/>
                                            </p:graphic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3">
                                            <p:graphicEl>
                                              <a:dgm id="{AF57B7B1-BF62-4559-8623-1FC2CA395D07}"/>
                                            </p:graphicEl>
                                          </p:spTgt>
                                        </p:tgtEl>
                                        <p:attrNameLst>
                                          <p:attrName>style.visibility</p:attrName>
                                        </p:attrNameLst>
                                      </p:cBhvr>
                                      <p:to>
                                        <p:strVal val="visible"/>
                                      </p:to>
                                    </p:set>
                                    <p:animEffect transition="in" filter="fade">
                                      <p:cBhvr>
                                        <p:cTn id="51" dur="1000"/>
                                        <p:tgtEl>
                                          <p:spTgt spid="3">
                                            <p:graphicEl>
                                              <a:dgm id="{AF57B7B1-BF62-4559-8623-1FC2CA395D07}"/>
                                            </p:graphicEl>
                                          </p:spTgt>
                                        </p:tgtEl>
                                      </p:cBhvr>
                                    </p:animEffect>
                                    <p:anim calcmode="lin" valueType="num">
                                      <p:cBhvr>
                                        <p:cTn id="52" dur="1000" fill="hold"/>
                                        <p:tgtEl>
                                          <p:spTgt spid="3">
                                            <p:graphicEl>
                                              <a:dgm id="{AF57B7B1-BF62-4559-8623-1FC2CA395D07}"/>
                                            </p:graphicEl>
                                          </p:spTgt>
                                        </p:tgtEl>
                                        <p:attrNameLst>
                                          <p:attrName>ppt_x</p:attrName>
                                        </p:attrNameLst>
                                      </p:cBhvr>
                                      <p:tavLst>
                                        <p:tav tm="0">
                                          <p:val>
                                            <p:strVal val="#ppt_x"/>
                                          </p:val>
                                        </p:tav>
                                        <p:tav tm="100000">
                                          <p:val>
                                            <p:strVal val="#ppt_x"/>
                                          </p:val>
                                        </p:tav>
                                      </p:tavLst>
                                    </p:anim>
                                    <p:anim calcmode="lin" valueType="num">
                                      <p:cBhvr>
                                        <p:cTn id="53" dur="1000" fill="hold"/>
                                        <p:tgtEl>
                                          <p:spTgt spid="3">
                                            <p:graphicEl>
                                              <a:dgm id="{AF57B7B1-BF62-4559-8623-1FC2CA395D07}"/>
                                            </p:graphicEl>
                                          </p:spTgt>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3">
                                            <p:graphicEl>
                                              <a:dgm id="{702217B5-9891-4E57-986B-E40E5930A3B1}"/>
                                            </p:graphicEl>
                                          </p:spTgt>
                                        </p:tgtEl>
                                        <p:attrNameLst>
                                          <p:attrName>style.visibility</p:attrName>
                                        </p:attrNameLst>
                                      </p:cBhvr>
                                      <p:to>
                                        <p:strVal val="visible"/>
                                      </p:to>
                                    </p:set>
                                    <p:animEffect transition="in" filter="fade">
                                      <p:cBhvr>
                                        <p:cTn id="56" dur="1000"/>
                                        <p:tgtEl>
                                          <p:spTgt spid="3">
                                            <p:graphicEl>
                                              <a:dgm id="{702217B5-9891-4E57-986B-E40E5930A3B1}"/>
                                            </p:graphicEl>
                                          </p:spTgt>
                                        </p:tgtEl>
                                      </p:cBhvr>
                                    </p:animEffect>
                                    <p:anim calcmode="lin" valueType="num">
                                      <p:cBhvr>
                                        <p:cTn id="57" dur="1000" fill="hold"/>
                                        <p:tgtEl>
                                          <p:spTgt spid="3">
                                            <p:graphicEl>
                                              <a:dgm id="{702217B5-9891-4E57-986B-E40E5930A3B1}"/>
                                            </p:graphicEl>
                                          </p:spTgt>
                                        </p:tgtEl>
                                        <p:attrNameLst>
                                          <p:attrName>ppt_x</p:attrName>
                                        </p:attrNameLst>
                                      </p:cBhvr>
                                      <p:tavLst>
                                        <p:tav tm="0">
                                          <p:val>
                                            <p:strVal val="#ppt_x"/>
                                          </p:val>
                                        </p:tav>
                                        <p:tav tm="100000">
                                          <p:val>
                                            <p:strVal val="#ppt_x"/>
                                          </p:val>
                                        </p:tav>
                                      </p:tavLst>
                                    </p:anim>
                                    <p:anim calcmode="lin" valueType="num">
                                      <p:cBhvr>
                                        <p:cTn id="58" dur="1000" fill="hold"/>
                                        <p:tgtEl>
                                          <p:spTgt spid="3">
                                            <p:graphicEl>
                                              <a:dgm id="{702217B5-9891-4E57-986B-E40E5930A3B1}"/>
                                            </p:graphicEl>
                                          </p:spTgt>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3">
                                            <p:graphicEl>
                                              <a:dgm id="{A28B493A-7E10-44B3-A290-EE45FDF33000}"/>
                                            </p:graphicEl>
                                          </p:spTgt>
                                        </p:tgtEl>
                                        <p:attrNameLst>
                                          <p:attrName>style.visibility</p:attrName>
                                        </p:attrNameLst>
                                      </p:cBhvr>
                                      <p:to>
                                        <p:strVal val="visible"/>
                                      </p:to>
                                    </p:set>
                                    <p:animEffect transition="in" filter="fade">
                                      <p:cBhvr>
                                        <p:cTn id="61" dur="1000"/>
                                        <p:tgtEl>
                                          <p:spTgt spid="3">
                                            <p:graphicEl>
                                              <a:dgm id="{A28B493A-7E10-44B3-A290-EE45FDF33000}"/>
                                            </p:graphicEl>
                                          </p:spTgt>
                                        </p:tgtEl>
                                      </p:cBhvr>
                                    </p:animEffect>
                                    <p:anim calcmode="lin" valueType="num">
                                      <p:cBhvr>
                                        <p:cTn id="62" dur="1000" fill="hold"/>
                                        <p:tgtEl>
                                          <p:spTgt spid="3">
                                            <p:graphicEl>
                                              <a:dgm id="{A28B493A-7E10-44B3-A290-EE45FDF33000}"/>
                                            </p:graphicEl>
                                          </p:spTgt>
                                        </p:tgtEl>
                                        <p:attrNameLst>
                                          <p:attrName>ppt_x</p:attrName>
                                        </p:attrNameLst>
                                      </p:cBhvr>
                                      <p:tavLst>
                                        <p:tav tm="0">
                                          <p:val>
                                            <p:strVal val="#ppt_x"/>
                                          </p:val>
                                        </p:tav>
                                        <p:tav tm="100000">
                                          <p:val>
                                            <p:strVal val="#ppt_x"/>
                                          </p:val>
                                        </p:tav>
                                      </p:tavLst>
                                    </p:anim>
                                    <p:anim calcmode="lin" valueType="num">
                                      <p:cBhvr>
                                        <p:cTn id="63" dur="1000" fill="hold"/>
                                        <p:tgtEl>
                                          <p:spTgt spid="3">
                                            <p:graphicEl>
                                              <a:dgm id="{A28B493A-7E10-44B3-A290-EE45FDF33000}"/>
                                            </p:graphic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3">
                                            <p:graphicEl>
                                              <a:dgm id="{186120EB-0E3F-49B7-B893-7F541A2AD648}"/>
                                            </p:graphicEl>
                                          </p:spTgt>
                                        </p:tgtEl>
                                        <p:attrNameLst>
                                          <p:attrName>style.visibility</p:attrName>
                                        </p:attrNameLst>
                                      </p:cBhvr>
                                      <p:to>
                                        <p:strVal val="visible"/>
                                      </p:to>
                                    </p:set>
                                    <p:animEffect transition="in" filter="fade">
                                      <p:cBhvr>
                                        <p:cTn id="68" dur="1000"/>
                                        <p:tgtEl>
                                          <p:spTgt spid="3">
                                            <p:graphicEl>
                                              <a:dgm id="{186120EB-0E3F-49B7-B893-7F541A2AD648}"/>
                                            </p:graphicEl>
                                          </p:spTgt>
                                        </p:tgtEl>
                                      </p:cBhvr>
                                    </p:animEffect>
                                    <p:anim calcmode="lin" valueType="num">
                                      <p:cBhvr>
                                        <p:cTn id="69" dur="1000" fill="hold"/>
                                        <p:tgtEl>
                                          <p:spTgt spid="3">
                                            <p:graphicEl>
                                              <a:dgm id="{186120EB-0E3F-49B7-B893-7F541A2AD648}"/>
                                            </p:graphicEl>
                                          </p:spTgt>
                                        </p:tgtEl>
                                        <p:attrNameLst>
                                          <p:attrName>ppt_x</p:attrName>
                                        </p:attrNameLst>
                                      </p:cBhvr>
                                      <p:tavLst>
                                        <p:tav tm="0">
                                          <p:val>
                                            <p:strVal val="#ppt_x"/>
                                          </p:val>
                                        </p:tav>
                                        <p:tav tm="100000">
                                          <p:val>
                                            <p:strVal val="#ppt_x"/>
                                          </p:val>
                                        </p:tav>
                                      </p:tavLst>
                                    </p:anim>
                                    <p:anim calcmode="lin" valueType="num">
                                      <p:cBhvr>
                                        <p:cTn id="70" dur="1000" fill="hold"/>
                                        <p:tgtEl>
                                          <p:spTgt spid="3">
                                            <p:graphicEl>
                                              <a:dgm id="{186120EB-0E3F-49B7-B893-7F541A2AD648}"/>
                                            </p:graphicEl>
                                          </p:spTgt>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3">
                                            <p:graphicEl>
                                              <a:dgm id="{43BEDBA9-8DED-4279-B5CB-884CA4ACCA90}"/>
                                            </p:graphicEl>
                                          </p:spTgt>
                                        </p:tgtEl>
                                        <p:attrNameLst>
                                          <p:attrName>style.visibility</p:attrName>
                                        </p:attrNameLst>
                                      </p:cBhvr>
                                      <p:to>
                                        <p:strVal val="visible"/>
                                      </p:to>
                                    </p:set>
                                    <p:animEffect transition="in" filter="fade">
                                      <p:cBhvr>
                                        <p:cTn id="73" dur="1000"/>
                                        <p:tgtEl>
                                          <p:spTgt spid="3">
                                            <p:graphicEl>
                                              <a:dgm id="{43BEDBA9-8DED-4279-B5CB-884CA4ACCA90}"/>
                                            </p:graphicEl>
                                          </p:spTgt>
                                        </p:tgtEl>
                                      </p:cBhvr>
                                    </p:animEffect>
                                    <p:anim calcmode="lin" valueType="num">
                                      <p:cBhvr>
                                        <p:cTn id="74" dur="1000" fill="hold"/>
                                        <p:tgtEl>
                                          <p:spTgt spid="3">
                                            <p:graphicEl>
                                              <a:dgm id="{43BEDBA9-8DED-4279-B5CB-884CA4ACCA90}"/>
                                            </p:graphicEl>
                                          </p:spTgt>
                                        </p:tgtEl>
                                        <p:attrNameLst>
                                          <p:attrName>ppt_x</p:attrName>
                                        </p:attrNameLst>
                                      </p:cBhvr>
                                      <p:tavLst>
                                        <p:tav tm="0">
                                          <p:val>
                                            <p:strVal val="#ppt_x"/>
                                          </p:val>
                                        </p:tav>
                                        <p:tav tm="100000">
                                          <p:val>
                                            <p:strVal val="#ppt_x"/>
                                          </p:val>
                                        </p:tav>
                                      </p:tavLst>
                                    </p:anim>
                                    <p:anim calcmode="lin" valueType="num">
                                      <p:cBhvr>
                                        <p:cTn id="75" dur="1000" fill="hold"/>
                                        <p:tgtEl>
                                          <p:spTgt spid="3">
                                            <p:graphicEl>
                                              <a:dgm id="{43BEDBA9-8DED-4279-B5CB-884CA4ACCA90}"/>
                                            </p:graphicEl>
                                          </p:spTgt>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3">
                                            <p:graphicEl>
                                              <a:dgm id="{0A69DB5D-A393-4126-8F6F-FF1C0CAFEB80}"/>
                                            </p:graphicEl>
                                          </p:spTgt>
                                        </p:tgtEl>
                                        <p:attrNameLst>
                                          <p:attrName>style.visibility</p:attrName>
                                        </p:attrNameLst>
                                      </p:cBhvr>
                                      <p:to>
                                        <p:strVal val="visible"/>
                                      </p:to>
                                    </p:set>
                                    <p:animEffect transition="in" filter="fade">
                                      <p:cBhvr>
                                        <p:cTn id="78" dur="1000"/>
                                        <p:tgtEl>
                                          <p:spTgt spid="3">
                                            <p:graphicEl>
                                              <a:dgm id="{0A69DB5D-A393-4126-8F6F-FF1C0CAFEB80}"/>
                                            </p:graphicEl>
                                          </p:spTgt>
                                        </p:tgtEl>
                                      </p:cBhvr>
                                    </p:animEffect>
                                    <p:anim calcmode="lin" valueType="num">
                                      <p:cBhvr>
                                        <p:cTn id="79" dur="1000" fill="hold"/>
                                        <p:tgtEl>
                                          <p:spTgt spid="3">
                                            <p:graphicEl>
                                              <a:dgm id="{0A69DB5D-A393-4126-8F6F-FF1C0CAFEB80}"/>
                                            </p:graphicEl>
                                          </p:spTgt>
                                        </p:tgtEl>
                                        <p:attrNameLst>
                                          <p:attrName>ppt_x</p:attrName>
                                        </p:attrNameLst>
                                      </p:cBhvr>
                                      <p:tavLst>
                                        <p:tav tm="0">
                                          <p:val>
                                            <p:strVal val="#ppt_x"/>
                                          </p:val>
                                        </p:tav>
                                        <p:tav tm="100000">
                                          <p:val>
                                            <p:strVal val="#ppt_x"/>
                                          </p:val>
                                        </p:tav>
                                      </p:tavLst>
                                    </p:anim>
                                    <p:anim calcmode="lin" valueType="num">
                                      <p:cBhvr>
                                        <p:cTn id="80" dur="1000" fill="hold"/>
                                        <p:tgtEl>
                                          <p:spTgt spid="3">
                                            <p:graphicEl>
                                              <a:dgm id="{0A69DB5D-A393-4126-8F6F-FF1C0CAFEB80}"/>
                                            </p:graphic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grpId="0" nodeType="clickEffect">
                                  <p:stCondLst>
                                    <p:cond delay="0"/>
                                  </p:stCondLst>
                                  <p:childTnLst>
                                    <p:set>
                                      <p:cBhvr>
                                        <p:cTn id="84" dur="1" fill="hold">
                                          <p:stCondLst>
                                            <p:cond delay="0"/>
                                          </p:stCondLst>
                                        </p:cTn>
                                        <p:tgtEl>
                                          <p:spTgt spid="3">
                                            <p:graphicEl>
                                              <a:dgm id="{C6CF9F68-E152-41CE-B112-84CC5265A4C8}"/>
                                            </p:graphicEl>
                                          </p:spTgt>
                                        </p:tgtEl>
                                        <p:attrNameLst>
                                          <p:attrName>style.visibility</p:attrName>
                                        </p:attrNameLst>
                                      </p:cBhvr>
                                      <p:to>
                                        <p:strVal val="visible"/>
                                      </p:to>
                                    </p:set>
                                    <p:animEffect transition="in" filter="fade">
                                      <p:cBhvr>
                                        <p:cTn id="85" dur="1000"/>
                                        <p:tgtEl>
                                          <p:spTgt spid="3">
                                            <p:graphicEl>
                                              <a:dgm id="{C6CF9F68-E152-41CE-B112-84CC5265A4C8}"/>
                                            </p:graphicEl>
                                          </p:spTgt>
                                        </p:tgtEl>
                                      </p:cBhvr>
                                    </p:animEffect>
                                    <p:anim calcmode="lin" valueType="num">
                                      <p:cBhvr>
                                        <p:cTn id="86" dur="1000" fill="hold"/>
                                        <p:tgtEl>
                                          <p:spTgt spid="3">
                                            <p:graphicEl>
                                              <a:dgm id="{C6CF9F68-E152-41CE-B112-84CC5265A4C8}"/>
                                            </p:graphicEl>
                                          </p:spTgt>
                                        </p:tgtEl>
                                        <p:attrNameLst>
                                          <p:attrName>ppt_x</p:attrName>
                                        </p:attrNameLst>
                                      </p:cBhvr>
                                      <p:tavLst>
                                        <p:tav tm="0">
                                          <p:val>
                                            <p:strVal val="#ppt_x"/>
                                          </p:val>
                                        </p:tav>
                                        <p:tav tm="100000">
                                          <p:val>
                                            <p:strVal val="#ppt_x"/>
                                          </p:val>
                                        </p:tav>
                                      </p:tavLst>
                                    </p:anim>
                                    <p:anim calcmode="lin" valueType="num">
                                      <p:cBhvr>
                                        <p:cTn id="87" dur="1000" fill="hold"/>
                                        <p:tgtEl>
                                          <p:spTgt spid="3">
                                            <p:graphicEl>
                                              <a:dgm id="{C6CF9F68-E152-41CE-B112-84CC5265A4C8}"/>
                                            </p:graphicEl>
                                          </p:spTgt>
                                        </p:tgtEl>
                                        <p:attrNameLst>
                                          <p:attrName>ppt_y</p:attrName>
                                        </p:attrNameLst>
                                      </p:cBhvr>
                                      <p:tavLst>
                                        <p:tav tm="0">
                                          <p:val>
                                            <p:strVal val="#ppt_y-.1"/>
                                          </p:val>
                                        </p:tav>
                                        <p:tav tm="100000">
                                          <p:val>
                                            <p:strVal val="#ppt_y"/>
                                          </p:val>
                                        </p:tav>
                                      </p:tavLst>
                                    </p:anim>
                                  </p:childTnLst>
                                </p:cTn>
                              </p:par>
                              <p:par>
                                <p:cTn id="88" presetID="47" presetClass="entr" presetSubtype="0" fill="hold" grpId="0" nodeType="withEffect">
                                  <p:stCondLst>
                                    <p:cond delay="0"/>
                                  </p:stCondLst>
                                  <p:childTnLst>
                                    <p:set>
                                      <p:cBhvr>
                                        <p:cTn id="89" dur="1" fill="hold">
                                          <p:stCondLst>
                                            <p:cond delay="0"/>
                                          </p:stCondLst>
                                        </p:cTn>
                                        <p:tgtEl>
                                          <p:spTgt spid="3">
                                            <p:graphicEl>
                                              <a:dgm id="{B0D99446-D4AE-4ECA-9303-B4991C445B03}"/>
                                            </p:graphicEl>
                                          </p:spTgt>
                                        </p:tgtEl>
                                        <p:attrNameLst>
                                          <p:attrName>style.visibility</p:attrName>
                                        </p:attrNameLst>
                                      </p:cBhvr>
                                      <p:to>
                                        <p:strVal val="visible"/>
                                      </p:to>
                                    </p:set>
                                    <p:animEffect transition="in" filter="fade">
                                      <p:cBhvr>
                                        <p:cTn id="90" dur="1000"/>
                                        <p:tgtEl>
                                          <p:spTgt spid="3">
                                            <p:graphicEl>
                                              <a:dgm id="{B0D99446-D4AE-4ECA-9303-B4991C445B03}"/>
                                            </p:graphicEl>
                                          </p:spTgt>
                                        </p:tgtEl>
                                      </p:cBhvr>
                                    </p:animEffect>
                                    <p:anim calcmode="lin" valueType="num">
                                      <p:cBhvr>
                                        <p:cTn id="91" dur="1000" fill="hold"/>
                                        <p:tgtEl>
                                          <p:spTgt spid="3">
                                            <p:graphicEl>
                                              <a:dgm id="{B0D99446-D4AE-4ECA-9303-B4991C445B03}"/>
                                            </p:graphicEl>
                                          </p:spTgt>
                                        </p:tgtEl>
                                        <p:attrNameLst>
                                          <p:attrName>ppt_x</p:attrName>
                                        </p:attrNameLst>
                                      </p:cBhvr>
                                      <p:tavLst>
                                        <p:tav tm="0">
                                          <p:val>
                                            <p:strVal val="#ppt_x"/>
                                          </p:val>
                                        </p:tav>
                                        <p:tav tm="100000">
                                          <p:val>
                                            <p:strVal val="#ppt_x"/>
                                          </p:val>
                                        </p:tav>
                                      </p:tavLst>
                                    </p:anim>
                                    <p:anim calcmode="lin" valueType="num">
                                      <p:cBhvr>
                                        <p:cTn id="92" dur="1000" fill="hold"/>
                                        <p:tgtEl>
                                          <p:spTgt spid="3">
                                            <p:graphicEl>
                                              <a:dgm id="{B0D99446-D4AE-4ECA-9303-B4991C445B03}"/>
                                            </p:graphicEl>
                                          </p:spTgt>
                                        </p:tgtEl>
                                        <p:attrNameLst>
                                          <p:attrName>ppt_y</p:attrName>
                                        </p:attrNameLst>
                                      </p:cBhvr>
                                      <p:tavLst>
                                        <p:tav tm="0">
                                          <p:val>
                                            <p:strVal val="#ppt_y-.1"/>
                                          </p:val>
                                        </p:tav>
                                        <p:tav tm="100000">
                                          <p:val>
                                            <p:strVal val="#ppt_y"/>
                                          </p:val>
                                        </p:tav>
                                      </p:tavLst>
                                    </p:anim>
                                  </p:childTnLst>
                                </p:cTn>
                              </p:par>
                              <p:par>
                                <p:cTn id="93" presetID="47" presetClass="entr" presetSubtype="0" fill="hold" grpId="0" nodeType="withEffect">
                                  <p:stCondLst>
                                    <p:cond delay="0"/>
                                  </p:stCondLst>
                                  <p:childTnLst>
                                    <p:set>
                                      <p:cBhvr>
                                        <p:cTn id="94" dur="1" fill="hold">
                                          <p:stCondLst>
                                            <p:cond delay="0"/>
                                          </p:stCondLst>
                                        </p:cTn>
                                        <p:tgtEl>
                                          <p:spTgt spid="3">
                                            <p:graphicEl>
                                              <a:dgm id="{4CF9B54D-AC20-484F-A70F-62C766126C32}"/>
                                            </p:graphicEl>
                                          </p:spTgt>
                                        </p:tgtEl>
                                        <p:attrNameLst>
                                          <p:attrName>style.visibility</p:attrName>
                                        </p:attrNameLst>
                                      </p:cBhvr>
                                      <p:to>
                                        <p:strVal val="visible"/>
                                      </p:to>
                                    </p:set>
                                    <p:animEffect transition="in" filter="fade">
                                      <p:cBhvr>
                                        <p:cTn id="95" dur="1000"/>
                                        <p:tgtEl>
                                          <p:spTgt spid="3">
                                            <p:graphicEl>
                                              <a:dgm id="{4CF9B54D-AC20-484F-A70F-62C766126C32}"/>
                                            </p:graphicEl>
                                          </p:spTgt>
                                        </p:tgtEl>
                                      </p:cBhvr>
                                    </p:animEffect>
                                    <p:anim calcmode="lin" valueType="num">
                                      <p:cBhvr>
                                        <p:cTn id="96" dur="1000" fill="hold"/>
                                        <p:tgtEl>
                                          <p:spTgt spid="3">
                                            <p:graphicEl>
                                              <a:dgm id="{4CF9B54D-AC20-484F-A70F-62C766126C32}"/>
                                            </p:graphicEl>
                                          </p:spTgt>
                                        </p:tgtEl>
                                        <p:attrNameLst>
                                          <p:attrName>ppt_x</p:attrName>
                                        </p:attrNameLst>
                                      </p:cBhvr>
                                      <p:tavLst>
                                        <p:tav tm="0">
                                          <p:val>
                                            <p:strVal val="#ppt_x"/>
                                          </p:val>
                                        </p:tav>
                                        <p:tav tm="100000">
                                          <p:val>
                                            <p:strVal val="#ppt_x"/>
                                          </p:val>
                                        </p:tav>
                                      </p:tavLst>
                                    </p:anim>
                                    <p:anim calcmode="lin" valueType="num">
                                      <p:cBhvr>
                                        <p:cTn id="97" dur="1000" fill="hold"/>
                                        <p:tgtEl>
                                          <p:spTgt spid="3">
                                            <p:graphicEl>
                                              <a:dgm id="{4CF9B54D-AC20-484F-A70F-62C766126C32}"/>
                                            </p:graphic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7" presetClass="entr" presetSubtype="0" fill="hold" grpId="0" nodeType="clickEffect">
                                  <p:stCondLst>
                                    <p:cond delay="0"/>
                                  </p:stCondLst>
                                  <p:childTnLst>
                                    <p:set>
                                      <p:cBhvr>
                                        <p:cTn id="101" dur="1" fill="hold">
                                          <p:stCondLst>
                                            <p:cond delay="0"/>
                                          </p:stCondLst>
                                        </p:cTn>
                                        <p:tgtEl>
                                          <p:spTgt spid="3">
                                            <p:graphicEl>
                                              <a:dgm id="{3E82FDEE-DA44-4ED5-B21E-70193B3A54F9}"/>
                                            </p:graphicEl>
                                          </p:spTgt>
                                        </p:tgtEl>
                                        <p:attrNameLst>
                                          <p:attrName>style.visibility</p:attrName>
                                        </p:attrNameLst>
                                      </p:cBhvr>
                                      <p:to>
                                        <p:strVal val="visible"/>
                                      </p:to>
                                    </p:set>
                                    <p:animEffect transition="in" filter="fade">
                                      <p:cBhvr>
                                        <p:cTn id="102" dur="1000"/>
                                        <p:tgtEl>
                                          <p:spTgt spid="3">
                                            <p:graphicEl>
                                              <a:dgm id="{3E82FDEE-DA44-4ED5-B21E-70193B3A54F9}"/>
                                            </p:graphicEl>
                                          </p:spTgt>
                                        </p:tgtEl>
                                      </p:cBhvr>
                                    </p:animEffect>
                                    <p:anim calcmode="lin" valueType="num">
                                      <p:cBhvr>
                                        <p:cTn id="103" dur="1000" fill="hold"/>
                                        <p:tgtEl>
                                          <p:spTgt spid="3">
                                            <p:graphicEl>
                                              <a:dgm id="{3E82FDEE-DA44-4ED5-B21E-70193B3A54F9}"/>
                                            </p:graphicEl>
                                          </p:spTgt>
                                        </p:tgtEl>
                                        <p:attrNameLst>
                                          <p:attrName>ppt_x</p:attrName>
                                        </p:attrNameLst>
                                      </p:cBhvr>
                                      <p:tavLst>
                                        <p:tav tm="0">
                                          <p:val>
                                            <p:strVal val="#ppt_x"/>
                                          </p:val>
                                        </p:tav>
                                        <p:tav tm="100000">
                                          <p:val>
                                            <p:strVal val="#ppt_x"/>
                                          </p:val>
                                        </p:tav>
                                      </p:tavLst>
                                    </p:anim>
                                    <p:anim calcmode="lin" valueType="num">
                                      <p:cBhvr>
                                        <p:cTn id="104" dur="1000" fill="hold"/>
                                        <p:tgtEl>
                                          <p:spTgt spid="3">
                                            <p:graphicEl>
                                              <a:dgm id="{3E82FDEE-DA44-4ED5-B21E-70193B3A54F9}"/>
                                            </p:graphicEl>
                                          </p:spTgt>
                                        </p:tgtEl>
                                        <p:attrNameLst>
                                          <p:attrName>ppt_y</p:attrName>
                                        </p:attrNameLst>
                                      </p:cBhvr>
                                      <p:tavLst>
                                        <p:tav tm="0">
                                          <p:val>
                                            <p:strVal val="#ppt_y-.1"/>
                                          </p:val>
                                        </p:tav>
                                        <p:tav tm="100000">
                                          <p:val>
                                            <p:strVal val="#ppt_y"/>
                                          </p:val>
                                        </p:tav>
                                      </p:tavLst>
                                    </p:anim>
                                  </p:childTnLst>
                                </p:cTn>
                              </p:par>
                              <p:par>
                                <p:cTn id="105" presetID="47" presetClass="entr" presetSubtype="0" fill="hold" grpId="0" nodeType="withEffect">
                                  <p:stCondLst>
                                    <p:cond delay="0"/>
                                  </p:stCondLst>
                                  <p:childTnLst>
                                    <p:set>
                                      <p:cBhvr>
                                        <p:cTn id="106" dur="1" fill="hold">
                                          <p:stCondLst>
                                            <p:cond delay="0"/>
                                          </p:stCondLst>
                                        </p:cTn>
                                        <p:tgtEl>
                                          <p:spTgt spid="3">
                                            <p:graphicEl>
                                              <a:dgm id="{1C97EA1C-DD2A-4FC5-A4AC-0C822779E2A8}"/>
                                            </p:graphicEl>
                                          </p:spTgt>
                                        </p:tgtEl>
                                        <p:attrNameLst>
                                          <p:attrName>style.visibility</p:attrName>
                                        </p:attrNameLst>
                                      </p:cBhvr>
                                      <p:to>
                                        <p:strVal val="visible"/>
                                      </p:to>
                                    </p:set>
                                    <p:animEffect transition="in" filter="fade">
                                      <p:cBhvr>
                                        <p:cTn id="107" dur="1000"/>
                                        <p:tgtEl>
                                          <p:spTgt spid="3">
                                            <p:graphicEl>
                                              <a:dgm id="{1C97EA1C-DD2A-4FC5-A4AC-0C822779E2A8}"/>
                                            </p:graphicEl>
                                          </p:spTgt>
                                        </p:tgtEl>
                                      </p:cBhvr>
                                    </p:animEffect>
                                    <p:anim calcmode="lin" valueType="num">
                                      <p:cBhvr>
                                        <p:cTn id="108" dur="1000" fill="hold"/>
                                        <p:tgtEl>
                                          <p:spTgt spid="3">
                                            <p:graphicEl>
                                              <a:dgm id="{1C97EA1C-DD2A-4FC5-A4AC-0C822779E2A8}"/>
                                            </p:graphicEl>
                                          </p:spTgt>
                                        </p:tgtEl>
                                        <p:attrNameLst>
                                          <p:attrName>ppt_x</p:attrName>
                                        </p:attrNameLst>
                                      </p:cBhvr>
                                      <p:tavLst>
                                        <p:tav tm="0">
                                          <p:val>
                                            <p:strVal val="#ppt_x"/>
                                          </p:val>
                                        </p:tav>
                                        <p:tav tm="100000">
                                          <p:val>
                                            <p:strVal val="#ppt_x"/>
                                          </p:val>
                                        </p:tav>
                                      </p:tavLst>
                                    </p:anim>
                                    <p:anim calcmode="lin" valueType="num">
                                      <p:cBhvr>
                                        <p:cTn id="109" dur="1000" fill="hold"/>
                                        <p:tgtEl>
                                          <p:spTgt spid="3">
                                            <p:graphicEl>
                                              <a:dgm id="{1C97EA1C-DD2A-4FC5-A4AC-0C822779E2A8}"/>
                                            </p:graphicEl>
                                          </p:spTgt>
                                        </p:tgtEl>
                                        <p:attrNameLst>
                                          <p:attrName>ppt_y</p:attrName>
                                        </p:attrNameLst>
                                      </p:cBhvr>
                                      <p:tavLst>
                                        <p:tav tm="0">
                                          <p:val>
                                            <p:strVal val="#ppt_y-.1"/>
                                          </p:val>
                                        </p:tav>
                                        <p:tav tm="100000">
                                          <p:val>
                                            <p:strVal val="#ppt_y"/>
                                          </p:val>
                                        </p:tav>
                                      </p:tavLst>
                                    </p:anim>
                                  </p:childTnLst>
                                </p:cTn>
                              </p:par>
                              <p:par>
                                <p:cTn id="110" presetID="47" presetClass="entr" presetSubtype="0" fill="hold" grpId="0" nodeType="withEffect">
                                  <p:stCondLst>
                                    <p:cond delay="0"/>
                                  </p:stCondLst>
                                  <p:childTnLst>
                                    <p:set>
                                      <p:cBhvr>
                                        <p:cTn id="111" dur="1" fill="hold">
                                          <p:stCondLst>
                                            <p:cond delay="0"/>
                                          </p:stCondLst>
                                        </p:cTn>
                                        <p:tgtEl>
                                          <p:spTgt spid="3">
                                            <p:graphicEl>
                                              <a:dgm id="{19FCCEAD-185D-41F6-A1E6-5348EC4DE0D3}"/>
                                            </p:graphicEl>
                                          </p:spTgt>
                                        </p:tgtEl>
                                        <p:attrNameLst>
                                          <p:attrName>style.visibility</p:attrName>
                                        </p:attrNameLst>
                                      </p:cBhvr>
                                      <p:to>
                                        <p:strVal val="visible"/>
                                      </p:to>
                                    </p:set>
                                    <p:animEffect transition="in" filter="fade">
                                      <p:cBhvr>
                                        <p:cTn id="112" dur="1000"/>
                                        <p:tgtEl>
                                          <p:spTgt spid="3">
                                            <p:graphicEl>
                                              <a:dgm id="{19FCCEAD-185D-41F6-A1E6-5348EC4DE0D3}"/>
                                            </p:graphicEl>
                                          </p:spTgt>
                                        </p:tgtEl>
                                      </p:cBhvr>
                                    </p:animEffect>
                                    <p:anim calcmode="lin" valueType="num">
                                      <p:cBhvr>
                                        <p:cTn id="113" dur="1000" fill="hold"/>
                                        <p:tgtEl>
                                          <p:spTgt spid="3">
                                            <p:graphicEl>
                                              <a:dgm id="{19FCCEAD-185D-41F6-A1E6-5348EC4DE0D3}"/>
                                            </p:graphicEl>
                                          </p:spTgt>
                                        </p:tgtEl>
                                        <p:attrNameLst>
                                          <p:attrName>ppt_x</p:attrName>
                                        </p:attrNameLst>
                                      </p:cBhvr>
                                      <p:tavLst>
                                        <p:tav tm="0">
                                          <p:val>
                                            <p:strVal val="#ppt_x"/>
                                          </p:val>
                                        </p:tav>
                                        <p:tav tm="100000">
                                          <p:val>
                                            <p:strVal val="#ppt_x"/>
                                          </p:val>
                                        </p:tav>
                                      </p:tavLst>
                                    </p:anim>
                                    <p:anim calcmode="lin" valueType="num">
                                      <p:cBhvr>
                                        <p:cTn id="114" dur="1000" fill="hold"/>
                                        <p:tgtEl>
                                          <p:spTgt spid="3">
                                            <p:graphicEl>
                                              <a:dgm id="{19FCCEAD-185D-41F6-A1E6-5348EC4DE0D3}"/>
                                            </p:graphic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3">
                                            <p:graphicEl>
                                              <a:dgm id="{67CB5E3A-D96E-4C5A-85AC-321C3C3EB9ED}"/>
                                            </p:graphicEl>
                                          </p:spTgt>
                                        </p:tgtEl>
                                        <p:attrNameLst>
                                          <p:attrName>style.visibility</p:attrName>
                                        </p:attrNameLst>
                                      </p:cBhvr>
                                      <p:to>
                                        <p:strVal val="visible"/>
                                      </p:to>
                                    </p:set>
                                    <p:animEffect transition="in" filter="fade">
                                      <p:cBhvr>
                                        <p:cTn id="119" dur="1000"/>
                                        <p:tgtEl>
                                          <p:spTgt spid="3">
                                            <p:graphicEl>
                                              <a:dgm id="{67CB5E3A-D96E-4C5A-85AC-321C3C3EB9ED}"/>
                                            </p:graphicEl>
                                          </p:spTgt>
                                        </p:tgtEl>
                                      </p:cBhvr>
                                    </p:animEffect>
                                    <p:anim calcmode="lin" valueType="num">
                                      <p:cBhvr>
                                        <p:cTn id="120" dur="1000" fill="hold"/>
                                        <p:tgtEl>
                                          <p:spTgt spid="3">
                                            <p:graphicEl>
                                              <a:dgm id="{67CB5E3A-D96E-4C5A-85AC-321C3C3EB9ED}"/>
                                            </p:graphicEl>
                                          </p:spTgt>
                                        </p:tgtEl>
                                        <p:attrNameLst>
                                          <p:attrName>ppt_x</p:attrName>
                                        </p:attrNameLst>
                                      </p:cBhvr>
                                      <p:tavLst>
                                        <p:tav tm="0">
                                          <p:val>
                                            <p:strVal val="#ppt_x"/>
                                          </p:val>
                                        </p:tav>
                                        <p:tav tm="100000">
                                          <p:val>
                                            <p:strVal val="#ppt_x"/>
                                          </p:val>
                                        </p:tav>
                                      </p:tavLst>
                                    </p:anim>
                                    <p:anim calcmode="lin" valueType="num">
                                      <p:cBhvr>
                                        <p:cTn id="121" dur="1000" fill="hold"/>
                                        <p:tgtEl>
                                          <p:spTgt spid="3">
                                            <p:graphicEl>
                                              <a:dgm id="{67CB5E3A-D96E-4C5A-85AC-321C3C3EB9ED}"/>
                                            </p:graphicEl>
                                          </p:spTgt>
                                        </p:tgtEl>
                                        <p:attrNameLst>
                                          <p:attrName>ppt_y</p:attrName>
                                        </p:attrNameLst>
                                      </p:cBhvr>
                                      <p:tavLst>
                                        <p:tav tm="0">
                                          <p:val>
                                            <p:strVal val="#ppt_y-.1"/>
                                          </p:val>
                                        </p:tav>
                                        <p:tav tm="100000">
                                          <p:val>
                                            <p:strVal val="#ppt_y"/>
                                          </p:val>
                                        </p:tav>
                                      </p:tavLst>
                                    </p:anim>
                                  </p:childTnLst>
                                </p:cTn>
                              </p:par>
                              <p:par>
                                <p:cTn id="122" presetID="47" presetClass="entr" presetSubtype="0" fill="hold" grpId="0" nodeType="withEffect">
                                  <p:stCondLst>
                                    <p:cond delay="0"/>
                                  </p:stCondLst>
                                  <p:childTnLst>
                                    <p:set>
                                      <p:cBhvr>
                                        <p:cTn id="123" dur="1" fill="hold">
                                          <p:stCondLst>
                                            <p:cond delay="0"/>
                                          </p:stCondLst>
                                        </p:cTn>
                                        <p:tgtEl>
                                          <p:spTgt spid="3">
                                            <p:graphicEl>
                                              <a:dgm id="{B02ACB1A-363A-4CB4-8E9B-39E85E01A57C}"/>
                                            </p:graphicEl>
                                          </p:spTgt>
                                        </p:tgtEl>
                                        <p:attrNameLst>
                                          <p:attrName>style.visibility</p:attrName>
                                        </p:attrNameLst>
                                      </p:cBhvr>
                                      <p:to>
                                        <p:strVal val="visible"/>
                                      </p:to>
                                    </p:set>
                                    <p:animEffect transition="in" filter="fade">
                                      <p:cBhvr>
                                        <p:cTn id="124" dur="1000"/>
                                        <p:tgtEl>
                                          <p:spTgt spid="3">
                                            <p:graphicEl>
                                              <a:dgm id="{B02ACB1A-363A-4CB4-8E9B-39E85E01A57C}"/>
                                            </p:graphicEl>
                                          </p:spTgt>
                                        </p:tgtEl>
                                      </p:cBhvr>
                                    </p:animEffect>
                                    <p:anim calcmode="lin" valueType="num">
                                      <p:cBhvr>
                                        <p:cTn id="125" dur="1000" fill="hold"/>
                                        <p:tgtEl>
                                          <p:spTgt spid="3">
                                            <p:graphicEl>
                                              <a:dgm id="{B02ACB1A-363A-4CB4-8E9B-39E85E01A57C}"/>
                                            </p:graphicEl>
                                          </p:spTgt>
                                        </p:tgtEl>
                                        <p:attrNameLst>
                                          <p:attrName>ppt_x</p:attrName>
                                        </p:attrNameLst>
                                      </p:cBhvr>
                                      <p:tavLst>
                                        <p:tav tm="0">
                                          <p:val>
                                            <p:strVal val="#ppt_x"/>
                                          </p:val>
                                        </p:tav>
                                        <p:tav tm="100000">
                                          <p:val>
                                            <p:strVal val="#ppt_x"/>
                                          </p:val>
                                        </p:tav>
                                      </p:tavLst>
                                    </p:anim>
                                    <p:anim calcmode="lin" valueType="num">
                                      <p:cBhvr>
                                        <p:cTn id="126" dur="1000" fill="hold"/>
                                        <p:tgtEl>
                                          <p:spTgt spid="3">
                                            <p:graphicEl>
                                              <a:dgm id="{B02ACB1A-363A-4CB4-8E9B-39E85E01A57C}"/>
                                            </p:graphicEl>
                                          </p:spTgt>
                                        </p:tgtEl>
                                        <p:attrNameLst>
                                          <p:attrName>ppt_y</p:attrName>
                                        </p:attrNameLst>
                                      </p:cBhvr>
                                      <p:tavLst>
                                        <p:tav tm="0">
                                          <p:val>
                                            <p:strVal val="#ppt_y-.1"/>
                                          </p:val>
                                        </p:tav>
                                        <p:tav tm="100000">
                                          <p:val>
                                            <p:strVal val="#ppt_y"/>
                                          </p:val>
                                        </p:tav>
                                      </p:tavLst>
                                    </p:anim>
                                  </p:childTnLst>
                                </p:cTn>
                              </p:par>
                              <p:par>
                                <p:cTn id="127" presetID="47" presetClass="entr" presetSubtype="0" fill="hold" grpId="0" nodeType="withEffect">
                                  <p:stCondLst>
                                    <p:cond delay="0"/>
                                  </p:stCondLst>
                                  <p:childTnLst>
                                    <p:set>
                                      <p:cBhvr>
                                        <p:cTn id="128" dur="1" fill="hold">
                                          <p:stCondLst>
                                            <p:cond delay="0"/>
                                          </p:stCondLst>
                                        </p:cTn>
                                        <p:tgtEl>
                                          <p:spTgt spid="3">
                                            <p:graphicEl>
                                              <a:dgm id="{7FF6FCAD-9CF7-483E-9D06-14A1EDCA15C0}"/>
                                            </p:graphicEl>
                                          </p:spTgt>
                                        </p:tgtEl>
                                        <p:attrNameLst>
                                          <p:attrName>style.visibility</p:attrName>
                                        </p:attrNameLst>
                                      </p:cBhvr>
                                      <p:to>
                                        <p:strVal val="visible"/>
                                      </p:to>
                                    </p:set>
                                    <p:animEffect transition="in" filter="fade">
                                      <p:cBhvr>
                                        <p:cTn id="129" dur="1000"/>
                                        <p:tgtEl>
                                          <p:spTgt spid="3">
                                            <p:graphicEl>
                                              <a:dgm id="{7FF6FCAD-9CF7-483E-9D06-14A1EDCA15C0}"/>
                                            </p:graphicEl>
                                          </p:spTgt>
                                        </p:tgtEl>
                                      </p:cBhvr>
                                    </p:animEffect>
                                    <p:anim calcmode="lin" valueType="num">
                                      <p:cBhvr>
                                        <p:cTn id="130" dur="1000" fill="hold"/>
                                        <p:tgtEl>
                                          <p:spTgt spid="3">
                                            <p:graphicEl>
                                              <a:dgm id="{7FF6FCAD-9CF7-483E-9D06-14A1EDCA15C0}"/>
                                            </p:graphicEl>
                                          </p:spTgt>
                                        </p:tgtEl>
                                        <p:attrNameLst>
                                          <p:attrName>ppt_x</p:attrName>
                                        </p:attrNameLst>
                                      </p:cBhvr>
                                      <p:tavLst>
                                        <p:tav tm="0">
                                          <p:val>
                                            <p:strVal val="#ppt_x"/>
                                          </p:val>
                                        </p:tav>
                                        <p:tav tm="100000">
                                          <p:val>
                                            <p:strVal val="#ppt_x"/>
                                          </p:val>
                                        </p:tav>
                                      </p:tavLst>
                                    </p:anim>
                                    <p:anim calcmode="lin" valueType="num">
                                      <p:cBhvr>
                                        <p:cTn id="131" dur="1000" fill="hold"/>
                                        <p:tgtEl>
                                          <p:spTgt spid="3">
                                            <p:graphicEl>
                                              <a:dgm id="{7FF6FCAD-9CF7-483E-9D06-14A1EDCA15C0}"/>
                                            </p:graphicEl>
                                          </p:spTgt>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7" presetClass="entr" presetSubtype="0" fill="hold" grpId="0" nodeType="clickEffect">
                                  <p:stCondLst>
                                    <p:cond delay="0"/>
                                  </p:stCondLst>
                                  <p:childTnLst>
                                    <p:set>
                                      <p:cBhvr>
                                        <p:cTn id="135" dur="1" fill="hold">
                                          <p:stCondLst>
                                            <p:cond delay="0"/>
                                          </p:stCondLst>
                                        </p:cTn>
                                        <p:tgtEl>
                                          <p:spTgt spid="3">
                                            <p:graphicEl>
                                              <a:dgm id="{FC73E9DE-EA36-4AD1-A2D9-E9C1DD47F9DE}"/>
                                            </p:graphicEl>
                                          </p:spTgt>
                                        </p:tgtEl>
                                        <p:attrNameLst>
                                          <p:attrName>style.visibility</p:attrName>
                                        </p:attrNameLst>
                                      </p:cBhvr>
                                      <p:to>
                                        <p:strVal val="visible"/>
                                      </p:to>
                                    </p:set>
                                    <p:animEffect transition="in" filter="fade">
                                      <p:cBhvr>
                                        <p:cTn id="136" dur="1000"/>
                                        <p:tgtEl>
                                          <p:spTgt spid="3">
                                            <p:graphicEl>
                                              <a:dgm id="{FC73E9DE-EA36-4AD1-A2D9-E9C1DD47F9DE}"/>
                                            </p:graphicEl>
                                          </p:spTgt>
                                        </p:tgtEl>
                                      </p:cBhvr>
                                    </p:animEffect>
                                    <p:anim calcmode="lin" valueType="num">
                                      <p:cBhvr>
                                        <p:cTn id="137" dur="1000" fill="hold"/>
                                        <p:tgtEl>
                                          <p:spTgt spid="3">
                                            <p:graphicEl>
                                              <a:dgm id="{FC73E9DE-EA36-4AD1-A2D9-E9C1DD47F9DE}"/>
                                            </p:graphicEl>
                                          </p:spTgt>
                                        </p:tgtEl>
                                        <p:attrNameLst>
                                          <p:attrName>ppt_x</p:attrName>
                                        </p:attrNameLst>
                                      </p:cBhvr>
                                      <p:tavLst>
                                        <p:tav tm="0">
                                          <p:val>
                                            <p:strVal val="#ppt_x"/>
                                          </p:val>
                                        </p:tav>
                                        <p:tav tm="100000">
                                          <p:val>
                                            <p:strVal val="#ppt_x"/>
                                          </p:val>
                                        </p:tav>
                                      </p:tavLst>
                                    </p:anim>
                                    <p:anim calcmode="lin" valueType="num">
                                      <p:cBhvr>
                                        <p:cTn id="138" dur="1000" fill="hold"/>
                                        <p:tgtEl>
                                          <p:spTgt spid="3">
                                            <p:graphicEl>
                                              <a:dgm id="{FC73E9DE-EA36-4AD1-A2D9-E9C1DD47F9DE}"/>
                                            </p:graphicEl>
                                          </p:spTgt>
                                        </p:tgtEl>
                                        <p:attrNameLst>
                                          <p:attrName>ppt_y</p:attrName>
                                        </p:attrNameLst>
                                      </p:cBhvr>
                                      <p:tavLst>
                                        <p:tav tm="0">
                                          <p:val>
                                            <p:strVal val="#ppt_y-.1"/>
                                          </p:val>
                                        </p:tav>
                                        <p:tav tm="100000">
                                          <p:val>
                                            <p:strVal val="#ppt_y"/>
                                          </p:val>
                                        </p:tav>
                                      </p:tavLst>
                                    </p:anim>
                                  </p:childTnLst>
                                </p:cTn>
                              </p:par>
                              <p:par>
                                <p:cTn id="139" presetID="47" presetClass="entr" presetSubtype="0" fill="hold" grpId="0" nodeType="withEffect">
                                  <p:stCondLst>
                                    <p:cond delay="0"/>
                                  </p:stCondLst>
                                  <p:childTnLst>
                                    <p:set>
                                      <p:cBhvr>
                                        <p:cTn id="140" dur="1" fill="hold">
                                          <p:stCondLst>
                                            <p:cond delay="0"/>
                                          </p:stCondLst>
                                        </p:cTn>
                                        <p:tgtEl>
                                          <p:spTgt spid="3">
                                            <p:graphicEl>
                                              <a:dgm id="{CBFFB407-C583-4B58-96BA-C44E032E75B1}"/>
                                            </p:graphicEl>
                                          </p:spTgt>
                                        </p:tgtEl>
                                        <p:attrNameLst>
                                          <p:attrName>style.visibility</p:attrName>
                                        </p:attrNameLst>
                                      </p:cBhvr>
                                      <p:to>
                                        <p:strVal val="visible"/>
                                      </p:to>
                                    </p:set>
                                    <p:animEffect transition="in" filter="fade">
                                      <p:cBhvr>
                                        <p:cTn id="141" dur="1000"/>
                                        <p:tgtEl>
                                          <p:spTgt spid="3">
                                            <p:graphicEl>
                                              <a:dgm id="{CBFFB407-C583-4B58-96BA-C44E032E75B1}"/>
                                            </p:graphicEl>
                                          </p:spTgt>
                                        </p:tgtEl>
                                      </p:cBhvr>
                                    </p:animEffect>
                                    <p:anim calcmode="lin" valueType="num">
                                      <p:cBhvr>
                                        <p:cTn id="142" dur="1000" fill="hold"/>
                                        <p:tgtEl>
                                          <p:spTgt spid="3">
                                            <p:graphicEl>
                                              <a:dgm id="{CBFFB407-C583-4B58-96BA-C44E032E75B1}"/>
                                            </p:graphicEl>
                                          </p:spTgt>
                                        </p:tgtEl>
                                        <p:attrNameLst>
                                          <p:attrName>ppt_x</p:attrName>
                                        </p:attrNameLst>
                                      </p:cBhvr>
                                      <p:tavLst>
                                        <p:tav tm="0">
                                          <p:val>
                                            <p:strVal val="#ppt_x"/>
                                          </p:val>
                                        </p:tav>
                                        <p:tav tm="100000">
                                          <p:val>
                                            <p:strVal val="#ppt_x"/>
                                          </p:val>
                                        </p:tav>
                                      </p:tavLst>
                                    </p:anim>
                                    <p:anim calcmode="lin" valueType="num">
                                      <p:cBhvr>
                                        <p:cTn id="143" dur="1000" fill="hold"/>
                                        <p:tgtEl>
                                          <p:spTgt spid="3">
                                            <p:graphicEl>
                                              <a:dgm id="{CBFFB407-C583-4B58-96BA-C44E032E75B1}"/>
                                            </p:graphicEl>
                                          </p:spTgt>
                                        </p:tgtEl>
                                        <p:attrNameLst>
                                          <p:attrName>ppt_y</p:attrName>
                                        </p:attrNameLst>
                                      </p:cBhvr>
                                      <p:tavLst>
                                        <p:tav tm="0">
                                          <p:val>
                                            <p:strVal val="#ppt_y-.1"/>
                                          </p:val>
                                        </p:tav>
                                        <p:tav tm="100000">
                                          <p:val>
                                            <p:strVal val="#ppt_y"/>
                                          </p:val>
                                        </p:tav>
                                      </p:tavLst>
                                    </p:anim>
                                  </p:childTnLst>
                                </p:cTn>
                              </p:par>
                              <p:par>
                                <p:cTn id="144" presetID="47" presetClass="entr" presetSubtype="0" fill="hold" grpId="0" nodeType="withEffect">
                                  <p:stCondLst>
                                    <p:cond delay="0"/>
                                  </p:stCondLst>
                                  <p:childTnLst>
                                    <p:set>
                                      <p:cBhvr>
                                        <p:cTn id="145" dur="1" fill="hold">
                                          <p:stCondLst>
                                            <p:cond delay="0"/>
                                          </p:stCondLst>
                                        </p:cTn>
                                        <p:tgtEl>
                                          <p:spTgt spid="3">
                                            <p:graphicEl>
                                              <a:dgm id="{4F16E98A-E57A-4D0C-BECE-A7A5AE2FB5AE}"/>
                                            </p:graphicEl>
                                          </p:spTgt>
                                        </p:tgtEl>
                                        <p:attrNameLst>
                                          <p:attrName>style.visibility</p:attrName>
                                        </p:attrNameLst>
                                      </p:cBhvr>
                                      <p:to>
                                        <p:strVal val="visible"/>
                                      </p:to>
                                    </p:set>
                                    <p:animEffect transition="in" filter="fade">
                                      <p:cBhvr>
                                        <p:cTn id="146" dur="1000"/>
                                        <p:tgtEl>
                                          <p:spTgt spid="3">
                                            <p:graphicEl>
                                              <a:dgm id="{4F16E98A-E57A-4D0C-BECE-A7A5AE2FB5AE}"/>
                                            </p:graphicEl>
                                          </p:spTgt>
                                        </p:tgtEl>
                                      </p:cBhvr>
                                    </p:animEffect>
                                    <p:anim calcmode="lin" valueType="num">
                                      <p:cBhvr>
                                        <p:cTn id="147" dur="1000" fill="hold"/>
                                        <p:tgtEl>
                                          <p:spTgt spid="3">
                                            <p:graphicEl>
                                              <a:dgm id="{4F16E98A-E57A-4D0C-BECE-A7A5AE2FB5AE}"/>
                                            </p:graphicEl>
                                          </p:spTgt>
                                        </p:tgtEl>
                                        <p:attrNameLst>
                                          <p:attrName>ppt_x</p:attrName>
                                        </p:attrNameLst>
                                      </p:cBhvr>
                                      <p:tavLst>
                                        <p:tav tm="0">
                                          <p:val>
                                            <p:strVal val="#ppt_x"/>
                                          </p:val>
                                        </p:tav>
                                        <p:tav tm="100000">
                                          <p:val>
                                            <p:strVal val="#ppt_x"/>
                                          </p:val>
                                        </p:tav>
                                      </p:tavLst>
                                    </p:anim>
                                    <p:anim calcmode="lin" valueType="num">
                                      <p:cBhvr>
                                        <p:cTn id="148" dur="1000" fill="hold"/>
                                        <p:tgtEl>
                                          <p:spTgt spid="3">
                                            <p:graphicEl>
                                              <a:dgm id="{4F16E98A-E57A-4D0C-BECE-A7A5AE2FB5AE}"/>
                                            </p:graphicEl>
                                          </p:spTgt>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7" presetClass="entr" presetSubtype="0" fill="hold" grpId="0" nodeType="clickEffect">
                                  <p:stCondLst>
                                    <p:cond delay="0"/>
                                  </p:stCondLst>
                                  <p:childTnLst>
                                    <p:set>
                                      <p:cBhvr>
                                        <p:cTn id="152" dur="1" fill="hold">
                                          <p:stCondLst>
                                            <p:cond delay="0"/>
                                          </p:stCondLst>
                                        </p:cTn>
                                        <p:tgtEl>
                                          <p:spTgt spid="3">
                                            <p:graphicEl>
                                              <a:dgm id="{57674F88-D2B1-45B7-B572-E2764ED1DB23}"/>
                                            </p:graphicEl>
                                          </p:spTgt>
                                        </p:tgtEl>
                                        <p:attrNameLst>
                                          <p:attrName>style.visibility</p:attrName>
                                        </p:attrNameLst>
                                      </p:cBhvr>
                                      <p:to>
                                        <p:strVal val="visible"/>
                                      </p:to>
                                    </p:set>
                                    <p:animEffect transition="in" filter="fade">
                                      <p:cBhvr>
                                        <p:cTn id="153" dur="1000"/>
                                        <p:tgtEl>
                                          <p:spTgt spid="3">
                                            <p:graphicEl>
                                              <a:dgm id="{57674F88-D2B1-45B7-B572-E2764ED1DB23}"/>
                                            </p:graphicEl>
                                          </p:spTgt>
                                        </p:tgtEl>
                                      </p:cBhvr>
                                    </p:animEffect>
                                    <p:anim calcmode="lin" valueType="num">
                                      <p:cBhvr>
                                        <p:cTn id="154" dur="1000" fill="hold"/>
                                        <p:tgtEl>
                                          <p:spTgt spid="3">
                                            <p:graphicEl>
                                              <a:dgm id="{57674F88-D2B1-45B7-B572-E2764ED1DB23}"/>
                                            </p:graphicEl>
                                          </p:spTgt>
                                        </p:tgtEl>
                                        <p:attrNameLst>
                                          <p:attrName>ppt_x</p:attrName>
                                        </p:attrNameLst>
                                      </p:cBhvr>
                                      <p:tavLst>
                                        <p:tav tm="0">
                                          <p:val>
                                            <p:strVal val="#ppt_x"/>
                                          </p:val>
                                        </p:tav>
                                        <p:tav tm="100000">
                                          <p:val>
                                            <p:strVal val="#ppt_x"/>
                                          </p:val>
                                        </p:tav>
                                      </p:tavLst>
                                    </p:anim>
                                    <p:anim calcmode="lin" valueType="num">
                                      <p:cBhvr>
                                        <p:cTn id="155" dur="1000" fill="hold"/>
                                        <p:tgtEl>
                                          <p:spTgt spid="3">
                                            <p:graphicEl>
                                              <a:dgm id="{57674F88-D2B1-45B7-B572-E2764ED1DB23}"/>
                                            </p:graphicEl>
                                          </p:spTgt>
                                        </p:tgtEl>
                                        <p:attrNameLst>
                                          <p:attrName>ppt_y</p:attrName>
                                        </p:attrNameLst>
                                      </p:cBhvr>
                                      <p:tavLst>
                                        <p:tav tm="0">
                                          <p:val>
                                            <p:strVal val="#ppt_y-.1"/>
                                          </p:val>
                                        </p:tav>
                                        <p:tav tm="100000">
                                          <p:val>
                                            <p:strVal val="#ppt_y"/>
                                          </p:val>
                                        </p:tav>
                                      </p:tavLst>
                                    </p:anim>
                                  </p:childTnLst>
                                </p:cTn>
                              </p:par>
                              <p:par>
                                <p:cTn id="156" presetID="47" presetClass="entr" presetSubtype="0" fill="hold" grpId="0" nodeType="withEffect">
                                  <p:stCondLst>
                                    <p:cond delay="0"/>
                                  </p:stCondLst>
                                  <p:childTnLst>
                                    <p:set>
                                      <p:cBhvr>
                                        <p:cTn id="157" dur="1" fill="hold">
                                          <p:stCondLst>
                                            <p:cond delay="0"/>
                                          </p:stCondLst>
                                        </p:cTn>
                                        <p:tgtEl>
                                          <p:spTgt spid="3">
                                            <p:graphicEl>
                                              <a:dgm id="{F8F5BE52-68D2-47B8-B49A-551BF9B43FBC}"/>
                                            </p:graphicEl>
                                          </p:spTgt>
                                        </p:tgtEl>
                                        <p:attrNameLst>
                                          <p:attrName>style.visibility</p:attrName>
                                        </p:attrNameLst>
                                      </p:cBhvr>
                                      <p:to>
                                        <p:strVal val="visible"/>
                                      </p:to>
                                    </p:set>
                                    <p:animEffect transition="in" filter="fade">
                                      <p:cBhvr>
                                        <p:cTn id="158" dur="1000"/>
                                        <p:tgtEl>
                                          <p:spTgt spid="3">
                                            <p:graphicEl>
                                              <a:dgm id="{F8F5BE52-68D2-47B8-B49A-551BF9B43FBC}"/>
                                            </p:graphicEl>
                                          </p:spTgt>
                                        </p:tgtEl>
                                      </p:cBhvr>
                                    </p:animEffect>
                                    <p:anim calcmode="lin" valueType="num">
                                      <p:cBhvr>
                                        <p:cTn id="159" dur="1000" fill="hold"/>
                                        <p:tgtEl>
                                          <p:spTgt spid="3">
                                            <p:graphicEl>
                                              <a:dgm id="{F8F5BE52-68D2-47B8-B49A-551BF9B43FBC}"/>
                                            </p:graphicEl>
                                          </p:spTgt>
                                        </p:tgtEl>
                                        <p:attrNameLst>
                                          <p:attrName>ppt_x</p:attrName>
                                        </p:attrNameLst>
                                      </p:cBhvr>
                                      <p:tavLst>
                                        <p:tav tm="0">
                                          <p:val>
                                            <p:strVal val="#ppt_x"/>
                                          </p:val>
                                        </p:tav>
                                        <p:tav tm="100000">
                                          <p:val>
                                            <p:strVal val="#ppt_x"/>
                                          </p:val>
                                        </p:tav>
                                      </p:tavLst>
                                    </p:anim>
                                    <p:anim calcmode="lin" valueType="num">
                                      <p:cBhvr>
                                        <p:cTn id="160" dur="1000" fill="hold"/>
                                        <p:tgtEl>
                                          <p:spTgt spid="3">
                                            <p:graphicEl>
                                              <a:dgm id="{F8F5BE52-68D2-47B8-B49A-551BF9B43FBC}"/>
                                            </p:graphicEl>
                                          </p:spTgt>
                                        </p:tgtEl>
                                        <p:attrNameLst>
                                          <p:attrName>ppt_y</p:attrName>
                                        </p:attrNameLst>
                                      </p:cBhvr>
                                      <p:tavLst>
                                        <p:tav tm="0">
                                          <p:val>
                                            <p:strVal val="#ppt_y-.1"/>
                                          </p:val>
                                        </p:tav>
                                        <p:tav tm="100000">
                                          <p:val>
                                            <p:strVal val="#ppt_y"/>
                                          </p:val>
                                        </p:tav>
                                      </p:tavLst>
                                    </p:anim>
                                  </p:childTnLst>
                                </p:cTn>
                              </p:par>
                              <p:par>
                                <p:cTn id="161" presetID="47" presetClass="entr" presetSubtype="0" fill="hold" grpId="0" nodeType="withEffect">
                                  <p:stCondLst>
                                    <p:cond delay="0"/>
                                  </p:stCondLst>
                                  <p:childTnLst>
                                    <p:set>
                                      <p:cBhvr>
                                        <p:cTn id="162" dur="1" fill="hold">
                                          <p:stCondLst>
                                            <p:cond delay="0"/>
                                          </p:stCondLst>
                                        </p:cTn>
                                        <p:tgtEl>
                                          <p:spTgt spid="3">
                                            <p:graphicEl>
                                              <a:dgm id="{EBF089D4-C2A0-4206-A85F-A8DA289472AC}"/>
                                            </p:graphicEl>
                                          </p:spTgt>
                                        </p:tgtEl>
                                        <p:attrNameLst>
                                          <p:attrName>style.visibility</p:attrName>
                                        </p:attrNameLst>
                                      </p:cBhvr>
                                      <p:to>
                                        <p:strVal val="visible"/>
                                      </p:to>
                                    </p:set>
                                    <p:animEffect transition="in" filter="fade">
                                      <p:cBhvr>
                                        <p:cTn id="163" dur="1000"/>
                                        <p:tgtEl>
                                          <p:spTgt spid="3">
                                            <p:graphicEl>
                                              <a:dgm id="{EBF089D4-C2A0-4206-A85F-A8DA289472AC}"/>
                                            </p:graphicEl>
                                          </p:spTgt>
                                        </p:tgtEl>
                                      </p:cBhvr>
                                    </p:animEffect>
                                    <p:anim calcmode="lin" valueType="num">
                                      <p:cBhvr>
                                        <p:cTn id="164" dur="1000" fill="hold"/>
                                        <p:tgtEl>
                                          <p:spTgt spid="3">
                                            <p:graphicEl>
                                              <a:dgm id="{EBF089D4-C2A0-4206-A85F-A8DA289472AC}"/>
                                            </p:graphicEl>
                                          </p:spTgt>
                                        </p:tgtEl>
                                        <p:attrNameLst>
                                          <p:attrName>ppt_x</p:attrName>
                                        </p:attrNameLst>
                                      </p:cBhvr>
                                      <p:tavLst>
                                        <p:tav tm="0">
                                          <p:val>
                                            <p:strVal val="#ppt_x"/>
                                          </p:val>
                                        </p:tav>
                                        <p:tav tm="100000">
                                          <p:val>
                                            <p:strVal val="#ppt_x"/>
                                          </p:val>
                                        </p:tav>
                                      </p:tavLst>
                                    </p:anim>
                                    <p:anim calcmode="lin" valueType="num">
                                      <p:cBhvr>
                                        <p:cTn id="165" dur="1000" fill="hold"/>
                                        <p:tgtEl>
                                          <p:spTgt spid="3">
                                            <p:graphicEl>
                                              <a:dgm id="{EBF089D4-C2A0-4206-A85F-A8DA289472AC}"/>
                                            </p:graphicEl>
                                          </p:spTgt>
                                        </p:tgtEl>
                                        <p:attrNameLst>
                                          <p:attrName>ppt_y</p:attrName>
                                        </p:attrNameLst>
                                      </p:cBhvr>
                                      <p:tavLst>
                                        <p:tav tm="0">
                                          <p:val>
                                            <p:strVal val="#ppt_y-.1"/>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22" presetClass="entr" presetSubtype="8" fill="hold" grpId="0" nodeType="clickEffect">
                                  <p:stCondLst>
                                    <p:cond delay="0"/>
                                  </p:stCondLst>
                                  <p:childTnLst>
                                    <p:set>
                                      <p:cBhvr>
                                        <p:cTn id="169" dur="1" fill="hold">
                                          <p:stCondLst>
                                            <p:cond delay="0"/>
                                          </p:stCondLst>
                                        </p:cTn>
                                        <p:tgtEl>
                                          <p:spTgt spid="13">
                                            <p:bg/>
                                          </p:spTgt>
                                        </p:tgtEl>
                                        <p:attrNameLst>
                                          <p:attrName>style.visibility</p:attrName>
                                        </p:attrNameLst>
                                      </p:cBhvr>
                                      <p:to>
                                        <p:strVal val="visible"/>
                                      </p:to>
                                    </p:set>
                                    <p:animEffect transition="in" filter="wipe(left)">
                                      <p:cBhvr>
                                        <p:cTn id="170" dur="500"/>
                                        <p:tgtEl>
                                          <p:spTgt spid="13">
                                            <p:bg/>
                                          </p:spTgt>
                                        </p:tgtEl>
                                      </p:cBhvr>
                                    </p:animEffect>
                                  </p:childTnLst>
                                </p:cTn>
                              </p:par>
                              <p:par>
                                <p:cTn id="171" presetID="22" presetClass="entr" presetSubtype="8" fill="hold" grpId="0" nodeType="withEffect">
                                  <p:stCondLst>
                                    <p:cond delay="0"/>
                                  </p:stCondLst>
                                  <p:childTnLst>
                                    <p:set>
                                      <p:cBhvr>
                                        <p:cTn id="172" dur="1" fill="hold">
                                          <p:stCondLst>
                                            <p:cond delay="0"/>
                                          </p:stCondLst>
                                        </p:cTn>
                                        <p:tgtEl>
                                          <p:spTgt spid="13">
                                            <p:txEl>
                                              <p:pRg st="0" end="0"/>
                                            </p:txEl>
                                          </p:spTgt>
                                        </p:tgtEl>
                                        <p:attrNameLst>
                                          <p:attrName>style.visibility</p:attrName>
                                        </p:attrNameLst>
                                      </p:cBhvr>
                                      <p:to>
                                        <p:strVal val="visible"/>
                                      </p:to>
                                    </p:set>
                                    <p:animEffect transition="in" filter="wipe(left)">
                                      <p:cBhvr>
                                        <p:cTn id="173" dur="500"/>
                                        <p:tgtEl>
                                          <p:spTgt spid="13">
                                            <p:txEl>
                                              <p:pRg st="0" end="0"/>
                                            </p:txEl>
                                          </p:spTgt>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8" fill="hold" grpId="0" nodeType="clickEffect">
                                  <p:stCondLst>
                                    <p:cond delay="0"/>
                                  </p:stCondLst>
                                  <p:childTnLst>
                                    <p:set>
                                      <p:cBhvr>
                                        <p:cTn id="177" dur="1" fill="hold">
                                          <p:stCondLst>
                                            <p:cond delay="0"/>
                                          </p:stCondLst>
                                        </p:cTn>
                                        <p:tgtEl>
                                          <p:spTgt spid="14">
                                            <p:bg/>
                                          </p:spTgt>
                                        </p:tgtEl>
                                        <p:attrNameLst>
                                          <p:attrName>style.visibility</p:attrName>
                                        </p:attrNameLst>
                                      </p:cBhvr>
                                      <p:to>
                                        <p:strVal val="visible"/>
                                      </p:to>
                                    </p:set>
                                    <p:animEffect transition="in" filter="wipe(left)">
                                      <p:cBhvr>
                                        <p:cTn id="178" dur="500"/>
                                        <p:tgtEl>
                                          <p:spTgt spid="14">
                                            <p:bg/>
                                          </p:spTgt>
                                        </p:tgtEl>
                                      </p:cBhvr>
                                    </p:animEffect>
                                  </p:childTnLst>
                                </p:cTn>
                              </p:par>
                              <p:par>
                                <p:cTn id="179" presetID="22" presetClass="entr" presetSubtype="8" fill="hold" grpId="0" nodeType="withEffect">
                                  <p:stCondLst>
                                    <p:cond delay="0"/>
                                  </p:stCondLst>
                                  <p:childTnLst>
                                    <p:set>
                                      <p:cBhvr>
                                        <p:cTn id="180" dur="1" fill="hold">
                                          <p:stCondLst>
                                            <p:cond delay="0"/>
                                          </p:stCondLst>
                                        </p:cTn>
                                        <p:tgtEl>
                                          <p:spTgt spid="14">
                                            <p:txEl>
                                              <p:pRg st="0" end="0"/>
                                            </p:txEl>
                                          </p:spTgt>
                                        </p:tgtEl>
                                        <p:attrNameLst>
                                          <p:attrName>style.visibility</p:attrName>
                                        </p:attrNameLst>
                                      </p:cBhvr>
                                      <p:to>
                                        <p:strVal val="visible"/>
                                      </p:to>
                                    </p:set>
                                    <p:animEffect transition="in" filter="wipe(left)">
                                      <p:cBhvr>
                                        <p:cTn id="181" dur="500"/>
                                        <p:tgtEl>
                                          <p:spTgt spid="14">
                                            <p:txEl>
                                              <p:pRg st="0" end="0"/>
                                            </p:txEl>
                                          </p:spTgt>
                                        </p:tgtEl>
                                      </p:cBhvr>
                                    </p:animEffect>
                                  </p:childTnLst>
                                </p:cTn>
                              </p:par>
                            </p:childTnLst>
                          </p:cTn>
                        </p:par>
                      </p:childTnLst>
                    </p:cTn>
                  </p:par>
                  <p:par>
                    <p:cTn id="182" fill="hold">
                      <p:stCondLst>
                        <p:cond delay="indefinite"/>
                      </p:stCondLst>
                      <p:childTnLst>
                        <p:par>
                          <p:cTn id="183" fill="hold">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15">
                                            <p:bg/>
                                          </p:spTgt>
                                        </p:tgtEl>
                                        <p:attrNameLst>
                                          <p:attrName>style.visibility</p:attrName>
                                        </p:attrNameLst>
                                      </p:cBhvr>
                                      <p:to>
                                        <p:strVal val="visible"/>
                                      </p:to>
                                    </p:set>
                                    <p:animEffect transition="in" filter="wipe(left)">
                                      <p:cBhvr>
                                        <p:cTn id="186" dur="500"/>
                                        <p:tgtEl>
                                          <p:spTgt spid="15">
                                            <p:bg/>
                                          </p:spTgt>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15">
                                            <p:txEl>
                                              <p:pRg st="0" end="0"/>
                                            </p:txEl>
                                          </p:spTgt>
                                        </p:tgtEl>
                                        <p:attrNameLst>
                                          <p:attrName>style.visibility</p:attrName>
                                        </p:attrNameLst>
                                      </p:cBhvr>
                                      <p:to>
                                        <p:strVal val="visible"/>
                                      </p:to>
                                    </p:set>
                                    <p:animEffect transition="in" filter="wipe(left)">
                                      <p:cBhvr>
                                        <p:cTn id="189" dur="500"/>
                                        <p:tgtEl>
                                          <p:spTgt spid="15">
                                            <p:txEl>
                                              <p:pRg st="0" end="0"/>
                                            </p:txEl>
                                          </p:spTgt>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8" fill="hold" grpId="0" nodeType="clickEffect">
                                  <p:stCondLst>
                                    <p:cond delay="0"/>
                                  </p:stCondLst>
                                  <p:childTnLst>
                                    <p:set>
                                      <p:cBhvr>
                                        <p:cTn id="193" dur="1" fill="hold">
                                          <p:stCondLst>
                                            <p:cond delay="0"/>
                                          </p:stCondLst>
                                        </p:cTn>
                                        <p:tgtEl>
                                          <p:spTgt spid="16">
                                            <p:bg/>
                                          </p:spTgt>
                                        </p:tgtEl>
                                        <p:attrNameLst>
                                          <p:attrName>style.visibility</p:attrName>
                                        </p:attrNameLst>
                                      </p:cBhvr>
                                      <p:to>
                                        <p:strVal val="visible"/>
                                      </p:to>
                                    </p:set>
                                    <p:animEffect transition="in" filter="wipe(left)">
                                      <p:cBhvr>
                                        <p:cTn id="194" dur="500"/>
                                        <p:tgtEl>
                                          <p:spTgt spid="16">
                                            <p:bg/>
                                          </p:spTgt>
                                        </p:tgtEl>
                                      </p:cBhvr>
                                    </p:animEffect>
                                  </p:childTnLst>
                                </p:cTn>
                              </p:par>
                              <p:par>
                                <p:cTn id="195" presetID="22" presetClass="entr" presetSubtype="8" fill="hold" grpId="0" nodeType="withEffect">
                                  <p:stCondLst>
                                    <p:cond delay="0"/>
                                  </p:stCondLst>
                                  <p:childTnLst>
                                    <p:set>
                                      <p:cBhvr>
                                        <p:cTn id="196" dur="1" fill="hold">
                                          <p:stCondLst>
                                            <p:cond delay="0"/>
                                          </p:stCondLst>
                                        </p:cTn>
                                        <p:tgtEl>
                                          <p:spTgt spid="16">
                                            <p:txEl>
                                              <p:pRg st="0" end="0"/>
                                            </p:txEl>
                                          </p:spTgt>
                                        </p:tgtEl>
                                        <p:attrNameLst>
                                          <p:attrName>style.visibility</p:attrName>
                                        </p:attrNameLst>
                                      </p:cBhvr>
                                      <p:to>
                                        <p:strVal val="visible"/>
                                      </p:to>
                                    </p:set>
                                    <p:animEffect transition="in" filter="wipe(left)">
                                      <p:cBhvr>
                                        <p:cTn id="197" dur="500"/>
                                        <p:tgtEl>
                                          <p:spTgt spid="16">
                                            <p:txEl>
                                              <p:pRg st="0" end="0"/>
                                            </p:txEl>
                                          </p:spTgt>
                                        </p:tgtEl>
                                      </p:cBhvr>
                                    </p:animEffect>
                                  </p:childTnLst>
                                </p:cTn>
                              </p:par>
                            </p:childTnLst>
                          </p:cTn>
                        </p:par>
                      </p:childTnLst>
                    </p:cTn>
                  </p:par>
                  <p:par>
                    <p:cTn id="198" fill="hold">
                      <p:stCondLst>
                        <p:cond delay="indefinite"/>
                      </p:stCondLst>
                      <p:childTnLst>
                        <p:par>
                          <p:cTn id="199" fill="hold">
                            <p:stCondLst>
                              <p:cond delay="0"/>
                            </p:stCondLst>
                            <p:childTnLst>
                              <p:par>
                                <p:cTn id="200" presetID="22" presetClass="entr" presetSubtype="8" fill="hold" grpId="0" nodeType="clickEffect">
                                  <p:stCondLst>
                                    <p:cond delay="0"/>
                                  </p:stCondLst>
                                  <p:childTnLst>
                                    <p:set>
                                      <p:cBhvr>
                                        <p:cTn id="201" dur="1" fill="hold">
                                          <p:stCondLst>
                                            <p:cond delay="0"/>
                                          </p:stCondLst>
                                        </p:cTn>
                                        <p:tgtEl>
                                          <p:spTgt spid="17">
                                            <p:bg/>
                                          </p:spTgt>
                                        </p:tgtEl>
                                        <p:attrNameLst>
                                          <p:attrName>style.visibility</p:attrName>
                                        </p:attrNameLst>
                                      </p:cBhvr>
                                      <p:to>
                                        <p:strVal val="visible"/>
                                      </p:to>
                                    </p:set>
                                    <p:animEffect transition="in" filter="wipe(left)">
                                      <p:cBhvr>
                                        <p:cTn id="202" dur="500"/>
                                        <p:tgtEl>
                                          <p:spTgt spid="17">
                                            <p:bg/>
                                          </p:spTgt>
                                        </p:tgtEl>
                                      </p:cBhvr>
                                    </p:animEffect>
                                  </p:childTnLst>
                                </p:cTn>
                              </p:par>
                              <p:par>
                                <p:cTn id="203" presetID="22" presetClass="entr" presetSubtype="8" fill="hold" grpId="0" nodeType="withEffect">
                                  <p:stCondLst>
                                    <p:cond delay="0"/>
                                  </p:stCondLst>
                                  <p:childTnLst>
                                    <p:set>
                                      <p:cBhvr>
                                        <p:cTn id="204" dur="1" fill="hold">
                                          <p:stCondLst>
                                            <p:cond delay="0"/>
                                          </p:stCondLst>
                                        </p:cTn>
                                        <p:tgtEl>
                                          <p:spTgt spid="17">
                                            <p:txEl>
                                              <p:pRg st="0" end="0"/>
                                            </p:txEl>
                                          </p:spTgt>
                                        </p:tgtEl>
                                        <p:attrNameLst>
                                          <p:attrName>style.visibility</p:attrName>
                                        </p:attrNameLst>
                                      </p:cBhvr>
                                      <p:to>
                                        <p:strVal val="visible"/>
                                      </p:to>
                                    </p:set>
                                    <p:animEffect transition="in" filter="wipe(left)">
                                      <p:cBhvr>
                                        <p:cTn id="20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10" grpId="0"/>
      <p:bldP spid="12" grpId="0"/>
      <p:bldP spid="13" grpId="0" uiExpand="1" build="p" animBg="1"/>
      <p:bldP spid="14" grpId="0" uiExpand="1" build="p" animBg="1"/>
      <p:bldP spid="15" grpId="0" uiExpand="1" build="p" animBg="1"/>
      <p:bldP spid="16" grpId="0" uiExpand="1" build="p" animBg="1"/>
      <p:bldP spid="17"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A440D7-227B-02FF-1A96-65C22EA416DC}"/>
              </a:ext>
            </a:extLst>
          </p:cNvPr>
          <p:cNvSpPr txBox="1"/>
          <p:nvPr/>
        </p:nvSpPr>
        <p:spPr>
          <a:xfrm>
            <a:off x="1111044" y="438732"/>
            <a:ext cx="10585655" cy="1938992"/>
          </a:xfrm>
          <a:prstGeom prst="rect">
            <a:avLst/>
          </a:prstGeom>
          <a:noFill/>
        </p:spPr>
        <p:txBody>
          <a:bodyPr wrap="square">
            <a:prstTxWarp prst="textTriangle">
              <a:avLst/>
            </a:prstTxWarp>
            <a:spAutoFit/>
          </a:bodyPr>
          <a:lstStyle/>
          <a:p>
            <a:pPr algn="ctr"/>
            <a:r>
              <a:rPr lang="en-US" sz="6000" b="1" spc="50" noProof="0" dirty="0">
                <a:ln w="0"/>
                <a:solidFill>
                  <a:schemeClr val="bg1"/>
                </a:solidFill>
                <a:effectLst>
                  <a:innerShdw blurRad="63500" dist="50800" dir="13500000">
                    <a:srgbClr val="000000">
                      <a:alpha val="50000"/>
                    </a:srgbClr>
                  </a:innerShdw>
                </a:effectLst>
              </a:rPr>
              <a:t>AUSWIRKUNGEN DER VERSÖHNUNG</a:t>
            </a:r>
          </a:p>
        </p:txBody>
      </p:sp>
    </p:spTree>
    <p:extLst>
      <p:ext uri="{BB962C8B-B14F-4D97-AF65-F5344CB8AC3E}">
        <p14:creationId xmlns:p14="http://schemas.microsoft.com/office/powerpoint/2010/main" val="31430999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84000">
              <a:schemeClr val="accent5">
                <a:lumMod val="40000"/>
                <a:lumOff val="60000"/>
              </a:schemeClr>
            </a:gs>
            <a:gs pos="39000">
              <a:srgbClr val="15A084"/>
            </a:gs>
            <a:gs pos="56000">
              <a:schemeClr val="accent6">
                <a:lumMod val="40000"/>
                <a:lumOff val="60000"/>
              </a:schemeClr>
            </a:gs>
          </a:gsLst>
          <a:path path="circle">
            <a:fillToRect l="50000" t="130000" r="50000" b="-30000"/>
          </a:path>
          <a:tileRect/>
        </a:gradFill>
        <a:effectLst/>
      </p:bgPr>
    </p:bg>
    <p:spTree>
      <p:nvGrpSpPr>
        <p:cNvPr id="1" name="">
          <a:extLst>
            <a:ext uri="{FF2B5EF4-FFF2-40B4-BE49-F238E27FC236}">
              <a16:creationId xmlns:a16="http://schemas.microsoft.com/office/drawing/2014/main" id="{AC59A7A0-618A-5B22-199F-41C56D8E9BC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ED336D9-92E1-CB72-FEFD-049CD1DD1DD3}"/>
              </a:ext>
            </a:extLst>
          </p:cNvPr>
          <p:cNvSpPr txBox="1"/>
          <p:nvPr/>
        </p:nvSpPr>
        <p:spPr>
          <a:xfrm>
            <a:off x="2233498" y="-68824"/>
            <a:ext cx="10101381" cy="797487"/>
          </a:xfrm>
          <a:prstGeom prst="rect">
            <a:avLst/>
          </a:prstGeom>
          <a:noFill/>
          <a:scene3d>
            <a:camera prst="perspectiveBelow"/>
            <a:lightRig rig="threePt" dir="t"/>
          </a:scene3d>
        </p:spPr>
        <p:txBody>
          <a:bodyPr wrap="square">
            <a:spAutoFit/>
            <a:scene3d>
              <a:camera prst="orthographicFront"/>
              <a:lightRig rig="soft" dir="t"/>
            </a:scene3d>
            <a:sp3d extrusionH="57150" contourW="25400">
              <a:bevelT w="57150" h="38100" prst="hardEdge"/>
              <a:contourClr>
                <a:schemeClr val="accent2">
                  <a:lumMod val="50000"/>
                </a:schemeClr>
              </a:contourClr>
            </a:sp3d>
          </a:bodyPr>
          <a:lstStyle/>
          <a:p>
            <a:pPr algn="ctr"/>
            <a:r>
              <a:rPr lang="en-US" sz="4400" b="1" spc="600" dirty="0">
                <a:ln w="25400">
                  <a:solidFill>
                    <a:schemeClr val="accent2"/>
                  </a:solidFill>
                  <a:prstDash val="solid"/>
                </a:ln>
                <a:solidFill>
                  <a:schemeClr val="accent2">
                    <a:lumMod val="40000"/>
                    <a:lumOff val="60000"/>
                  </a:schemeClr>
                </a:solidFill>
              </a:rPr>
              <a:t>VON ÜBELTÄTERN ZU HEILIGEN</a:t>
            </a:r>
          </a:p>
        </p:txBody>
      </p:sp>
      <p:sp>
        <p:nvSpPr>
          <p:cNvPr id="4" name="CuadroTexto 3">
            <a:extLst>
              <a:ext uri="{FF2B5EF4-FFF2-40B4-BE49-F238E27FC236}">
                <a16:creationId xmlns:a16="http://schemas.microsoft.com/office/drawing/2014/main" id="{CE8A25A3-5E8B-B1E3-0864-DBC6BADE33B9}"/>
              </a:ext>
            </a:extLst>
          </p:cNvPr>
          <p:cNvSpPr txBox="1"/>
          <p:nvPr/>
        </p:nvSpPr>
        <p:spPr>
          <a:xfrm>
            <a:off x="2285998" y="599598"/>
            <a:ext cx="9906002" cy="1015663"/>
          </a:xfrm>
          <a:prstGeom prst="rect">
            <a:avLst/>
          </a:prstGeom>
          <a:noFill/>
        </p:spPr>
        <p:txBody>
          <a:bodyPr wrap="square">
            <a:spAutoFit/>
            <a:scene3d>
              <a:camera prst="orthographicFront"/>
              <a:lightRig rig="threePt" dir="t"/>
            </a:scene3d>
            <a:sp3d extrusionH="57150">
              <a:bevelT w="38100" h="38100"/>
            </a:sp3d>
          </a:bodyPr>
          <a:lstStyle/>
          <a:p>
            <a:pPr algn="ctr"/>
            <a:r>
              <a:rPr lang="en-US" sz="2000" b="1" noProof="0" dirty="0">
                <a:solidFill>
                  <a:schemeClr val="accent3"/>
                </a:solidFill>
                <a:latin typeface="Candara" panose="020E0502030303020204" pitchFamily="34" charset="0"/>
              </a:rPr>
              <a:t>“</a:t>
            </a:r>
            <a:r>
              <a:rPr lang="de-DE" sz="2000" b="1" dirty="0">
                <a:solidFill>
                  <a:schemeClr val="accent3"/>
                </a:solidFill>
                <a:latin typeface="Candara" panose="020E0502030303020204" pitchFamily="34" charset="0"/>
              </a:rPr>
              <a:t>Auch euch, die ihr einst Fremde wart und feindlich gesinnt in bösen Werken, </a:t>
            </a:r>
            <a:br>
              <a:rPr lang="de-DE" sz="2000" b="1" dirty="0">
                <a:solidFill>
                  <a:schemeClr val="accent3"/>
                </a:solidFill>
                <a:latin typeface="Candara" panose="020E0502030303020204" pitchFamily="34" charset="0"/>
              </a:rPr>
            </a:br>
            <a:r>
              <a:rPr lang="de-DE" sz="2000" b="1" dirty="0">
                <a:solidFill>
                  <a:schemeClr val="accent3"/>
                </a:solidFill>
                <a:latin typeface="Candara" panose="020E0502030303020204" pitchFamily="34" charset="0"/>
              </a:rPr>
              <a:t>hat ER nun versöhnt durch Seinen sterblichen Leib, durch Seinen Tod, </a:t>
            </a:r>
            <a:br>
              <a:rPr lang="de-DE" sz="2000" b="1" dirty="0">
                <a:solidFill>
                  <a:schemeClr val="accent3"/>
                </a:solidFill>
                <a:latin typeface="Candara" panose="020E0502030303020204" pitchFamily="34" charset="0"/>
              </a:rPr>
            </a:br>
            <a:r>
              <a:rPr lang="de-DE" sz="2000" b="1" dirty="0">
                <a:solidFill>
                  <a:schemeClr val="accent3"/>
                </a:solidFill>
                <a:latin typeface="Candara" panose="020E0502030303020204" pitchFamily="34" charset="0"/>
              </a:rPr>
              <a:t>auf dass ER euch heilig und makellos und untadelig vor Sein Angesicht stelle</a:t>
            </a:r>
            <a:r>
              <a:rPr lang="en-US" sz="2000" b="1" noProof="0" dirty="0">
                <a:solidFill>
                  <a:schemeClr val="accent3"/>
                </a:solidFill>
                <a:latin typeface="Candara" panose="020E0502030303020204" pitchFamily="34" charset="0"/>
              </a:rPr>
              <a:t>.” </a:t>
            </a:r>
            <a:r>
              <a:rPr lang="en-US" sz="1600" b="1" noProof="0" dirty="0">
                <a:solidFill>
                  <a:schemeClr val="accent3"/>
                </a:solidFill>
                <a:latin typeface="Candara" panose="020E0502030303020204" pitchFamily="34" charset="0"/>
              </a:rPr>
              <a:t>(</a:t>
            </a:r>
            <a:r>
              <a:rPr lang="en-US" b="1" noProof="0" dirty="0">
                <a:solidFill>
                  <a:schemeClr val="accent3"/>
                </a:solidFill>
                <a:latin typeface="Candara" panose="020E0502030303020204" pitchFamily="34" charset="0"/>
              </a:rPr>
              <a:t>Kol 1:21-22)</a:t>
            </a:r>
            <a:endParaRPr lang="en-US" sz="1600" b="1" noProof="0" dirty="0">
              <a:solidFill>
                <a:schemeClr val="accent3"/>
              </a:solidFill>
              <a:latin typeface="Candara" panose="020E0502030303020204" pitchFamily="34" charset="0"/>
            </a:endParaRPr>
          </a:p>
        </p:txBody>
      </p:sp>
      <p:sp>
        <p:nvSpPr>
          <p:cNvPr id="5" name="CuadroTexto 4">
            <a:extLst>
              <a:ext uri="{FF2B5EF4-FFF2-40B4-BE49-F238E27FC236}">
                <a16:creationId xmlns:a16="http://schemas.microsoft.com/office/drawing/2014/main" id="{1CC1AB65-F0F6-D913-2634-0125471080D8}"/>
              </a:ext>
            </a:extLst>
          </p:cNvPr>
          <p:cNvSpPr txBox="1"/>
          <p:nvPr/>
        </p:nvSpPr>
        <p:spPr>
          <a:xfrm>
            <a:off x="-271709" y="1632663"/>
            <a:ext cx="6843960" cy="707886"/>
          </a:xfrm>
          <a:prstGeom prst="rect">
            <a:avLst/>
          </a:prstGeom>
          <a:noFill/>
        </p:spPr>
        <p:txBody>
          <a:bodyPr wrap="square" rtlCol="0">
            <a:spAutoFit/>
          </a:bodyPr>
          <a:lstStyle/>
          <a:p>
            <a:pPr algn="ctr">
              <a:spcBef>
                <a:spcPts val="600"/>
              </a:spcBef>
            </a:pPr>
            <a:r>
              <a:rPr lang="de-DE" sz="2000" b="1" dirty="0"/>
              <a:t>Das Problem ist einfach. Wir lebten in Sünde </a:t>
            </a:r>
            <a:br>
              <a:rPr lang="de-DE" sz="2000" b="1" dirty="0"/>
            </a:br>
            <a:r>
              <a:rPr lang="de-DE" sz="2000" b="1" dirty="0"/>
              <a:t>und wurden daher zum EWIGEN TOD verurteilt:</a:t>
            </a:r>
            <a:endParaRPr lang="en-US" sz="2000" b="1" noProof="0" dirty="0"/>
          </a:p>
        </p:txBody>
      </p:sp>
      <p:pic>
        <p:nvPicPr>
          <p:cNvPr id="16" name="Imagen 15" descr="Un hombre sentado en el suelo&#10;&#10;El contenido generado por IA puede ser incorrecto.">
            <a:extLst>
              <a:ext uri="{FF2B5EF4-FFF2-40B4-BE49-F238E27FC236}">
                <a16:creationId xmlns:a16="http://schemas.microsoft.com/office/drawing/2014/main" id="{7135A3A8-D079-204A-C04D-B2D823D842B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flipH="1">
            <a:off x="7086601" y="1273005"/>
            <a:ext cx="4748890" cy="5407413"/>
          </a:xfrm>
          <a:prstGeom prst="rect">
            <a:avLst/>
          </a:prstGeom>
          <a:effectLst>
            <a:softEdge rad="317500"/>
          </a:effectLst>
        </p:spPr>
      </p:pic>
      <p:sp>
        <p:nvSpPr>
          <p:cNvPr id="18" name="CuadroTexto 17">
            <a:extLst>
              <a:ext uri="{FF2B5EF4-FFF2-40B4-BE49-F238E27FC236}">
                <a16:creationId xmlns:a16="http://schemas.microsoft.com/office/drawing/2014/main" id="{903C9C33-63FE-F92B-8010-AFB468B38CB4}"/>
              </a:ext>
            </a:extLst>
          </p:cNvPr>
          <p:cNvSpPr txBox="1"/>
          <p:nvPr/>
        </p:nvSpPr>
        <p:spPr>
          <a:xfrm>
            <a:off x="8219209" y="1615261"/>
            <a:ext cx="3865418" cy="1200329"/>
          </a:xfrm>
          <a:prstGeom prst="rect">
            <a:avLst/>
          </a:prstGeom>
          <a:solidFill>
            <a:schemeClr val="accent4">
              <a:alpha val="0"/>
            </a:schemeClr>
          </a:solidFill>
        </p:spPr>
        <p:txBody>
          <a:bodyPr wrap="square">
            <a:spAutoFit/>
          </a:bodyPr>
          <a:lstStyle/>
          <a:p>
            <a:pPr algn="ctr"/>
            <a:r>
              <a:rPr lang="de-DE" sz="2400" b="1" dirty="0">
                <a:solidFill>
                  <a:schemeClr val="bg1"/>
                </a:solidFill>
              </a:rPr>
              <a:t>Aber GOTT </a:t>
            </a:r>
            <a:br>
              <a:rPr lang="de-DE" sz="2400" b="1" dirty="0">
                <a:solidFill>
                  <a:schemeClr val="bg1"/>
                </a:solidFill>
              </a:rPr>
            </a:br>
            <a:r>
              <a:rPr lang="de-DE" sz="2400" b="1" dirty="0">
                <a:solidFill>
                  <a:schemeClr val="bg1"/>
                </a:solidFill>
              </a:rPr>
              <a:t>hatte einen </a:t>
            </a:r>
            <a:r>
              <a:rPr lang="de-DE" sz="2400" b="1" dirty="0" err="1">
                <a:solidFill>
                  <a:schemeClr val="bg1"/>
                </a:solidFill>
                <a:highlight>
                  <a:srgbClr val="0000BC"/>
                </a:highlight>
              </a:rPr>
              <a:t>GROßEN</a:t>
            </a:r>
            <a:r>
              <a:rPr lang="de-DE" sz="2400" b="1" dirty="0">
                <a:solidFill>
                  <a:schemeClr val="bg1"/>
                </a:solidFill>
                <a:highlight>
                  <a:srgbClr val="0000BC"/>
                </a:highlight>
              </a:rPr>
              <a:t> PLAN </a:t>
            </a:r>
            <a:br>
              <a:rPr lang="de-DE" sz="2400" b="1" dirty="0">
                <a:solidFill>
                  <a:schemeClr val="bg1"/>
                </a:solidFill>
              </a:rPr>
            </a:br>
            <a:r>
              <a:rPr lang="de-DE" sz="2400" b="1" dirty="0">
                <a:solidFill>
                  <a:schemeClr val="bg1"/>
                </a:solidFill>
              </a:rPr>
              <a:t>für uns vorbereitet:</a:t>
            </a:r>
            <a:endParaRPr lang="en-US" sz="2400" noProof="0" dirty="0">
              <a:solidFill>
                <a:schemeClr val="bg1"/>
              </a:solidFill>
            </a:endParaRPr>
          </a:p>
        </p:txBody>
      </p:sp>
      <p:sp>
        <p:nvSpPr>
          <p:cNvPr id="20" name="CuadroTexto 19">
            <a:extLst>
              <a:ext uri="{FF2B5EF4-FFF2-40B4-BE49-F238E27FC236}">
                <a16:creationId xmlns:a16="http://schemas.microsoft.com/office/drawing/2014/main" id="{070395C4-E5CD-6AF3-DC74-CF4CD71777E1}"/>
              </a:ext>
            </a:extLst>
          </p:cNvPr>
          <p:cNvSpPr txBox="1"/>
          <p:nvPr/>
        </p:nvSpPr>
        <p:spPr>
          <a:xfrm>
            <a:off x="7415214" y="2742035"/>
            <a:ext cx="4579200" cy="3893374"/>
          </a:xfrm>
          <a:prstGeom prst="rect">
            <a:avLst/>
          </a:prstGeom>
          <a:noFill/>
        </p:spPr>
        <p:txBody>
          <a:bodyPr wrap="square">
            <a:spAutoFit/>
          </a:bodyPr>
          <a:lstStyle/>
          <a:p>
            <a:r>
              <a:rPr lang="de-DE" sz="2200" b="1" dirty="0">
                <a:solidFill>
                  <a:schemeClr val="bg1"/>
                </a:solidFill>
              </a:rPr>
              <a:t>Allein waren wir nicht in der Lage, </a:t>
            </a:r>
            <a:br>
              <a:rPr lang="de-DE" sz="2200" b="1" dirty="0">
                <a:solidFill>
                  <a:schemeClr val="bg1"/>
                </a:solidFill>
              </a:rPr>
            </a:br>
            <a:r>
              <a:rPr lang="de-DE" sz="2200" b="1" dirty="0">
                <a:solidFill>
                  <a:schemeClr val="bg1"/>
                </a:solidFill>
              </a:rPr>
              <a:t>diese Situation zu ändern oder </a:t>
            </a:r>
            <a:br>
              <a:rPr lang="de-DE" sz="2200" b="1" dirty="0">
                <a:solidFill>
                  <a:schemeClr val="bg1"/>
                </a:solidFill>
              </a:rPr>
            </a:br>
            <a:r>
              <a:rPr lang="de-DE" sz="2200" b="1" dirty="0">
                <a:solidFill>
                  <a:schemeClr val="bg1"/>
                </a:solidFill>
              </a:rPr>
              <a:t>für unser Heil zu bezahlen </a:t>
            </a:r>
            <a:br>
              <a:rPr lang="de-DE" sz="2200" b="1" dirty="0">
                <a:solidFill>
                  <a:schemeClr val="bg1"/>
                </a:solidFill>
              </a:rPr>
            </a:br>
            <a:r>
              <a:rPr lang="de-DE" sz="2200" b="1" dirty="0">
                <a:solidFill>
                  <a:schemeClr val="bg1"/>
                </a:solidFill>
              </a:rPr>
              <a:t>(Psalm 49,7-8):</a:t>
            </a:r>
          </a:p>
          <a:p>
            <a:br>
              <a:rPr lang="de-DE" sz="500" b="1" dirty="0">
                <a:solidFill>
                  <a:schemeClr val="bg1"/>
                </a:solidFill>
              </a:rPr>
            </a:br>
            <a:r>
              <a:rPr lang="de-DE" sz="2200" b="1" dirty="0">
                <a:solidFill>
                  <a:schemeClr val="bg1"/>
                </a:solidFill>
              </a:rPr>
              <a:t>„ Sie verlassen sich </a:t>
            </a:r>
            <a:br>
              <a:rPr lang="de-DE" sz="2200" b="1" dirty="0">
                <a:solidFill>
                  <a:schemeClr val="bg1"/>
                </a:solidFill>
              </a:rPr>
            </a:br>
            <a:r>
              <a:rPr lang="de-DE" sz="2200" b="1" dirty="0">
                <a:solidFill>
                  <a:schemeClr val="bg1"/>
                </a:solidFill>
              </a:rPr>
              <a:t>ganz auf ihren Besitz </a:t>
            </a:r>
            <a:br>
              <a:rPr lang="de-DE" sz="2200" b="1" dirty="0">
                <a:solidFill>
                  <a:schemeClr val="bg1"/>
                </a:solidFill>
              </a:rPr>
            </a:br>
            <a:r>
              <a:rPr lang="de-DE" sz="2200" b="1" dirty="0">
                <a:solidFill>
                  <a:schemeClr val="bg1"/>
                </a:solidFill>
              </a:rPr>
              <a:t>und rühmen sich ihres großen Reichtums. </a:t>
            </a:r>
            <a:br>
              <a:rPr lang="de-DE" sz="2200" b="1" dirty="0">
                <a:solidFill>
                  <a:schemeClr val="bg1"/>
                </a:solidFill>
              </a:rPr>
            </a:br>
            <a:r>
              <a:rPr lang="de-DE" sz="2200" b="1" dirty="0">
                <a:solidFill>
                  <a:schemeClr val="bg1"/>
                </a:solidFill>
              </a:rPr>
              <a:t>Doch kann keiner einen Bruder auslösen, an GOTT für ihn </a:t>
            </a:r>
            <a:br>
              <a:rPr lang="de-DE" sz="2200" b="1" dirty="0">
                <a:solidFill>
                  <a:schemeClr val="bg1"/>
                </a:solidFill>
              </a:rPr>
            </a:br>
            <a:r>
              <a:rPr lang="de-DE" sz="2200" b="1" dirty="0">
                <a:solidFill>
                  <a:schemeClr val="bg1"/>
                </a:solidFill>
              </a:rPr>
              <a:t>ein Sühnegeld zahlen.“</a:t>
            </a:r>
            <a:endParaRPr lang="en-US" sz="2200" noProof="0" dirty="0">
              <a:solidFill>
                <a:schemeClr val="bg1"/>
              </a:solidFill>
            </a:endParaRPr>
          </a:p>
        </p:txBody>
      </p:sp>
      <p:sp>
        <p:nvSpPr>
          <p:cNvPr id="6" name="Scrollen: horizontal 5">
            <a:extLst>
              <a:ext uri="{FF2B5EF4-FFF2-40B4-BE49-F238E27FC236}">
                <a16:creationId xmlns:a16="http://schemas.microsoft.com/office/drawing/2014/main" id="{0D9A2C49-7F89-E392-BB95-8AC3E3E5647C}"/>
              </a:ext>
            </a:extLst>
          </p:cNvPr>
          <p:cNvSpPr/>
          <p:nvPr/>
        </p:nvSpPr>
        <p:spPr>
          <a:xfrm>
            <a:off x="14287" y="55256"/>
            <a:ext cx="2271711" cy="1539112"/>
          </a:xfrm>
          <a:prstGeom prst="horizontalScroll">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So, 22. Feb ‘26  - Von bösen Taten befreit</a:t>
            </a:r>
          </a:p>
        </p:txBody>
      </p:sp>
      <p:sp>
        <p:nvSpPr>
          <p:cNvPr id="9" name="CuadroTexto 4">
            <a:extLst>
              <a:ext uri="{FF2B5EF4-FFF2-40B4-BE49-F238E27FC236}">
                <a16:creationId xmlns:a16="http://schemas.microsoft.com/office/drawing/2014/main" id="{DE551876-8F0B-DA52-8771-F6F083D318B0}"/>
              </a:ext>
            </a:extLst>
          </p:cNvPr>
          <p:cNvSpPr txBox="1"/>
          <p:nvPr/>
        </p:nvSpPr>
        <p:spPr>
          <a:xfrm>
            <a:off x="197587" y="2330158"/>
            <a:ext cx="7217626" cy="1323439"/>
          </a:xfrm>
          <a:prstGeom prst="rect">
            <a:avLst/>
          </a:prstGeom>
          <a:noFill/>
        </p:spPr>
        <p:txBody>
          <a:bodyPr wrap="square" rtlCol="0">
            <a:spAutoFit/>
          </a:bodyPr>
          <a:lstStyle/>
          <a:p>
            <a:pPr algn="ctr">
              <a:spcBef>
                <a:spcPts val="600"/>
              </a:spcBef>
            </a:pPr>
            <a:r>
              <a:rPr lang="de-DE" sz="2000" b="1" dirty="0"/>
              <a:t>(Römer 6,23):</a:t>
            </a:r>
            <a:br>
              <a:rPr lang="de-DE" sz="2000" b="1" dirty="0"/>
            </a:br>
            <a:r>
              <a:rPr lang="de-DE" sz="2000" b="1" dirty="0"/>
              <a:t>„Denn der Lohn der Sünde ist der Tod, </a:t>
            </a:r>
            <a:br>
              <a:rPr lang="de-DE" sz="2000" b="1" dirty="0"/>
            </a:br>
            <a:r>
              <a:rPr lang="de-DE" sz="2000" b="1" dirty="0"/>
              <a:t>die Gabe GOTTES aber </a:t>
            </a:r>
            <a:br>
              <a:rPr lang="de-DE" sz="2000" b="1" dirty="0"/>
            </a:br>
            <a:r>
              <a:rPr lang="de-DE" sz="2000" b="1" dirty="0"/>
              <a:t>ist das </a:t>
            </a:r>
            <a:r>
              <a:rPr lang="de-DE" sz="2000" b="1" dirty="0">
                <a:highlight>
                  <a:srgbClr val="FFFF00"/>
                </a:highlight>
              </a:rPr>
              <a:t>EWIGE LEBEN </a:t>
            </a:r>
            <a:r>
              <a:rPr lang="de-DE" sz="2000" b="1" dirty="0"/>
              <a:t>in </a:t>
            </a:r>
            <a:r>
              <a:rPr lang="de-DE" sz="2000" b="1" dirty="0">
                <a:highlight>
                  <a:srgbClr val="FFFF00"/>
                </a:highlight>
              </a:rPr>
              <a:t>CHRISTUS JESUS</a:t>
            </a:r>
            <a:r>
              <a:rPr lang="de-DE" sz="2000" b="1" dirty="0"/>
              <a:t>, </a:t>
            </a:r>
            <a:r>
              <a:rPr lang="de-DE" sz="2000" b="1" dirty="0">
                <a:highlight>
                  <a:srgbClr val="FFFF00"/>
                </a:highlight>
              </a:rPr>
              <a:t>unserem HERRN</a:t>
            </a:r>
            <a:r>
              <a:rPr lang="de-DE" sz="2000" b="1" dirty="0"/>
              <a:t>.“</a:t>
            </a:r>
            <a:endParaRPr lang="en-US" sz="2000" b="1" noProof="0" dirty="0"/>
          </a:p>
        </p:txBody>
      </p:sp>
      <p:sp>
        <p:nvSpPr>
          <p:cNvPr id="10" name="CuadroTexto 4">
            <a:extLst>
              <a:ext uri="{FF2B5EF4-FFF2-40B4-BE49-F238E27FC236}">
                <a16:creationId xmlns:a16="http://schemas.microsoft.com/office/drawing/2014/main" id="{1FA94119-E484-2010-E62E-78ACC10D55AA}"/>
              </a:ext>
            </a:extLst>
          </p:cNvPr>
          <p:cNvSpPr txBox="1"/>
          <p:nvPr/>
        </p:nvSpPr>
        <p:spPr>
          <a:xfrm>
            <a:off x="54705" y="3539966"/>
            <a:ext cx="7217625" cy="3216265"/>
          </a:xfrm>
          <a:prstGeom prst="rect">
            <a:avLst/>
          </a:prstGeom>
          <a:noFill/>
        </p:spPr>
        <p:txBody>
          <a:bodyPr wrap="square" rtlCol="0">
            <a:spAutoFit/>
          </a:bodyPr>
          <a:lstStyle/>
          <a:p>
            <a:pPr algn="ctr">
              <a:spcBef>
                <a:spcPts val="600"/>
              </a:spcBef>
            </a:pPr>
            <a:r>
              <a:rPr lang="de-DE" sz="2200" b="1" dirty="0"/>
              <a:t>(Offenbarung 21,8):</a:t>
            </a:r>
            <a:br>
              <a:rPr lang="de-DE" sz="2200" b="1" dirty="0"/>
            </a:br>
            <a:r>
              <a:rPr lang="de-DE" sz="2200" b="1" dirty="0"/>
              <a:t>„Furchtbar aber wird es denen ergehen, </a:t>
            </a:r>
            <a:br>
              <a:rPr lang="de-DE" sz="2200" b="1" dirty="0"/>
            </a:br>
            <a:r>
              <a:rPr lang="de-DE" sz="2200" b="1" dirty="0"/>
              <a:t>die MICH feige verleugnen u. MIR den Rücken kehren, die ein Leben führen, das ICH verabscheue, </a:t>
            </a:r>
            <a:br>
              <a:rPr lang="de-DE" sz="2200" b="1" dirty="0"/>
            </a:br>
            <a:r>
              <a:rPr lang="de-DE" sz="2200" b="1" dirty="0"/>
              <a:t>den Mördern und denen, die sexuell unmoralisch leben, allen, die Zauberei treiben und Götzen anbeten, </a:t>
            </a:r>
            <a:br>
              <a:rPr lang="de-DE" sz="2200" b="1" dirty="0"/>
            </a:br>
            <a:r>
              <a:rPr lang="de-DE" sz="2200" b="1" dirty="0"/>
              <a:t>den Lügnern und Betrügern. </a:t>
            </a:r>
          </a:p>
          <a:p>
            <a:pPr algn="ctr">
              <a:spcBef>
                <a:spcPts val="600"/>
              </a:spcBef>
            </a:pPr>
            <a:r>
              <a:rPr lang="de-DE" sz="2200" b="1" dirty="0"/>
              <a:t>Sie alle werden in den See aus brennendem Schwefel geworfen. Das ist der zweite, der ewige Tod.“</a:t>
            </a:r>
            <a:endParaRPr lang="en-US" sz="2200" b="1" noProof="0" dirty="0"/>
          </a:p>
        </p:txBody>
      </p:sp>
    </p:spTree>
    <p:extLst>
      <p:ext uri="{BB962C8B-B14F-4D97-AF65-F5344CB8AC3E}">
        <p14:creationId xmlns:p14="http://schemas.microsoft.com/office/powerpoint/2010/main" val="394696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6">
                                            <p:bg/>
                                          </p:spTgt>
                                        </p:tgtEl>
                                        <p:attrNameLst>
                                          <p:attrName>style.visibility</p:attrName>
                                        </p:attrNameLst>
                                      </p:cBhvr>
                                      <p:to>
                                        <p:strVal val="visible"/>
                                      </p:to>
                                    </p:set>
                                    <p:animEffect transition="in" filter="wipe(left)">
                                      <p:cBhvr>
                                        <p:cTn id="20" dur="500"/>
                                        <p:tgtEl>
                                          <p:spTgt spid="6">
                                            <p:bg/>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left)">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900" decel="100000" fill="hold"/>
                                        <p:tgtEl>
                                          <p:spTgt spid="16"/>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37"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900" decel="100000" fill="hold"/>
                                        <p:tgtEl>
                                          <p:spTgt spid="20"/>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left)">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8" grpId="0" animBg="1"/>
      <p:bldP spid="20" grpId="0"/>
      <p:bldP spid="6" grpId="0" uiExpand="1" build="p" animBg="1"/>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84000">
              <a:schemeClr val="accent5">
                <a:lumMod val="40000"/>
                <a:lumOff val="60000"/>
              </a:schemeClr>
            </a:gs>
            <a:gs pos="39000">
              <a:srgbClr val="15A084"/>
            </a:gs>
            <a:gs pos="56000">
              <a:schemeClr val="accent6">
                <a:lumMod val="40000"/>
                <a:lumOff val="60000"/>
              </a:schemeClr>
            </a:gs>
          </a:gsLst>
          <a:path path="circle">
            <a:fillToRect l="50000" t="130000" r="50000" b="-30000"/>
          </a:path>
          <a:tileRect/>
        </a:gradFill>
        <a:effectLst/>
      </p:bgPr>
    </p:bg>
    <p:spTree>
      <p:nvGrpSpPr>
        <p:cNvPr id="1" name="">
          <a:extLst>
            <a:ext uri="{FF2B5EF4-FFF2-40B4-BE49-F238E27FC236}">
              <a16:creationId xmlns:a16="http://schemas.microsoft.com/office/drawing/2014/main" id="{BBB33B8E-6CAC-C33B-9180-D2C38DBA277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5694896-188A-D01C-37EF-CC49F6CC0BCF}"/>
              </a:ext>
            </a:extLst>
          </p:cNvPr>
          <p:cNvSpPr txBox="1"/>
          <p:nvPr/>
        </p:nvSpPr>
        <p:spPr>
          <a:xfrm>
            <a:off x="2233498" y="-68824"/>
            <a:ext cx="10101381" cy="797487"/>
          </a:xfrm>
          <a:prstGeom prst="rect">
            <a:avLst/>
          </a:prstGeom>
          <a:noFill/>
          <a:scene3d>
            <a:camera prst="perspectiveBelow"/>
            <a:lightRig rig="threePt" dir="t"/>
          </a:scene3d>
        </p:spPr>
        <p:txBody>
          <a:bodyPr wrap="square">
            <a:spAutoFit/>
            <a:scene3d>
              <a:camera prst="orthographicFront"/>
              <a:lightRig rig="soft" dir="t"/>
            </a:scene3d>
            <a:sp3d extrusionH="57150" contourW="25400">
              <a:bevelT w="57150" h="38100" prst="hardEdge"/>
              <a:contourClr>
                <a:schemeClr val="accent2">
                  <a:lumMod val="50000"/>
                </a:schemeClr>
              </a:contourClr>
            </a:sp3d>
          </a:bodyPr>
          <a:lstStyle/>
          <a:p>
            <a:pPr algn="ctr"/>
            <a:r>
              <a:rPr lang="en-US" sz="4400" b="1" spc="600" dirty="0">
                <a:ln w="25400">
                  <a:solidFill>
                    <a:schemeClr val="accent2"/>
                  </a:solidFill>
                  <a:prstDash val="solid"/>
                </a:ln>
                <a:solidFill>
                  <a:schemeClr val="accent2">
                    <a:lumMod val="40000"/>
                    <a:lumOff val="60000"/>
                  </a:schemeClr>
                </a:solidFill>
              </a:rPr>
              <a:t>VON ÜBELTÄTERN ZU HEILIGEN</a:t>
            </a:r>
          </a:p>
        </p:txBody>
      </p:sp>
      <p:graphicFrame>
        <p:nvGraphicFramePr>
          <p:cNvPr id="2" name="Diagrama 1">
            <a:extLst>
              <a:ext uri="{FF2B5EF4-FFF2-40B4-BE49-F238E27FC236}">
                <a16:creationId xmlns:a16="http://schemas.microsoft.com/office/drawing/2014/main" id="{65289CAD-81DE-E12B-7CF0-CA85CBAB01FD}"/>
              </a:ext>
            </a:extLst>
          </p:cNvPr>
          <p:cNvGraphicFramePr/>
          <p:nvPr>
            <p:extLst>
              <p:ext uri="{D42A27DB-BD31-4B8C-83A1-F6EECF244321}">
                <p14:modId xmlns:p14="http://schemas.microsoft.com/office/powerpoint/2010/main" val="1539483897"/>
              </p:ext>
            </p:extLst>
          </p:nvPr>
        </p:nvGraphicFramePr>
        <p:xfrm>
          <a:off x="14286" y="1100138"/>
          <a:ext cx="12040059" cy="5702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ángulo 6">
            <a:extLst>
              <a:ext uri="{FF2B5EF4-FFF2-40B4-BE49-F238E27FC236}">
                <a16:creationId xmlns:a16="http://schemas.microsoft.com/office/drawing/2014/main" id="{02B114CC-2E6A-9FF8-7C00-E447D74A6193}"/>
              </a:ext>
            </a:extLst>
          </p:cNvPr>
          <p:cNvSpPr/>
          <p:nvPr/>
        </p:nvSpPr>
        <p:spPr>
          <a:xfrm>
            <a:off x="8260167" y="2547245"/>
            <a:ext cx="1732771" cy="1474681"/>
          </a:xfrm>
          <a:prstGeom prst="rect">
            <a:avLst/>
          </a:prstGeom>
          <a:blipFill>
            <a:blip r:embed="rId8"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a:bevelT w="120650" h="88900"/>
            <a:bevelB w="88900" h="3175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noProof="0" dirty="0"/>
          </a:p>
        </p:txBody>
      </p:sp>
      <p:sp>
        <p:nvSpPr>
          <p:cNvPr id="8" name="Rectángulo 7">
            <a:extLst>
              <a:ext uri="{FF2B5EF4-FFF2-40B4-BE49-F238E27FC236}">
                <a16:creationId xmlns:a16="http://schemas.microsoft.com/office/drawing/2014/main" id="{3F808957-A269-07E0-5529-0410B2B9CEEE}"/>
              </a:ext>
            </a:extLst>
          </p:cNvPr>
          <p:cNvSpPr/>
          <p:nvPr/>
        </p:nvSpPr>
        <p:spPr>
          <a:xfrm>
            <a:off x="10073100" y="2550651"/>
            <a:ext cx="1981246" cy="1778461"/>
          </a:xfrm>
          <a:prstGeom prst="rect">
            <a:avLst/>
          </a:prstGeom>
          <a:blipFill>
            <a:blip r:embed="rId9" cstate="email">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a:bevelT w="120650" h="88900"/>
            <a:bevelB w="88900" h="3175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noProof="0" dirty="0"/>
          </a:p>
        </p:txBody>
      </p:sp>
      <p:sp>
        <p:nvSpPr>
          <p:cNvPr id="6" name="Scrollen: horizontal 5">
            <a:extLst>
              <a:ext uri="{FF2B5EF4-FFF2-40B4-BE49-F238E27FC236}">
                <a16:creationId xmlns:a16="http://schemas.microsoft.com/office/drawing/2014/main" id="{90BD2E85-EB8B-6690-C915-F4A7E2DEC8BF}"/>
              </a:ext>
            </a:extLst>
          </p:cNvPr>
          <p:cNvSpPr/>
          <p:nvPr/>
        </p:nvSpPr>
        <p:spPr>
          <a:xfrm>
            <a:off x="14287" y="55256"/>
            <a:ext cx="2271711" cy="1539112"/>
          </a:xfrm>
          <a:prstGeom prst="horizontalScroll">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So, 22. Feb ‘26  - Von bösen Taten befreit</a:t>
            </a:r>
          </a:p>
        </p:txBody>
      </p:sp>
    </p:spTree>
    <p:extLst>
      <p:ext uri="{BB962C8B-B14F-4D97-AF65-F5344CB8AC3E}">
        <p14:creationId xmlns:p14="http://schemas.microsoft.com/office/powerpoint/2010/main" val="11952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graphicEl>
                                              <a:dgm id="{C109F6EB-5007-4416-A0BB-A8537E14AA87}"/>
                                            </p:graphicEl>
                                          </p:spTgt>
                                        </p:tgtEl>
                                        <p:attrNameLst>
                                          <p:attrName>style.visibility</p:attrName>
                                        </p:attrNameLst>
                                      </p:cBhvr>
                                      <p:to>
                                        <p:strVal val="visible"/>
                                      </p:to>
                                    </p:set>
                                    <p:anim calcmode="lin" valueType="num">
                                      <p:cBhvr>
                                        <p:cTn id="7" dur="500" fill="hold"/>
                                        <p:tgtEl>
                                          <p:spTgt spid="2">
                                            <p:graphicEl>
                                              <a:dgm id="{C109F6EB-5007-4416-A0BB-A8537E14AA87}"/>
                                            </p:graphicEl>
                                          </p:spTgt>
                                        </p:tgtEl>
                                        <p:attrNameLst>
                                          <p:attrName>ppt_w</p:attrName>
                                        </p:attrNameLst>
                                      </p:cBhvr>
                                      <p:tavLst>
                                        <p:tav tm="0">
                                          <p:val>
                                            <p:fltVal val="0"/>
                                          </p:val>
                                        </p:tav>
                                        <p:tav tm="100000">
                                          <p:val>
                                            <p:strVal val="#ppt_w"/>
                                          </p:val>
                                        </p:tav>
                                      </p:tavLst>
                                    </p:anim>
                                    <p:anim calcmode="lin" valueType="num">
                                      <p:cBhvr>
                                        <p:cTn id="8" dur="500" fill="hold"/>
                                        <p:tgtEl>
                                          <p:spTgt spid="2">
                                            <p:graphicEl>
                                              <a:dgm id="{C109F6EB-5007-4416-A0BB-A8537E14AA87}"/>
                                            </p:graphicEl>
                                          </p:spTgt>
                                        </p:tgtEl>
                                        <p:attrNameLst>
                                          <p:attrName>ppt_h</p:attrName>
                                        </p:attrNameLst>
                                      </p:cBhvr>
                                      <p:tavLst>
                                        <p:tav tm="0">
                                          <p:val>
                                            <p:fltVal val="0"/>
                                          </p:val>
                                        </p:tav>
                                        <p:tav tm="100000">
                                          <p:val>
                                            <p:strVal val="#ppt_h"/>
                                          </p:val>
                                        </p:tav>
                                      </p:tavLst>
                                    </p:anim>
                                    <p:animEffect transition="in" filter="fade">
                                      <p:cBhvr>
                                        <p:cTn id="9" dur="500"/>
                                        <p:tgtEl>
                                          <p:spTgt spid="2">
                                            <p:graphicEl>
                                              <a:dgm id="{C109F6EB-5007-4416-A0BB-A8537E14AA87}"/>
                                            </p:graphicEl>
                                          </p:spTgt>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2">
                                            <p:graphicEl>
                                              <a:dgm id="{7881DA8F-0F0E-4532-B610-06494F4AB5D4}"/>
                                            </p:graphicEl>
                                          </p:spTgt>
                                        </p:tgtEl>
                                        <p:attrNameLst>
                                          <p:attrName>style.visibility</p:attrName>
                                        </p:attrNameLst>
                                      </p:cBhvr>
                                      <p:to>
                                        <p:strVal val="visible"/>
                                      </p:to>
                                    </p:set>
                                    <p:anim calcmode="lin" valueType="num">
                                      <p:cBhvr>
                                        <p:cTn id="13" dur="500" fill="hold"/>
                                        <p:tgtEl>
                                          <p:spTgt spid="2">
                                            <p:graphicEl>
                                              <a:dgm id="{7881DA8F-0F0E-4532-B610-06494F4AB5D4}"/>
                                            </p:graphicEl>
                                          </p:spTgt>
                                        </p:tgtEl>
                                        <p:attrNameLst>
                                          <p:attrName>ppt_x</p:attrName>
                                        </p:attrNameLst>
                                      </p:cBhvr>
                                      <p:tavLst>
                                        <p:tav tm="0">
                                          <p:val>
                                            <p:strVal val="#ppt_x-#ppt_w/2"/>
                                          </p:val>
                                        </p:tav>
                                        <p:tav tm="100000">
                                          <p:val>
                                            <p:strVal val="#ppt_x"/>
                                          </p:val>
                                        </p:tav>
                                      </p:tavLst>
                                    </p:anim>
                                    <p:anim calcmode="lin" valueType="num">
                                      <p:cBhvr>
                                        <p:cTn id="14" dur="500" fill="hold"/>
                                        <p:tgtEl>
                                          <p:spTgt spid="2">
                                            <p:graphicEl>
                                              <a:dgm id="{7881DA8F-0F0E-4532-B610-06494F4AB5D4}"/>
                                            </p:graphicEl>
                                          </p:spTgt>
                                        </p:tgtEl>
                                        <p:attrNameLst>
                                          <p:attrName>ppt_y</p:attrName>
                                        </p:attrNameLst>
                                      </p:cBhvr>
                                      <p:tavLst>
                                        <p:tav tm="0">
                                          <p:val>
                                            <p:strVal val="#ppt_y"/>
                                          </p:val>
                                        </p:tav>
                                        <p:tav tm="100000">
                                          <p:val>
                                            <p:strVal val="#ppt_y"/>
                                          </p:val>
                                        </p:tav>
                                      </p:tavLst>
                                    </p:anim>
                                    <p:anim calcmode="lin" valueType="num">
                                      <p:cBhvr>
                                        <p:cTn id="15" dur="500" fill="hold"/>
                                        <p:tgtEl>
                                          <p:spTgt spid="2">
                                            <p:graphicEl>
                                              <a:dgm id="{7881DA8F-0F0E-4532-B610-06494F4AB5D4}"/>
                                            </p:graphicEl>
                                          </p:spTgt>
                                        </p:tgtEl>
                                        <p:attrNameLst>
                                          <p:attrName>ppt_w</p:attrName>
                                        </p:attrNameLst>
                                      </p:cBhvr>
                                      <p:tavLst>
                                        <p:tav tm="0">
                                          <p:val>
                                            <p:fltVal val="0"/>
                                          </p:val>
                                        </p:tav>
                                        <p:tav tm="100000">
                                          <p:val>
                                            <p:strVal val="#ppt_w"/>
                                          </p:val>
                                        </p:tav>
                                      </p:tavLst>
                                    </p:anim>
                                    <p:anim calcmode="lin" valueType="num">
                                      <p:cBhvr>
                                        <p:cTn id="16" dur="500" fill="hold"/>
                                        <p:tgtEl>
                                          <p:spTgt spid="2">
                                            <p:graphicEl>
                                              <a:dgm id="{7881DA8F-0F0E-4532-B610-06494F4AB5D4}"/>
                                            </p:graphic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graphicEl>
                                              <a:dgm id="{6C7FBD44-A5F9-4455-A01E-1F65E2D55A80}"/>
                                            </p:graphicEl>
                                          </p:spTgt>
                                        </p:tgtEl>
                                        <p:attrNameLst>
                                          <p:attrName>style.visibility</p:attrName>
                                        </p:attrNameLst>
                                      </p:cBhvr>
                                      <p:to>
                                        <p:strVal val="visible"/>
                                      </p:to>
                                    </p:set>
                                    <p:anim calcmode="lin" valueType="num">
                                      <p:cBhvr>
                                        <p:cTn id="21" dur="500" fill="hold"/>
                                        <p:tgtEl>
                                          <p:spTgt spid="2">
                                            <p:graphicEl>
                                              <a:dgm id="{6C7FBD44-A5F9-4455-A01E-1F65E2D55A80}"/>
                                            </p:graphicEl>
                                          </p:spTgt>
                                        </p:tgtEl>
                                        <p:attrNameLst>
                                          <p:attrName>ppt_w</p:attrName>
                                        </p:attrNameLst>
                                      </p:cBhvr>
                                      <p:tavLst>
                                        <p:tav tm="0">
                                          <p:val>
                                            <p:fltVal val="0"/>
                                          </p:val>
                                        </p:tav>
                                        <p:tav tm="100000">
                                          <p:val>
                                            <p:strVal val="#ppt_w"/>
                                          </p:val>
                                        </p:tav>
                                      </p:tavLst>
                                    </p:anim>
                                    <p:anim calcmode="lin" valueType="num">
                                      <p:cBhvr>
                                        <p:cTn id="22" dur="500" fill="hold"/>
                                        <p:tgtEl>
                                          <p:spTgt spid="2">
                                            <p:graphicEl>
                                              <a:dgm id="{6C7FBD44-A5F9-4455-A01E-1F65E2D55A80}"/>
                                            </p:graphicEl>
                                          </p:spTgt>
                                        </p:tgtEl>
                                        <p:attrNameLst>
                                          <p:attrName>ppt_h</p:attrName>
                                        </p:attrNameLst>
                                      </p:cBhvr>
                                      <p:tavLst>
                                        <p:tav tm="0">
                                          <p:val>
                                            <p:fltVal val="0"/>
                                          </p:val>
                                        </p:tav>
                                        <p:tav tm="100000">
                                          <p:val>
                                            <p:strVal val="#ppt_h"/>
                                          </p:val>
                                        </p:tav>
                                      </p:tavLst>
                                    </p:anim>
                                    <p:animEffect transition="in" filter="fade">
                                      <p:cBhvr>
                                        <p:cTn id="23" dur="500"/>
                                        <p:tgtEl>
                                          <p:spTgt spid="2">
                                            <p:graphicEl>
                                              <a:dgm id="{6C7FBD44-A5F9-4455-A01E-1F65E2D55A80}"/>
                                            </p:graphicEl>
                                          </p:spTgt>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par>
                          <p:cTn id="36" fill="hold">
                            <p:stCondLst>
                              <p:cond delay="1500"/>
                            </p:stCondLst>
                            <p:childTnLst>
                              <p:par>
                                <p:cTn id="37" presetID="17" presetClass="entr" presetSubtype="2" fill="hold" grpId="0" nodeType="afterEffect">
                                  <p:stCondLst>
                                    <p:cond delay="0"/>
                                  </p:stCondLst>
                                  <p:childTnLst>
                                    <p:set>
                                      <p:cBhvr>
                                        <p:cTn id="38" dur="1" fill="hold">
                                          <p:stCondLst>
                                            <p:cond delay="0"/>
                                          </p:stCondLst>
                                        </p:cTn>
                                        <p:tgtEl>
                                          <p:spTgt spid="2">
                                            <p:graphicEl>
                                              <a:dgm id="{70BA744C-B8AC-4773-B407-4525DAA415BF}"/>
                                            </p:graphicEl>
                                          </p:spTgt>
                                        </p:tgtEl>
                                        <p:attrNameLst>
                                          <p:attrName>style.visibility</p:attrName>
                                        </p:attrNameLst>
                                      </p:cBhvr>
                                      <p:to>
                                        <p:strVal val="visible"/>
                                      </p:to>
                                    </p:set>
                                    <p:anim calcmode="lin" valueType="num">
                                      <p:cBhvr>
                                        <p:cTn id="39" dur="500" fill="hold"/>
                                        <p:tgtEl>
                                          <p:spTgt spid="2">
                                            <p:graphicEl>
                                              <a:dgm id="{70BA744C-B8AC-4773-B407-4525DAA415BF}"/>
                                            </p:graphicEl>
                                          </p:spTgt>
                                        </p:tgtEl>
                                        <p:attrNameLst>
                                          <p:attrName>ppt_x</p:attrName>
                                        </p:attrNameLst>
                                      </p:cBhvr>
                                      <p:tavLst>
                                        <p:tav tm="0">
                                          <p:val>
                                            <p:strVal val="#ppt_x+#ppt_w/2"/>
                                          </p:val>
                                        </p:tav>
                                        <p:tav tm="100000">
                                          <p:val>
                                            <p:strVal val="#ppt_x"/>
                                          </p:val>
                                        </p:tav>
                                      </p:tavLst>
                                    </p:anim>
                                    <p:anim calcmode="lin" valueType="num">
                                      <p:cBhvr>
                                        <p:cTn id="40" dur="500" fill="hold"/>
                                        <p:tgtEl>
                                          <p:spTgt spid="2">
                                            <p:graphicEl>
                                              <a:dgm id="{70BA744C-B8AC-4773-B407-4525DAA415BF}"/>
                                            </p:graphicEl>
                                          </p:spTgt>
                                        </p:tgtEl>
                                        <p:attrNameLst>
                                          <p:attrName>ppt_y</p:attrName>
                                        </p:attrNameLst>
                                      </p:cBhvr>
                                      <p:tavLst>
                                        <p:tav tm="0">
                                          <p:val>
                                            <p:strVal val="#ppt_y"/>
                                          </p:val>
                                        </p:tav>
                                        <p:tav tm="100000">
                                          <p:val>
                                            <p:strVal val="#ppt_y"/>
                                          </p:val>
                                        </p:tav>
                                      </p:tavLst>
                                    </p:anim>
                                    <p:anim calcmode="lin" valueType="num">
                                      <p:cBhvr>
                                        <p:cTn id="41" dur="500" fill="hold"/>
                                        <p:tgtEl>
                                          <p:spTgt spid="2">
                                            <p:graphicEl>
                                              <a:dgm id="{70BA744C-B8AC-4773-B407-4525DAA415BF}"/>
                                            </p:graphicEl>
                                          </p:spTgt>
                                        </p:tgtEl>
                                        <p:attrNameLst>
                                          <p:attrName>ppt_w</p:attrName>
                                        </p:attrNameLst>
                                      </p:cBhvr>
                                      <p:tavLst>
                                        <p:tav tm="0">
                                          <p:val>
                                            <p:fltVal val="0"/>
                                          </p:val>
                                        </p:tav>
                                        <p:tav tm="100000">
                                          <p:val>
                                            <p:strVal val="#ppt_w"/>
                                          </p:val>
                                        </p:tav>
                                      </p:tavLst>
                                    </p:anim>
                                    <p:anim calcmode="lin" valueType="num">
                                      <p:cBhvr>
                                        <p:cTn id="42" dur="500" fill="hold"/>
                                        <p:tgtEl>
                                          <p:spTgt spid="2">
                                            <p:graphicEl>
                                              <a:dgm id="{70BA744C-B8AC-4773-B407-4525DAA415BF}"/>
                                            </p:graphicEl>
                                          </p:spTgt>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
                                            <p:graphicEl>
                                              <a:dgm id="{23C4F2D5-6CC6-4ABD-B543-1004840CE357}"/>
                                            </p:graphicEl>
                                          </p:spTgt>
                                        </p:tgtEl>
                                        <p:attrNameLst>
                                          <p:attrName>style.visibility</p:attrName>
                                        </p:attrNameLst>
                                      </p:cBhvr>
                                      <p:to>
                                        <p:strVal val="visible"/>
                                      </p:to>
                                    </p:set>
                                    <p:anim calcmode="lin" valueType="num">
                                      <p:cBhvr>
                                        <p:cTn id="47" dur="500" fill="hold"/>
                                        <p:tgtEl>
                                          <p:spTgt spid="2">
                                            <p:graphicEl>
                                              <a:dgm id="{23C4F2D5-6CC6-4ABD-B543-1004840CE357}"/>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23C4F2D5-6CC6-4ABD-B543-1004840CE357}"/>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23C4F2D5-6CC6-4ABD-B543-1004840CE357}"/>
                                            </p:graphicEl>
                                          </p:spTgt>
                                        </p:tgtEl>
                                      </p:cBhvr>
                                    </p:animEffect>
                                  </p:childTnLst>
                                </p:cTn>
                              </p:par>
                            </p:childTnLst>
                          </p:cTn>
                        </p:par>
                        <p:par>
                          <p:cTn id="50" fill="hold">
                            <p:stCondLst>
                              <p:cond delay="500"/>
                            </p:stCondLst>
                            <p:childTnLst>
                              <p:par>
                                <p:cTn id="51" presetID="17" presetClass="entr" presetSubtype="8" fill="hold" grpId="0" nodeType="afterEffect">
                                  <p:stCondLst>
                                    <p:cond delay="0"/>
                                  </p:stCondLst>
                                  <p:childTnLst>
                                    <p:set>
                                      <p:cBhvr>
                                        <p:cTn id="52" dur="1" fill="hold">
                                          <p:stCondLst>
                                            <p:cond delay="0"/>
                                          </p:stCondLst>
                                        </p:cTn>
                                        <p:tgtEl>
                                          <p:spTgt spid="2">
                                            <p:graphicEl>
                                              <a:dgm id="{7E8CF67D-965B-468C-8DF4-941013A901EC}"/>
                                            </p:graphicEl>
                                          </p:spTgt>
                                        </p:tgtEl>
                                        <p:attrNameLst>
                                          <p:attrName>style.visibility</p:attrName>
                                        </p:attrNameLst>
                                      </p:cBhvr>
                                      <p:to>
                                        <p:strVal val="visible"/>
                                      </p:to>
                                    </p:set>
                                    <p:anim calcmode="lin" valueType="num">
                                      <p:cBhvr>
                                        <p:cTn id="53" dur="500" fill="hold"/>
                                        <p:tgtEl>
                                          <p:spTgt spid="2">
                                            <p:graphicEl>
                                              <a:dgm id="{7E8CF67D-965B-468C-8DF4-941013A901EC}"/>
                                            </p:graphicEl>
                                          </p:spTgt>
                                        </p:tgtEl>
                                        <p:attrNameLst>
                                          <p:attrName>ppt_x</p:attrName>
                                        </p:attrNameLst>
                                      </p:cBhvr>
                                      <p:tavLst>
                                        <p:tav tm="0">
                                          <p:val>
                                            <p:strVal val="#ppt_x-#ppt_w/2"/>
                                          </p:val>
                                        </p:tav>
                                        <p:tav tm="100000">
                                          <p:val>
                                            <p:strVal val="#ppt_x"/>
                                          </p:val>
                                        </p:tav>
                                      </p:tavLst>
                                    </p:anim>
                                    <p:anim calcmode="lin" valueType="num">
                                      <p:cBhvr>
                                        <p:cTn id="54" dur="500" fill="hold"/>
                                        <p:tgtEl>
                                          <p:spTgt spid="2">
                                            <p:graphicEl>
                                              <a:dgm id="{7E8CF67D-965B-468C-8DF4-941013A901EC}"/>
                                            </p:graphicEl>
                                          </p:spTgt>
                                        </p:tgtEl>
                                        <p:attrNameLst>
                                          <p:attrName>ppt_y</p:attrName>
                                        </p:attrNameLst>
                                      </p:cBhvr>
                                      <p:tavLst>
                                        <p:tav tm="0">
                                          <p:val>
                                            <p:strVal val="#ppt_y"/>
                                          </p:val>
                                        </p:tav>
                                        <p:tav tm="100000">
                                          <p:val>
                                            <p:strVal val="#ppt_y"/>
                                          </p:val>
                                        </p:tav>
                                      </p:tavLst>
                                    </p:anim>
                                    <p:anim calcmode="lin" valueType="num">
                                      <p:cBhvr>
                                        <p:cTn id="55" dur="500" fill="hold"/>
                                        <p:tgtEl>
                                          <p:spTgt spid="2">
                                            <p:graphicEl>
                                              <a:dgm id="{7E8CF67D-965B-468C-8DF4-941013A901EC}"/>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7E8CF67D-965B-468C-8DF4-941013A901EC}"/>
                                            </p:graphic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Wolke, Wolkenkratzer, Himmel, Gebäude enthält.&#10;&#10;KI-generierte Inhalte können fehlerhaft sein.">
            <a:extLst>
              <a:ext uri="{FF2B5EF4-FFF2-40B4-BE49-F238E27FC236}">
                <a16:creationId xmlns:a16="http://schemas.microsoft.com/office/drawing/2014/main" id="{8C6ACFED-20C5-F024-CDEA-B799FB175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0" y="57150"/>
            <a:ext cx="10172700" cy="6743700"/>
          </a:xfrm>
          <a:prstGeom prst="rect">
            <a:avLst/>
          </a:prstGeom>
          <a:effectLst>
            <a:softEdge rad="635000"/>
          </a:effectLst>
        </p:spPr>
      </p:pic>
      <p:sp>
        <p:nvSpPr>
          <p:cNvPr id="4" name="CuadroTexto 2">
            <a:extLst>
              <a:ext uri="{FF2B5EF4-FFF2-40B4-BE49-F238E27FC236}">
                <a16:creationId xmlns:a16="http://schemas.microsoft.com/office/drawing/2014/main" id="{F4E70154-936C-4B82-EC63-EF91059B1F69}"/>
              </a:ext>
            </a:extLst>
          </p:cNvPr>
          <p:cNvSpPr txBox="1"/>
          <p:nvPr/>
        </p:nvSpPr>
        <p:spPr>
          <a:xfrm>
            <a:off x="2857500" y="49160"/>
            <a:ext cx="9334500" cy="830997"/>
          </a:xfrm>
          <a:prstGeom prst="rect">
            <a:avLst/>
          </a:prstGeom>
          <a:noFill/>
        </p:spPr>
        <p:txBody>
          <a:bodyPr wrap="square">
            <a:spAutoFit/>
          </a:bodyPr>
          <a:lstStyle/>
          <a:p>
            <a:pPr algn="ctr"/>
            <a:r>
              <a:rPr lang="en-US" sz="4800" b="1" dirty="0">
                <a:ln w="10160">
                  <a:solidFill>
                    <a:schemeClr val="accent3">
                      <a:lumMod val="50000"/>
                    </a:schemeClr>
                  </a:solidFill>
                  <a:prstDash val="solid"/>
                </a:ln>
                <a:solidFill>
                  <a:schemeClr val="accent3">
                    <a:lumMod val="75000"/>
                  </a:schemeClr>
                </a:solidFill>
                <a:effectLst>
                  <a:outerShdw blurRad="38100" dist="101600" dir="8400000" algn="tl" rotWithShape="0">
                    <a:schemeClr val="bg1">
                      <a:lumMod val="50000"/>
                      <a:alpha val="67000"/>
                    </a:schemeClr>
                  </a:outerShdw>
                </a:effectLst>
              </a:rPr>
              <a:t>GEGRÜNDET UND STANDHAFT </a:t>
            </a:r>
          </a:p>
        </p:txBody>
      </p:sp>
      <p:sp>
        <p:nvSpPr>
          <p:cNvPr id="5" name="CuadroTexto 3">
            <a:extLst>
              <a:ext uri="{FF2B5EF4-FFF2-40B4-BE49-F238E27FC236}">
                <a16:creationId xmlns:a16="http://schemas.microsoft.com/office/drawing/2014/main" id="{BF8BB1D8-49EA-84CB-22A6-83D347242071}"/>
              </a:ext>
            </a:extLst>
          </p:cNvPr>
          <p:cNvSpPr txBox="1"/>
          <p:nvPr/>
        </p:nvSpPr>
        <p:spPr>
          <a:xfrm>
            <a:off x="3267074" y="831763"/>
            <a:ext cx="8839199" cy="984885"/>
          </a:xfrm>
          <a:prstGeom prst="rect">
            <a:avLst/>
          </a:prstGeom>
          <a:noFill/>
        </p:spPr>
        <p:txBody>
          <a:bodyPr wrap="square">
            <a:spAutoFit/>
          </a:bodyPr>
          <a:lstStyle/>
          <a:p>
            <a:pPr algn="ctr"/>
            <a:r>
              <a:rPr lang="en-US" sz="2000" b="1" noProof="0" dirty="0">
                <a:solidFill>
                  <a:srgbClr val="0000BC"/>
                </a:solidFill>
                <a:effectLst>
                  <a:outerShdw blurRad="38100" dist="38100" dir="2700000" algn="tl">
                    <a:srgbClr val="000000">
                      <a:alpha val="43137"/>
                    </a:srgbClr>
                  </a:outerShdw>
                </a:effectLst>
                <a:latin typeface="Candara" panose="020E0502030303020204" pitchFamily="34" charset="0"/>
              </a:rPr>
              <a:t>“</a:t>
            </a:r>
            <a:r>
              <a:rPr lang="de-DE" sz="2000" b="1" dirty="0">
                <a:solidFill>
                  <a:srgbClr val="0000BC"/>
                </a:solidFill>
                <a:effectLst>
                  <a:outerShdw blurRad="38100" dist="38100" dir="2700000" algn="tl">
                    <a:srgbClr val="000000">
                      <a:alpha val="43137"/>
                    </a:srgbClr>
                  </a:outerShdw>
                </a:effectLst>
                <a:latin typeface="Candara" panose="020E0502030303020204" pitchFamily="34" charset="0"/>
              </a:rPr>
              <a:t>wenn ihr nur bleibt im Glauben, gegründet und fest </a:t>
            </a:r>
            <a:br>
              <a:rPr lang="de-DE" sz="2000" b="1" dirty="0">
                <a:solidFill>
                  <a:srgbClr val="0000BC"/>
                </a:solidFill>
                <a:effectLst>
                  <a:outerShdw blurRad="38100" dist="38100" dir="2700000" algn="tl">
                    <a:srgbClr val="000000">
                      <a:alpha val="43137"/>
                    </a:srgbClr>
                  </a:outerShdw>
                </a:effectLst>
                <a:latin typeface="Candara" panose="020E0502030303020204" pitchFamily="34" charset="0"/>
              </a:rPr>
            </a:br>
            <a:r>
              <a:rPr lang="de-DE" sz="2000" b="1" dirty="0">
                <a:solidFill>
                  <a:srgbClr val="0000BC"/>
                </a:solidFill>
                <a:effectLst>
                  <a:outerShdw blurRad="38100" dist="38100" dir="2700000" algn="tl">
                    <a:srgbClr val="000000">
                      <a:alpha val="43137"/>
                    </a:srgbClr>
                  </a:outerShdw>
                </a:effectLst>
                <a:latin typeface="Candara" panose="020E0502030303020204" pitchFamily="34" charset="0"/>
              </a:rPr>
              <a:t>und nicht weicht von der Hoffnung des Evangeliums, das ihr gehört habt</a:t>
            </a:r>
            <a:r>
              <a:rPr lang="en-US" sz="2000" b="1" noProof="0" dirty="0">
                <a:solidFill>
                  <a:srgbClr val="0000BC"/>
                </a:solidFill>
                <a:effectLst>
                  <a:outerShdw blurRad="38100" dist="38100" dir="2700000" algn="tl">
                    <a:srgbClr val="000000">
                      <a:alpha val="43137"/>
                    </a:srgbClr>
                  </a:outerShdw>
                </a:effectLst>
                <a:latin typeface="Candara" panose="020E0502030303020204" pitchFamily="34" charset="0"/>
              </a:rPr>
              <a:t>” </a:t>
            </a:r>
            <a:r>
              <a:rPr lang="en-US" sz="2000" b="1" noProof="0"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t>                </a:t>
            </a:r>
            <a:br>
              <a:rPr lang="en-US" sz="2000" b="1" noProof="0" dirty="0">
                <a:solidFill>
                  <a:schemeClr val="accent4">
                    <a:lumMod val="40000"/>
                    <a:lumOff val="60000"/>
                  </a:schemeClr>
                </a:solidFill>
                <a:effectLst>
                  <a:outerShdw blurRad="38100" dist="38100" dir="2700000" algn="tl">
                    <a:srgbClr val="000000">
                      <a:alpha val="43137"/>
                    </a:srgbClr>
                  </a:outerShdw>
                </a:effectLst>
                <a:latin typeface="Candara" panose="020E0502030303020204" pitchFamily="34" charset="0"/>
              </a:rPr>
            </a:br>
            <a:r>
              <a:rPr lang="en-US" b="1" noProof="0" dirty="0">
                <a:solidFill>
                  <a:srgbClr val="0000BC"/>
                </a:solidFill>
                <a:effectLst>
                  <a:outerShdw blurRad="38100" dist="38100" dir="2700000" algn="tl">
                    <a:srgbClr val="000000">
                      <a:alpha val="43137"/>
                    </a:srgbClr>
                  </a:outerShdw>
                </a:effectLst>
                <a:latin typeface="Candara" panose="020E0502030303020204" pitchFamily="34" charset="0"/>
              </a:rPr>
              <a:t>(</a:t>
            </a:r>
            <a:r>
              <a:rPr lang="en-US" b="1" noProof="0" dirty="0" err="1">
                <a:solidFill>
                  <a:srgbClr val="0000BC"/>
                </a:solidFill>
                <a:effectLst>
                  <a:outerShdw blurRad="38100" dist="38100" dir="2700000" algn="tl">
                    <a:srgbClr val="000000">
                      <a:alpha val="43137"/>
                    </a:srgbClr>
                  </a:outerShdw>
                </a:effectLst>
                <a:latin typeface="Candara" panose="020E0502030303020204" pitchFamily="34" charset="0"/>
              </a:rPr>
              <a:t>Kolosser</a:t>
            </a:r>
            <a:r>
              <a:rPr lang="en-US" b="1" noProof="0" dirty="0">
                <a:solidFill>
                  <a:srgbClr val="0000BC"/>
                </a:solidFill>
                <a:effectLst>
                  <a:outerShdw blurRad="38100" dist="38100" dir="2700000" algn="tl">
                    <a:srgbClr val="000000">
                      <a:alpha val="43137"/>
                    </a:srgbClr>
                  </a:outerShdw>
                </a:effectLst>
                <a:latin typeface="Candara" panose="020E0502030303020204" pitchFamily="34" charset="0"/>
              </a:rPr>
              <a:t> 1:23a)</a:t>
            </a:r>
            <a:endParaRPr lang="en-US" sz="1600" b="1" noProof="0" dirty="0">
              <a:solidFill>
                <a:srgbClr val="0000BC"/>
              </a:solidFill>
              <a:effectLst>
                <a:outerShdw blurRad="38100" dist="38100" dir="2700000" algn="tl">
                  <a:srgbClr val="000000">
                    <a:alpha val="43137"/>
                  </a:srgbClr>
                </a:outerShdw>
              </a:effectLst>
              <a:latin typeface="Candara" panose="020E0502030303020204" pitchFamily="34" charset="0"/>
            </a:endParaRPr>
          </a:p>
        </p:txBody>
      </p:sp>
      <p:sp>
        <p:nvSpPr>
          <p:cNvPr id="6" name="CuadroTexto 4">
            <a:extLst>
              <a:ext uri="{FF2B5EF4-FFF2-40B4-BE49-F238E27FC236}">
                <a16:creationId xmlns:a16="http://schemas.microsoft.com/office/drawing/2014/main" id="{181E06BE-FEB0-6BA0-59EE-FF43F3E08C5C}"/>
              </a:ext>
            </a:extLst>
          </p:cNvPr>
          <p:cNvSpPr txBox="1"/>
          <p:nvPr/>
        </p:nvSpPr>
        <p:spPr>
          <a:xfrm>
            <a:off x="85727" y="1797359"/>
            <a:ext cx="11493471" cy="1015663"/>
          </a:xfrm>
          <a:prstGeom prst="rect">
            <a:avLst/>
          </a:prstGeom>
          <a:noFill/>
        </p:spPr>
        <p:txBody>
          <a:bodyPr wrap="square" rtlCol="0">
            <a:spAutoFit/>
          </a:bodyPr>
          <a:lstStyle/>
          <a:p>
            <a:pPr>
              <a:spcBef>
                <a:spcPts val="600"/>
              </a:spcBef>
            </a:pPr>
            <a:r>
              <a:rPr lang="de-DE" sz="2000" b="1" dirty="0"/>
              <a:t>Wir wurden bereits gerechtfertigt, wir werden geheiligt, aber die Reise ist noch nicht vorbei. </a:t>
            </a:r>
            <a:br>
              <a:rPr lang="de-DE" sz="2000" b="1" dirty="0"/>
            </a:br>
            <a:r>
              <a:rPr lang="de-DE" sz="2000" b="1" dirty="0"/>
              <a:t>Wir laufen Gefahr, abzuweichen und das Ziel nicht zu erreichen. </a:t>
            </a:r>
            <a:br>
              <a:rPr lang="de-DE" sz="2000" b="1" dirty="0"/>
            </a:br>
            <a:r>
              <a:rPr lang="de-DE" sz="2000" b="1" dirty="0"/>
              <a:t>Deshalb rät Paulus uns zu 3 Dingen (Kol. 1,23a):</a:t>
            </a:r>
            <a:endParaRPr lang="en-US" sz="2000" b="1" noProof="0" dirty="0"/>
          </a:p>
        </p:txBody>
      </p:sp>
      <p:sp>
        <p:nvSpPr>
          <p:cNvPr id="13" name="Freihandform: Form 12">
            <a:extLst>
              <a:ext uri="{FF2B5EF4-FFF2-40B4-BE49-F238E27FC236}">
                <a16:creationId xmlns:a16="http://schemas.microsoft.com/office/drawing/2014/main" id="{DE94046D-4193-F2BD-57A7-DA6205EF77E3}"/>
              </a:ext>
            </a:extLst>
          </p:cNvPr>
          <p:cNvSpPr/>
          <p:nvPr/>
        </p:nvSpPr>
        <p:spPr>
          <a:xfrm>
            <a:off x="294059" y="3029115"/>
            <a:ext cx="3660922" cy="485805"/>
          </a:xfrm>
          <a:custGeom>
            <a:avLst/>
            <a:gdLst>
              <a:gd name="csX0" fmla="*/ 0 w 3660922"/>
              <a:gd name="csY0" fmla="*/ 48581 h 485805"/>
              <a:gd name="csX1" fmla="*/ 48581 w 3660922"/>
              <a:gd name="csY1" fmla="*/ 0 h 485805"/>
              <a:gd name="csX2" fmla="*/ 3612342 w 3660922"/>
              <a:gd name="csY2" fmla="*/ 0 h 485805"/>
              <a:gd name="csX3" fmla="*/ 3660923 w 3660922"/>
              <a:gd name="csY3" fmla="*/ 48581 h 485805"/>
              <a:gd name="csX4" fmla="*/ 3660922 w 3660922"/>
              <a:gd name="csY4" fmla="*/ 437225 h 485805"/>
              <a:gd name="csX5" fmla="*/ 3612341 w 3660922"/>
              <a:gd name="csY5" fmla="*/ 485806 h 485805"/>
              <a:gd name="csX6" fmla="*/ 48581 w 3660922"/>
              <a:gd name="csY6" fmla="*/ 485805 h 485805"/>
              <a:gd name="csX7" fmla="*/ 0 w 3660922"/>
              <a:gd name="csY7" fmla="*/ 437224 h 485805"/>
              <a:gd name="csX8" fmla="*/ 0 w 3660922"/>
              <a:gd name="csY8" fmla="*/ 48581 h 4858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660922" h="485805">
                <a:moveTo>
                  <a:pt x="0" y="48581"/>
                </a:moveTo>
                <a:cubicBezTo>
                  <a:pt x="0" y="21750"/>
                  <a:pt x="21750" y="0"/>
                  <a:pt x="48581" y="0"/>
                </a:cubicBezTo>
                <a:lnTo>
                  <a:pt x="3612342" y="0"/>
                </a:lnTo>
                <a:cubicBezTo>
                  <a:pt x="3639173" y="0"/>
                  <a:pt x="3660923" y="21750"/>
                  <a:pt x="3660923" y="48581"/>
                </a:cubicBezTo>
                <a:cubicBezTo>
                  <a:pt x="3660923" y="178129"/>
                  <a:pt x="3660922" y="307677"/>
                  <a:pt x="3660922" y="437225"/>
                </a:cubicBezTo>
                <a:cubicBezTo>
                  <a:pt x="3660922" y="464056"/>
                  <a:pt x="3639172" y="485806"/>
                  <a:pt x="3612341" y="485806"/>
                </a:cubicBezTo>
                <a:lnTo>
                  <a:pt x="48581" y="485805"/>
                </a:lnTo>
                <a:cubicBezTo>
                  <a:pt x="21750" y="485805"/>
                  <a:pt x="0" y="464055"/>
                  <a:pt x="0" y="437224"/>
                </a:cubicBezTo>
                <a:lnTo>
                  <a:pt x="0" y="48581"/>
                </a:lnTo>
                <a:close/>
              </a:path>
            </a:pathLst>
          </a:custGeom>
          <a:solidFill>
            <a:srgbClr val="0099CC"/>
          </a:solidFill>
          <a:ln>
            <a:noFill/>
          </a:ln>
          <a:effectLst>
            <a:outerShdw blurRad="57150" dist="19050" dir="5400000" algn="ctr" rotWithShape="0">
              <a:srgbClr val="000000">
                <a:alpha val="63000"/>
              </a:srgbClr>
            </a:outerShdw>
          </a:effectLst>
        </p:spPr>
        <p:style>
          <a:lnRef idx="0">
            <a:scrgbClr r="0" g="0" b="0"/>
          </a:lnRef>
          <a:fillRef idx="3">
            <a:scrgbClr r="0" g="0" b="0"/>
          </a:fillRef>
          <a:effectRef idx="3">
            <a:scrgbClr r="0" g="0" b="0"/>
          </a:effectRef>
          <a:fontRef idx="minor">
            <a:schemeClr val="lt1"/>
          </a:fontRef>
        </p:style>
        <p:txBody>
          <a:bodyPr spcFirstLastPara="0" vert="horz" wrap="square" lIns="52329" tIns="39629" rIns="52329" bIns="39629" numCol="1" spcCol="1270" anchor="ctr" anchorCtr="0">
            <a:noAutofit/>
          </a:bodyPr>
          <a:lstStyle/>
          <a:p>
            <a:pPr marL="0" lvl="0" indent="0" algn="ctr" defTabSz="889000">
              <a:lnSpc>
                <a:spcPct val="90000"/>
              </a:lnSpc>
              <a:spcBef>
                <a:spcPct val="0"/>
              </a:spcBef>
              <a:spcAft>
                <a:spcPct val="35000"/>
              </a:spcAft>
              <a:buNone/>
            </a:pPr>
            <a:r>
              <a:rPr lang="en-US" sz="2000" b="1" kern="1200" noProof="0" dirty="0" err="1">
                <a:solidFill>
                  <a:prstClr val="white"/>
                </a:solidFill>
                <a:effectLst>
                  <a:outerShdw blurRad="38100" dist="38100" dir="2700000" algn="tl">
                    <a:srgbClr val="000000">
                      <a:alpha val="43137"/>
                    </a:srgbClr>
                  </a:outerShdw>
                </a:effectLst>
                <a:latin typeface="Aptos" panose="02110004020202020204"/>
                <a:ea typeface="+mn-ea"/>
                <a:cs typeface="+mn-cs"/>
              </a:rPr>
              <a:t>Bleibt</a:t>
            </a:r>
            <a:r>
              <a:rPr lang="en-US" sz="2000" b="1" kern="1200" noProof="0" dirty="0">
                <a:solidFill>
                  <a:prstClr val="white"/>
                </a:solidFill>
                <a:effectLst>
                  <a:outerShdw blurRad="38100" dist="38100" dir="2700000" algn="tl">
                    <a:srgbClr val="000000">
                      <a:alpha val="43137"/>
                    </a:srgbClr>
                  </a:outerShdw>
                </a:effectLst>
                <a:latin typeface="Aptos" panose="02110004020202020204"/>
                <a:ea typeface="+mn-ea"/>
                <a:cs typeface="+mn-cs"/>
              </a:rPr>
              <a:t> im GLAUBEN</a:t>
            </a:r>
          </a:p>
        </p:txBody>
      </p:sp>
      <p:sp>
        <p:nvSpPr>
          <p:cNvPr id="14" name="Rechteck: abgerundete Ecken 13">
            <a:extLst>
              <a:ext uri="{FF2B5EF4-FFF2-40B4-BE49-F238E27FC236}">
                <a16:creationId xmlns:a16="http://schemas.microsoft.com/office/drawing/2014/main" id="{3C2F5B68-DCF9-561F-5298-8DED198776E6}"/>
              </a:ext>
            </a:extLst>
          </p:cNvPr>
          <p:cNvSpPr/>
          <p:nvPr/>
        </p:nvSpPr>
        <p:spPr>
          <a:xfrm>
            <a:off x="326040" y="3758273"/>
            <a:ext cx="1348782" cy="2785623"/>
          </a:xfrm>
          <a:prstGeom prst="roundRect">
            <a:avLst>
              <a:gd name="adj" fmla="val 16670"/>
            </a:avLst>
          </a:prstGeom>
          <a:blipFill rotWithShape="1">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l="-29000" r="-29000"/>
            </a:stretch>
          </a:blipFill>
          <a:ln>
            <a:noFill/>
          </a:ln>
          <a:effectLst>
            <a:outerShdw blurRad="57150" dist="19050" dir="5400000" algn="ctr" rotWithShape="0">
              <a:srgbClr val="000000">
                <a:alpha val="63000"/>
              </a:srgbClr>
            </a:outerShdw>
          </a:effectLst>
        </p:spPr>
        <p:style>
          <a:lnRef idx="0">
            <a:scrgbClr r="0" g="0" b="0"/>
          </a:lnRef>
          <a:fillRef idx="3">
            <a:scrgbClr r="0" g="0" b="0"/>
          </a:fillRef>
          <a:effectRef idx="3">
            <a:scrgbClr r="0" g="0" b="0"/>
          </a:effectRef>
          <a:fontRef idx="minor">
            <a:schemeClr val="lt1"/>
          </a:fontRef>
        </p:style>
        <p:txBody>
          <a:bodyPr/>
          <a:lstStyle/>
          <a:p>
            <a:endParaRPr lang="de-DE" dirty="0"/>
          </a:p>
        </p:txBody>
      </p:sp>
      <p:sp>
        <p:nvSpPr>
          <p:cNvPr id="15" name="Freihandform: Form 14">
            <a:extLst>
              <a:ext uri="{FF2B5EF4-FFF2-40B4-BE49-F238E27FC236}">
                <a16:creationId xmlns:a16="http://schemas.microsoft.com/office/drawing/2014/main" id="{97BA64D9-90A3-5867-53D2-D76CFA60394E}"/>
              </a:ext>
            </a:extLst>
          </p:cNvPr>
          <p:cNvSpPr/>
          <p:nvPr/>
        </p:nvSpPr>
        <p:spPr>
          <a:xfrm>
            <a:off x="1740925" y="3627155"/>
            <a:ext cx="2325457" cy="3047859"/>
          </a:xfrm>
          <a:custGeom>
            <a:avLst/>
            <a:gdLst>
              <a:gd name="csX0" fmla="*/ 0 w 2325457"/>
              <a:gd name="csY0" fmla="*/ 387654 h 3047859"/>
              <a:gd name="csX1" fmla="*/ 387654 w 2325457"/>
              <a:gd name="csY1" fmla="*/ 0 h 3047859"/>
              <a:gd name="csX2" fmla="*/ 1937803 w 2325457"/>
              <a:gd name="csY2" fmla="*/ 0 h 3047859"/>
              <a:gd name="csX3" fmla="*/ 2325457 w 2325457"/>
              <a:gd name="csY3" fmla="*/ 387654 h 3047859"/>
              <a:gd name="csX4" fmla="*/ 2325457 w 2325457"/>
              <a:gd name="csY4" fmla="*/ 2660205 h 3047859"/>
              <a:gd name="csX5" fmla="*/ 1937803 w 2325457"/>
              <a:gd name="csY5" fmla="*/ 3047859 h 3047859"/>
              <a:gd name="csX6" fmla="*/ 387654 w 2325457"/>
              <a:gd name="csY6" fmla="*/ 3047859 h 3047859"/>
              <a:gd name="csX7" fmla="*/ 0 w 2325457"/>
              <a:gd name="csY7" fmla="*/ 2660205 h 3047859"/>
              <a:gd name="csX8" fmla="*/ 0 w 2325457"/>
              <a:gd name="csY8" fmla="*/ 387654 h 30478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325457" h="3047859">
                <a:moveTo>
                  <a:pt x="0" y="387654"/>
                </a:moveTo>
                <a:cubicBezTo>
                  <a:pt x="0" y="173559"/>
                  <a:pt x="173559" y="0"/>
                  <a:pt x="387654" y="0"/>
                </a:cubicBezTo>
                <a:lnTo>
                  <a:pt x="1937803" y="0"/>
                </a:lnTo>
                <a:cubicBezTo>
                  <a:pt x="2151898" y="0"/>
                  <a:pt x="2325457" y="173559"/>
                  <a:pt x="2325457" y="387654"/>
                </a:cubicBezTo>
                <a:lnTo>
                  <a:pt x="2325457" y="2660205"/>
                </a:lnTo>
                <a:cubicBezTo>
                  <a:pt x="2325457" y="2874300"/>
                  <a:pt x="2151898" y="3047859"/>
                  <a:pt x="1937803" y="3047859"/>
                </a:cubicBezTo>
                <a:lnTo>
                  <a:pt x="387654" y="3047859"/>
                </a:lnTo>
                <a:cubicBezTo>
                  <a:pt x="173559" y="3047859"/>
                  <a:pt x="0" y="2874300"/>
                  <a:pt x="0" y="2660205"/>
                </a:cubicBezTo>
                <a:lnTo>
                  <a:pt x="0" y="387654"/>
                </a:lnTo>
                <a:close/>
              </a:path>
            </a:pathLst>
          </a:custGeom>
          <a:solidFill>
            <a:schemeClr val="accent2">
              <a:lumMod val="40000"/>
              <a:lumOff val="60000"/>
            </a:schemeClr>
          </a:solidFill>
        </p:spPr>
        <p:style>
          <a:lnRef idx="0">
            <a:schemeClr val="lt1">
              <a:hueOff val="0"/>
              <a:satOff val="0"/>
              <a:lumOff val="0"/>
              <a:alphaOff val="0"/>
            </a:schemeClr>
          </a:lnRef>
          <a:fillRef idx="3">
            <a:scrgbClr r="0" g="0" b="0"/>
          </a:fillRef>
          <a:effectRef idx="3">
            <a:schemeClr val="accent3">
              <a:hueOff val="0"/>
              <a:satOff val="0"/>
              <a:lumOff val="0"/>
              <a:alphaOff val="0"/>
            </a:schemeClr>
          </a:effectRef>
          <a:fontRef idx="minor">
            <a:schemeClr val="lt1"/>
          </a:fontRef>
        </p:style>
        <p:txBody>
          <a:bodyPr spcFirstLastPara="0" vert="horz" wrap="square" lIns="255780" tIns="255780" rIns="255780" bIns="255780" numCol="1" spcCol="1270" anchor="ctr" anchorCtr="0">
            <a:noAutofit/>
          </a:bodyPr>
          <a:lstStyle/>
          <a:p>
            <a:pPr marL="0" lvl="0" indent="0" algn="ctr" defTabSz="889000">
              <a:lnSpc>
                <a:spcPct val="90000"/>
              </a:lnSpc>
              <a:spcBef>
                <a:spcPct val="0"/>
              </a:spcBef>
              <a:spcAft>
                <a:spcPct val="35000"/>
              </a:spcAft>
              <a:buNone/>
            </a:pPr>
            <a:r>
              <a:rPr lang="de-DE" sz="2000" b="1" kern="1200" noProof="0" dirty="0">
                <a:solidFill>
                  <a:schemeClr val="tx1"/>
                </a:solidFill>
              </a:rPr>
              <a:t>Sei ausdauernd wie Petrus, als er, aus dem Gefängnis befreit, beharrlich an die Tür klopfte, bis sie ihm geöffnet wurde (Apg 12,11-16)</a:t>
            </a:r>
            <a:endParaRPr lang="en-US" sz="2000" kern="1200" noProof="0" dirty="0">
              <a:solidFill>
                <a:schemeClr val="tx1"/>
              </a:solidFill>
            </a:endParaRPr>
          </a:p>
        </p:txBody>
      </p:sp>
      <p:sp>
        <p:nvSpPr>
          <p:cNvPr id="16" name="Freihandform: Form 15">
            <a:extLst>
              <a:ext uri="{FF2B5EF4-FFF2-40B4-BE49-F238E27FC236}">
                <a16:creationId xmlns:a16="http://schemas.microsoft.com/office/drawing/2014/main" id="{06D52CC4-3A0D-DAE7-2F9D-13E4F7E9FA7E}"/>
              </a:ext>
            </a:extLst>
          </p:cNvPr>
          <p:cNvSpPr/>
          <p:nvPr/>
        </p:nvSpPr>
        <p:spPr>
          <a:xfrm>
            <a:off x="4334696" y="3029115"/>
            <a:ext cx="3660922" cy="485805"/>
          </a:xfrm>
          <a:custGeom>
            <a:avLst/>
            <a:gdLst>
              <a:gd name="csX0" fmla="*/ 0 w 3660922"/>
              <a:gd name="csY0" fmla="*/ 48581 h 485805"/>
              <a:gd name="csX1" fmla="*/ 48581 w 3660922"/>
              <a:gd name="csY1" fmla="*/ 0 h 485805"/>
              <a:gd name="csX2" fmla="*/ 3612342 w 3660922"/>
              <a:gd name="csY2" fmla="*/ 0 h 485805"/>
              <a:gd name="csX3" fmla="*/ 3660923 w 3660922"/>
              <a:gd name="csY3" fmla="*/ 48581 h 485805"/>
              <a:gd name="csX4" fmla="*/ 3660922 w 3660922"/>
              <a:gd name="csY4" fmla="*/ 437225 h 485805"/>
              <a:gd name="csX5" fmla="*/ 3612341 w 3660922"/>
              <a:gd name="csY5" fmla="*/ 485806 h 485805"/>
              <a:gd name="csX6" fmla="*/ 48581 w 3660922"/>
              <a:gd name="csY6" fmla="*/ 485805 h 485805"/>
              <a:gd name="csX7" fmla="*/ 0 w 3660922"/>
              <a:gd name="csY7" fmla="*/ 437224 h 485805"/>
              <a:gd name="csX8" fmla="*/ 0 w 3660922"/>
              <a:gd name="csY8" fmla="*/ 48581 h 4858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660922" h="485805">
                <a:moveTo>
                  <a:pt x="0" y="48581"/>
                </a:moveTo>
                <a:cubicBezTo>
                  <a:pt x="0" y="21750"/>
                  <a:pt x="21750" y="0"/>
                  <a:pt x="48581" y="0"/>
                </a:cubicBezTo>
                <a:lnTo>
                  <a:pt x="3612342" y="0"/>
                </a:lnTo>
                <a:cubicBezTo>
                  <a:pt x="3639173" y="0"/>
                  <a:pt x="3660923" y="21750"/>
                  <a:pt x="3660923" y="48581"/>
                </a:cubicBezTo>
                <a:cubicBezTo>
                  <a:pt x="3660923" y="178129"/>
                  <a:pt x="3660922" y="307677"/>
                  <a:pt x="3660922" y="437225"/>
                </a:cubicBezTo>
                <a:cubicBezTo>
                  <a:pt x="3660922" y="464056"/>
                  <a:pt x="3639172" y="485806"/>
                  <a:pt x="3612341" y="485806"/>
                </a:cubicBezTo>
                <a:lnTo>
                  <a:pt x="48581" y="485805"/>
                </a:lnTo>
                <a:cubicBezTo>
                  <a:pt x="21750" y="485805"/>
                  <a:pt x="0" y="464055"/>
                  <a:pt x="0" y="437224"/>
                </a:cubicBezTo>
                <a:lnTo>
                  <a:pt x="0" y="48581"/>
                </a:lnTo>
                <a:close/>
              </a:path>
            </a:pathLst>
          </a:custGeom>
          <a:solidFill>
            <a:srgbClr val="EA6F00"/>
          </a:solid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spcFirstLastPara="0" vert="horz" wrap="square" lIns="52329" tIns="39629" rIns="52329" bIns="39629" numCol="1" spcCol="1270" anchor="ctr" anchorCtr="0">
            <a:noAutofit/>
          </a:bodyPr>
          <a:lstStyle/>
          <a:p>
            <a:pPr marL="0" lvl="0" indent="0" algn="ctr" defTabSz="889000">
              <a:lnSpc>
                <a:spcPct val="90000"/>
              </a:lnSpc>
              <a:spcBef>
                <a:spcPct val="0"/>
              </a:spcBef>
              <a:spcAft>
                <a:spcPct val="35000"/>
              </a:spcAft>
              <a:buNone/>
            </a:pPr>
            <a:r>
              <a:rPr lang="en-US" sz="2000" b="1" kern="1200" noProof="0" dirty="0">
                <a:effectLst>
                  <a:outerShdw blurRad="38100" dist="38100" dir="2700000" algn="tl">
                    <a:srgbClr val="000000">
                      <a:alpha val="43137"/>
                    </a:srgbClr>
                  </a:outerShdw>
                </a:effectLst>
              </a:rPr>
              <a:t>fest GEGRÜNDET</a:t>
            </a:r>
            <a:endParaRPr lang="en-US" sz="2000" kern="1200" noProof="0" dirty="0">
              <a:effectLst>
                <a:outerShdw blurRad="38100" dist="38100" dir="2700000" algn="tl">
                  <a:srgbClr val="000000">
                    <a:alpha val="43137"/>
                  </a:srgbClr>
                </a:outerShdw>
              </a:effectLst>
            </a:endParaRPr>
          </a:p>
        </p:txBody>
      </p:sp>
      <p:sp>
        <p:nvSpPr>
          <p:cNvPr id="18" name="Freihandform: Form 17">
            <a:extLst>
              <a:ext uri="{FF2B5EF4-FFF2-40B4-BE49-F238E27FC236}">
                <a16:creationId xmlns:a16="http://schemas.microsoft.com/office/drawing/2014/main" id="{C7260DF4-43E9-27B9-E853-DA2364F64503}"/>
              </a:ext>
            </a:extLst>
          </p:cNvPr>
          <p:cNvSpPr/>
          <p:nvPr/>
        </p:nvSpPr>
        <p:spPr>
          <a:xfrm>
            <a:off x="5702876" y="3627155"/>
            <a:ext cx="2325457" cy="3047859"/>
          </a:xfrm>
          <a:custGeom>
            <a:avLst/>
            <a:gdLst>
              <a:gd name="csX0" fmla="*/ 0 w 2325457"/>
              <a:gd name="csY0" fmla="*/ 387654 h 3047859"/>
              <a:gd name="csX1" fmla="*/ 387654 w 2325457"/>
              <a:gd name="csY1" fmla="*/ 0 h 3047859"/>
              <a:gd name="csX2" fmla="*/ 1937803 w 2325457"/>
              <a:gd name="csY2" fmla="*/ 0 h 3047859"/>
              <a:gd name="csX3" fmla="*/ 2325457 w 2325457"/>
              <a:gd name="csY3" fmla="*/ 387654 h 3047859"/>
              <a:gd name="csX4" fmla="*/ 2325457 w 2325457"/>
              <a:gd name="csY4" fmla="*/ 2660205 h 3047859"/>
              <a:gd name="csX5" fmla="*/ 1937803 w 2325457"/>
              <a:gd name="csY5" fmla="*/ 3047859 h 3047859"/>
              <a:gd name="csX6" fmla="*/ 387654 w 2325457"/>
              <a:gd name="csY6" fmla="*/ 3047859 h 3047859"/>
              <a:gd name="csX7" fmla="*/ 0 w 2325457"/>
              <a:gd name="csY7" fmla="*/ 2660205 h 3047859"/>
              <a:gd name="csX8" fmla="*/ 0 w 2325457"/>
              <a:gd name="csY8" fmla="*/ 387654 h 30478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325457" h="3047859">
                <a:moveTo>
                  <a:pt x="0" y="387654"/>
                </a:moveTo>
                <a:cubicBezTo>
                  <a:pt x="0" y="173559"/>
                  <a:pt x="173559" y="0"/>
                  <a:pt x="387654" y="0"/>
                </a:cubicBezTo>
                <a:lnTo>
                  <a:pt x="1937803" y="0"/>
                </a:lnTo>
                <a:cubicBezTo>
                  <a:pt x="2151898" y="0"/>
                  <a:pt x="2325457" y="173559"/>
                  <a:pt x="2325457" y="387654"/>
                </a:cubicBezTo>
                <a:lnTo>
                  <a:pt x="2325457" y="2660205"/>
                </a:lnTo>
                <a:cubicBezTo>
                  <a:pt x="2325457" y="2874300"/>
                  <a:pt x="2151898" y="3047859"/>
                  <a:pt x="1937803" y="3047859"/>
                </a:cubicBezTo>
                <a:lnTo>
                  <a:pt x="387654" y="3047859"/>
                </a:lnTo>
                <a:cubicBezTo>
                  <a:pt x="173559" y="3047859"/>
                  <a:pt x="0" y="2874300"/>
                  <a:pt x="0" y="2660205"/>
                </a:cubicBezTo>
                <a:lnTo>
                  <a:pt x="0" y="387654"/>
                </a:lnTo>
                <a:close/>
              </a:path>
            </a:pathLst>
          </a:custGeom>
          <a:solidFill>
            <a:srgbClr val="FFC189"/>
          </a:solidFill>
        </p:spPr>
        <p:style>
          <a:lnRef idx="0">
            <a:schemeClr val="lt1">
              <a:hueOff val="0"/>
              <a:satOff val="0"/>
              <a:lumOff val="0"/>
              <a:alphaOff val="0"/>
            </a:schemeClr>
          </a:lnRef>
          <a:fillRef idx="3">
            <a:scrgbClr r="0" g="0" b="0"/>
          </a:fillRef>
          <a:effectRef idx="3">
            <a:schemeClr val="accent3">
              <a:hueOff val="1800000"/>
              <a:satOff val="0"/>
              <a:lumOff val="15000"/>
              <a:alphaOff val="0"/>
            </a:schemeClr>
          </a:effectRef>
          <a:fontRef idx="minor">
            <a:schemeClr val="lt1"/>
          </a:fontRef>
        </p:style>
        <p:txBody>
          <a:bodyPr spcFirstLastPara="0" vert="horz" wrap="square" lIns="255780" tIns="255780" rIns="255780" bIns="255780" numCol="1" spcCol="1270" anchor="ctr" anchorCtr="0">
            <a:noAutofit/>
          </a:bodyPr>
          <a:lstStyle/>
          <a:p>
            <a:pPr marL="0" lvl="0" indent="0" algn="ctr" defTabSz="889000">
              <a:lnSpc>
                <a:spcPct val="90000"/>
              </a:lnSpc>
              <a:spcBef>
                <a:spcPct val="0"/>
              </a:spcBef>
              <a:spcAft>
                <a:spcPct val="35000"/>
              </a:spcAft>
              <a:buNone/>
            </a:pPr>
            <a:r>
              <a:rPr lang="de-DE" sz="2000" b="1" kern="1200" noProof="0" dirty="0">
                <a:solidFill>
                  <a:schemeClr val="tx1"/>
                </a:solidFill>
              </a:rPr>
              <a:t>Unser Glaube muss stabil sein und auf den Wahrheiten basieren, die wir in der Bibel gelernt haben</a:t>
            </a:r>
            <a:endParaRPr lang="en-US" sz="2000" kern="1200" noProof="0" dirty="0">
              <a:solidFill>
                <a:schemeClr val="tx1"/>
              </a:solidFill>
            </a:endParaRPr>
          </a:p>
        </p:txBody>
      </p:sp>
      <p:sp>
        <p:nvSpPr>
          <p:cNvPr id="19" name="Freihandform: Form 18">
            <a:extLst>
              <a:ext uri="{FF2B5EF4-FFF2-40B4-BE49-F238E27FC236}">
                <a16:creationId xmlns:a16="http://schemas.microsoft.com/office/drawing/2014/main" id="{ABFEBBFB-27F7-6E1F-062F-A8EFA69E2D7B}"/>
              </a:ext>
            </a:extLst>
          </p:cNvPr>
          <p:cNvSpPr/>
          <p:nvPr/>
        </p:nvSpPr>
        <p:spPr>
          <a:xfrm>
            <a:off x="8316290" y="3029115"/>
            <a:ext cx="3660922" cy="485805"/>
          </a:xfrm>
          <a:custGeom>
            <a:avLst/>
            <a:gdLst>
              <a:gd name="csX0" fmla="*/ 0 w 3660922"/>
              <a:gd name="csY0" fmla="*/ 48581 h 485805"/>
              <a:gd name="csX1" fmla="*/ 48581 w 3660922"/>
              <a:gd name="csY1" fmla="*/ 0 h 485805"/>
              <a:gd name="csX2" fmla="*/ 3612342 w 3660922"/>
              <a:gd name="csY2" fmla="*/ 0 h 485805"/>
              <a:gd name="csX3" fmla="*/ 3660923 w 3660922"/>
              <a:gd name="csY3" fmla="*/ 48581 h 485805"/>
              <a:gd name="csX4" fmla="*/ 3660922 w 3660922"/>
              <a:gd name="csY4" fmla="*/ 437225 h 485805"/>
              <a:gd name="csX5" fmla="*/ 3612341 w 3660922"/>
              <a:gd name="csY5" fmla="*/ 485806 h 485805"/>
              <a:gd name="csX6" fmla="*/ 48581 w 3660922"/>
              <a:gd name="csY6" fmla="*/ 485805 h 485805"/>
              <a:gd name="csX7" fmla="*/ 0 w 3660922"/>
              <a:gd name="csY7" fmla="*/ 437224 h 485805"/>
              <a:gd name="csX8" fmla="*/ 0 w 3660922"/>
              <a:gd name="csY8" fmla="*/ 48581 h 4858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660922" h="485805">
                <a:moveTo>
                  <a:pt x="0" y="48581"/>
                </a:moveTo>
                <a:cubicBezTo>
                  <a:pt x="0" y="21750"/>
                  <a:pt x="21750" y="0"/>
                  <a:pt x="48581" y="0"/>
                </a:cubicBezTo>
                <a:lnTo>
                  <a:pt x="3612342" y="0"/>
                </a:lnTo>
                <a:cubicBezTo>
                  <a:pt x="3639173" y="0"/>
                  <a:pt x="3660923" y="21750"/>
                  <a:pt x="3660923" y="48581"/>
                </a:cubicBezTo>
                <a:cubicBezTo>
                  <a:pt x="3660923" y="178129"/>
                  <a:pt x="3660922" y="307677"/>
                  <a:pt x="3660922" y="437225"/>
                </a:cubicBezTo>
                <a:cubicBezTo>
                  <a:pt x="3660922" y="464056"/>
                  <a:pt x="3639172" y="485806"/>
                  <a:pt x="3612341" y="485806"/>
                </a:cubicBezTo>
                <a:lnTo>
                  <a:pt x="48581" y="485805"/>
                </a:lnTo>
                <a:cubicBezTo>
                  <a:pt x="21750" y="485805"/>
                  <a:pt x="0" y="464055"/>
                  <a:pt x="0" y="437224"/>
                </a:cubicBezTo>
                <a:lnTo>
                  <a:pt x="0" y="48581"/>
                </a:lnTo>
                <a:close/>
              </a:path>
            </a:pathLst>
          </a:custGeom>
          <a:solidFill>
            <a:srgbClr val="918E00"/>
          </a:solid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spcFirstLastPara="0" vert="horz" wrap="square" lIns="52329" tIns="39629" rIns="52329" bIns="39629" numCol="1" spcCol="1270" anchor="ctr" anchorCtr="0">
            <a:noAutofit/>
          </a:bodyPr>
          <a:lstStyle/>
          <a:p>
            <a:pPr marL="0" lvl="0" indent="0" algn="ctr" defTabSz="889000">
              <a:lnSpc>
                <a:spcPct val="90000"/>
              </a:lnSpc>
              <a:spcBef>
                <a:spcPct val="0"/>
              </a:spcBef>
              <a:spcAft>
                <a:spcPct val="35000"/>
              </a:spcAft>
              <a:buNone/>
            </a:pPr>
            <a:r>
              <a:rPr lang="en-US" sz="2000" b="1" kern="1200" noProof="0" dirty="0">
                <a:effectLst>
                  <a:outerShdw blurRad="38100" dist="38100" dir="2700000" algn="tl">
                    <a:srgbClr val="000000">
                      <a:alpha val="43137"/>
                    </a:srgbClr>
                  </a:outerShdw>
                </a:effectLst>
              </a:rPr>
              <a:t>UNERSCHÜTTERLICH</a:t>
            </a:r>
            <a:endParaRPr lang="en-US" sz="2000" kern="1200" noProof="0" dirty="0">
              <a:effectLst>
                <a:outerShdw blurRad="38100" dist="38100" dir="2700000" algn="tl">
                  <a:srgbClr val="000000">
                    <a:alpha val="43137"/>
                  </a:srgbClr>
                </a:outerShdw>
              </a:effectLst>
            </a:endParaRPr>
          </a:p>
        </p:txBody>
      </p:sp>
      <p:sp>
        <p:nvSpPr>
          <p:cNvPr id="20" name="Rechteck: abgerundete Ecken 19">
            <a:extLst>
              <a:ext uri="{FF2B5EF4-FFF2-40B4-BE49-F238E27FC236}">
                <a16:creationId xmlns:a16="http://schemas.microsoft.com/office/drawing/2014/main" id="{4D174427-175A-F0E3-3D80-99C0D778D200}"/>
              </a:ext>
            </a:extLst>
          </p:cNvPr>
          <p:cNvSpPr/>
          <p:nvPr/>
        </p:nvSpPr>
        <p:spPr>
          <a:xfrm>
            <a:off x="8237897" y="3758273"/>
            <a:ext cx="1348782" cy="2785623"/>
          </a:xfrm>
          <a:prstGeom prst="roundRect">
            <a:avLst>
              <a:gd name="adj" fmla="val 16670"/>
            </a:avLst>
          </a:prstGeom>
          <a:blipFill rotWithShape="1">
            <a:blip r:embed="rId6" cstate="email">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3">
            <a:scrgbClr r="0" g="0" b="0"/>
          </a:fillRef>
          <a:effectRef idx="3">
            <a:schemeClr val="accent3">
              <a:hueOff val="3600000"/>
              <a:satOff val="0"/>
              <a:lumOff val="30000"/>
              <a:alphaOff val="0"/>
            </a:schemeClr>
          </a:effectRef>
          <a:fontRef idx="minor">
            <a:schemeClr val="lt1"/>
          </a:fontRef>
        </p:style>
        <p:txBody>
          <a:bodyPr/>
          <a:lstStyle/>
          <a:p>
            <a:endParaRPr lang="de-DE"/>
          </a:p>
        </p:txBody>
      </p:sp>
      <p:sp>
        <p:nvSpPr>
          <p:cNvPr id="21" name="Freihandform: Form 20">
            <a:extLst>
              <a:ext uri="{FF2B5EF4-FFF2-40B4-BE49-F238E27FC236}">
                <a16:creationId xmlns:a16="http://schemas.microsoft.com/office/drawing/2014/main" id="{5721E075-1362-89D5-7747-DEC2311610EA}"/>
              </a:ext>
            </a:extLst>
          </p:cNvPr>
          <p:cNvSpPr/>
          <p:nvPr/>
        </p:nvSpPr>
        <p:spPr>
          <a:xfrm>
            <a:off x="9649235" y="3627155"/>
            <a:ext cx="2325457" cy="3047859"/>
          </a:xfrm>
          <a:custGeom>
            <a:avLst/>
            <a:gdLst>
              <a:gd name="csX0" fmla="*/ 0 w 2325457"/>
              <a:gd name="csY0" fmla="*/ 387654 h 3047859"/>
              <a:gd name="csX1" fmla="*/ 387654 w 2325457"/>
              <a:gd name="csY1" fmla="*/ 0 h 3047859"/>
              <a:gd name="csX2" fmla="*/ 1937803 w 2325457"/>
              <a:gd name="csY2" fmla="*/ 0 h 3047859"/>
              <a:gd name="csX3" fmla="*/ 2325457 w 2325457"/>
              <a:gd name="csY3" fmla="*/ 387654 h 3047859"/>
              <a:gd name="csX4" fmla="*/ 2325457 w 2325457"/>
              <a:gd name="csY4" fmla="*/ 2660205 h 3047859"/>
              <a:gd name="csX5" fmla="*/ 1937803 w 2325457"/>
              <a:gd name="csY5" fmla="*/ 3047859 h 3047859"/>
              <a:gd name="csX6" fmla="*/ 387654 w 2325457"/>
              <a:gd name="csY6" fmla="*/ 3047859 h 3047859"/>
              <a:gd name="csX7" fmla="*/ 0 w 2325457"/>
              <a:gd name="csY7" fmla="*/ 2660205 h 3047859"/>
              <a:gd name="csX8" fmla="*/ 0 w 2325457"/>
              <a:gd name="csY8" fmla="*/ 387654 h 30478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325457" h="3047859">
                <a:moveTo>
                  <a:pt x="0" y="387654"/>
                </a:moveTo>
                <a:cubicBezTo>
                  <a:pt x="0" y="173559"/>
                  <a:pt x="173559" y="0"/>
                  <a:pt x="387654" y="0"/>
                </a:cubicBezTo>
                <a:lnTo>
                  <a:pt x="1937803" y="0"/>
                </a:lnTo>
                <a:cubicBezTo>
                  <a:pt x="2151898" y="0"/>
                  <a:pt x="2325457" y="173559"/>
                  <a:pt x="2325457" y="387654"/>
                </a:cubicBezTo>
                <a:lnTo>
                  <a:pt x="2325457" y="2660205"/>
                </a:lnTo>
                <a:cubicBezTo>
                  <a:pt x="2325457" y="2874300"/>
                  <a:pt x="2151898" y="3047859"/>
                  <a:pt x="1937803" y="3047859"/>
                </a:cubicBezTo>
                <a:lnTo>
                  <a:pt x="387654" y="3047859"/>
                </a:lnTo>
                <a:cubicBezTo>
                  <a:pt x="173559" y="3047859"/>
                  <a:pt x="0" y="2874300"/>
                  <a:pt x="0" y="2660205"/>
                </a:cubicBezTo>
                <a:lnTo>
                  <a:pt x="0" y="387654"/>
                </a:lnTo>
                <a:close/>
              </a:path>
            </a:pathLst>
          </a:custGeom>
          <a:solidFill>
            <a:schemeClr val="accent4">
              <a:lumMod val="60000"/>
              <a:lumOff val="40000"/>
            </a:schemeClr>
          </a:solidFill>
        </p:spPr>
        <p:style>
          <a:lnRef idx="0">
            <a:schemeClr val="lt1">
              <a:hueOff val="0"/>
              <a:satOff val="0"/>
              <a:lumOff val="0"/>
              <a:alphaOff val="0"/>
            </a:schemeClr>
          </a:lnRef>
          <a:fillRef idx="3">
            <a:scrgbClr r="0" g="0" b="0"/>
          </a:fillRef>
          <a:effectRef idx="3">
            <a:schemeClr val="accent3">
              <a:hueOff val="3600000"/>
              <a:satOff val="0"/>
              <a:lumOff val="30000"/>
              <a:alphaOff val="0"/>
            </a:schemeClr>
          </a:effectRef>
          <a:fontRef idx="minor">
            <a:schemeClr val="lt1"/>
          </a:fontRef>
        </p:style>
        <p:txBody>
          <a:bodyPr spcFirstLastPara="0" vert="horz" wrap="square" lIns="255780" tIns="255780" rIns="255780" bIns="255780" numCol="1" spcCol="1270" anchor="ctr" anchorCtr="0">
            <a:noAutofit/>
          </a:bodyPr>
          <a:lstStyle/>
          <a:p>
            <a:pPr marL="0" lvl="0" indent="0" algn="ctr" defTabSz="889000">
              <a:lnSpc>
                <a:spcPct val="90000"/>
              </a:lnSpc>
              <a:spcBef>
                <a:spcPct val="0"/>
              </a:spcBef>
              <a:spcAft>
                <a:spcPct val="35000"/>
              </a:spcAft>
              <a:buNone/>
            </a:pPr>
            <a:r>
              <a:rPr lang="de-DE" sz="2000" b="1" kern="1200" noProof="0" dirty="0">
                <a:solidFill>
                  <a:schemeClr val="tx1"/>
                </a:solidFill>
              </a:rPr>
              <a:t>Wir müssen </a:t>
            </a:r>
            <a:r>
              <a:rPr lang="de-DE" sz="2000" b="1" kern="1200" noProof="0" dirty="0" err="1">
                <a:solidFill>
                  <a:schemeClr val="tx1"/>
                </a:solidFill>
              </a:rPr>
              <a:t>un-erschütterlich</a:t>
            </a:r>
            <a:r>
              <a:rPr lang="de-DE" sz="2000" b="1" kern="1200" noProof="0" dirty="0">
                <a:solidFill>
                  <a:schemeClr val="tx1"/>
                </a:solidFill>
              </a:rPr>
              <a:t> dabei bleiben und niemals aufhören, auf "die Hoffnung des EVANGELIUMS" zu vertrauen</a:t>
            </a:r>
            <a:endParaRPr lang="en-US" sz="2000" kern="1200" noProof="0" dirty="0">
              <a:solidFill>
                <a:schemeClr val="tx1"/>
              </a:solidFill>
            </a:endParaRPr>
          </a:p>
        </p:txBody>
      </p:sp>
      <p:grpSp>
        <p:nvGrpSpPr>
          <p:cNvPr id="22" name="Gruppieren 21">
            <a:extLst>
              <a:ext uri="{FF2B5EF4-FFF2-40B4-BE49-F238E27FC236}">
                <a16:creationId xmlns:a16="http://schemas.microsoft.com/office/drawing/2014/main" id="{45B62505-CAC7-F34D-536E-E1E4F1A93515}"/>
              </a:ext>
            </a:extLst>
          </p:cNvPr>
          <p:cNvGrpSpPr/>
          <p:nvPr/>
        </p:nvGrpSpPr>
        <p:grpSpPr>
          <a:xfrm>
            <a:off x="4247918" y="3758273"/>
            <a:ext cx="1454444" cy="2785623"/>
            <a:chOff x="4247918" y="3758273"/>
            <a:chExt cx="1454444" cy="2785623"/>
          </a:xfrm>
        </p:grpSpPr>
        <p:sp>
          <p:nvSpPr>
            <p:cNvPr id="17" name="Rechteck: abgerundete Ecken 16">
              <a:extLst>
                <a:ext uri="{FF2B5EF4-FFF2-40B4-BE49-F238E27FC236}">
                  <a16:creationId xmlns:a16="http://schemas.microsoft.com/office/drawing/2014/main" id="{19260E03-951E-B038-D379-B8A129C5DC14}"/>
                </a:ext>
              </a:extLst>
            </p:cNvPr>
            <p:cNvSpPr/>
            <p:nvPr/>
          </p:nvSpPr>
          <p:spPr>
            <a:xfrm>
              <a:off x="4287995" y="3758273"/>
              <a:ext cx="1348782" cy="2785623"/>
            </a:xfrm>
            <a:prstGeom prst="roundRect">
              <a:avLst>
                <a:gd name="adj" fmla="val 16670"/>
              </a:avLst>
            </a:prstGeom>
            <a:blipFill dpi="0" rotWithShape="1">
              <a:blip r:embed="rId7" cstate="email">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3">
              <a:scrgbClr r="0" g="0" b="0"/>
            </a:fillRef>
            <a:effectRef idx="3">
              <a:schemeClr val="accent3">
                <a:hueOff val="1800000"/>
                <a:satOff val="0"/>
                <a:lumOff val="15000"/>
                <a:alphaOff val="0"/>
              </a:schemeClr>
            </a:effectRef>
            <a:fontRef idx="minor">
              <a:schemeClr val="lt1"/>
            </a:fontRef>
          </p:style>
          <p:txBody>
            <a:bodyPr/>
            <a:lstStyle/>
            <a:p>
              <a:endParaRPr lang="de-DE"/>
            </a:p>
          </p:txBody>
        </p:sp>
        <p:pic>
          <p:nvPicPr>
            <p:cNvPr id="10" name="Grafik 9" descr="Ein Bild, das Text, Person, Kleidung, Gelände enthält.&#10;&#10;KI-generierte Inhalte können fehlerhaft sein.">
              <a:extLst>
                <a:ext uri="{FF2B5EF4-FFF2-40B4-BE49-F238E27FC236}">
                  <a16:creationId xmlns:a16="http://schemas.microsoft.com/office/drawing/2014/main" id="{0D309F1A-F0FB-CE14-5E09-0E804C3731DA}"/>
                </a:ext>
              </a:extLst>
            </p:cNvPr>
            <p:cNvPicPr>
              <a:picLocks noChangeAspect="1"/>
            </p:cNvPicPr>
            <p:nvPr/>
          </p:nvPicPr>
          <p:blipFill>
            <a:blip r:embed="rId8"/>
            <a:stretch>
              <a:fillRect/>
            </a:stretch>
          </p:blipFill>
          <p:spPr>
            <a:xfrm>
              <a:off x="4247918" y="4226924"/>
              <a:ext cx="1454444" cy="1799313"/>
            </a:xfrm>
            <a:prstGeom prst="rect">
              <a:avLst/>
            </a:prstGeom>
            <a:blipFill dpi="0" rotWithShape="1">
              <a:blip r:embed="rId7"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softEdge rad="317500"/>
            </a:effectLst>
          </p:spPr>
        </p:pic>
      </p:grpSp>
      <p:sp>
        <p:nvSpPr>
          <p:cNvPr id="23" name="Scrollen: horizontal 22">
            <a:extLst>
              <a:ext uri="{FF2B5EF4-FFF2-40B4-BE49-F238E27FC236}">
                <a16:creationId xmlns:a16="http://schemas.microsoft.com/office/drawing/2014/main" id="{9CE4805C-001E-705D-3445-32C70E76CA14}"/>
              </a:ext>
            </a:extLst>
          </p:cNvPr>
          <p:cNvSpPr/>
          <p:nvPr/>
        </p:nvSpPr>
        <p:spPr>
          <a:xfrm>
            <a:off x="76633" y="55256"/>
            <a:ext cx="2271711" cy="1539112"/>
          </a:xfrm>
          <a:prstGeom prst="horizontalScroll">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So, 22. Feb ‘26  - Von bösen Taten befreit</a:t>
            </a:r>
          </a:p>
        </p:txBody>
      </p:sp>
    </p:spTree>
    <p:extLst>
      <p:ext uri="{BB962C8B-B14F-4D97-AF65-F5344CB8AC3E}">
        <p14:creationId xmlns:p14="http://schemas.microsoft.com/office/powerpoint/2010/main" val="42415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3">
                                            <p:bg/>
                                          </p:spTgt>
                                        </p:tgtEl>
                                        <p:attrNameLst>
                                          <p:attrName>style.visibility</p:attrName>
                                        </p:attrNameLst>
                                      </p:cBhvr>
                                      <p:to>
                                        <p:strVal val="visible"/>
                                      </p:to>
                                    </p:set>
                                    <p:animEffect transition="in" filter="wipe(left)">
                                      <p:cBhvr>
                                        <p:cTn id="22" dur="500"/>
                                        <p:tgtEl>
                                          <p:spTgt spid="23">
                                            <p:bg/>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wipe(left)">
                                      <p:cBhvr>
                                        <p:cTn id="25" dur="500"/>
                                        <p:tgtEl>
                                          <p:spTgt spid="2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3"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1+#ppt_w/2"/>
                                          </p:val>
                                        </p:tav>
                                        <p:tav tm="100000">
                                          <p:val>
                                            <p:strVal val="#ppt_x"/>
                                          </p:val>
                                        </p:tav>
                                      </p:tavLst>
                                    </p:anim>
                                    <p:anim calcmode="lin" valueType="num">
                                      <p:cBhvr additive="base">
                                        <p:cTn id="36" dur="500" fill="hold"/>
                                        <p:tgtEl>
                                          <p:spTgt spid="13"/>
                                        </p:tgtEl>
                                        <p:attrNameLst>
                                          <p:attrName>ppt_y</p:attrName>
                                        </p:attrNameLst>
                                      </p:cBhvr>
                                      <p:tavLst>
                                        <p:tav tm="0">
                                          <p:val>
                                            <p:strVal val="0-#ppt_h/2"/>
                                          </p:val>
                                        </p:tav>
                                        <p:tav tm="100000">
                                          <p:val>
                                            <p:strVal val="#ppt_y"/>
                                          </p:val>
                                        </p:tav>
                                      </p:tavLst>
                                    </p:anim>
                                  </p:child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3"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1+#ppt_w/2"/>
                                          </p:val>
                                        </p:tav>
                                        <p:tav tm="100000">
                                          <p:val>
                                            <p:strVal val="#ppt_x"/>
                                          </p:val>
                                        </p:tav>
                                      </p:tavLst>
                                    </p:anim>
                                    <p:anim calcmode="lin" valueType="num">
                                      <p:cBhvr additive="base">
                                        <p:cTn id="49" dur="500" fill="hold"/>
                                        <p:tgtEl>
                                          <p:spTgt spid="16"/>
                                        </p:tgtEl>
                                        <p:attrNameLst>
                                          <p:attrName>ppt_y</p:attrName>
                                        </p:attrNameLst>
                                      </p:cBhvr>
                                      <p:tavLst>
                                        <p:tav tm="0">
                                          <p:val>
                                            <p:strVal val="0-#ppt_h/2"/>
                                          </p:val>
                                        </p:tav>
                                        <p:tav tm="100000">
                                          <p:val>
                                            <p:strVal val="#ppt_y"/>
                                          </p:val>
                                        </p:tav>
                                      </p:tavLst>
                                    </p:anim>
                                  </p:childTnLst>
                                </p:cTn>
                              </p:par>
                            </p:childTnLst>
                          </p:cTn>
                        </p:par>
                        <p:par>
                          <p:cTn id="50" fill="hold">
                            <p:stCondLst>
                              <p:cond delay="500"/>
                            </p:stCondLst>
                            <p:childTnLst>
                              <p:par>
                                <p:cTn id="51" presetID="22" presetClass="entr" presetSubtype="4"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3"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1+#ppt_w/2"/>
                                          </p:val>
                                        </p:tav>
                                        <p:tav tm="100000">
                                          <p:val>
                                            <p:strVal val="#ppt_x"/>
                                          </p:val>
                                        </p:tav>
                                      </p:tavLst>
                                    </p:anim>
                                    <p:anim calcmode="lin" valueType="num">
                                      <p:cBhvr additive="base">
                                        <p:cTn id="62" dur="500" fill="hold"/>
                                        <p:tgtEl>
                                          <p:spTgt spid="19"/>
                                        </p:tgtEl>
                                        <p:attrNameLst>
                                          <p:attrName>ppt_y</p:attrName>
                                        </p:attrNameLst>
                                      </p:cBhvr>
                                      <p:tavLst>
                                        <p:tav tm="0">
                                          <p:val>
                                            <p:strVal val="0-#ppt_h/2"/>
                                          </p:val>
                                        </p:tav>
                                        <p:tav tm="100000">
                                          <p:val>
                                            <p:strVal val="#ppt_y"/>
                                          </p:val>
                                        </p:tav>
                                      </p:tavLst>
                                    </p:anim>
                                  </p:childTnLst>
                                </p:cTn>
                              </p:par>
                            </p:childTnLst>
                          </p:cTn>
                        </p:par>
                        <p:par>
                          <p:cTn id="63" fill="hold">
                            <p:stCondLst>
                              <p:cond delay="500"/>
                            </p:stCondLst>
                            <p:childTnLst>
                              <p:par>
                                <p:cTn id="64" presetID="22" presetClass="entr" presetSubtype="4"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down)">
                                      <p:cBhvr>
                                        <p:cTn id="66" dur="500"/>
                                        <p:tgtEl>
                                          <p:spTgt spid="20"/>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3" grpId="0" animBg="1"/>
      <p:bldP spid="14" grpId="0" animBg="1"/>
      <p:bldP spid="15" grpId="0" animBg="1"/>
      <p:bldP spid="16" grpId="0" animBg="1"/>
      <p:bldP spid="18" grpId="0" animBg="1"/>
      <p:bldP spid="19" grpId="0" animBg="1"/>
      <p:bldP spid="20" grpId="0" animBg="1"/>
      <p:bldP spid="21" grpId="0" animBg="1"/>
      <p:bldP spid="2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EE39AB5-9ACA-84B7-2AC4-8C1DC955F44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41D3DAF-33AA-F720-C9F7-A6AE1AF1CFD7}"/>
              </a:ext>
            </a:extLst>
          </p:cNvPr>
          <p:cNvSpPr txBox="1"/>
          <p:nvPr/>
        </p:nvSpPr>
        <p:spPr>
          <a:xfrm>
            <a:off x="1111044" y="674706"/>
            <a:ext cx="10522155" cy="1439229"/>
          </a:xfrm>
          <a:prstGeom prst="rect">
            <a:avLst/>
          </a:prstGeom>
          <a:noFill/>
        </p:spPr>
        <p:txBody>
          <a:bodyPr wrap="square">
            <a:prstTxWarp prst="textTriangle">
              <a:avLst/>
            </a:prstTxWarp>
            <a:spAutoFit/>
          </a:bodyPr>
          <a:lstStyle/>
          <a:p>
            <a:pPr algn="ctr"/>
            <a:r>
              <a:rPr lang="en-US" sz="6000" b="1" spc="50" noProof="0" dirty="0" err="1">
                <a:ln w="0"/>
                <a:solidFill>
                  <a:schemeClr val="bg1"/>
                </a:solidFill>
                <a:effectLst>
                  <a:innerShdw blurRad="63500" dist="50800" dir="13500000">
                    <a:srgbClr val="000000">
                      <a:alpha val="50000"/>
                    </a:srgbClr>
                  </a:innerShdw>
                </a:effectLst>
              </a:rPr>
              <a:t>HOffnung</a:t>
            </a:r>
            <a:endParaRPr lang="en-US" sz="6000" b="1" spc="50" noProof="0" dirty="0">
              <a:ln w="0"/>
              <a:solidFill>
                <a:schemeClr val="bg1"/>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4862066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2252</Words>
  <Application>Microsoft Office PowerPoint</Application>
  <PresentationFormat>Panorámica</PresentationFormat>
  <Paragraphs>116</Paragraphs>
  <Slides>21</Slides>
  <Notes>3</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21</vt:i4>
      </vt:variant>
    </vt:vector>
  </HeadingPairs>
  <TitlesOfParts>
    <vt:vector size="28" baseType="lpstr">
      <vt:lpstr>Centaur</vt:lpstr>
      <vt:lpstr>Candara</vt:lpstr>
      <vt:lpstr>Aptos Display</vt:lpstr>
      <vt:lpstr>Arial</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118</cp:revision>
  <dcterms:created xsi:type="dcterms:W3CDTF">2026-01-24T16:42:04Z</dcterms:created>
  <dcterms:modified xsi:type="dcterms:W3CDTF">2026-02-25T06:59:21Z</dcterms:modified>
</cp:coreProperties>
</file>