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4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79" r:id="rId3"/>
    <p:sldId id="285" r:id="rId4"/>
    <p:sldId id="257" r:id="rId5"/>
    <p:sldId id="258" r:id="rId6"/>
    <p:sldId id="282" r:id="rId7"/>
    <p:sldId id="289" r:id="rId8"/>
    <p:sldId id="292" r:id="rId9"/>
    <p:sldId id="261" r:id="rId10"/>
    <p:sldId id="283" r:id="rId11"/>
    <p:sldId id="290" r:id="rId12"/>
    <p:sldId id="293" r:id="rId13"/>
    <p:sldId id="295" r:id="rId14"/>
    <p:sldId id="296" r:id="rId15"/>
    <p:sldId id="294" r:id="rId16"/>
    <p:sldId id="284" r:id="rId17"/>
    <p:sldId id="291" r:id="rId18"/>
    <p:sldId id="269" r:id="rId19"/>
  </p:sldIdLst>
  <p:sldSz cx="12192000" cy="6858000"/>
  <p:notesSz cx="6858000" cy="9144000"/>
  <p:embeddedFontLst>
    <p:embeddedFont>
      <p:font typeface="Angsana New" panose="02020603050405020304" pitchFamily="18" charset="-34"/>
      <p:regular r:id="rId21"/>
      <p:bold r:id="rId22"/>
      <p:italic r:id="rId23"/>
      <p:boldItalic r:id="rId24"/>
    </p:embeddedFont>
    <p:embeddedFont>
      <p:font typeface="Candara" panose="020E0502030303020204" pitchFamily="34" charset="0"/>
      <p:regular r:id="rId25"/>
      <p:bold r:id="rId26"/>
      <p:italic r:id="rId27"/>
      <p:boldItalic r:id="rId28"/>
    </p:embeddedFont>
    <p:embeddedFont>
      <p:font typeface="Castellar" panose="020A0402060406010301" pitchFamily="18" charset="0"/>
      <p:regular r:id="rId29"/>
    </p:embeddedFont>
    <p:embeddedFont>
      <p:font typeface="Constantia" panose="02030602050306030303" pitchFamily="18" charset="0"/>
      <p:regular r:id="rId30"/>
      <p:bold r:id="rId31"/>
      <p:italic r:id="rId32"/>
      <p:boldItalic r:id="rId3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400"/>
    <a:srgbClr val="FFFC72"/>
    <a:srgbClr val="F3EE69"/>
    <a:srgbClr val="A47F6E"/>
    <a:srgbClr val="A8A987"/>
    <a:srgbClr val="F0EFFB"/>
    <a:srgbClr val="E9E8F8"/>
    <a:srgbClr val="FF7C80"/>
    <a:srgbClr val="9B479D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44" autoAdjust="0"/>
    <p:restoredTop sz="92920" autoAdjust="0"/>
  </p:normalViewPr>
  <p:slideViewPr>
    <p:cSldViewPr snapToGrid="0">
      <p:cViewPr varScale="1">
        <p:scale>
          <a:sx n="97" d="100"/>
          <a:sy n="97" d="100"/>
        </p:scale>
        <p:origin x="15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svg"/><Relationship Id="rId1" Type="http://schemas.openxmlformats.org/officeDocument/2006/relationships/image" Target="../media/image21.svg"/><Relationship Id="rId6" Type="http://schemas.openxmlformats.org/officeDocument/2006/relationships/image" Target="../media/image26.svg"/><Relationship Id="rId5" Type="http://schemas.openxmlformats.org/officeDocument/2006/relationships/image" Target="../media/image25.sv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Relationship Id="rId4" Type="http://schemas.openxmlformats.org/officeDocument/2006/relationships/image" Target="../media/image40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svg"/><Relationship Id="rId1" Type="http://schemas.openxmlformats.org/officeDocument/2006/relationships/image" Target="../media/image21.svg"/><Relationship Id="rId6" Type="http://schemas.openxmlformats.org/officeDocument/2006/relationships/image" Target="../media/image26.svg"/><Relationship Id="rId5" Type="http://schemas.openxmlformats.org/officeDocument/2006/relationships/image" Target="../media/image25.sv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Relationship Id="rId4" Type="http://schemas.openxmlformats.org/officeDocument/2006/relationships/image" Target="../media/image4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D0FA6-D547-422E-AF83-DBACF1243A62}" type="doc">
      <dgm:prSet loTypeId="urn:microsoft.com/office/officeart/2008/layout/PictureAccentList" loCatId="list" qsTypeId="urn:microsoft.com/office/officeart/2009/2/quickstyle/3d8" qsCatId="3D" csTypeId="urn:microsoft.com/office/officeart/2005/8/colors/accent2_5" csCatId="accent2" phldr="1"/>
      <dgm:spPr/>
      <dgm:t>
        <a:bodyPr/>
        <a:lstStyle/>
        <a:p>
          <a:endParaRPr lang="es-ES"/>
        </a:p>
      </dgm:t>
    </dgm:pt>
    <dgm:pt modelId="{DE97FEBE-BF0A-457A-9FBD-DC8AC0BE461B}">
      <dgm:prSet phldrT="[Texto]" phldr="0" custT="1"/>
      <dgm:spPr>
        <a:solidFill>
          <a:srgbClr val="FF9900">
            <a:alpha val="80000"/>
          </a:srgbClr>
        </a:solidFill>
      </dgm:spPr>
      <dgm:t>
        <a:bodyPr/>
        <a:lstStyle/>
        <a:p>
          <a:r>
            <a:rPr lang="en" sz="2400" b="1" dirty="0">
              <a:solidFill>
                <a:schemeClr val="accent3">
                  <a:lumMod val="50000"/>
                </a:schemeClr>
              </a:solidFill>
              <a:effectLst/>
            </a:rPr>
            <a:t>Einige EIGENSCHAFTEN GOTTES</a:t>
          </a:r>
        </a:p>
      </dgm:t>
    </dgm:pt>
    <dgm:pt modelId="{36B158E7-6E76-4B47-97F9-3B0F579B7973}" type="parTrans" cxnId="{F0A3F778-66C3-4F07-8238-C73706E96A54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CC82DC-D3FF-4A77-BF60-80559C805427}" type="sibTrans" cxnId="{F0A3F778-66C3-4F07-8238-C73706E96A54}">
      <dgm:prSet custT="1"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A20C81-747F-47A5-9369-4608CA702D1A}">
      <dgm:prSet phldrT="[Texto]" phldr="0" custT="1"/>
      <dgm:spPr>
        <a:solidFill>
          <a:srgbClr val="FF9966">
            <a:alpha val="83137"/>
          </a:srgbClr>
        </a:solidFill>
      </dgm:spPr>
      <dgm:t>
        <a:bodyPr lIns="360000"/>
        <a:lstStyle/>
        <a:p>
          <a:pPr algn="l"/>
          <a: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Gerecht (Psalm 11,7)</a:t>
          </a:r>
          <a:endParaRPr lang="en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05524A-9D2F-43F7-871B-DC22157648FD}" type="parTrans" cxnId="{4BC5E448-08E9-4CE0-9DA1-9AB05AB6D51F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254F8E-320A-4214-8118-228506F3669A}" type="sibTrans" cxnId="{4BC5E448-08E9-4CE0-9DA1-9AB05AB6D51F}">
      <dgm:prSet custT="1"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4AA9D8-5E38-4DFD-8476-DC5A8701233F}">
      <dgm:prSet phldrT="[Texto]" phldr="0" custT="1"/>
      <dgm:spPr>
        <a:solidFill>
          <a:srgbClr val="FF9933">
            <a:alpha val="77647"/>
          </a:srgbClr>
        </a:solidFill>
      </dgm:spPr>
      <dgm:t>
        <a:bodyPr lIns="360000"/>
        <a:lstStyle/>
        <a:p>
          <a:pPr algn="l"/>
          <a: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Barmherzig (5. Mose 4,31)</a:t>
          </a:r>
          <a:endParaRPr lang="en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8B9682-7512-40AB-AE6B-EF5BC538308E}" type="parTrans" cxnId="{B50CFEC6-BCA9-4A9C-B8AB-791A3B97A80C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11453A-C728-47B4-8E0D-3897B24BDFD0}" type="sibTrans" cxnId="{B50CFEC6-BCA9-4A9C-B8AB-791A3B97A80C}">
      <dgm:prSet custT="1"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24D772-62E9-4468-B616-829D88637C9B}">
      <dgm:prSet phldrT="[Texto]" phldr="0" custT="1"/>
      <dgm:spPr/>
      <dgm:t>
        <a:bodyPr lIns="360000"/>
        <a:lstStyle/>
        <a:p>
          <a:pPr algn="l"/>
          <a: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Geduldig und tröstend (Römer 15,5)</a:t>
          </a:r>
          <a:endParaRPr lang="en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97B981-9865-4F5B-9340-5D61D26AFB85}" type="parTrans" cxnId="{5F559F7D-5988-4794-950B-5108F9106B3F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AAFF36-FF35-4955-8748-1BD847BB7D27}" type="sibTrans" cxnId="{5F559F7D-5988-4794-950B-5108F9106B3F}">
      <dgm:prSet custT="1"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87F342-BBA9-4539-AD4B-D948F5B6A67F}">
      <dgm:prSet phldrT="[Texto]" phldr="0" custT="1"/>
      <dgm:spPr>
        <a:solidFill>
          <a:srgbClr val="FF9966">
            <a:alpha val="66667"/>
          </a:srgbClr>
        </a:solidFill>
      </dgm:spPr>
      <dgm:t>
        <a:bodyPr lIns="360000"/>
        <a:lstStyle/>
        <a:p>
          <a:pPr algn="l"/>
          <a: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Schenkt Gnade (Römer 3,24)</a:t>
          </a:r>
          <a:endParaRPr lang="en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1EC564-000D-4A8C-B59C-E98EFDF761E5}" type="parTrans" cxnId="{797D72DB-1C85-4562-B132-39A0626EFAB3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66B7FD-4AC4-4508-B61B-40187B9D8191}" type="sibTrans" cxnId="{797D72DB-1C85-4562-B132-39A0626EFAB3}">
      <dgm:prSet custT="1"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DE8D24-6278-42EF-85F6-55D418F491CF}">
      <dgm:prSet phldrT="[Texto]" phldr="0" custT="1"/>
      <dgm:spPr>
        <a:solidFill>
          <a:srgbClr val="FF9933">
            <a:alpha val="60784"/>
          </a:srgbClr>
        </a:solidFill>
      </dgm:spPr>
      <dgm:t>
        <a:bodyPr lIns="360000"/>
        <a:lstStyle/>
        <a:p>
          <a:pPr algn="l"/>
          <a: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Schenkt Vergebung (Psalm 86,5)</a:t>
          </a:r>
          <a:endParaRPr lang="en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F6E4A5-E53E-4DFE-B0CA-01B9642AA518}" type="parTrans" cxnId="{C734ACF2-6503-4949-997D-F547A5F57782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F08EEE-EA96-4828-9E52-9005E3FBCD02}" type="sibTrans" cxnId="{C734ACF2-6503-4949-997D-F547A5F57782}">
      <dgm:prSet custT="1"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9879A0-28C2-4BA0-82A6-3D10891A99C1}">
      <dgm:prSet phldrT="[Texto]" phldr="0" custT="1"/>
      <dgm:spPr>
        <a:solidFill>
          <a:srgbClr val="FF7C80">
            <a:alpha val="55294"/>
          </a:srgbClr>
        </a:solidFill>
      </dgm:spPr>
      <dgm:t>
        <a:bodyPr lIns="360000"/>
        <a:lstStyle/>
        <a:p>
          <a:pPr algn="l"/>
          <a: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 ist KÖNIG (Psalm 47,8)</a:t>
          </a:r>
          <a:endParaRPr lang="en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0C1DC4-A7E1-4313-AA33-661AE33D2CAB}" type="parTrans" cxnId="{194FA336-898E-4171-BC76-DB365B9D2D36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0B0D04-6D64-4249-90B4-BBB9D8173A96}" type="sibTrans" cxnId="{194FA336-898E-4171-BC76-DB365B9D2D36}">
      <dgm:prSet custT="1"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C7A70F-D118-4B56-A810-EA4F33660445}">
      <dgm:prSet phldrT="[Texto]" phldr="0" custT="1"/>
      <dgm:spPr>
        <a:solidFill>
          <a:schemeClr val="tx2">
            <a:lumMod val="75000"/>
            <a:alpha val="50000"/>
          </a:schemeClr>
        </a:solidFill>
      </dgm:spPr>
      <dgm:t>
        <a:bodyPr lIns="360000"/>
        <a:lstStyle/>
        <a:p>
          <a:pPr algn="l"/>
          <a: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Von Ewigkeit zu Ewigkeit (1. Mose 21,33)</a:t>
          </a:r>
          <a:endParaRPr lang="en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3EF2CD-4692-4C54-949E-69E27D7EED71}" type="parTrans" cxnId="{6DC73223-8E33-42C0-AEB5-2CF4BC56E3F7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175F3-1F7C-4B7D-A098-3C4EC70CDEDD}" type="sibTrans" cxnId="{6DC73223-8E33-42C0-AEB5-2CF4BC56E3F7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532C23-F64B-4D45-BE86-6D1F04C7C50E}">
      <dgm:prSet phldrT="[Texto]" phldr="0" custT="1"/>
      <dgm:spPr>
        <a:solidFill>
          <a:srgbClr val="CC6600"/>
        </a:solidFill>
      </dgm:spPr>
      <dgm:t>
        <a:bodyPr lIns="360000"/>
        <a:lstStyle/>
        <a:p>
          <a:pPr algn="l"/>
          <a: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Allmächtig (1. Mose 17,1)</a:t>
          </a:r>
          <a:endParaRPr lang="en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491489-689F-4132-B369-5883E9E36347}" type="parTrans" cxnId="{1BA5FCA3-DCDB-467C-BDB5-807AE9A5729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8016DA-0363-4DE0-9899-228FFDED8C54}" type="sibTrans" cxnId="{1BA5FCA3-DCDB-467C-BDB5-807AE9A5729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981C89-4DA2-4D1B-93D1-1D118C361DDD}">
      <dgm:prSet phldrT="[Texto]" phldr="0" custT="1"/>
      <dgm:spPr>
        <a:solidFill>
          <a:srgbClr val="FF9900">
            <a:alpha val="94444"/>
          </a:srgbClr>
        </a:solidFill>
      </dgm:spPr>
      <dgm:t>
        <a:bodyPr lIns="360000"/>
        <a:lstStyle/>
        <a:p>
          <a:pPr algn="l"/>
          <a: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Allwissend (1. Johannes 3,20)</a:t>
          </a:r>
          <a:endParaRPr lang="en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ECBF28-469E-4069-AC0D-44A5CDDF2C3C}" type="parTrans" cxnId="{DFFF818F-3004-49AD-AB18-55EA494E5D0C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3F31D0-C52A-4F7B-8559-802081FEAAC9}" type="sibTrans" cxnId="{DFFF818F-3004-49AD-AB18-55EA494E5D0C}">
      <dgm:prSet custT="1"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0BD5E9-4D4B-4567-899B-75FF7DF42816}">
      <dgm:prSet phldrT="[Texto]" phldr="0" custT="1"/>
      <dgm:spPr/>
      <dgm:t>
        <a:bodyPr lIns="360000"/>
        <a:lstStyle/>
        <a:p>
          <a:pPr algn="l"/>
          <a: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Kenner der Zukunft (Jesaja 46,10)</a:t>
          </a:r>
          <a:endParaRPr lang="en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67A595-C710-48E7-A78B-CC936BA4CB07}" type="parTrans" cxnId="{CCE5EF6C-2533-4150-AEA3-87715817AF85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919ACB-B790-47BB-AF5F-FF3E2DEEDEC9}" type="sibTrans" cxnId="{CCE5EF6C-2533-4150-AEA3-87715817AF85}">
      <dgm:prSet custT="1"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6EB363-03F6-4E0E-8686-881EDE81961B}" type="pres">
      <dgm:prSet presAssocID="{D4DD0FA6-D547-422E-AF83-DBACF1243A6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966280B0-3527-41E9-830E-541E223C87F9}" type="pres">
      <dgm:prSet presAssocID="{DE97FEBE-BF0A-457A-9FBD-DC8AC0BE461B}" presName="root" presStyleCnt="0">
        <dgm:presLayoutVars>
          <dgm:chMax/>
          <dgm:chPref val="4"/>
        </dgm:presLayoutVars>
      </dgm:prSet>
      <dgm:spPr/>
    </dgm:pt>
    <dgm:pt modelId="{C30CC916-5CFC-46BF-99E7-0078DBD81025}" type="pres">
      <dgm:prSet presAssocID="{DE97FEBE-BF0A-457A-9FBD-DC8AC0BE461B}" presName="rootComposite" presStyleCnt="0">
        <dgm:presLayoutVars/>
      </dgm:prSet>
      <dgm:spPr/>
    </dgm:pt>
    <dgm:pt modelId="{2E104929-14BD-42F6-A736-509DA6F02EF0}" type="pres">
      <dgm:prSet presAssocID="{DE97FEBE-BF0A-457A-9FBD-DC8AC0BE461B}" presName="rootText" presStyleLbl="node0" presStyleIdx="0" presStyleCnt="1" custScaleX="279986" custLinFactNeighborX="-12330">
        <dgm:presLayoutVars>
          <dgm:chMax/>
          <dgm:chPref val="4"/>
        </dgm:presLayoutVars>
      </dgm:prSet>
      <dgm:spPr/>
    </dgm:pt>
    <dgm:pt modelId="{D9C35195-8543-4D50-9D0F-FB529114F78D}" type="pres">
      <dgm:prSet presAssocID="{DE97FEBE-BF0A-457A-9FBD-DC8AC0BE461B}" presName="childShape" presStyleCnt="0">
        <dgm:presLayoutVars>
          <dgm:chMax val="0"/>
          <dgm:chPref val="0"/>
        </dgm:presLayoutVars>
      </dgm:prSet>
      <dgm:spPr/>
    </dgm:pt>
    <dgm:pt modelId="{585B54DB-EF4B-4BCE-B239-72BFC0594E7C}" type="pres">
      <dgm:prSet presAssocID="{48532C23-F64B-4D45-BE86-6D1F04C7C50E}" presName="childComposite" presStyleCnt="0">
        <dgm:presLayoutVars>
          <dgm:chMax val="0"/>
          <dgm:chPref val="0"/>
        </dgm:presLayoutVars>
      </dgm:prSet>
      <dgm:spPr/>
    </dgm:pt>
    <dgm:pt modelId="{E4B4A1F3-6E0A-47E5-BFBD-B72890CCFAB0}" type="pres">
      <dgm:prSet presAssocID="{48532C23-F64B-4D45-BE86-6D1F04C7C50E}" presName="Image" presStyleLbl="node1" presStyleIdx="0" presStyleCnt="10" custLinFactX="-300000" custLinFactNeighborX="-358049"/>
      <dgm:spPr>
        <a:blipFill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isaje del espacio exterior con relleno sólido"/>
        </a:ext>
      </dgm:extLst>
    </dgm:pt>
    <dgm:pt modelId="{10022611-00E7-4896-B94A-3D53CC34E8DC}" type="pres">
      <dgm:prSet presAssocID="{48532C23-F64B-4D45-BE86-6D1F04C7C50E}" presName="childText" presStyleLbl="lnNode1" presStyleIdx="0" presStyleCnt="10" custScaleX="316567">
        <dgm:presLayoutVars>
          <dgm:chMax val="0"/>
          <dgm:chPref val="0"/>
          <dgm:bulletEnabled val="1"/>
        </dgm:presLayoutVars>
      </dgm:prSet>
      <dgm:spPr/>
    </dgm:pt>
    <dgm:pt modelId="{AD3C92EE-2EA1-4F9B-9EF3-0122DF81D3B6}" type="pres">
      <dgm:prSet presAssocID="{BB981C89-4DA2-4D1B-93D1-1D118C361DDD}" presName="childComposite" presStyleCnt="0">
        <dgm:presLayoutVars>
          <dgm:chMax val="0"/>
          <dgm:chPref val="0"/>
        </dgm:presLayoutVars>
      </dgm:prSet>
      <dgm:spPr/>
    </dgm:pt>
    <dgm:pt modelId="{DB3E9D9C-9731-4FA9-BF69-24C9B8A43004}" type="pres">
      <dgm:prSet presAssocID="{BB981C89-4DA2-4D1B-93D1-1D118C361DDD}" presName="Image" presStyleLbl="node1" presStyleIdx="1" presStyleCnt="10" custLinFactX="-300000" custLinFactNeighborX="-358049"/>
      <dgm:spPr>
        <a:blipFill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jo con relleno sólido"/>
        </a:ext>
      </dgm:extLst>
    </dgm:pt>
    <dgm:pt modelId="{8CE71642-B5A4-4757-97BC-6573C052F373}" type="pres">
      <dgm:prSet presAssocID="{BB981C89-4DA2-4D1B-93D1-1D118C361DDD}" presName="childText" presStyleLbl="lnNode1" presStyleIdx="1" presStyleCnt="10" custScaleX="316567">
        <dgm:presLayoutVars>
          <dgm:chMax val="0"/>
          <dgm:chPref val="0"/>
          <dgm:bulletEnabled val="1"/>
        </dgm:presLayoutVars>
      </dgm:prSet>
      <dgm:spPr/>
    </dgm:pt>
    <dgm:pt modelId="{5AF6121F-2CE2-4428-B12C-502E661C7561}" type="pres">
      <dgm:prSet presAssocID="{300BD5E9-4D4B-4567-899B-75FF7DF42816}" presName="childComposite" presStyleCnt="0">
        <dgm:presLayoutVars>
          <dgm:chMax val="0"/>
          <dgm:chPref val="0"/>
        </dgm:presLayoutVars>
      </dgm:prSet>
      <dgm:spPr/>
    </dgm:pt>
    <dgm:pt modelId="{DF62634E-C622-4D4B-ABD3-F7A85B06DD77}" type="pres">
      <dgm:prSet presAssocID="{300BD5E9-4D4B-4567-899B-75FF7DF42816}" presName="Image" presStyleLbl="node1" presStyleIdx="2" presStyleCnt="10" custLinFactX="-300000" custLinFactNeighborX="-358049"/>
      <dgm:spPr>
        <a:blipFill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uturo con relleno sólido"/>
        </a:ext>
      </dgm:extLst>
    </dgm:pt>
    <dgm:pt modelId="{0DFC0E25-FF2C-494E-8100-647BA2C3BCA6}" type="pres">
      <dgm:prSet presAssocID="{300BD5E9-4D4B-4567-899B-75FF7DF42816}" presName="childText" presStyleLbl="lnNode1" presStyleIdx="2" presStyleCnt="10" custScaleX="316567">
        <dgm:presLayoutVars>
          <dgm:chMax val="0"/>
          <dgm:chPref val="0"/>
          <dgm:bulletEnabled val="1"/>
        </dgm:presLayoutVars>
      </dgm:prSet>
      <dgm:spPr/>
    </dgm:pt>
    <dgm:pt modelId="{852C19D4-9ECF-41B1-9022-BC9C6C2C32CF}" type="pres">
      <dgm:prSet presAssocID="{1EA20C81-747F-47A5-9369-4608CA702D1A}" presName="childComposite" presStyleCnt="0">
        <dgm:presLayoutVars>
          <dgm:chMax val="0"/>
          <dgm:chPref val="0"/>
        </dgm:presLayoutVars>
      </dgm:prSet>
      <dgm:spPr/>
    </dgm:pt>
    <dgm:pt modelId="{81071E5A-DCAD-40A1-838B-F8DD08D160A4}" type="pres">
      <dgm:prSet presAssocID="{1EA20C81-747F-47A5-9369-4608CA702D1A}" presName="Image" presStyleLbl="node1" presStyleIdx="3" presStyleCnt="10" custLinFactX="-300000" custLinFactNeighborX="-358049"/>
      <dgm:spPr>
        <a:blipFill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lanza de la justicia con relleno sólido"/>
        </a:ext>
      </dgm:extLst>
    </dgm:pt>
    <dgm:pt modelId="{415DA5F4-CC86-472A-9F93-19A0AA01A147}" type="pres">
      <dgm:prSet presAssocID="{1EA20C81-747F-47A5-9369-4608CA702D1A}" presName="childText" presStyleLbl="lnNode1" presStyleIdx="3" presStyleCnt="10" custScaleX="316567">
        <dgm:presLayoutVars>
          <dgm:chMax val="0"/>
          <dgm:chPref val="0"/>
          <dgm:bulletEnabled val="1"/>
        </dgm:presLayoutVars>
      </dgm:prSet>
      <dgm:spPr/>
    </dgm:pt>
    <dgm:pt modelId="{FDC226AE-D2DD-4B64-BEB5-DF75EBF1982E}" type="pres">
      <dgm:prSet presAssocID="{AE4AA9D8-5E38-4DFD-8476-DC5A8701233F}" presName="childComposite" presStyleCnt="0">
        <dgm:presLayoutVars>
          <dgm:chMax val="0"/>
          <dgm:chPref val="0"/>
        </dgm:presLayoutVars>
      </dgm:prSet>
      <dgm:spPr/>
    </dgm:pt>
    <dgm:pt modelId="{9C9FACF1-0B7A-4368-9C6C-61FED725E9BD}" type="pres">
      <dgm:prSet presAssocID="{AE4AA9D8-5E38-4DFD-8476-DC5A8701233F}" presName="Image" presStyleLbl="node1" presStyleIdx="4" presStyleCnt="10" custLinFactX="-300000" custLinFactNeighborX="-358049"/>
      <dgm:spPr>
        <a:blipFill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razón con relleno sólido"/>
        </a:ext>
      </dgm:extLst>
    </dgm:pt>
    <dgm:pt modelId="{55C40A5E-C913-4DE2-8E82-5EEF823DFACE}" type="pres">
      <dgm:prSet presAssocID="{AE4AA9D8-5E38-4DFD-8476-DC5A8701233F}" presName="childText" presStyleLbl="lnNode1" presStyleIdx="4" presStyleCnt="10" custScaleX="316567">
        <dgm:presLayoutVars>
          <dgm:chMax val="0"/>
          <dgm:chPref val="0"/>
          <dgm:bulletEnabled val="1"/>
        </dgm:presLayoutVars>
      </dgm:prSet>
      <dgm:spPr/>
    </dgm:pt>
    <dgm:pt modelId="{343A4A7B-5AD2-411F-932C-A43E24C43A55}" type="pres">
      <dgm:prSet presAssocID="{1924D772-62E9-4468-B616-829D88637C9B}" presName="childComposite" presStyleCnt="0">
        <dgm:presLayoutVars>
          <dgm:chMax val="0"/>
          <dgm:chPref val="0"/>
        </dgm:presLayoutVars>
      </dgm:prSet>
      <dgm:spPr/>
    </dgm:pt>
    <dgm:pt modelId="{5168A847-DBB8-4F8A-BDE0-15B0664A38A3}" type="pres">
      <dgm:prSet presAssocID="{1924D772-62E9-4468-B616-829D88637C9B}" presName="Image" presStyleLbl="node1" presStyleIdx="5" presStyleCnt="10" custLinFactX="-300000" custLinFactNeighborX="-358049"/>
      <dgm:spPr>
        <a:blipFill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loj de arena 60% con relleno sólido"/>
        </a:ext>
      </dgm:extLst>
    </dgm:pt>
    <dgm:pt modelId="{3C033708-25B7-4156-BF88-0B71436D1DC9}" type="pres">
      <dgm:prSet presAssocID="{1924D772-62E9-4468-B616-829D88637C9B}" presName="childText" presStyleLbl="lnNode1" presStyleIdx="5" presStyleCnt="10" custScaleX="316567" custLinFactNeighborY="11055">
        <dgm:presLayoutVars>
          <dgm:chMax val="0"/>
          <dgm:chPref val="0"/>
          <dgm:bulletEnabled val="1"/>
        </dgm:presLayoutVars>
      </dgm:prSet>
      <dgm:spPr/>
    </dgm:pt>
    <dgm:pt modelId="{D034B070-3C33-4FD1-AB9D-67442AD3EFB2}" type="pres">
      <dgm:prSet presAssocID="{8387F342-BBA9-4539-AD4B-D948F5B6A67F}" presName="childComposite" presStyleCnt="0">
        <dgm:presLayoutVars>
          <dgm:chMax val="0"/>
          <dgm:chPref val="0"/>
        </dgm:presLayoutVars>
      </dgm:prSet>
      <dgm:spPr/>
    </dgm:pt>
    <dgm:pt modelId="{1A8C80FA-F334-4DF3-8E94-DDDC5E68E80C}" type="pres">
      <dgm:prSet presAssocID="{8387F342-BBA9-4539-AD4B-D948F5B6A67F}" presName="Image" presStyleLbl="node1" presStyleIdx="6" presStyleCnt="10" custLinFactX="-300000" custLinFactNeighborX="-358049"/>
      <dgm:spPr>
        <a:blipFill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galo con relleno sólido"/>
        </a:ext>
      </dgm:extLst>
    </dgm:pt>
    <dgm:pt modelId="{7A215F12-4E61-4FAE-A73F-5650FCF9584A}" type="pres">
      <dgm:prSet presAssocID="{8387F342-BBA9-4539-AD4B-D948F5B6A67F}" presName="childText" presStyleLbl="lnNode1" presStyleIdx="6" presStyleCnt="10" custScaleX="316567">
        <dgm:presLayoutVars>
          <dgm:chMax val="0"/>
          <dgm:chPref val="0"/>
          <dgm:bulletEnabled val="1"/>
        </dgm:presLayoutVars>
      </dgm:prSet>
      <dgm:spPr/>
    </dgm:pt>
    <dgm:pt modelId="{D874D627-6A07-4875-BE04-DE63621277BB}" type="pres">
      <dgm:prSet presAssocID="{30DE8D24-6278-42EF-85F6-55D418F491CF}" presName="childComposite" presStyleCnt="0">
        <dgm:presLayoutVars>
          <dgm:chMax val="0"/>
          <dgm:chPref val="0"/>
        </dgm:presLayoutVars>
      </dgm:prSet>
      <dgm:spPr/>
    </dgm:pt>
    <dgm:pt modelId="{F578B1C6-14F5-480F-A9E8-A88350BD72F4}" type="pres">
      <dgm:prSet presAssocID="{30DE8D24-6278-42EF-85F6-55D418F491CF}" presName="Image" presStyleLbl="node1" presStyleIdx="7" presStyleCnt="10" custLinFactX="-300000" custLinFactNeighborX="-358049"/>
      <dgm:spPr>
        <a:blipFill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retón de manos con relleno sólido"/>
        </a:ext>
      </dgm:extLst>
    </dgm:pt>
    <dgm:pt modelId="{3F820CE2-0C17-4038-B207-E2407F540A2E}" type="pres">
      <dgm:prSet presAssocID="{30DE8D24-6278-42EF-85F6-55D418F491CF}" presName="childText" presStyleLbl="lnNode1" presStyleIdx="7" presStyleCnt="10" custScaleX="316567">
        <dgm:presLayoutVars>
          <dgm:chMax val="0"/>
          <dgm:chPref val="0"/>
          <dgm:bulletEnabled val="1"/>
        </dgm:presLayoutVars>
      </dgm:prSet>
      <dgm:spPr/>
    </dgm:pt>
    <dgm:pt modelId="{11694184-D112-445D-A368-E4DB9727294B}" type="pres">
      <dgm:prSet presAssocID="{319879A0-28C2-4BA0-82A6-3D10891A99C1}" presName="childComposite" presStyleCnt="0">
        <dgm:presLayoutVars>
          <dgm:chMax val="0"/>
          <dgm:chPref val="0"/>
        </dgm:presLayoutVars>
      </dgm:prSet>
      <dgm:spPr/>
    </dgm:pt>
    <dgm:pt modelId="{175EE17E-8ED3-4AC5-8562-AB196E7ADFD8}" type="pres">
      <dgm:prSet presAssocID="{319879A0-28C2-4BA0-82A6-3D10891A99C1}" presName="Image" presStyleLbl="node1" presStyleIdx="8" presStyleCnt="10" custLinFactX="-300000" custLinFactNeighborX="-358049"/>
      <dgm:spPr>
        <a:blipFill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rona con relleno sólido"/>
        </a:ext>
      </dgm:extLst>
    </dgm:pt>
    <dgm:pt modelId="{641CE868-8AB5-42B6-87C5-2E405883F248}" type="pres">
      <dgm:prSet presAssocID="{319879A0-28C2-4BA0-82A6-3D10891A99C1}" presName="childText" presStyleLbl="lnNode1" presStyleIdx="8" presStyleCnt="10" custScaleX="316567" custLinFactNeighborX="-1700" custLinFactNeighborY="5705">
        <dgm:presLayoutVars>
          <dgm:chMax val="0"/>
          <dgm:chPref val="0"/>
          <dgm:bulletEnabled val="1"/>
        </dgm:presLayoutVars>
      </dgm:prSet>
      <dgm:spPr/>
    </dgm:pt>
    <dgm:pt modelId="{6FA5C098-B0DA-4590-B0AA-73FE2F354254}" type="pres">
      <dgm:prSet presAssocID="{08C7A70F-D118-4B56-A810-EA4F33660445}" presName="childComposite" presStyleCnt="0">
        <dgm:presLayoutVars>
          <dgm:chMax val="0"/>
          <dgm:chPref val="0"/>
        </dgm:presLayoutVars>
      </dgm:prSet>
      <dgm:spPr/>
    </dgm:pt>
    <dgm:pt modelId="{D83A2867-7432-4E11-A810-5FB92A0AD3AD}" type="pres">
      <dgm:prSet presAssocID="{08C7A70F-D118-4B56-A810-EA4F33660445}" presName="Image" presStyleLbl="node1" presStyleIdx="9" presStyleCnt="10" custLinFactX="-300000" custLinFactNeighborX="-358049"/>
      <dgm:spPr>
        <a:blipFill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finito con relleno sólido"/>
        </a:ext>
      </dgm:extLst>
    </dgm:pt>
    <dgm:pt modelId="{95E2E5A7-0B38-4534-BA9B-6F0B83E5014F}" type="pres">
      <dgm:prSet presAssocID="{08C7A70F-D118-4B56-A810-EA4F33660445}" presName="childText" presStyleLbl="lnNode1" presStyleIdx="9" presStyleCnt="10" custScaleX="316567">
        <dgm:presLayoutVars>
          <dgm:chMax val="0"/>
          <dgm:chPref val="0"/>
          <dgm:bulletEnabled val="1"/>
        </dgm:presLayoutVars>
      </dgm:prSet>
      <dgm:spPr/>
    </dgm:pt>
  </dgm:ptLst>
  <dgm:cxnLst>
    <dgm:cxn modelId="{3F178F1C-1CB0-46C2-8336-ABA68F9E1072}" type="presOf" srcId="{08C7A70F-D118-4B56-A810-EA4F33660445}" destId="{95E2E5A7-0B38-4534-BA9B-6F0B83E5014F}" srcOrd="0" destOrd="0" presId="urn:microsoft.com/office/officeart/2008/layout/PictureAccentList"/>
    <dgm:cxn modelId="{6DC73223-8E33-42C0-AEB5-2CF4BC56E3F7}" srcId="{DE97FEBE-BF0A-457A-9FBD-DC8AC0BE461B}" destId="{08C7A70F-D118-4B56-A810-EA4F33660445}" srcOrd="9" destOrd="0" parTransId="{ED3EF2CD-4692-4C54-949E-69E27D7EED71}" sibTransId="{FCF175F3-1F7C-4B7D-A098-3C4EC70CDEDD}"/>
    <dgm:cxn modelId="{C0E22829-81B4-4D7C-AE08-5BAF31AEEF18}" type="presOf" srcId="{DE97FEBE-BF0A-457A-9FBD-DC8AC0BE461B}" destId="{2E104929-14BD-42F6-A736-509DA6F02EF0}" srcOrd="0" destOrd="0" presId="urn:microsoft.com/office/officeart/2008/layout/PictureAccentList"/>
    <dgm:cxn modelId="{F418A22D-6895-4932-92CA-AD3CF4ACCCFC}" type="presOf" srcId="{D4DD0FA6-D547-422E-AF83-DBACF1243A62}" destId="{8C6EB363-03F6-4E0E-8686-881EDE81961B}" srcOrd="0" destOrd="0" presId="urn:microsoft.com/office/officeart/2008/layout/PictureAccentList"/>
    <dgm:cxn modelId="{941B6132-3317-4AAC-BADC-3B87916C23F8}" type="presOf" srcId="{AE4AA9D8-5E38-4DFD-8476-DC5A8701233F}" destId="{55C40A5E-C913-4DE2-8E82-5EEF823DFACE}" srcOrd="0" destOrd="0" presId="urn:microsoft.com/office/officeart/2008/layout/PictureAccentList"/>
    <dgm:cxn modelId="{194FA336-898E-4171-BC76-DB365B9D2D36}" srcId="{DE97FEBE-BF0A-457A-9FBD-DC8AC0BE461B}" destId="{319879A0-28C2-4BA0-82A6-3D10891A99C1}" srcOrd="8" destOrd="0" parTransId="{F60C1DC4-A7E1-4313-AA33-661AE33D2CAB}" sibTransId="{FC0B0D04-6D64-4249-90B4-BBB9D8173A96}"/>
    <dgm:cxn modelId="{4BC5E448-08E9-4CE0-9DA1-9AB05AB6D51F}" srcId="{DE97FEBE-BF0A-457A-9FBD-DC8AC0BE461B}" destId="{1EA20C81-747F-47A5-9369-4608CA702D1A}" srcOrd="3" destOrd="0" parTransId="{CE05524A-9D2F-43F7-871B-DC22157648FD}" sibTransId="{F2254F8E-320A-4214-8118-228506F3669A}"/>
    <dgm:cxn modelId="{CCE5EF6C-2533-4150-AEA3-87715817AF85}" srcId="{DE97FEBE-BF0A-457A-9FBD-DC8AC0BE461B}" destId="{300BD5E9-4D4B-4567-899B-75FF7DF42816}" srcOrd="2" destOrd="0" parTransId="{2467A595-C710-48E7-A78B-CC936BA4CB07}" sibTransId="{43919ACB-B790-47BB-AF5F-FF3E2DEEDEC9}"/>
    <dgm:cxn modelId="{A130144E-1331-4E7C-A32E-66437BF5D4A4}" type="presOf" srcId="{1924D772-62E9-4468-B616-829D88637C9B}" destId="{3C033708-25B7-4156-BF88-0B71436D1DC9}" srcOrd="0" destOrd="0" presId="urn:microsoft.com/office/officeart/2008/layout/PictureAccentList"/>
    <dgm:cxn modelId="{98A6B86F-4F37-4231-BF31-4183BBF1E0D8}" type="presOf" srcId="{48532C23-F64B-4D45-BE86-6D1F04C7C50E}" destId="{10022611-00E7-4896-B94A-3D53CC34E8DC}" srcOrd="0" destOrd="0" presId="urn:microsoft.com/office/officeart/2008/layout/PictureAccentList"/>
    <dgm:cxn modelId="{D0720677-462A-4041-B27B-887F2E0DDB36}" type="presOf" srcId="{8387F342-BBA9-4539-AD4B-D948F5B6A67F}" destId="{7A215F12-4E61-4FAE-A73F-5650FCF9584A}" srcOrd="0" destOrd="0" presId="urn:microsoft.com/office/officeart/2008/layout/PictureAccentList"/>
    <dgm:cxn modelId="{F0A3F778-66C3-4F07-8238-C73706E96A54}" srcId="{D4DD0FA6-D547-422E-AF83-DBACF1243A62}" destId="{DE97FEBE-BF0A-457A-9FBD-DC8AC0BE461B}" srcOrd="0" destOrd="0" parTransId="{36B158E7-6E76-4B47-97F9-3B0F579B7973}" sibTransId="{BCCC82DC-D3FF-4A77-BF60-80559C805427}"/>
    <dgm:cxn modelId="{5F559F7D-5988-4794-950B-5108F9106B3F}" srcId="{DE97FEBE-BF0A-457A-9FBD-DC8AC0BE461B}" destId="{1924D772-62E9-4468-B616-829D88637C9B}" srcOrd="5" destOrd="0" parTransId="{F297B981-9865-4F5B-9340-5D61D26AFB85}" sibTransId="{07AAFF36-FF35-4955-8748-1BD847BB7D27}"/>
    <dgm:cxn modelId="{05A16184-9BBA-4F65-911A-F4C02AF4B1EB}" type="presOf" srcId="{300BD5E9-4D4B-4567-899B-75FF7DF42816}" destId="{0DFC0E25-FF2C-494E-8100-647BA2C3BCA6}" srcOrd="0" destOrd="0" presId="urn:microsoft.com/office/officeart/2008/layout/PictureAccentList"/>
    <dgm:cxn modelId="{DFFF818F-3004-49AD-AB18-55EA494E5D0C}" srcId="{DE97FEBE-BF0A-457A-9FBD-DC8AC0BE461B}" destId="{BB981C89-4DA2-4D1B-93D1-1D118C361DDD}" srcOrd="1" destOrd="0" parTransId="{A0ECBF28-469E-4069-AC0D-44A5CDDF2C3C}" sibTransId="{C73F31D0-C52A-4F7B-8559-802081FEAAC9}"/>
    <dgm:cxn modelId="{2332F898-89A2-4226-B81A-8C7AAC106E9D}" type="presOf" srcId="{30DE8D24-6278-42EF-85F6-55D418F491CF}" destId="{3F820CE2-0C17-4038-B207-E2407F540A2E}" srcOrd="0" destOrd="0" presId="urn:microsoft.com/office/officeart/2008/layout/PictureAccentList"/>
    <dgm:cxn modelId="{1BA5FCA3-DCDB-467C-BDB5-807AE9A57294}" srcId="{DE97FEBE-BF0A-457A-9FBD-DC8AC0BE461B}" destId="{48532C23-F64B-4D45-BE86-6D1F04C7C50E}" srcOrd="0" destOrd="0" parTransId="{50491489-689F-4132-B369-5883E9E36347}" sibTransId="{F78016DA-0363-4DE0-9899-228FFDED8C54}"/>
    <dgm:cxn modelId="{3DDD6AAA-98B4-4E17-B3C4-CB93638E460B}" type="presOf" srcId="{319879A0-28C2-4BA0-82A6-3D10891A99C1}" destId="{641CE868-8AB5-42B6-87C5-2E405883F248}" srcOrd="0" destOrd="0" presId="urn:microsoft.com/office/officeart/2008/layout/PictureAccentList"/>
    <dgm:cxn modelId="{1FD90FAB-CB52-4538-90BD-32ED43F16F29}" type="presOf" srcId="{1EA20C81-747F-47A5-9369-4608CA702D1A}" destId="{415DA5F4-CC86-472A-9F93-19A0AA01A147}" srcOrd="0" destOrd="0" presId="urn:microsoft.com/office/officeart/2008/layout/PictureAccentList"/>
    <dgm:cxn modelId="{B50CFEC6-BCA9-4A9C-B8AB-791A3B97A80C}" srcId="{DE97FEBE-BF0A-457A-9FBD-DC8AC0BE461B}" destId="{AE4AA9D8-5E38-4DFD-8476-DC5A8701233F}" srcOrd="4" destOrd="0" parTransId="{538B9682-7512-40AB-AE6B-EF5BC538308E}" sibTransId="{3611453A-C728-47B4-8E0D-3897B24BDFD0}"/>
    <dgm:cxn modelId="{797D72DB-1C85-4562-B132-39A0626EFAB3}" srcId="{DE97FEBE-BF0A-457A-9FBD-DC8AC0BE461B}" destId="{8387F342-BBA9-4539-AD4B-D948F5B6A67F}" srcOrd="6" destOrd="0" parTransId="{841EC564-000D-4A8C-B59C-E98EFDF761E5}" sibTransId="{8C66B7FD-4AC4-4508-B61B-40187B9D8191}"/>
    <dgm:cxn modelId="{704344DE-E8C0-4C7E-8DD5-DC8EF6B8CD09}" type="presOf" srcId="{BB981C89-4DA2-4D1B-93D1-1D118C361DDD}" destId="{8CE71642-B5A4-4757-97BC-6573C052F373}" srcOrd="0" destOrd="0" presId="urn:microsoft.com/office/officeart/2008/layout/PictureAccentList"/>
    <dgm:cxn modelId="{C734ACF2-6503-4949-997D-F547A5F57782}" srcId="{DE97FEBE-BF0A-457A-9FBD-DC8AC0BE461B}" destId="{30DE8D24-6278-42EF-85F6-55D418F491CF}" srcOrd="7" destOrd="0" parTransId="{5AF6E4A5-E53E-4DFE-B0CA-01B9642AA518}" sibTransId="{C2F08EEE-EA96-4828-9E52-9005E3FBCD02}"/>
    <dgm:cxn modelId="{334289F6-E69D-493C-B46A-F5C2AAFC4804}" type="presParOf" srcId="{8C6EB363-03F6-4E0E-8686-881EDE81961B}" destId="{966280B0-3527-41E9-830E-541E223C87F9}" srcOrd="0" destOrd="0" presId="urn:microsoft.com/office/officeart/2008/layout/PictureAccentList"/>
    <dgm:cxn modelId="{6437A85E-706D-4987-8C26-0F834F63AA06}" type="presParOf" srcId="{966280B0-3527-41E9-830E-541E223C87F9}" destId="{C30CC916-5CFC-46BF-99E7-0078DBD81025}" srcOrd="0" destOrd="0" presId="urn:microsoft.com/office/officeart/2008/layout/PictureAccentList"/>
    <dgm:cxn modelId="{7B62E2FF-6A20-4A48-8722-188DD2343F0A}" type="presParOf" srcId="{C30CC916-5CFC-46BF-99E7-0078DBD81025}" destId="{2E104929-14BD-42F6-A736-509DA6F02EF0}" srcOrd="0" destOrd="0" presId="urn:microsoft.com/office/officeart/2008/layout/PictureAccentList"/>
    <dgm:cxn modelId="{712A312A-697A-4AD5-BBC0-A08D5A9651BB}" type="presParOf" srcId="{966280B0-3527-41E9-830E-541E223C87F9}" destId="{D9C35195-8543-4D50-9D0F-FB529114F78D}" srcOrd="1" destOrd="0" presId="urn:microsoft.com/office/officeart/2008/layout/PictureAccentList"/>
    <dgm:cxn modelId="{3A6F4FE4-6E79-4127-8256-C3C77E9E03F0}" type="presParOf" srcId="{D9C35195-8543-4D50-9D0F-FB529114F78D}" destId="{585B54DB-EF4B-4BCE-B239-72BFC0594E7C}" srcOrd="0" destOrd="0" presId="urn:microsoft.com/office/officeart/2008/layout/PictureAccentList"/>
    <dgm:cxn modelId="{463AB8A6-D4F3-4581-9C6A-B7087F223C1F}" type="presParOf" srcId="{585B54DB-EF4B-4BCE-B239-72BFC0594E7C}" destId="{E4B4A1F3-6E0A-47E5-BFBD-B72890CCFAB0}" srcOrd="0" destOrd="0" presId="urn:microsoft.com/office/officeart/2008/layout/PictureAccentList"/>
    <dgm:cxn modelId="{775F6257-8318-4435-B601-8E4AA20AC8E4}" type="presParOf" srcId="{585B54DB-EF4B-4BCE-B239-72BFC0594E7C}" destId="{10022611-00E7-4896-B94A-3D53CC34E8DC}" srcOrd="1" destOrd="0" presId="urn:microsoft.com/office/officeart/2008/layout/PictureAccentList"/>
    <dgm:cxn modelId="{E93ED0F9-0EE0-4977-B849-597CE7FE5D15}" type="presParOf" srcId="{D9C35195-8543-4D50-9D0F-FB529114F78D}" destId="{AD3C92EE-2EA1-4F9B-9EF3-0122DF81D3B6}" srcOrd="1" destOrd="0" presId="urn:microsoft.com/office/officeart/2008/layout/PictureAccentList"/>
    <dgm:cxn modelId="{30C3382A-DB51-41D5-951A-EC2AC2BBA175}" type="presParOf" srcId="{AD3C92EE-2EA1-4F9B-9EF3-0122DF81D3B6}" destId="{DB3E9D9C-9731-4FA9-BF69-24C9B8A43004}" srcOrd="0" destOrd="0" presId="urn:microsoft.com/office/officeart/2008/layout/PictureAccentList"/>
    <dgm:cxn modelId="{58BCE6E9-EF0B-4C00-A589-54BEFBFF2B47}" type="presParOf" srcId="{AD3C92EE-2EA1-4F9B-9EF3-0122DF81D3B6}" destId="{8CE71642-B5A4-4757-97BC-6573C052F373}" srcOrd="1" destOrd="0" presId="urn:microsoft.com/office/officeart/2008/layout/PictureAccentList"/>
    <dgm:cxn modelId="{C8D9CCF8-7BBF-4F7A-9B7A-B623FA822FEC}" type="presParOf" srcId="{D9C35195-8543-4D50-9D0F-FB529114F78D}" destId="{5AF6121F-2CE2-4428-B12C-502E661C7561}" srcOrd="2" destOrd="0" presId="urn:microsoft.com/office/officeart/2008/layout/PictureAccentList"/>
    <dgm:cxn modelId="{D0D1D300-E44F-4DA5-9590-D4D8AE05066E}" type="presParOf" srcId="{5AF6121F-2CE2-4428-B12C-502E661C7561}" destId="{DF62634E-C622-4D4B-ABD3-F7A85B06DD77}" srcOrd="0" destOrd="0" presId="urn:microsoft.com/office/officeart/2008/layout/PictureAccentList"/>
    <dgm:cxn modelId="{72A86B45-B921-4031-9058-CF0A001CC131}" type="presParOf" srcId="{5AF6121F-2CE2-4428-B12C-502E661C7561}" destId="{0DFC0E25-FF2C-494E-8100-647BA2C3BCA6}" srcOrd="1" destOrd="0" presId="urn:microsoft.com/office/officeart/2008/layout/PictureAccentList"/>
    <dgm:cxn modelId="{24EF4072-7C89-4509-A063-EDF814F82722}" type="presParOf" srcId="{D9C35195-8543-4D50-9D0F-FB529114F78D}" destId="{852C19D4-9ECF-41B1-9022-BC9C6C2C32CF}" srcOrd="3" destOrd="0" presId="urn:microsoft.com/office/officeart/2008/layout/PictureAccentList"/>
    <dgm:cxn modelId="{8588CAAD-A409-447E-B56C-900DFE58BC91}" type="presParOf" srcId="{852C19D4-9ECF-41B1-9022-BC9C6C2C32CF}" destId="{81071E5A-DCAD-40A1-838B-F8DD08D160A4}" srcOrd="0" destOrd="0" presId="urn:microsoft.com/office/officeart/2008/layout/PictureAccentList"/>
    <dgm:cxn modelId="{65920BBE-B28E-46FC-957C-61289E6CB85C}" type="presParOf" srcId="{852C19D4-9ECF-41B1-9022-BC9C6C2C32CF}" destId="{415DA5F4-CC86-472A-9F93-19A0AA01A147}" srcOrd="1" destOrd="0" presId="urn:microsoft.com/office/officeart/2008/layout/PictureAccentList"/>
    <dgm:cxn modelId="{5C63F6CD-9308-43E5-BB16-A60DE79AE93A}" type="presParOf" srcId="{D9C35195-8543-4D50-9D0F-FB529114F78D}" destId="{FDC226AE-D2DD-4B64-BEB5-DF75EBF1982E}" srcOrd="4" destOrd="0" presId="urn:microsoft.com/office/officeart/2008/layout/PictureAccentList"/>
    <dgm:cxn modelId="{2E889E42-D784-48FC-B7DF-B4C3E809A4C2}" type="presParOf" srcId="{FDC226AE-D2DD-4B64-BEB5-DF75EBF1982E}" destId="{9C9FACF1-0B7A-4368-9C6C-61FED725E9BD}" srcOrd="0" destOrd="0" presId="urn:microsoft.com/office/officeart/2008/layout/PictureAccentList"/>
    <dgm:cxn modelId="{49DFBE5C-7A53-422E-962B-A7D0FEC709C5}" type="presParOf" srcId="{FDC226AE-D2DD-4B64-BEB5-DF75EBF1982E}" destId="{55C40A5E-C913-4DE2-8E82-5EEF823DFACE}" srcOrd="1" destOrd="0" presId="urn:microsoft.com/office/officeart/2008/layout/PictureAccentList"/>
    <dgm:cxn modelId="{570BF877-6D10-453F-8300-2891506E0F9C}" type="presParOf" srcId="{D9C35195-8543-4D50-9D0F-FB529114F78D}" destId="{343A4A7B-5AD2-411F-932C-A43E24C43A55}" srcOrd="5" destOrd="0" presId="urn:microsoft.com/office/officeart/2008/layout/PictureAccentList"/>
    <dgm:cxn modelId="{8074140F-9153-40CE-A7AC-153A0FBCE23B}" type="presParOf" srcId="{343A4A7B-5AD2-411F-932C-A43E24C43A55}" destId="{5168A847-DBB8-4F8A-BDE0-15B0664A38A3}" srcOrd="0" destOrd="0" presId="urn:microsoft.com/office/officeart/2008/layout/PictureAccentList"/>
    <dgm:cxn modelId="{4EC97CDE-34FE-402B-9234-D63CAA02910D}" type="presParOf" srcId="{343A4A7B-5AD2-411F-932C-A43E24C43A55}" destId="{3C033708-25B7-4156-BF88-0B71436D1DC9}" srcOrd="1" destOrd="0" presId="urn:microsoft.com/office/officeart/2008/layout/PictureAccentList"/>
    <dgm:cxn modelId="{2B80FBE1-1AEE-405B-9214-71EE8A53B726}" type="presParOf" srcId="{D9C35195-8543-4D50-9D0F-FB529114F78D}" destId="{D034B070-3C33-4FD1-AB9D-67442AD3EFB2}" srcOrd="6" destOrd="0" presId="urn:microsoft.com/office/officeart/2008/layout/PictureAccentList"/>
    <dgm:cxn modelId="{97C48305-1DA2-4945-ABAD-6AF7707A8E6A}" type="presParOf" srcId="{D034B070-3C33-4FD1-AB9D-67442AD3EFB2}" destId="{1A8C80FA-F334-4DF3-8E94-DDDC5E68E80C}" srcOrd="0" destOrd="0" presId="urn:microsoft.com/office/officeart/2008/layout/PictureAccentList"/>
    <dgm:cxn modelId="{60E5B8B3-F758-48BE-9741-2D7461A4E0DA}" type="presParOf" srcId="{D034B070-3C33-4FD1-AB9D-67442AD3EFB2}" destId="{7A215F12-4E61-4FAE-A73F-5650FCF9584A}" srcOrd="1" destOrd="0" presId="urn:microsoft.com/office/officeart/2008/layout/PictureAccentList"/>
    <dgm:cxn modelId="{2F10CDC0-3EBE-4138-B20D-AE1A0A59529C}" type="presParOf" srcId="{D9C35195-8543-4D50-9D0F-FB529114F78D}" destId="{D874D627-6A07-4875-BE04-DE63621277BB}" srcOrd="7" destOrd="0" presId="urn:microsoft.com/office/officeart/2008/layout/PictureAccentList"/>
    <dgm:cxn modelId="{09FA0C68-4B8D-43C5-BAA7-2A17B0B38B23}" type="presParOf" srcId="{D874D627-6A07-4875-BE04-DE63621277BB}" destId="{F578B1C6-14F5-480F-A9E8-A88350BD72F4}" srcOrd="0" destOrd="0" presId="urn:microsoft.com/office/officeart/2008/layout/PictureAccentList"/>
    <dgm:cxn modelId="{87B535A4-AC40-4DD8-9ADA-9ADC18C87554}" type="presParOf" srcId="{D874D627-6A07-4875-BE04-DE63621277BB}" destId="{3F820CE2-0C17-4038-B207-E2407F540A2E}" srcOrd="1" destOrd="0" presId="urn:microsoft.com/office/officeart/2008/layout/PictureAccentList"/>
    <dgm:cxn modelId="{87616323-7928-479B-9A80-9D0D1DBA9065}" type="presParOf" srcId="{D9C35195-8543-4D50-9D0F-FB529114F78D}" destId="{11694184-D112-445D-A368-E4DB9727294B}" srcOrd="8" destOrd="0" presId="urn:microsoft.com/office/officeart/2008/layout/PictureAccentList"/>
    <dgm:cxn modelId="{35E6180F-B690-47B8-8D12-00E9EEABC6F0}" type="presParOf" srcId="{11694184-D112-445D-A368-E4DB9727294B}" destId="{175EE17E-8ED3-4AC5-8562-AB196E7ADFD8}" srcOrd="0" destOrd="0" presId="urn:microsoft.com/office/officeart/2008/layout/PictureAccentList"/>
    <dgm:cxn modelId="{D9FCA81C-A865-4673-8CC9-92AF819EC0B8}" type="presParOf" srcId="{11694184-D112-445D-A368-E4DB9727294B}" destId="{641CE868-8AB5-42B6-87C5-2E405883F248}" srcOrd="1" destOrd="0" presId="urn:microsoft.com/office/officeart/2008/layout/PictureAccentList"/>
    <dgm:cxn modelId="{58ED00D7-65D6-41CD-A272-29DA42A30F33}" type="presParOf" srcId="{D9C35195-8543-4D50-9D0F-FB529114F78D}" destId="{6FA5C098-B0DA-4590-B0AA-73FE2F354254}" srcOrd="9" destOrd="0" presId="urn:microsoft.com/office/officeart/2008/layout/PictureAccentList"/>
    <dgm:cxn modelId="{13D9CB7A-44E8-400E-8F89-05BDA7FDADD6}" type="presParOf" srcId="{6FA5C098-B0DA-4590-B0AA-73FE2F354254}" destId="{D83A2867-7432-4E11-A810-5FB92A0AD3AD}" srcOrd="0" destOrd="0" presId="urn:microsoft.com/office/officeart/2008/layout/PictureAccentList"/>
    <dgm:cxn modelId="{D13739BD-C49F-46DF-930D-E4DB65603D6F}" type="presParOf" srcId="{6FA5C098-B0DA-4590-B0AA-73FE2F354254}" destId="{95E2E5A7-0B38-4534-BA9B-6F0B83E5014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0ABB43-6C43-45DA-B00E-62D4EEE5FDD9}" type="doc">
      <dgm:prSet loTypeId="urn:microsoft.com/office/officeart/2005/8/layout/pList1" loCatId="picture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084F9EA4-6998-44AA-B5F9-CCEB0D7CA039}">
      <dgm:prSet custT="1"/>
      <dgm:spPr/>
      <dgm:t>
        <a:bodyPr/>
        <a:lstStyle/>
        <a:p>
          <a:r>
            <a:rPr lang="de-DE" sz="2000" b="1" dirty="0"/>
            <a:t>Aus </a:t>
          </a:r>
          <a:r>
            <a:rPr lang="de-DE" sz="2000" b="1" dirty="0">
              <a:solidFill>
                <a:srgbClr val="A90EFE"/>
              </a:solidFill>
            </a:rPr>
            <a:t>LIEBE </a:t>
          </a:r>
          <a:br>
            <a:rPr lang="de-DE" sz="2000" b="1" dirty="0"/>
          </a:br>
          <a:r>
            <a:rPr lang="de-DE" sz="2000" b="1" dirty="0"/>
            <a:t>erschuf JESUS </a:t>
          </a:r>
          <a:br>
            <a:rPr lang="de-DE" sz="2000" b="1" dirty="0"/>
          </a:br>
          <a:r>
            <a:rPr lang="de-DE" sz="2000" b="1" dirty="0"/>
            <a:t>die Menschheit </a:t>
          </a:r>
          <a:br>
            <a:rPr lang="de-DE" sz="2000" b="1" dirty="0"/>
          </a:br>
          <a:r>
            <a:rPr lang="de-DE" sz="2000" b="1" dirty="0"/>
            <a:t>männlich und weiblich</a:t>
          </a:r>
          <a:br>
            <a:rPr lang="de-DE" sz="2000" b="1" dirty="0"/>
          </a:br>
          <a:r>
            <a:rPr lang="de-DE" sz="2000" b="1" dirty="0"/>
            <a:t> und "befahl" ihnen, einander zu lieben</a:t>
          </a:r>
          <a:br>
            <a:rPr lang="de-DE" sz="2000" b="1" dirty="0"/>
          </a:br>
          <a:r>
            <a:rPr lang="de-DE" sz="700" b="1" dirty="0"/>
            <a:t> </a:t>
          </a:r>
          <a:br>
            <a:rPr lang="de-DE" sz="2000" b="1" dirty="0"/>
          </a:br>
          <a:r>
            <a:rPr lang="de-DE" sz="2000" b="1" dirty="0"/>
            <a:t>(1. Mo 2,24)</a:t>
          </a:r>
          <a:endParaRPr lang="es-ES" sz="2000" dirty="0"/>
        </a:p>
      </dgm:t>
    </dgm:pt>
    <dgm:pt modelId="{4C9A7018-B2CE-42BF-A281-5E10875A13F1}" type="parTrans" cxnId="{8689526F-3F2D-4D5B-85B9-354F99C6A2BD}">
      <dgm:prSet/>
      <dgm:spPr/>
      <dgm:t>
        <a:bodyPr/>
        <a:lstStyle/>
        <a:p>
          <a:endParaRPr lang="es-ES" sz="2000"/>
        </a:p>
      </dgm:t>
    </dgm:pt>
    <dgm:pt modelId="{A0E0F607-A8A1-4D28-8FDB-3181722F23EE}" type="sibTrans" cxnId="{8689526F-3F2D-4D5B-85B9-354F99C6A2BD}">
      <dgm:prSet/>
      <dgm:spPr/>
      <dgm:t>
        <a:bodyPr/>
        <a:lstStyle/>
        <a:p>
          <a:endParaRPr lang="es-ES" sz="2000"/>
        </a:p>
      </dgm:t>
    </dgm:pt>
    <dgm:pt modelId="{5151950E-25EE-491B-9ED4-6C0A68749A6B}">
      <dgm:prSet custT="1"/>
      <dgm:spPr/>
      <dgm:t>
        <a:bodyPr/>
        <a:lstStyle/>
        <a:p>
          <a:r>
            <a:rPr lang="de-DE" sz="2000" b="1" kern="1200" dirty="0"/>
            <a:t>Als Adam und Eva sündigten, </a:t>
          </a:r>
          <a:br>
            <a:rPr lang="de-DE" sz="2000" b="1" kern="1200" dirty="0"/>
          </a:br>
          <a:r>
            <a:rPr lang="de-DE" sz="2000" b="1" kern="1200" dirty="0"/>
            <a:t>sprang JESUS </a:t>
          </a:r>
          <a:br>
            <a:rPr lang="de-DE" sz="2000" b="1" kern="1200" dirty="0"/>
          </a:br>
          <a:r>
            <a:rPr lang="de-DE" sz="2000" b="1" kern="1200" dirty="0"/>
            <a:t>aus </a:t>
          </a:r>
          <a:r>
            <a:rPr lang="de-DE" sz="2000" b="1" kern="1200" dirty="0">
              <a:solidFill>
                <a:srgbClr val="A90EFE"/>
              </a:solidFill>
              <a:latin typeface="Aptos" panose="02110004020202020204"/>
              <a:ea typeface="+mn-ea"/>
              <a:cs typeface="+mn-cs"/>
            </a:rPr>
            <a:t>LIEBE</a:t>
          </a:r>
          <a:r>
            <a:rPr lang="de-DE" sz="2000" b="1" kern="1200" dirty="0"/>
            <a:t> </a:t>
          </a:r>
          <a:br>
            <a:rPr lang="de-DE" sz="2000" b="1" kern="1200" dirty="0"/>
          </a:br>
          <a:r>
            <a:rPr lang="de-DE" sz="2000" b="1" kern="1200" dirty="0"/>
            <a:t>in den RISS</a:t>
          </a:r>
          <a:br>
            <a:rPr lang="de-DE" sz="2000" b="1" kern="1200" dirty="0"/>
          </a:br>
          <a:r>
            <a:rPr lang="de-DE" sz="2000" b="1" kern="1200" dirty="0"/>
            <a:t>gab ihnen Hoffnung </a:t>
          </a:r>
          <a:br>
            <a:rPr lang="de-DE" sz="2000" b="1" kern="1200" dirty="0"/>
          </a:br>
          <a:endParaRPr lang="de-DE" sz="700" b="1" kern="1200" dirty="0"/>
        </a:p>
        <a:p>
          <a:r>
            <a:rPr lang="de-DE" sz="2000" b="1" kern="1200" dirty="0"/>
            <a:t>(1. Mo 3,9,15)</a:t>
          </a:r>
          <a:endParaRPr lang="es-ES" sz="2000" kern="1200" dirty="0"/>
        </a:p>
      </dgm:t>
    </dgm:pt>
    <dgm:pt modelId="{F2203E7C-B62E-40EA-B64D-061F039E65AD}" type="parTrans" cxnId="{056401CB-BBE6-4C93-9CB5-CC04AB7F0927}">
      <dgm:prSet/>
      <dgm:spPr/>
      <dgm:t>
        <a:bodyPr/>
        <a:lstStyle/>
        <a:p>
          <a:endParaRPr lang="es-ES" sz="2000"/>
        </a:p>
      </dgm:t>
    </dgm:pt>
    <dgm:pt modelId="{826A5D19-3C89-4A65-B3E1-52F7B15B8BE1}" type="sibTrans" cxnId="{056401CB-BBE6-4C93-9CB5-CC04AB7F0927}">
      <dgm:prSet/>
      <dgm:spPr/>
      <dgm:t>
        <a:bodyPr/>
        <a:lstStyle/>
        <a:p>
          <a:endParaRPr lang="es-ES" sz="2000"/>
        </a:p>
      </dgm:t>
    </dgm:pt>
    <dgm:pt modelId="{5701CF90-983B-48D9-9230-994BFA83378E}">
      <dgm:prSet custT="1"/>
      <dgm:spPr/>
      <dgm:t>
        <a:bodyPr/>
        <a:lstStyle/>
        <a:p>
          <a:r>
            <a:rPr lang="de-DE" sz="2000" b="1" kern="1200" dirty="0"/>
            <a:t>Aus </a:t>
          </a:r>
          <a:r>
            <a:rPr lang="de-DE" sz="2000" b="1" kern="1200" dirty="0">
              <a:solidFill>
                <a:srgbClr val="A90EFE"/>
              </a:solidFill>
              <a:latin typeface="Aptos" panose="02110004020202020204"/>
              <a:ea typeface="+mn-ea"/>
              <a:cs typeface="+mn-cs"/>
            </a:rPr>
            <a:t>LIEBE</a:t>
          </a:r>
          <a:r>
            <a:rPr lang="de-DE" sz="2000" b="1" kern="1200" dirty="0"/>
            <a:t> </a:t>
          </a:r>
          <a:br>
            <a:rPr lang="de-DE" sz="2000" b="1" kern="1200" dirty="0"/>
          </a:br>
          <a:r>
            <a:rPr lang="de-DE" sz="2000" b="1" kern="1200" dirty="0"/>
            <a:t>schloss JESUS </a:t>
          </a:r>
          <a:br>
            <a:rPr lang="de-DE" sz="2000" b="1" kern="1200" dirty="0"/>
          </a:br>
          <a:r>
            <a:rPr lang="de-DE" sz="2000" b="1" kern="1200" dirty="0"/>
            <a:t>einen Bund </a:t>
          </a:r>
          <a:br>
            <a:rPr lang="de-DE" sz="2000" b="1" kern="1200" dirty="0"/>
          </a:br>
          <a:r>
            <a:rPr lang="de-DE" sz="2000" b="1" kern="1200" dirty="0"/>
            <a:t>mit Abraham </a:t>
          </a:r>
          <a:br>
            <a:rPr lang="de-DE" sz="2000" b="1" kern="1200" dirty="0"/>
          </a:br>
          <a:r>
            <a:rPr lang="de-DE" sz="2000" b="1" kern="1200" dirty="0"/>
            <a:t>und versprach </a:t>
          </a:r>
          <a:br>
            <a:rPr lang="de-DE" sz="2000" b="1" kern="1200" dirty="0"/>
          </a:br>
          <a:r>
            <a:rPr lang="de-DE" sz="2000" b="1" kern="1200" dirty="0"/>
            <a:t>allen Menschen Segnungen </a:t>
          </a:r>
          <a:br>
            <a:rPr lang="de-DE" sz="2000" b="1" kern="1200" dirty="0"/>
          </a:br>
          <a:br>
            <a:rPr lang="de-DE" sz="700" b="1" kern="1200" dirty="0"/>
          </a:br>
          <a:r>
            <a:rPr lang="de-DE" sz="2000" b="1" kern="1200" dirty="0"/>
            <a:t>(1. Mo 26,4)</a:t>
          </a:r>
          <a:endParaRPr lang="es-ES" sz="2000" kern="1200" dirty="0"/>
        </a:p>
      </dgm:t>
    </dgm:pt>
    <dgm:pt modelId="{EE0AA3FF-FD69-4F59-B8F4-1D58E0EC7EEB}" type="parTrans" cxnId="{22D302E8-3AD2-49D3-BAD9-0B191323F253}">
      <dgm:prSet/>
      <dgm:spPr/>
      <dgm:t>
        <a:bodyPr/>
        <a:lstStyle/>
        <a:p>
          <a:endParaRPr lang="es-ES" sz="2000"/>
        </a:p>
      </dgm:t>
    </dgm:pt>
    <dgm:pt modelId="{FEBCE5B6-9181-4999-B393-D4F0357A4778}" type="sibTrans" cxnId="{22D302E8-3AD2-49D3-BAD9-0B191323F253}">
      <dgm:prSet/>
      <dgm:spPr/>
      <dgm:t>
        <a:bodyPr/>
        <a:lstStyle/>
        <a:p>
          <a:endParaRPr lang="es-ES" sz="2000"/>
        </a:p>
      </dgm:t>
    </dgm:pt>
    <dgm:pt modelId="{407D9F71-2FE2-496C-AC9C-CA68C67A3754}">
      <dgm:prSet custT="1"/>
      <dgm:spPr/>
      <dgm:t>
        <a:bodyPr/>
        <a:lstStyle/>
        <a:p>
          <a:r>
            <a:rPr lang="de-DE" sz="2000" b="1" kern="1200" dirty="0"/>
            <a:t>Aus </a:t>
          </a:r>
          <a:r>
            <a:rPr lang="de-DE" sz="2000" b="1" kern="1200" dirty="0">
              <a:solidFill>
                <a:srgbClr val="A90EFE"/>
              </a:solidFill>
              <a:latin typeface="Aptos" panose="02110004020202020204"/>
              <a:ea typeface="+mn-ea"/>
              <a:cs typeface="+mn-cs"/>
            </a:rPr>
            <a:t>LIEBE </a:t>
          </a:r>
          <a:br>
            <a:rPr lang="de-DE" sz="2000" b="1" kern="1200" dirty="0"/>
          </a:br>
          <a:r>
            <a:rPr lang="de-DE" sz="2000" b="1" kern="1200" dirty="0"/>
            <a:t>gab GOTT VATER </a:t>
          </a:r>
          <a:br>
            <a:rPr lang="de-DE" sz="2000" b="1" kern="1200" dirty="0"/>
          </a:br>
          <a:r>
            <a:rPr lang="de-DE" sz="2000" b="1" kern="1200" dirty="0"/>
            <a:t>Seinen Sohn – JESUS CHRISTUS – </a:t>
          </a:r>
          <a:br>
            <a:rPr lang="de-DE" sz="2000" b="1" kern="1200" dirty="0"/>
          </a:br>
          <a:r>
            <a:rPr lang="de-DE" sz="2000" b="1" kern="1200" dirty="0"/>
            <a:t>in den Tod </a:t>
          </a:r>
          <a:br>
            <a:rPr lang="de-DE" sz="2000" b="1" kern="1200" dirty="0"/>
          </a:br>
          <a:r>
            <a:rPr lang="de-DE" sz="2000" b="1" kern="1200" dirty="0"/>
            <a:t>für </a:t>
          </a:r>
          <a:br>
            <a:rPr lang="de-DE" sz="2000" b="1" kern="1200" dirty="0"/>
          </a:br>
          <a:r>
            <a:rPr lang="de-DE" sz="2000" b="1" kern="1200" dirty="0"/>
            <a:t>unsere Sünden </a:t>
          </a:r>
        </a:p>
        <a:p>
          <a:r>
            <a:rPr lang="de-DE" sz="2000" b="1" kern="1200" dirty="0"/>
            <a:t>(Joh 3,16)</a:t>
          </a:r>
          <a:endParaRPr lang="es-ES" sz="2000" kern="1200" dirty="0"/>
        </a:p>
      </dgm:t>
    </dgm:pt>
    <dgm:pt modelId="{457D49F2-DFF8-4A25-8E6F-4A5883372814}" type="parTrans" cxnId="{4E8A3D3A-16BF-48B7-9CD0-2758C91E40A2}">
      <dgm:prSet/>
      <dgm:spPr/>
      <dgm:t>
        <a:bodyPr/>
        <a:lstStyle/>
        <a:p>
          <a:endParaRPr lang="es-ES" sz="2000"/>
        </a:p>
      </dgm:t>
    </dgm:pt>
    <dgm:pt modelId="{AB5BB2D8-21EF-42B0-BD17-AFA53B6BE318}" type="sibTrans" cxnId="{4E8A3D3A-16BF-48B7-9CD0-2758C91E40A2}">
      <dgm:prSet/>
      <dgm:spPr/>
      <dgm:t>
        <a:bodyPr/>
        <a:lstStyle/>
        <a:p>
          <a:endParaRPr lang="es-ES" sz="2000"/>
        </a:p>
      </dgm:t>
    </dgm:pt>
    <dgm:pt modelId="{46388319-2DB2-4722-863C-284A3AC87965}" type="pres">
      <dgm:prSet presAssocID="{620ABB43-6C43-45DA-B00E-62D4EEE5FDD9}" presName="Name0" presStyleCnt="0">
        <dgm:presLayoutVars>
          <dgm:dir/>
          <dgm:resizeHandles val="exact"/>
        </dgm:presLayoutVars>
      </dgm:prSet>
      <dgm:spPr/>
    </dgm:pt>
    <dgm:pt modelId="{6FA921B9-BDF6-4220-950F-1A1C6717C3B0}" type="pres">
      <dgm:prSet presAssocID="{084F9EA4-6998-44AA-B5F9-CCEB0D7CA039}" presName="compNode" presStyleCnt="0"/>
      <dgm:spPr/>
    </dgm:pt>
    <dgm:pt modelId="{7040E9B8-7E83-4C9D-8B36-63C36B5B8DA4}" type="pres">
      <dgm:prSet presAssocID="{084F9EA4-6998-44AA-B5F9-CCEB0D7CA039}" presName="pictRect" presStyleLbl="node1" presStyleIdx="0" presStyleCnt="4" custLinFactNeighborY="-23570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0AC92AF-1BB2-467A-88EC-BF5B4BA044F8}" type="pres">
      <dgm:prSet presAssocID="{084F9EA4-6998-44AA-B5F9-CCEB0D7CA039}" presName="textRect" presStyleLbl="revTx" presStyleIdx="0" presStyleCnt="4" custScaleX="143137" custLinFactNeighborY="-43784">
        <dgm:presLayoutVars>
          <dgm:bulletEnabled val="1"/>
        </dgm:presLayoutVars>
      </dgm:prSet>
      <dgm:spPr/>
    </dgm:pt>
    <dgm:pt modelId="{F5F1153A-D05A-45F5-8A0E-769EF8221F6F}" type="pres">
      <dgm:prSet presAssocID="{A0E0F607-A8A1-4D28-8FDB-3181722F23EE}" presName="sibTrans" presStyleLbl="sibTrans2D1" presStyleIdx="0" presStyleCnt="0"/>
      <dgm:spPr/>
    </dgm:pt>
    <dgm:pt modelId="{02055C9F-C123-48A0-964B-AEAC402EBB9D}" type="pres">
      <dgm:prSet presAssocID="{5151950E-25EE-491B-9ED4-6C0A68749A6B}" presName="compNode" presStyleCnt="0"/>
      <dgm:spPr/>
    </dgm:pt>
    <dgm:pt modelId="{6EE870F5-F98B-4DF5-BB8F-DAF4CBDA3C30}" type="pres">
      <dgm:prSet presAssocID="{5151950E-25EE-491B-9ED4-6C0A68749A6B}" presName="pictRect" presStyleLbl="node1" presStyleIdx="1" presStyleCnt="4" custLinFactNeighborX="-8160" custLinFactNeighborY="-23570"/>
      <dgm:spPr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2A33CCE-35EC-4EAF-A01C-8E40B558DB3D}" type="pres">
      <dgm:prSet presAssocID="{5151950E-25EE-491B-9ED4-6C0A68749A6B}" presName="textRect" presStyleLbl="revTx" presStyleIdx="1" presStyleCnt="4" custScaleX="123602" custLinFactNeighborX="-8160" custLinFactNeighborY="-43784">
        <dgm:presLayoutVars>
          <dgm:bulletEnabled val="1"/>
        </dgm:presLayoutVars>
      </dgm:prSet>
      <dgm:spPr/>
    </dgm:pt>
    <dgm:pt modelId="{B896B606-64CF-424C-8EC0-801003E438D2}" type="pres">
      <dgm:prSet presAssocID="{826A5D19-3C89-4A65-B3E1-52F7B15B8BE1}" presName="sibTrans" presStyleLbl="sibTrans2D1" presStyleIdx="0" presStyleCnt="0"/>
      <dgm:spPr/>
    </dgm:pt>
    <dgm:pt modelId="{93A5FE67-5C08-4FB1-8932-A448B8406C00}" type="pres">
      <dgm:prSet presAssocID="{5701CF90-983B-48D9-9230-994BFA83378E}" presName="compNode" presStyleCnt="0"/>
      <dgm:spPr/>
    </dgm:pt>
    <dgm:pt modelId="{81E9057B-6174-459E-A30C-8CF5A4DAC452}" type="pres">
      <dgm:prSet presAssocID="{5701CF90-983B-48D9-9230-994BFA83378E}" presName="pictRect" presStyleLbl="node1" presStyleIdx="2" presStyleCnt="4" custLinFactNeighborX="-6120" custLinFactNeighborY="-23570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D4F698C-05CC-4091-99E4-81A863A4654C}" type="pres">
      <dgm:prSet presAssocID="{5701CF90-983B-48D9-9230-994BFA83378E}" presName="textRect" presStyleLbl="revTx" presStyleIdx="2" presStyleCnt="4" custScaleX="119774" custLinFactNeighborX="-6120" custLinFactNeighborY="-43784">
        <dgm:presLayoutVars>
          <dgm:bulletEnabled val="1"/>
        </dgm:presLayoutVars>
      </dgm:prSet>
      <dgm:spPr/>
    </dgm:pt>
    <dgm:pt modelId="{2862C593-E082-4FFF-B2E0-7C6D14B5FDC8}" type="pres">
      <dgm:prSet presAssocID="{FEBCE5B6-9181-4999-B393-D4F0357A4778}" presName="sibTrans" presStyleLbl="sibTrans2D1" presStyleIdx="0" presStyleCnt="0"/>
      <dgm:spPr/>
    </dgm:pt>
    <dgm:pt modelId="{5E198A32-1847-4D65-8A43-0549C9607DC7}" type="pres">
      <dgm:prSet presAssocID="{407D9F71-2FE2-496C-AC9C-CA68C67A3754}" presName="compNode" presStyleCnt="0"/>
      <dgm:spPr/>
    </dgm:pt>
    <dgm:pt modelId="{C32BD292-02DF-4F43-8938-321FE8DA463D}" type="pres">
      <dgm:prSet presAssocID="{407D9F71-2FE2-496C-AC9C-CA68C67A3754}" presName="pictRect" presStyleLbl="node1" presStyleIdx="3" presStyleCnt="4" custLinFactNeighborY="-23570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6FBA181-00B8-4FD1-A57E-E0BE403C0E06}" type="pres">
      <dgm:prSet presAssocID="{407D9F71-2FE2-496C-AC9C-CA68C67A3754}" presName="textRect" presStyleLbl="revTx" presStyleIdx="3" presStyleCnt="4" custScaleX="121153" custLinFactNeighborY="-43784">
        <dgm:presLayoutVars>
          <dgm:bulletEnabled val="1"/>
        </dgm:presLayoutVars>
      </dgm:prSet>
      <dgm:spPr/>
    </dgm:pt>
  </dgm:ptLst>
  <dgm:cxnLst>
    <dgm:cxn modelId="{0DA4EA02-C857-4DFA-9E18-5E611E4970ED}" type="presOf" srcId="{407D9F71-2FE2-496C-AC9C-CA68C67A3754}" destId="{F6FBA181-00B8-4FD1-A57E-E0BE403C0E06}" srcOrd="0" destOrd="0" presId="urn:microsoft.com/office/officeart/2005/8/layout/pList1"/>
    <dgm:cxn modelId="{222BCC11-9467-49A6-B9BE-D6213F3999D7}" type="presOf" srcId="{5701CF90-983B-48D9-9230-994BFA83378E}" destId="{8D4F698C-05CC-4091-99E4-81A863A4654C}" srcOrd="0" destOrd="0" presId="urn:microsoft.com/office/officeart/2005/8/layout/pList1"/>
    <dgm:cxn modelId="{AB94311F-6B1A-4656-A168-3FAC8522F61A}" type="presOf" srcId="{5151950E-25EE-491B-9ED4-6C0A68749A6B}" destId="{62A33CCE-35EC-4EAF-A01C-8E40B558DB3D}" srcOrd="0" destOrd="0" presId="urn:microsoft.com/office/officeart/2005/8/layout/pList1"/>
    <dgm:cxn modelId="{4E8A3D3A-16BF-48B7-9CD0-2758C91E40A2}" srcId="{620ABB43-6C43-45DA-B00E-62D4EEE5FDD9}" destId="{407D9F71-2FE2-496C-AC9C-CA68C67A3754}" srcOrd="3" destOrd="0" parTransId="{457D49F2-DFF8-4A25-8E6F-4A5883372814}" sibTransId="{AB5BB2D8-21EF-42B0-BD17-AFA53B6BE318}"/>
    <dgm:cxn modelId="{EE7E1440-F8F4-4CC8-AA32-C81A6C866F1A}" type="presOf" srcId="{620ABB43-6C43-45DA-B00E-62D4EEE5FDD9}" destId="{46388319-2DB2-4722-863C-284A3AC87965}" srcOrd="0" destOrd="0" presId="urn:microsoft.com/office/officeart/2005/8/layout/pList1"/>
    <dgm:cxn modelId="{0A5DAF5F-8619-47BD-B2EC-76113C7B7193}" type="presOf" srcId="{A0E0F607-A8A1-4D28-8FDB-3181722F23EE}" destId="{F5F1153A-D05A-45F5-8A0E-769EF8221F6F}" srcOrd="0" destOrd="0" presId="urn:microsoft.com/office/officeart/2005/8/layout/pList1"/>
    <dgm:cxn modelId="{E2543D46-DD9A-4313-B537-2F2C8A656220}" type="presOf" srcId="{FEBCE5B6-9181-4999-B393-D4F0357A4778}" destId="{2862C593-E082-4FFF-B2E0-7C6D14B5FDC8}" srcOrd="0" destOrd="0" presId="urn:microsoft.com/office/officeart/2005/8/layout/pList1"/>
    <dgm:cxn modelId="{8689526F-3F2D-4D5B-85B9-354F99C6A2BD}" srcId="{620ABB43-6C43-45DA-B00E-62D4EEE5FDD9}" destId="{084F9EA4-6998-44AA-B5F9-CCEB0D7CA039}" srcOrd="0" destOrd="0" parTransId="{4C9A7018-B2CE-42BF-A281-5E10875A13F1}" sibTransId="{A0E0F607-A8A1-4D28-8FDB-3181722F23EE}"/>
    <dgm:cxn modelId="{5C79E14F-D4A7-4D5C-B8E0-C0D23C6E9FB5}" type="presOf" srcId="{826A5D19-3C89-4A65-B3E1-52F7B15B8BE1}" destId="{B896B606-64CF-424C-8EC0-801003E438D2}" srcOrd="0" destOrd="0" presId="urn:microsoft.com/office/officeart/2005/8/layout/pList1"/>
    <dgm:cxn modelId="{90CA8CCA-51F0-4EC6-BCAB-8F8AAFC9C55C}" type="presOf" srcId="{084F9EA4-6998-44AA-B5F9-CCEB0D7CA039}" destId="{60AC92AF-1BB2-467A-88EC-BF5B4BA044F8}" srcOrd="0" destOrd="0" presId="urn:microsoft.com/office/officeart/2005/8/layout/pList1"/>
    <dgm:cxn modelId="{056401CB-BBE6-4C93-9CB5-CC04AB7F0927}" srcId="{620ABB43-6C43-45DA-B00E-62D4EEE5FDD9}" destId="{5151950E-25EE-491B-9ED4-6C0A68749A6B}" srcOrd="1" destOrd="0" parTransId="{F2203E7C-B62E-40EA-B64D-061F039E65AD}" sibTransId="{826A5D19-3C89-4A65-B3E1-52F7B15B8BE1}"/>
    <dgm:cxn modelId="{22D302E8-3AD2-49D3-BAD9-0B191323F253}" srcId="{620ABB43-6C43-45DA-B00E-62D4EEE5FDD9}" destId="{5701CF90-983B-48D9-9230-994BFA83378E}" srcOrd="2" destOrd="0" parTransId="{EE0AA3FF-FD69-4F59-B8F4-1D58E0EC7EEB}" sibTransId="{FEBCE5B6-9181-4999-B393-D4F0357A4778}"/>
    <dgm:cxn modelId="{EB0B20E0-726A-41FD-BE3B-9747778FC03E}" type="presParOf" srcId="{46388319-2DB2-4722-863C-284A3AC87965}" destId="{6FA921B9-BDF6-4220-950F-1A1C6717C3B0}" srcOrd="0" destOrd="0" presId="urn:microsoft.com/office/officeart/2005/8/layout/pList1"/>
    <dgm:cxn modelId="{C855CBF9-E82B-4BAF-8D2C-958D263B1729}" type="presParOf" srcId="{6FA921B9-BDF6-4220-950F-1A1C6717C3B0}" destId="{7040E9B8-7E83-4C9D-8B36-63C36B5B8DA4}" srcOrd="0" destOrd="0" presId="urn:microsoft.com/office/officeart/2005/8/layout/pList1"/>
    <dgm:cxn modelId="{DE0E6384-4376-4C05-BA3F-5476336A630A}" type="presParOf" srcId="{6FA921B9-BDF6-4220-950F-1A1C6717C3B0}" destId="{60AC92AF-1BB2-467A-88EC-BF5B4BA044F8}" srcOrd="1" destOrd="0" presId="urn:microsoft.com/office/officeart/2005/8/layout/pList1"/>
    <dgm:cxn modelId="{1F99A12D-411B-4A4D-AF94-96E1E5EC8613}" type="presParOf" srcId="{46388319-2DB2-4722-863C-284A3AC87965}" destId="{F5F1153A-D05A-45F5-8A0E-769EF8221F6F}" srcOrd="1" destOrd="0" presId="urn:microsoft.com/office/officeart/2005/8/layout/pList1"/>
    <dgm:cxn modelId="{8E23B908-2833-4AC6-ACFC-83234C54A270}" type="presParOf" srcId="{46388319-2DB2-4722-863C-284A3AC87965}" destId="{02055C9F-C123-48A0-964B-AEAC402EBB9D}" srcOrd="2" destOrd="0" presId="urn:microsoft.com/office/officeart/2005/8/layout/pList1"/>
    <dgm:cxn modelId="{56126019-38C8-4C21-9A02-C890F2524B3B}" type="presParOf" srcId="{02055C9F-C123-48A0-964B-AEAC402EBB9D}" destId="{6EE870F5-F98B-4DF5-BB8F-DAF4CBDA3C30}" srcOrd="0" destOrd="0" presId="urn:microsoft.com/office/officeart/2005/8/layout/pList1"/>
    <dgm:cxn modelId="{6B8F94B8-9852-4207-AAC9-904A95EB1920}" type="presParOf" srcId="{02055C9F-C123-48A0-964B-AEAC402EBB9D}" destId="{62A33CCE-35EC-4EAF-A01C-8E40B558DB3D}" srcOrd="1" destOrd="0" presId="urn:microsoft.com/office/officeart/2005/8/layout/pList1"/>
    <dgm:cxn modelId="{69482868-3001-4F40-A44D-2F7241BF4BD0}" type="presParOf" srcId="{46388319-2DB2-4722-863C-284A3AC87965}" destId="{B896B606-64CF-424C-8EC0-801003E438D2}" srcOrd="3" destOrd="0" presId="urn:microsoft.com/office/officeart/2005/8/layout/pList1"/>
    <dgm:cxn modelId="{E9A697CC-D6B1-4244-BD57-C0569E7EBE87}" type="presParOf" srcId="{46388319-2DB2-4722-863C-284A3AC87965}" destId="{93A5FE67-5C08-4FB1-8932-A448B8406C00}" srcOrd="4" destOrd="0" presId="urn:microsoft.com/office/officeart/2005/8/layout/pList1"/>
    <dgm:cxn modelId="{9251C5D1-0EC5-4990-960A-A62608E9C410}" type="presParOf" srcId="{93A5FE67-5C08-4FB1-8932-A448B8406C00}" destId="{81E9057B-6174-459E-A30C-8CF5A4DAC452}" srcOrd="0" destOrd="0" presId="urn:microsoft.com/office/officeart/2005/8/layout/pList1"/>
    <dgm:cxn modelId="{B1120CD8-6EA5-40A3-929A-03771EB1AEF4}" type="presParOf" srcId="{93A5FE67-5C08-4FB1-8932-A448B8406C00}" destId="{8D4F698C-05CC-4091-99E4-81A863A4654C}" srcOrd="1" destOrd="0" presId="urn:microsoft.com/office/officeart/2005/8/layout/pList1"/>
    <dgm:cxn modelId="{9F305B2A-214A-4BED-BA37-D9767C50F7CC}" type="presParOf" srcId="{46388319-2DB2-4722-863C-284A3AC87965}" destId="{2862C593-E082-4FFF-B2E0-7C6D14B5FDC8}" srcOrd="5" destOrd="0" presId="urn:microsoft.com/office/officeart/2005/8/layout/pList1"/>
    <dgm:cxn modelId="{D5ED35B2-D243-4D49-A8BC-FCEE8BBEE604}" type="presParOf" srcId="{46388319-2DB2-4722-863C-284A3AC87965}" destId="{5E198A32-1847-4D65-8A43-0549C9607DC7}" srcOrd="6" destOrd="0" presId="urn:microsoft.com/office/officeart/2005/8/layout/pList1"/>
    <dgm:cxn modelId="{D77A14BA-7A7E-4714-9E2D-728F33A9F7C4}" type="presParOf" srcId="{5E198A32-1847-4D65-8A43-0549C9607DC7}" destId="{C32BD292-02DF-4F43-8938-321FE8DA463D}" srcOrd="0" destOrd="0" presId="urn:microsoft.com/office/officeart/2005/8/layout/pList1"/>
    <dgm:cxn modelId="{870F2E0A-F19C-482B-A2C5-ECA7B72898E7}" type="presParOf" srcId="{5E198A32-1847-4D65-8A43-0549C9607DC7}" destId="{F6FBA181-00B8-4FD1-A57E-E0BE403C0E0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A81FD7-1696-4233-A514-EB239CD86A34}" type="doc">
      <dgm:prSet loTypeId="urn:microsoft.com/office/officeart/2005/8/layout/lProcess3" loCatId="process" qsTypeId="urn:microsoft.com/office/officeart/2005/8/quickstyle/3d7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DECA21E4-7770-4129-9676-4D4FA5A7EA2F}">
      <dgm:prSet phldrT="[Texto]" phldr="0" custT="1"/>
      <dgm:spPr/>
      <dgm:t>
        <a:bodyPr/>
        <a:lstStyle/>
        <a:p>
          <a:r>
            <a:rPr lang="en" sz="2400" b="1" dirty="0"/>
            <a:t>Matthäus</a:t>
          </a:r>
        </a:p>
      </dgm:t>
    </dgm:pt>
    <dgm:pt modelId="{72E78D4C-320A-4B3E-9AB0-DC674C65A830}" type="parTrans" cxnId="{D8134039-1714-4D6F-8E9B-70F3CE46C09F}">
      <dgm:prSet/>
      <dgm:spPr/>
      <dgm:t>
        <a:bodyPr/>
        <a:lstStyle/>
        <a:p>
          <a:endParaRPr lang="es-ES" sz="2000" b="1"/>
        </a:p>
      </dgm:t>
    </dgm:pt>
    <dgm:pt modelId="{CB06DAC3-E375-4959-9FE7-399FE780F198}" type="sibTrans" cxnId="{D8134039-1714-4D6F-8E9B-70F3CE46C09F}">
      <dgm:prSet/>
      <dgm:spPr/>
      <dgm:t>
        <a:bodyPr/>
        <a:lstStyle/>
        <a:p>
          <a:endParaRPr lang="es-ES" sz="2000" b="1"/>
        </a:p>
      </dgm:t>
    </dgm:pt>
    <dgm:pt modelId="{8EF7199A-91FE-4008-861B-973085F638AC}">
      <dgm:prSet phldrT="[Texto]" phldr="0" custT="1"/>
      <dgm:spPr/>
      <dgm:t>
        <a:bodyPr/>
        <a:lstStyle/>
        <a:p>
          <a:r>
            <a:rPr lang="en" sz="2000" b="1" dirty="0"/>
            <a:t>Von einem </a:t>
          </a:r>
          <a:r>
            <a:rPr lang="en" sz="2000" b="1" dirty="0">
              <a:solidFill>
                <a:schemeClr val="accent5">
                  <a:lumMod val="50000"/>
                </a:schemeClr>
              </a:solidFill>
            </a:rPr>
            <a:t>Juden</a:t>
          </a:r>
          <a:r>
            <a:rPr lang="en" sz="2000" b="1" dirty="0"/>
            <a:t> an </a:t>
          </a:r>
          <a:r>
            <a:rPr lang="en" sz="2000" b="1" dirty="0">
              <a:solidFill>
                <a:schemeClr val="accent5">
                  <a:lumMod val="50000"/>
                </a:schemeClr>
              </a:solidFill>
            </a:rPr>
            <a:t>Juden</a:t>
          </a:r>
        </a:p>
      </dgm:t>
    </dgm:pt>
    <dgm:pt modelId="{20F6B549-39AC-41C2-9E64-2F5515F6AA98}" type="parTrans" cxnId="{7C3A2F35-1915-4E33-9452-CE213524AA2C}">
      <dgm:prSet/>
      <dgm:spPr/>
      <dgm:t>
        <a:bodyPr/>
        <a:lstStyle/>
        <a:p>
          <a:endParaRPr lang="es-ES" sz="2000" b="1"/>
        </a:p>
      </dgm:t>
    </dgm:pt>
    <dgm:pt modelId="{6615AD86-6751-4A8A-B337-F4707A48FCB4}" type="sibTrans" cxnId="{7C3A2F35-1915-4E33-9452-CE213524AA2C}">
      <dgm:prSet/>
      <dgm:spPr/>
      <dgm:t>
        <a:bodyPr/>
        <a:lstStyle/>
        <a:p>
          <a:endParaRPr lang="es-ES" sz="2000" b="1"/>
        </a:p>
      </dgm:t>
    </dgm:pt>
    <dgm:pt modelId="{A22F9BDF-26BF-4567-9F32-DF995FB89CD4}">
      <dgm:prSet phldrT="[Texto]" phldr="0" custT="1"/>
      <dgm:spPr/>
      <dgm:t>
        <a:bodyPr/>
        <a:lstStyle/>
        <a:p>
          <a:r>
            <a:rPr lang="e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Markus</a:t>
          </a:r>
        </a:p>
      </dgm:t>
    </dgm:pt>
    <dgm:pt modelId="{88BC0AE3-7B4B-4F70-8BEC-DE6C42091F3F}" type="parTrans" cxnId="{8DD914FF-D31C-4DC3-A6C4-53EAA10DFB94}">
      <dgm:prSet/>
      <dgm:spPr/>
      <dgm:t>
        <a:bodyPr/>
        <a:lstStyle/>
        <a:p>
          <a:endParaRPr lang="es-ES" sz="2000" b="1"/>
        </a:p>
      </dgm:t>
    </dgm:pt>
    <dgm:pt modelId="{D74DEE45-E550-4470-90F5-40875663B804}" type="sibTrans" cxnId="{8DD914FF-D31C-4DC3-A6C4-53EAA10DFB94}">
      <dgm:prSet/>
      <dgm:spPr/>
      <dgm:t>
        <a:bodyPr/>
        <a:lstStyle/>
        <a:p>
          <a:endParaRPr lang="es-ES" sz="2000" b="1"/>
        </a:p>
      </dgm:t>
    </dgm:pt>
    <dgm:pt modelId="{CB91EFF0-CA0E-4741-8884-D8C05A143AB9}">
      <dgm:prSet phldrT="[Texto]" phldr="0" custT="1"/>
      <dgm:spPr/>
      <dgm:t>
        <a:bodyPr/>
        <a:lstStyle/>
        <a:p>
          <a:r>
            <a:rPr lang="en" sz="2000" b="1" dirty="0"/>
            <a:t>Von einem </a:t>
          </a:r>
          <a:r>
            <a:rPr lang="en" sz="2000" b="1" dirty="0">
              <a:solidFill>
                <a:schemeClr val="accent5">
                  <a:lumMod val="50000"/>
                </a:schemeClr>
              </a:solidFill>
            </a:rPr>
            <a:t>Juden</a:t>
          </a:r>
          <a:r>
            <a:rPr lang="en" sz="2000" b="1" dirty="0"/>
            <a:t> an </a:t>
          </a:r>
          <a:r>
            <a:rPr lang="en" sz="2000" b="1" dirty="0">
              <a:solidFill>
                <a:schemeClr val="accent5">
                  <a:lumMod val="50000"/>
                </a:schemeClr>
              </a:solidFill>
            </a:rPr>
            <a:t>Heiden</a:t>
          </a:r>
        </a:p>
      </dgm:t>
    </dgm:pt>
    <dgm:pt modelId="{187FC25D-9FE0-4FC4-921F-995DAA8A2B0E}" type="parTrans" cxnId="{F40A70FA-7AA8-4EBF-A3C2-4C5B0A186F50}">
      <dgm:prSet/>
      <dgm:spPr/>
      <dgm:t>
        <a:bodyPr/>
        <a:lstStyle/>
        <a:p>
          <a:endParaRPr lang="es-ES" sz="2000" b="1"/>
        </a:p>
      </dgm:t>
    </dgm:pt>
    <dgm:pt modelId="{C86B2649-25F7-4238-9318-58ADB1ED1738}" type="sibTrans" cxnId="{F40A70FA-7AA8-4EBF-A3C2-4C5B0A186F50}">
      <dgm:prSet/>
      <dgm:spPr/>
      <dgm:t>
        <a:bodyPr/>
        <a:lstStyle/>
        <a:p>
          <a:endParaRPr lang="es-ES" sz="2000" b="1"/>
        </a:p>
      </dgm:t>
    </dgm:pt>
    <dgm:pt modelId="{DF42A562-9218-4641-9436-2627B0540C2E}">
      <dgm:prSet phldrT="[Texto]" phldr="0" custT="1"/>
      <dgm:spPr/>
      <dgm:t>
        <a:bodyPr/>
        <a:lstStyle/>
        <a:p>
          <a:r>
            <a:rPr lang="en" sz="2400" b="1"/>
            <a:t>Lukas</a:t>
          </a:r>
          <a:endParaRPr lang="en" sz="2400" b="1" dirty="0"/>
        </a:p>
      </dgm:t>
    </dgm:pt>
    <dgm:pt modelId="{14DC8658-2464-48AA-8964-922467BFC3CF}" type="parTrans" cxnId="{036B961A-483C-468E-AE96-A846E916FD3A}">
      <dgm:prSet/>
      <dgm:spPr/>
      <dgm:t>
        <a:bodyPr/>
        <a:lstStyle/>
        <a:p>
          <a:endParaRPr lang="es-ES" sz="2000" b="1"/>
        </a:p>
      </dgm:t>
    </dgm:pt>
    <dgm:pt modelId="{645EAD73-AD45-472B-B3B3-3426E623E276}" type="sibTrans" cxnId="{036B961A-483C-468E-AE96-A846E916FD3A}">
      <dgm:prSet/>
      <dgm:spPr/>
      <dgm:t>
        <a:bodyPr/>
        <a:lstStyle/>
        <a:p>
          <a:endParaRPr lang="es-ES" sz="2000" b="1"/>
        </a:p>
      </dgm:t>
    </dgm:pt>
    <dgm:pt modelId="{19D61260-ABA2-4CEE-8F03-FA377DA6BA09}">
      <dgm:prSet phldrT="[Texto]" phldr="0" custT="1"/>
      <dgm:spPr/>
      <dgm:t>
        <a:bodyPr/>
        <a:lstStyle/>
        <a:p>
          <a:r>
            <a:rPr lang="en" sz="2000" b="1" dirty="0"/>
            <a:t>Von einem </a:t>
          </a:r>
          <a:r>
            <a:rPr lang="en" sz="2000" b="1" dirty="0">
              <a:solidFill>
                <a:schemeClr val="accent5">
                  <a:lumMod val="50000"/>
                </a:schemeClr>
              </a:solidFill>
            </a:rPr>
            <a:t>Heiden </a:t>
          </a:r>
          <a:r>
            <a:rPr lang="en" sz="2000" b="1" dirty="0"/>
            <a:t>an </a:t>
          </a:r>
          <a:r>
            <a:rPr lang="en" sz="2000" b="1" dirty="0">
              <a:solidFill>
                <a:schemeClr val="accent5">
                  <a:lumMod val="50000"/>
                </a:schemeClr>
              </a:solidFill>
            </a:rPr>
            <a:t>Heiden</a:t>
          </a:r>
        </a:p>
      </dgm:t>
    </dgm:pt>
    <dgm:pt modelId="{A4FC2119-DB62-4979-8BBC-57F6DBE920C0}" type="parTrans" cxnId="{8EFD600A-1F31-45D4-A407-23321F18AB21}">
      <dgm:prSet/>
      <dgm:spPr/>
      <dgm:t>
        <a:bodyPr/>
        <a:lstStyle/>
        <a:p>
          <a:endParaRPr lang="es-ES" sz="2000" b="1"/>
        </a:p>
      </dgm:t>
    </dgm:pt>
    <dgm:pt modelId="{53952DF3-807D-44A1-BF1F-42B5EAA5EAA2}" type="sibTrans" cxnId="{8EFD600A-1F31-45D4-A407-23321F18AB21}">
      <dgm:prSet/>
      <dgm:spPr/>
      <dgm:t>
        <a:bodyPr/>
        <a:lstStyle/>
        <a:p>
          <a:endParaRPr lang="es-ES" sz="2000" b="1"/>
        </a:p>
      </dgm:t>
    </dgm:pt>
    <dgm:pt modelId="{116EF659-D5E6-4EBA-A358-60BE9E20B1D1}">
      <dgm:prSet phldrT="[Texto]" phldr="0" custT="1"/>
      <dgm:spPr/>
      <dgm:t>
        <a:bodyPr/>
        <a:lstStyle/>
        <a:p>
          <a:r>
            <a:rPr lang="e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Johannes</a:t>
          </a:r>
        </a:p>
      </dgm:t>
    </dgm:pt>
    <dgm:pt modelId="{13549312-4348-498D-B3A5-1BF38B0AF041}" type="parTrans" cxnId="{6B67716C-D04F-4DA6-B3C5-4B7C4EDAABCB}">
      <dgm:prSet/>
      <dgm:spPr/>
      <dgm:t>
        <a:bodyPr/>
        <a:lstStyle/>
        <a:p>
          <a:endParaRPr lang="es-ES" sz="2000" b="1"/>
        </a:p>
      </dgm:t>
    </dgm:pt>
    <dgm:pt modelId="{1826F56C-7932-4F74-BF4B-A21DF82B9D3D}" type="sibTrans" cxnId="{6B67716C-D04F-4DA6-B3C5-4B7C4EDAABCB}">
      <dgm:prSet/>
      <dgm:spPr/>
      <dgm:t>
        <a:bodyPr/>
        <a:lstStyle/>
        <a:p>
          <a:endParaRPr lang="es-ES" sz="2000" b="1"/>
        </a:p>
      </dgm:t>
    </dgm:pt>
    <dgm:pt modelId="{158B91D6-3945-413E-9129-BDACA0ED422C}">
      <dgm:prSet phldrT="[Texto]" phldr="0" custT="1"/>
      <dgm:spPr/>
      <dgm:t>
        <a:bodyPr/>
        <a:lstStyle/>
        <a:p>
          <a:r>
            <a:rPr lang="en" sz="2000" b="1" dirty="0"/>
            <a:t>Von einem </a:t>
          </a:r>
          <a:r>
            <a:rPr lang="en" sz="2000" b="1" dirty="0">
              <a:solidFill>
                <a:schemeClr val="accent5">
                  <a:lumMod val="50000"/>
                </a:schemeClr>
              </a:solidFill>
            </a:rPr>
            <a:t>Juden </a:t>
          </a:r>
          <a:r>
            <a:rPr lang="en" sz="2000" b="1" dirty="0"/>
            <a:t>an </a:t>
          </a:r>
          <a:r>
            <a:rPr lang="en" sz="2000" b="1" dirty="0">
              <a:solidFill>
                <a:schemeClr val="accent5">
                  <a:lumMod val="50000"/>
                </a:schemeClr>
              </a:solidFill>
            </a:rPr>
            <a:t>Juden u. Heiden</a:t>
          </a:r>
        </a:p>
      </dgm:t>
    </dgm:pt>
    <dgm:pt modelId="{19FBAAE3-0D59-4F06-8AF6-B241E337741B}" type="parTrans" cxnId="{BF85ABA6-E583-4513-B65F-F7C10B79A947}">
      <dgm:prSet/>
      <dgm:spPr/>
      <dgm:t>
        <a:bodyPr/>
        <a:lstStyle/>
        <a:p>
          <a:endParaRPr lang="es-ES" sz="2000" b="1"/>
        </a:p>
      </dgm:t>
    </dgm:pt>
    <dgm:pt modelId="{10C22BE8-9363-41B6-AE8E-1E34143E87B5}" type="sibTrans" cxnId="{BF85ABA6-E583-4513-B65F-F7C10B79A947}">
      <dgm:prSet/>
      <dgm:spPr/>
      <dgm:t>
        <a:bodyPr/>
        <a:lstStyle/>
        <a:p>
          <a:endParaRPr lang="es-ES" sz="2000" b="1"/>
        </a:p>
      </dgm:t>
    </dgm:pt>
    <dgm:pt modelId="{3ACB4F0C-5AC8-45EA-9849-05CAA4E4A4BC}">
      <dgm:prSet phldrT="[Texto]" phldr="0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de-DE" sz="2000" b="1" dirty="0"/>
            <a:t>Er ist der MESSIAS, der die Prophezeiungen erfüllt</a:t>
          </a:r>
          <a:endParaRPr lang="en" sz="2000" b="1" dirty="0"/>
        </a:p>
      </dgm:t>
    </dgm:pt>
    <dgm:pt modelId="{2E6B4982-5801-4232-BA6B-EE9DA9744556}" type="parTrans" cxnId="{E69C5EA4-A95D-408E-BC66-450A3BCB85A2}">
      <dgm:prSet/>
      <dgm:spPr/>
      <dgm:t>
        <a:bodyPr/>
        <a:lstStyle/>
        <a:p>
          <a:endParaRPr lang="es-ES" sz="2000" b="1"/>
        </a:p>
      </dgm:t>
    </dgm:pt>
    <dgm:pt modelId="{16DF5E6D-3690-434D-8456-57F0397E99ED}" type="sibTrans" cxnId="{E69C5EA4-A95D-408E-BC66-450A3BCB85A2}">
      <dgm:prSet/>
      <dgm:spPr/>
      <dgm:t>
        <a:bodyPr/>
        <a:lstStyle/>
        <a:p>
          <a:endParaRPr lang="es-ES" sz="2000" b="1"/>
        </a:p>
      </dgm:t>
    </dgm:pt>
    <dgm:pt modelId="{F3660E15-2E0B-4D18-A94B-EA184D1E3706}">
      <dgm:prSet phldrT="[Texto]" phldr="0" custT="1"/>
      <dgm:spPr>
        <a:solidFill>
          <a:schemeClr val="bg2">
            <a:alpha val="90000"/>
          </a:schemeClr>
        </a:solidFill>
      </dgm:spPr>
      <dgm:t>
        <a:bodyPr/>
        <a:lstStyle/>
        <a:p>
          <a:r>
            <a:rPr lang="de-DE" sz="2000" b="1" dirty="0"/>
            <a:t>Immer aufmerksam im Dienst an anderen</a:t>
          </a:r>
          <a:endParaRPr lang="en" sz="2000" b="1" dirty="0"/>
        </a:p>
      </dgm:t>
    </dgm:pt>
    <dgm:pt modelId="{C582E762-CDE7-450B-B640-30CD19E2254A}" type="parTrans" cxnId="{7A8FECA5-16A7-4BC6-908E-9DD5DE08BF2D}">
      <dgm:prSet/>
      <dgm:spPr/>
      <dgm:t>
        <a:bodyPr/>
        <a:lstStyle/>
        <a:p>
          <a:endParaRPr lang="es-ES" sz="2000" b="1"/>
        </a:p>
      </dgm:t>
    </dgm:pt>
    <dgm:pt modelId="{F62DA784-76FA-40BF-B687-2ACD8731D598}" type="sibTrans" cxnId="{7A8FECA5-16A7-4BC6-908E-9DD5DE08BF2D}">
      <dgm:prSet/>
      <dgm:spPr/>
      <dgm:t>
        <a:bodyPr/>
        <a:lstStyle/>
        <a:p>
          <a:endParaRPr lang="es-ES" sz="2000" b="1"/>
        </a:p>
      </dgm:t>
    </dgm:pt>
    <dgm:pt modelId="{3DE24615-8C34-47FC-B1EF-9A54A9D92B9A}">
      <dgm:prSet phldrT="[Texto]" phldr="0" custT="1"/>
      <dgm:spPr>
        <a:solidFill>
          <a:srgbClr val="F3EE69"/>
        </a:solidFill>
      </dgm:spPr>
      <dgm:t>
        <a:bodyPr/>
        <a:lstStyle/>
        <a:p>
          <a:r>
            <a:rPr lang="de-DE" sz="2000" b="1" dirty="0"/>
            <a:t>Menschlich und mitfühlend</a:t>
          </a:r>
          <a:endParaRPr lang="en" sz="2000" b="1" dirty="0"/>
        </a:p>
      </dgm:t>
    </dgm:pt>
    <dgm:pt modelId="{8DEFE6AD-99B2-42A7-B3AE-822505F742C5}" type="parTrans" cxnId="{32924990-4CE7-4652-8036-EBDD91B5FC9F}">
      <dgm:prSet/>
      <dgm:spPr/>
      <dgm:t>
        <a:bodyPr/>
        <a:lstStyle/>
        <a:p>
          <a:endParaRPr lang="es-ES" sz="2000" b="1"/>
        </a:p>
      </dgm:t>
    </dgm:pt>
    <dgm:pt modelId="{372FAEDB-A1C1-4A75-BE3D-34B76D88E563}" type="sibTrans" cxnId="{32924990-4CE7-4652-8036-EBDD91B5FC9F}">
      <dgm:prSet/>
      <dgm:spPr/>
      <dgm:t>
        <a:bodyPr/>
        <a:lstStyle/>
        <a:p>
          <a:endParaRPr lang="es-ES" sz="2000" b="1"/>
        </a:p>
      </dgm:t>
    </dgm:pt>
    <dgm:pt modelId="{B5CDE01A-D2F5-4CB0-94C3-8A1D5694E5D0}">
      <dgm:prSet phldrT="[Texto]" phldr="0" custT="1"/>
      <dgm:spPr>
        <a:solidFill>
          <a:srgbClr val="FFFC72"/>
        </a:solidFill>
      </dgm:spPr>
      <dgm:t>
        <a:bodyPr/>
        <a:lstStyle/>
        <a:p>
          <a:r>
            <a:rPr lang="de-DE" sz="2000" b="1" dirty="0"/>
            <a:t>Der Geber des physischen und geistlichen Lebens</a:t>
          </a:r>
          <a:endParaRPr lang="en" sz="2000" b="1" dirty="0"/>
        </a:p>
      </dgm:t>
    </dgm:pt>
    <dgm:pt modelId="{0C2680E5-9D79-483B-A955-FA7AB173F506}" type="parTrans" cxnId="{05F3AEF8-9EE1-4930-8CFE-701B74BB0CF8}">
      <dgm:prSet/>
      <dgm:spPr/>
      <dgm:t>
        <a:bodyPr/>
        <a:lstStyle/>
        <a:p>
          <a:endParaRPr lang="es-ES" sz="2000" b="1"/>
        </a:p>
      </dgm:t>
    </dgm:pt>
    <dgm:pt modelId="{BD515DCD-37C0-4FED-A025-2B391352BBC3}" type="sibTrans" cxnId="{05F3AEF8-9EE1-4930-8CFE-701B74BB0CF8}">
      <dgm:prSet/>
      <dgm:spPr/>
      <dgm:t>
        <a:bodyPr/>
        <a:lstStyle/>
        <a:p>
          <a:endParaRPr lang="es-ES" sz="2000" b="1"/>
        </a:p>
      </dgm:t>
    </dgm:pt>
    <dgm:pt modelId="{8B0B277D-219C-4691-8959-F079D4373591}" type="pres">
      <dgm:prSet presAssocID="{36A81FD7-1696-4233-A514-EB239CD86A3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82B5FA0-F8FD-488C-AED6-3D8B1BB6EBDD}" type="pres">
      <dgm:prSet presAssocID="{DECA21E4-7770-4129-9676-4D4FA5A7EA2F}" presName="horFlow" presStyleCnt="0"/>
      <dgm:spPr/>
    </dgm:pt>
    <dgm:pt modelId="{79DA0375-60F7-4181-B203-7E3A2FC54BCB}" type="pres">
      <dgm:prSet presAssocID="{DECA21E4-7770-4129-9676-4D4FA5A7EA2F}" presName="bigChev" presStyleLbl="node1" presStyleIdx="0" presStyleCnt="4" custScaleX="81094"/>
      <dgm:spPr>
        <a:prstGeom prst="homePlate">
          <a:avLst/>
        </a:prstGeom>
      </dgm:spPr>
    </dgm:pt>
    <dgm:pt modelId="{F5779110-7C57-4743-9F5D-62868B792867}" type="pres">
      <dgm:prSet presAssocID="{20F6B549-39AC-41C2-9E64-2F5515F6AA98}" presName="parTrans" presStyleCnt="0"/>
      <dgm:spPr/>
    </dgm:pt>
    <dgm:pt modelId="{36A13CB1-73B7-4F79-B1D2-0E5E59685E87}" type="pres">
      <dgm:prSet presAssocID="{8EF7199A-91FE-4008-861B-973085F638AC}" presName="node" presStyleLbl="alignAccFollowNode1" presStyleIdx="0" presStyleCnt="8" custScaleX="184434">
        <dgm:presLayoutVars>
          <dgm:bulletEnabled val="1"/>
        </dgm:presLayoutVars>
      </dgm:prSet>
      <dgm:spPr/>
    </dgm:pt>
    <dgm:pt modelId="{3BAED9CE-4CCC-43CF-98CB-38D53F2D1EFD}" type="pres">
      <dgm:prSet presAssocID="{6615AD86-6751-4A8A-B337-F4707A48FCB4}" presName="sibTrans" presStyleCnt="0"/>
      <dgm:spPr/>
    </dgm:pt>
    <dgm:pt modelId="{D3C9A0BF-8C27-491B-A6D9-5882CAEBA5FE}" type="pres">
      <dgm:prSet presAssocID="{3ACB4F0C-5AC8-45EA-9849-05CAA4E4A4BC}" presName="node" presStyleLbl="alignAccFollowNode1" presStyleIdx="1" presStyleCnt="8" custScaleX="227831">
        <dgm:presLayoutVars>
          <dgm:bulletEnabled val="1"/>
        </dgm:presLayoutVars>
      </dgm:prSet>
      <dgm:spPr/>
    </dgm:pt>
    <dgm:pt modelId="{B2089270-736D-425B-9BE0-255E0092CA85}" type="pres">
      <dgm:prSet presAssocID="{DECA21E4-7770-4129-9676-4D4FA5A7EA2F}" presName="vSp" presStyleCnt="0"/>
      <dgm:spPr/>
    </dgm:pt>
    <dgm:pt modelId="{25BC010B-3BEF-41AC-AAA9-983A399FF87C}" type="pres">
      <dgm:prSet presAssocID="{A22F9BDF-26BF-4567-9F32-DF995FB89CD4}" presName="horFlow" presStyleCnt="0"/>
      <dgm:spPr/>
    </dgm:pt>
    <dgm:pt modelId="{C183A4BA-45FD-4B4E-B2E4-B3A24BF20011}" type="pres">
      <dgm:prSet presAssocID="{A22F9BDF-26BF-4567-9F32-DF995FB89CD4}" presName="bigChev" presStyleLbl="node1" presStyleIdx="1" presStyleCnt="4" custScaleX="81094"/>
      <dgm:spPr>
        <a:prstGeom prst="homePlate">
          <a:avLst/>
        </a:prstGeom>
      </dgm:spPr>
    </dgm:pt>
    <dgm:pt modelId="{FFFBDC64-973A-4A8D-90B8-A475AA435594}" type="pres">
      <dgm:prSet presAssocID="{187FC25D-9FE0-4FC4-921F-995DAA8A2B0E}" presName="parTrans" presStyleCnt="0"/>
      <dgm:spPr/>
    </dgm:pt>
    <dgm:pt modelId="{302EBD51-FDE2-4B01-A9DC-A10BAF1BAF09}" type="pres">
      <dgm:prSet presAssocID="{CB91EFF0-CA0E-4741-8884-D8C05A143AB9}" presName="node" presStyleLbl="alignAccFollowNode1" presStyleIdx="2" presStyleCnt="8" custScaleX="184434">
        <dgm:presLayoutVars>
          <dgm:bulletEnabled val="1"/>
        </dgm:presLayoutVars>
      </dgm:prSet>
      <dgm:spPr/>
    </dgm:pt>
    <dgm:pt modelId="{EA75AC1C-BE4A-4F54-838C-FA38A3BEA9C5}" type="pres">
      <dgm:prSet presAssocID="{C86B2649-25F7-4238-9318-58ADB1ED1738}" presName="sibTrans" presStyleCnt="0"/>
      <dgm:spPr/>
    </dgm:pt>
    <dgm:pt modelId="{CCFE6064-A474-473B-8918-D63B8B57A8A7}" type="pres">
      <dgm:prSet presAssocID="{F3660E15-2E0B-4D18-A94B-EA184D1E3706}" presName="node" presStyleLbl="alignAccFollowNode1" presStyleIdx="3" presStyleCnt="8" custScaleX="227831">
        <dgm:presLayoutVars>
          <dgm:bulletEnabled val="1"/>
        </dgm:presLayoutVars>
      </dgm:prSet>
      <dgm:spPr/>
    </dgm:pt>
    <dgm:pt modelId="{2B999D5E-49AD-43C0-8715-00986CF72282}" type="pres">
      <dgm:prSet presAssocID="{A22F9BDF-26BF-4567-9F32-DF995FB89CD4}" presName="vSp" presStyleCnt="0"/>
      <dgm:spPr/>
    </dgm:pt>
    <dgm:pt modelId="{F7F344B8-7AA8-43D0-9F8D-82C0B1061908}" type="pres">
      <dgm:prSet presAssocID="{DF42A562-9218-4641-9436-2627B0540C2E}" presName="horFlow" presStyleCnt="0"/>
      <dgm:spPr/>
    </dgm:pt>
    <dgm:pt modelId="{65315E6C-71DF-4B2C-A938-C23E08C1CB47}" type="pres">
      <dgm:prSet presAssocID="{DF42A562-9218-4641-9436-2627B0540C2E}" presName="bigChev" presStyleLbl="node1" presStyleIdx="2" presStyleCnt="4" custScaleX="81094"/>
      <dgm:spPr>
        <a:prstGeom prst="homePlate">
          <a:avLst/>
        </a:prstGeom>
      </dgm:spPr>
    </dgm:pt>
    <dgm:pt modelId="{32D72570-1BBC-4340-8984-73F56164E70D}" type="pres">
      <dgm:prSet presAssocID="{A4FC2119-DB62-4979-8BBC-57F6DBE920C0}" presName="parTrans" presStyleCnt="0"/>
      <dgm:spPr/>
    </dgm:pt>
    <dgm:pt modelId="{DBFC7235-7FEE-4888-AB48-4ECC7A2D724C}" type="pres">
      <dgm:prSet presAssocID="{19D61260-ABA2-4CEE-8F03-FA377DA6BA09}" presName="node" presStyleLbl="alignAccFollowNode1" presStyleIdx="4" presStyleCnt="8" custScaleX="184434">
        <dgm:presLayoutVars>
          <dgm:bulletEnabled val="1"/>
        </dgm:presLayoutVars>
      </dgm:prSet>
      <dgm:spPr/>
    </dgm:pt>
    <dgm:pt modelId="{EB5A9CA7-E887-471B-B0AF-9A8B5A6D8E66}" type="pres">
      <dgm:prSet presAssocID="{53952DF3-807D-44A1-BF1F-42B5EAA5EAA2}" presName="sibTrans" presStyleCnt="0"/>
      <dgm:spPr/>
    </dgm:pt>
    <dgm:pt modelId="{770E72FC-656A-481B-B919-5AB9D78B8DF5}" type="pres">
      <dgm:prSet presAssocID="{3DE24615-8C34-47FC-B1EF-9A54A9D92B9A}" presName="node" presStyleLbl="alignAccFollowNode1" presStyleIdx="5" presStyleCnt="8" custScaleX="227831">
        <dgm:presLayoutVars>
          <dgm:bulletEnabled val="1"/>
        </dgm:presLayoutVars>
      </dgm:prSet>
      <dgm:spPr/>
    </dgm:pt>
    <dgm:pt modelId="{566AFE0B-6A47-4D98-96EC-AFBB0626BEF6}" type="pres">
      <dgm:prSet presAssocID="{DF42A562-9218-4641-9436-2627B0540C2E}" presName="vSp" presStyleCnt="0"/>
      <dgm:spPr/>
    </dgm:pt>
    <dgm:pt modelId="{D9C70175-9F16-46B6-8BB1-881A6CD1F590}" type="pres">
      <dgm:prSet presAssocID="{116EF659-D5E6-4EBA-A358-60BE9E20B1D1}" presName="horFlow" presStyleCnt="0"/>
      <dgm:spPr/>
    </dgm:pt>
    <dgm:pt modelId="{5FBFCC8C-4320-4382-AD12-E83B164E4A80}" type="pres">
      <dgm:prSet presAssocID="{116EF659-D5E6-4EBA-A358-60BE9E20B1D1}" presName="bigChev" presStyleLbl="node1" presStyleIdx="3" presStyleCnt="4" custScaleX="81094"/>
      <dgm:spPr>
        <a:prstGeom prst="homePlate">
          <a:avLst/>
        </a:prstGeom>
      </dgm:spPr>
    </dgm:pt>
    <dgm:pt modelId="{5A1D827E-9632-41F9-94D4-429CE98394EA}" type="pres">
      <dgm:prSet presAssocID="{19FBAAE3-0D59-4F06-8AF6-B241E337741B}" presName="parTrans" presStyleCnt="0"/>
      <dgm:spPr/>
    </dgm:pt>
    <dgm:pt modelId="{E17F692B-C597-4DCC-BE2C-80E6710654C1}" type="pres">
      <dgm:prSet presAssocID="{158B91D6-3945-413E-9129-BDACA0ED422C}" presName="node" presStyleLbl="alignAccFollowNode1" presStyleIdx="6" presStyleCnt="8" custScaleX="184434">
        <dgm:presLayoutVars>
          <dgm:bulletEnabled val="1"/>
        </dgm:presLayoutVars>
      </dgm:prSet>
      <dgm:spPr/>
    </dgm:pt>
    <dgm:pt modelId="{E57E05BE-29B1-4413-A5D7-073D3BA57D75}" type="pres">
      <dgm:prSet presAssocID="{10C22BE8-9363-41B6-AE8E-1E34143E87B5}" presName="sibTrans" presStyleCnt="0"/>
      <dgm:spPr/>
    </dgm:pt>
    <dgm:pt modelId="{2935C5F6-CCE1-48B3-A70C-078DFE8389E8}" type="pres">
      <dgm:prSet presAssocID="{B5CDE01A-D2F5-4CB0-94C3-8A1D5694E5D0}" presName="node" presStyleLbl="alignAccFollowNode1" presStyleIdx="7" presStyleCnt="8" custScaleX="227831">
        <dgm:presLayoutVars>
          <dgm:bulletEnabled val="1"/>
        </dgm:presLayoutVars>
      </dgm:prSet>
      <dgm:spPr/>
    </dgm:pt>
  </dgm:ptLst>
  <dgm:cxnLst>
    <dgm:cxn modelId="{855C5603-2925-45E0-B167-E1BE7A3C489F}" type="presOf" srcId="{116EF659-D5E6-4EBA-A358-60BE9E20B1D1}" destId="{5FBFCC8C-4320-4382-AD12-E83B164E4A80}" srcOrd="0" destOrd="0" presId="urn:microsoft.com/office/officeart/2005/8/layout/lProcess3"/>
    <dgm:cxn modelId="{C68EA907-93DF-4738-AED7-4679B17C0455}" type="presOf" srcId="{3DE24615-8C34-47FC-B1EF-9A54A9D92B9A}" destId="{770E72FC-656A-481B-B919-5AB9D78B8DF5}" srcOrd="0" destOrd="0" presId="urn:microsoft.com/office/officeart/2005/8/layout/lProcess3"/>
    <dgm:cxn modelId="{8EFD600A-1F31-45D4-A407-23321F18AB21}" srcId="{DF42A562-9218-4641-9436-2627B0540C2E}" destId="{19D61260-ABA2-4CEE-8F03-FA377DA6BA09}" srcOrd="0" destOrd="0" parTransId="{A4FC2119-DB62-4979-8BBC-57F6DBE920C0}" sibTransId="{53952DF3-807D-44A1-BF1F-42B5EAA5EAA2}"/>
    <dgm:cxn modelId="{036B961A-483C-468E-AE96-A846E916FD3A}" srcId="{36A81FD7-1696-4233-A514-EB239CD86A34}" destId="{DF42A562-9218-4641-9436-2627B0540C2E}" srcOrd="2" destOrd="0" parTransId="{14DC8658-2464-48AA-8964-922467BFC3CF}" sibTransId="{645EAD73-AD45-472B-B3B3-3426E623E276}"/>
    <dgm:cxn modelId="{F71AE821-E1D4-4BA1-97B7-7279DAC566EF}" type="presOf" srcId="{DF42A562-9218-4641-9436-2627B0540C2E}" destId="{65315E6C-71DF-4B2C-A938-C23E08C1CB47}" srcOrd="0" destOrd="0" presId="urn:microsoft.com/office/officeart/2005/8/layout/lProcess3"/>
    <dgm:cxn modelId="{6A1F6631-0001-4FB3-9C5C-CE778B58EEC9}" type="presOf" srcId="{36A81FD7-1696-4233-A514-EB239CD86A34}" destId="{8B0B277D-219C-4691-8959-F079D4373591}" srcOrd="0" destOrd="0" presId="urn:microsoft.com/office/officeart/2005/8/layout/lProcess3"/>
    <dgm:cxn modelId="{7C3A2F35-1915-4E33-9452-CE213524AA2C}" srcId="{DECA21E4-7770-4129-9676-4D4FA5A7EA2F}" destId="{8EF7199A-91FE-4008-861B-973085F638AC}" srcOrd="0" destOrd="0" parTransId="{20F6B549-39AC-41C2-9E64-2F5515F6AA98}" sibTransId="{6615AD86-6751-4A8A-B337-F4707A48FCB4}"/>
    <dgm:cxn modelId="{D8134039-1714-4D6F-8E9B-70F3CE46C09F}" srcId="{36A81FD7-1696-4233-A514-EB239CD86A34}" destId="{DECA21E4-7770-4129-9676-4D4FA5A7EA2F}" srcOrd="0" destOrd="0" parTransId="{72E78D4C-320A-4B3E-9AB0-DC674C65A830}" sibTransId="{CB06DAC3-E375-4959-9FE7-399FE780F198}"/>
    <dgm:cxn modelId="{6B67716C-D04F-4DA6-B3C5-4B7C4EDAABCB}" srcId="{36A81FD7-1696-4233-A514-EB239CD86A34}" destId="{116EF659-D5E6-4EBA-A358-60BE9E20B1D1}" srcOrd="3" destOrd="0" parTransId="{13549312-4348-498D-B3A5-1BF38B0AF041}" sibTransId="{1826F56C-7932-4F74-BF4B-A21DF82B9D3D}"/>
    <dgm:cxn modelId="{A61B617E-C32E-4E6B-BB31-0A2C7820E005}" type="presOf" srcId="{8EF7199A-91FE-4008-861B-973085F638AC}" destId="{36A13CB1-73B7-4F79-B1D2-0E5E59685E87}" srcOrd="0" destOrd="0" presId="urn:microsoft.com/office/officeart/2005/8/layout/lProcess3"/>
    <dgm:cxn modelId="{9A18678B-F299-4D7D-BEF0-5FBD977D839E}" type="presOf" srcId="{19D61260-ABA2-4CEE-8F03-FA377DA6BA09}" destId="{DBFC7235-7FEE-4888-AB48-4ECC7A2D724C}" srcOrd="0" destOrd="0" presId="urn:microsoft.com/office/officeart/2005/8/layout/lProcess3"/>
    <dgm:cxn modelId="{32924990-4CE7-4652-8036-EBDD91B5FC9F}" srcId="{DF42A562-9218-4641-9436-2627B0540C2E}" destId="{3DE24615-8C34-47FC-B1EF-9A54A9D92B9A}" srcOrd="1" destOrd="0" parTransId="{8DEFE6AD-99B2-42A7-B3AE-822505F742C5}" sibTransId="{372FAEDB-A1C1-4A75-BE3D-34B76D88E563}"/>
    <dgm:cxn modelId="{E69C5EA4-A95D-408E-BC66-450A3BCB85A2}" srcId="{DECA21E4-7770-4129-9676-4D4FA5A7EA2F}" destId="{3ACB4F0C-5AC8-45EA-9849-05CAA4E4A4BC}" srcOrd="1" destOrd="0" parTransId="{2E6B4982-5801-4232-BA6B-EE9DA9744556}" sibTransId="{16DF5E6D-3690-434D-8456-57F0397E99ED}"/>
    <dgm:cxn modelId="{7A8FECA5-16A7-4BC6-908E-9DD5DE08BF2D}" srcId="{A22F9BDF-26BF-4567-9F32-DF995FB89CD4}" destId="{F3660E15-2E0B-4D18-A94B-EA184D1E3706}" srcOrd="1" destOrd="0" parTransId="{C582E762-CDE7-450B-B640-30CD19E2254A}" sibTransId="{F62DA784-76FA-40BF-B687-2ACD8731D598}"/>
    <dgm:cxn modelId="{BF85ABA6-E583-4513-B65F-F7C10B79A947}" srcId="{116EF659-D5E6-4EBA-A358-60BE9E20B1D1}" destId="{158B91D6-3945-413E-9129-BDACA0ED422C}" srcOrd="0" destOrd="0" parTransId="{19FBAAE3-0D59-4F06-8AF6-B241E337741B}" sibTransId="{10C22BE8-9363-41B6-AE8E-1E34143E87B5}"/>
    <dgm:cxn modelId="{C47828A9-7246-461B-B958-558C98572CE4}" type="presOf" srcId="{CB91EFF0-CA0E-4741-8884-D8C05A143AB9}" destId="{302EBD51-FDE2-4B01-A9DC-A10BAF1BAF09}" srcOrd="0" destOrd="0" presId="urn:microsoft.com/office/officeart/2005/8/layout/lProcess3"/>
    <dgm:cxn modelId="{8B2E37AA-4071-4DCD-9D25-052C2619F6CF}" type="presOf" srcId="{B5CDE01A-D2F5-4CB0-94C3-8A1D5694E5D0}" destId="{2935C5F6-CCE1-48B3-A70C-078DFE8389E8}" srcOrd="0" destOrd="0" presId="urn:microsoft.com/office/officeart/2005/8/layout/lProcess3"/>
    <dgm:cxn modelId="{EAC510AB-CB3B-4470-BF80-8DD487E4FBAA}" type="presOf" srcId="{158B91D6-3945-413E-9129-BDACA0ED422C}" destId="{E17F692B-C597-4DCC-BE2C-80E6710654C1}" srcOrd="0" destOrd="0" presId="urn:microsoft.com/office/officeart/2005/8/layout/lProcess3"/>
    <dgm:cxn modelId="{B4B420D7-0A44-46F2-983A-A72823AF8789}" type="presOf" srcId="{A22F9BDF-26BF-4567-9F32-DF995FB89CD4}" destId="{C183A4BA-45FD-4B4E-B2E4-B3A24BF20011}" srcOrd="0" destOrd="0" presId="urn:microsoft.com/office/officeart/2005/8/layout/lProcess3"/>
    <dgm:cxn modelId="{251D64DD-530F-4B83-927A-0CB8BE014A99}" type="presOf" srcId="{F3660E15-2E0B-4D18-A94B-EA184D1E3706}" destId="{CCFE6064-A474-473B-8918-D63B8B57A8A7}" srcOrd="0" destOrd="0" presId="urn:microsoft.com/office/officeart/2005/8/layout/lProcess3"/>
    <dgm:cxn modelId="{8FD878ED-223C-496E-8DBD-579B27D8A601}" type="presOf" srcId="{3ACB4F0C-5AC8-45EA-9849-05CAA4E4A4BC}" destId="{D3C9A0BF-8C27-491B-A6D9-5882CAEBA5FE}" srcOrd="0" destOrd="0" presId="urn:microsoft.com/office/officeart/2005/8/layout/lProcess3"/>
    <dgm:cxn modelId="{2F96A6F8-0589-4E86-B2F7-9EF3136F5DB3}" type="presOf" srcId="{DECA21E4-7770-4129-9676-4D4FA5A7EA2F}" destId="{79DA0375-60F7-4181-B203-7E3A2FC54BCB}" srcOrd="0" destOrd="0" presId="urn:microsoft.com/office/officeart/2005/8/layout/lProcess3"/>
    <dgm:cxn modelId="{05F3AEF8-9EE1-4930-8CFE-701B74BB0CF8}" srcId="{116EF659-D5E6-4EBA-A358-60BE9E20B1D1}" destId="{B5CDE01A-D2F5-4CB0-94C3-8A1D5694E5D0}" srcOrd="1" destOrd="0" parTransId="{0C2680E5-9D79-483B-A955-FA7AB173F506}" sibTransId="{BD515DCD-37C0-4FED-A025-2B391352BBC3}"/>
    <dgm:cxn modelId="{F40A70FA-7AA8-4EBF-A3C2-4C5B0A186F50}" srcId="{A22F9BDF-26BF-4567-9F32-DF995FB89CD4}" destId="{CB91EFF0-CA0E-4741-8884-D8C05A143AB9}" srcOrd="0" destOrd="0" parTransId="{187FC25D-9FE0-4FC4-921F-995DAA8A2B0E}" sibTransId="{C86B2649-25F7-4238-9318-58ADB1ED1738}"/>
    <dgm:cxn modelId="{8DD914FF-D31C-4DC3-A6C4-53EAA10DFB94}" srcId="{36A81FD7-1696-4233-A514-EB239CD86A34}" destId="{A22F9BDF-26BF-4567-9F32-DF995FB89CD4}" srcOrd="1" destOrd="0" parTransId="{88BC0AE3-7B4B-4F70-8BEC-DE6C42091F3F}" sibTransId="{D74DEE45-E550-4470-90F5-40875663B804}"/>
    <dgm:cxn modelId="{8E4CE3D8-FFFB-48F5-BA2E-82FF3D9FB595}" type="presParOf" srcId="{8B0B277D-219C-4691-8959-F079D4373591}" destId="{382B5FA0-F8FD-488C-AED6-3D8B1BB6EBDD}" srcOrd="0" destOrd="0" presId="urn:microsoft.com/office/officeart/2005/8/layout/lProcess3"/>
    <dgm:cxn modelId="{ECAF75A3-85CC-4B0B-96DE-FE38FF5A0C15}" type="presParOf" srcId="{382B5FA0-F8FD-488C-AED6-3D8B1BB6EBDD}" destId="{79DA0375-60F7-4181-B203-7E3A2FC54BCB}" srcOrd="0" destOrd="0" presId="urn:microsoft.com/office/officeart/2005/8/layout/lProcess3"/>
    <dgm:cxn modelId="{6B12DC61-2D6A-4CCA-B0AF-C4CF6A71AD99}" type="presParOf" srcId="{382B5FA0-F8FD-488C-AED6-3D8B1BB6EBDD}" destId="{F5779110-7C57-4743-9F5D-62868B792867}" srcOrd="1" destOrd="0" presId="urn:microsoft.com/office/officeart/2005/8/layout/lProcess3"/>
    <dgm:cxn modelId="{DC6F9B9C-5233-4572-892D-612890062F2F}" type="presParOf" srcId="{382B5FA0-F8FD-488C-AED6-3D8B1BB6EBDD}" destId="{36A13CB1-73B7-4F79-B1D2-0E5E59685E87}" srcOrd="2" destOrd="0" presId="urn:microsoft.com/office/officeart/2005/8/layout/lProcess3"/>
    <dgm:cxn modelId="{2521B7CF-222D-4327-942A-92D1180E8B10}" type="presParOf" srcId="{382B5FA0-F8FD-488C-AED6-3D8B1BB6EBDD}" destId="{3BAED9CE-4CCC-43CF-98CB-38D53F2D1EFD}" srcOrd="3" destOrd="0" presId="urn:microsoft.com/office/officeart/2005/8/layout/lProcess3"/>
    <dgm:cxn modelId="{ED48502C-EFFA-4612-90C7-536C4DBB8505}" type="presParOf" srcId="{382B5FA0-F8FD-488C-AED6-3D8B1BB6EBDD}" destId="{D3C9A0BF-8C27-491B-A6D9-5882CAEBA5FE}" srcOrd="4" destOrd="0" presId="urn:microsoft.com/office/officeart/2005/8/layout/lProcess3"/>
    <dgm:cxn modelId="{3C628FEE-1D3E-438D-951A-BFF5E1ADAF13}" type="presParOf" srcId="{8B0B277D-219C-4691-8959-F079D4373591}" destId="{B2089270-736D-425B-9BE0-255E0092CA85}" srcOrd="1" destOrd="0" presId="urn:microsoft.com/office/officeart/2005/8/layout/lProcess3"/>
    <dgm:cxn modelId="{AB50C548-6512-46E0-A174-29E8B87CBB82}" type="presParOf" srcId="{8B0B277D-219C-4691-8959-F079D4373591}" destId="{25BC010B-3BEF-41AC-AAA9-983A399FF87C}" srcOrd="2" destOrd="0" presId="urn:microsoft.com/office/officeart/2005/8/layout/lProcess3"/>
    <dgm:cxn modelId="{9316A708-86DA-47EF-B76D-3AAF6043AADE}" type="presParOf" srcId="{25BC010B-3BEF-41AC-AAA9-983A399FF87C}" destId="{C183A4BA-45FD-4B4E-B2E4-B3A24BF20011}" srcOrd="0" destOrd="0" presId="urn:microsoft.com/office/officeart/2005/8/layout/lProcess3"/>
    <dgm:cxn modelId="{CC5C5F4E-8B77-417F-A40D-C3DC914CD3E6}" type="presParOf" srcId="{25BC010B-3BEF-41AC-AAA9-983A399FF87C}" destId="{FFFBDC64-973A-4A8D-90B8-A475AA435594}" srcOrd="1" destOrd="0" presId="urn:microsoft.com/office/officeart/2005/8/layout/lProcess3"/>
    <dgm:cxn modelId="{064CD6BD-D2B2-407D-BAF8-76B254EBB5B7}" type="presParOf" srcId="{25BC010B-3BEF-41AC-AAA9-983A399FF87C}" destId="{302EBD51-FDE2-4B01-A9DC-A10BAF1BAF09}" srcOrd="2" destOrd="0" presId="urn:microsoft.com/office/officeart/2005/8/layout/lProcess3"/>
    <dgm:cxn modelId="{00D931D5-C8F7-4D24-A413-FF6D0A77AD23}" type="presParOf" srcId="{25BC010B-3BEF-41AC-AAA9-983A399FF87C}" destId="{EA75AC1C-BE4A-4F54-838C-FA38A3BEA9C5}" srcOrd="3" destOrd="0" presId="urn:microsoft.com/office/officeart/2005/8/layout/lProcess3"/>
    <dgm:cxn modelId="{5BB507E0-50B7-4CC0-A371-D23F617CB8B4}" type="presParOf" srcId="{25BC010B-3BEF-41AC-AAA9-983A399FF87C}" destId="{CCFE6064-A474-473B-8918-D63B8B57A8A7}" srcOrd="4" destOrd="0" presId="urn:microsoft.com/office/officeart/2005/8/layout/lProcess3"/>
    <dgm:cxn modelId="{8062D7F8-6236-4D6D-A076-5040AE4FC682}" type="presParOf" srcId="{8B0B277D-219C-4691-8959-F079D4373591}" destId="{2B999D5E-49AD-43C0-8715-00986CF72282}" srcOrd="3" destOrd="0" presId="urn:microsoft.com/office/officeart/2005/8/layout/lProcess3"/>
    <dgm:cxn modelId="{97694472-401B-4F68-B944-642012176D1C}" type="presParOf" srcId="{8B0B277D-219C-4691-8959-F079D4373591}" destId="{F7F344B8-7AA8-43D0-9F8D-82C0B1061908}" srcOrd="4" destOrd="0" presId="urn:microsoft.com/office/officeart/2005/8/layout/lProcess3"/>
    <dgm:cxn modelId="{01FD9018-8C7D-49CD-838E-D81DACBA0D44}" type="presParOf" srcId="{F7F344B8-7AA8-43D0-9F8D-82C0B1061908}" destId="{65315E6C-71DF-4B2C-A938-C23E08C1CB47}" srcOrd="0" destOrd="0" presId="urn:microsoft.com/office/officeart/2005/8/layout/lProcess3"/>
    <dgm:cxn modelId="{9A0FA6DC-A239-4E79-9764-9703F80418D7}" type="presParOf" srcId="{F7F344B8-7AA8-43D0-9F8D-82C0B1061908}" destId="{32D72570-1BBC-4340-8984-73F56164E70D}" srcOrd="1" destOrd="0" presId="urn:microsoft.com/office/officeart/2005/8/layout/lProcess3"/>
    <dgm:cxn modelId="{7A251815-0A38-4F00-ABA7-F350E1509399}" type="presParOf" srcId="{F7F344B8-7AA8-43D0-9F8D-82C0B1061908}" destId="{DBFC7235-7FEE-4888-AB48-4ECC7A2D724C}" srcOrd="2" destOrd="0" presId="urn:microsoft.com/office/officeart/2005/8/layout/lProcess3"/>
    <dgm:cxn modelId="{267A1E13-B89A-4435-A6E5-D4600AC8312D}" type="presParOf" srcId="{F7F344B8-7AA8-43D0-9F8D-82C0B1061908}" destId="{EB5A9CA7-E887-471B-B0AF-9A8B5A6D8E66}" srcOrd="3" destOrd="0" presId="urn:microsoft.com/office/officeart/2005/8/layout/lProcess3"/>
    <dgm:cxn modelId="{818F164F-CE25-4972-95F5-984E8BF9D228}" type="presParOf" srcId="{F7F344B8-7AA8-43D0-9F8D-82C0B1061908}" destId="{770E72FC-656A-481B-B919-5AB9D78B8DF5}" srcOrd="4" destOrd="0" presId="urn:microsoft.com/office/officeart/2005/8/layout/lProcess3"/>
    <dgm:cxn modelId="{8609D77D-3FC2-46EE-B1B4-878BADD9B0E5}" type="presParOf" srcId="{8B0B277D-219C-4691-8959-F079D4373591}" destId="{566AFE0B-6A47-4D98-96EC-AFBB0626BEF6}" srcOrd="5" destOrd="0" presId="urn:microsoft.com/office/officeart/2005/8/layout/lProcess3"/>
    <dgm:cxn modelId="{61A06075-D0F9-4F1C-B84D-A66A4505A571}" type="presParOf" srcId="{8B0B277D-219C-4691-8959-F079D4373591}" destId="{D9C70175-9F16-46B6-8BB1-881A6CD1F590}" srcOrd="6" destOrd="0" presId="urn:microsoft.com/office/officeart/2005/8/layout/lProcess3"/>
    <dgm:cxn modelId="{00E2317A-1D4E-4053-B5F0-6BC7652590AE}" type="presParOf" srcId="{D9C70175-9F16-46B6-8BB1-881A6CD1F590}" destId="{5FBFCC8C-4320-4382-AD12-E83B164E4A80}" srcOrd="0" destOrd="0" presId="urn:microsoft.com/office/officeart/2005/8/layout/lProcess3"/>
    <dgm:cxn modelId="{ECABE818-8F26-48E6-B563-FB827EDFC646}" type="presParOf" srcId="{D9C70175-9F16-46B6-8BB1-881A6CD1F590}" destId="{5A1D827E-9632-41F9-94D4-429CE98394EA}" srcOrd="1" destOrd="0" presId="urn:microsoft.com/office/officeart/2005/8/layout/lProcess3"/>
    <dgm:cxn modelId="{94B89A9C-BC7F-41A1-ADF5-EB9DF5BA34C2}" type="presParOf" srcId="{D9C70175-9F16-46B6-8BB1-881A6CD1F590}" destId="{E17F692B-C597-4DCC-BE2C-80E6710654C1}" srcOrd="2" destOrd="0" presId="urn:microsoft.com/office/officeart/2005/8/layout/lProcess3"/>
    <dgm:cxn modelId="{C358089D-754A-49BE-A047-734237E2CB47}" type="presParOf" srcId="{D9C70175-9F16-46B6-8BB1-881A6CD1F590}" destId="{E57E05BE-29B1-4413-A5D7-073D3BA57D75}" srcOrd="3" destOrd="0" presId="urn:microsoft.com/office/officeart/2005/8/layout/lProcess3"/>
    <dgm:cxn modelId="{4035BF4B-32DB-4E4C-B9C4-ACE076F0909C}" type="presParOf" srcId="{D9C70175-9F16-46B6-8BB1-881A6CD1F590}" destId="{2935C5F6-CCE1-48B3-A70C-078DFE8389E8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04929-14BD-42F6-A736-509DA6F02EF0}">
      <dsp:nvSpPr>
        <dsp:cNvPr id="0" name=""/>
        <dsp:cNvSpPr/>
      </dsp:nvSpPr>
      <dsp:spPr>
        <a:xfrm>
          <a:off x="26831" y="897"/>
          <a:ext cx="7741378" cy="517060"/>
        </a:xfrm>
        <a:prstGeom prst="roundRect">
          <a:avLst>
            <a:gd name="adj" fmla="val 10000"/>
          </a:avLst>
        </a:prstGeom>
        <a:solidFill>
          <a:srgbClr val="FF9900">
            <a:alpha val="80000"/>
          </a:srgb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solidFill>
                <a:schemeClr val="accent3">
                  <a:lumMod val="50000"/>
                </a:schemeClr>
              </a:solidFill>
              <a:effectLst/>
            </a:rPr>
            <a:t>Einige EIGENSCHAFTEN GOTTES</a:t>
          </a:r>
        </a:p>
      </dsp:txBody>
      <dsp:txXfrm>
        <a:off x="41975" y="16041"/>
        <a:ext cx="7711090" cy="486772"/>
      </dsp:txXfrm>
    </dsp:sp>
    <dsp:sp modelId="{E4B4A1F3-6E0A-47E5-BFBD-B72890CCFAB0}">
      <dsp:nvSpPr>
        <dsp:cNvPr id="0" name=""/>
        <dsp:cNvSpPr/>
      </dsp:nvSpPr>
      <dsp:spPr>
        <a:xfrm>
          <a:off x="0" y="611029"/>
          <a:ext cx="517060" cy="51706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022611-00E7-4896-B94A-3D53CC34E8DC}">
      <dsp:nvSpPr>
        <dsp:cNvPr id="0" name=""/>
        <dsp:cNvSpPr/>
      </dsp:nvSpPr>
      <dsp:spPr>
        <a:xfrm>
          <a:off x="729554" y="611029"/>
          <a:ext cx="7017759" cy="517060"/>
        </a:xfrm>
        <a:prstGeom prst="roundRect">
          <a:avLst>
            <a:gd name="adj" fmla="val 16670"/>
          </a:avLst>
        </a:prstGeom>
        <a:solidFill>
          <a:srgbClr val="CC6600"/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Allmächtig (1. Mose 17,1)</a:t>
          </a:r>
          <a:endParaRPr lang="en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4799" y="636274"/>
        <a:ext cx="6967269" cy="466570"/>
      </dsp:txXfrm>
    </dsp:sp>
    <dsp:sp modelId="{DB3E9D9C-9731-4FA9-BF69-24C9B8A43004}">
      <dsp:nvSpPr>
        <dsp:cNvPr id="0" name=""/>
        <dsp:cNvSpPr/>
      </dsp:nvSpPr>
      <dsp:spPr>
        <a:xfrm>
          <a:off x="0" y="1190136"/>
          <a:ext cx="517060" cy="51706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71642-B5A4-4757-97BC-6573C052F373}">
      <dsp:nvSpPr>
        <dsp:cNvPr id="0" name=""/>
        <dsp:cNvSpPr/>
      </dsp:nvSpPr>
      <dsp:spPr>
        <a:xfrm>
          <a:off x="729554" y="1190136"/>
          <a:ext cx="7017759" cy="517060"/>
        </a:xfrm>
        <a:prstGeom prst="roundRect">
          <a:avLst>
            <a:gd name="adj" fmla="val 16670"/>
          </a:avLst>
        </a:prstGeom>
        <a:solidFill>
          <a:srgbClr val="FF9900">
            <a:alpha val="94444"/>
          </a:srgb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Allwissend (1. Johannes 3,20)</a:t>
          </a:r>
          <a:endParaRPr lang="en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4799" y="1215381"/>
        <a:ext cx="6967269" cy="466570"/>
      </dsp:txXfrm>
    </dsp:sp>
    <dsp:sp modelId="{DF62634E-C622-4D4B-ABD3-F7A85B06DD77}">
      <dsp:nvSpPr>
        <dsp:cNvPr id="0" name=""/>
        <dsp:cNvSpPr/>
      </dsp:nvSpPr>
      <dsp:spPr>
        <a:xfrm>
          <a:off x="0" y="1769244"/>
          <a:ext cx="517060" cy="51706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FC0E25-FF2C-494E-8100-647BA2C3BCA6}">
      <dsp:nvSpPr>
        <dsp:cNvPr id="0" name=""/>
        <dsp:cNvSpPr/>
      </dsp:nvSpPr>
      <dsp:spPr>
        <a:xfrm>
          <a:off x="729554" y="1769244"/>
          <a:ext cx="7017759" cy="517060"/>
        </a:xfrm>
        <a:prstGeom prst="roundRect">
          <a:avLst>
            <a:gd name="adj" fmla="val 16670"/>
          </a:avLst>
        </a:prstGeom>
        <a:solidFill>
          <a:schemeClr val="accent2">
            <a:shade val="90000"/>
            <a:hueOff val="-119872"/>
            <a:satOff val="0"/>
            <a:lumOff val="8674"/>
            <a:alphaOff val="-11111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Kenner der Zukunft (Jesaja 46,10)</a:t>
          </a:r>
          <a:endParaRPr lang="en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4799" y="1794489"/>
        <a:ext cx="6967269" cy="466570"/>
      </dsp:txXfrm>
    </dsp:sp>
    <dsp:sp modelId="{81071E5A-DCAD-40A1-838B-F8DD08D160A4}">
      <dsp:nvSpPr>
        <dsp:cNvPr id="0" name=""/>
        <dsp:cNvSpPr/>
      </dsp:nvSpPr>
      <dsp:spPr>
        <a:xfrm>
          <a:off x="0" y="2348352"/>
          <a:ext cx="517060" cy="51706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5DA5F4-CC86-472A-9F93-19A0AA01A147}">
      <dsp:nvSpPr>
        <dsp:cNvPr id="0" name=""/>
        <dsp:cNvSpPr/>
      </dsp:nvSpPr>
      <dsp:spPr>
        <a:xfrm>
          <a:off x="729554" y="2348352"/>
          <a:ext cx="7017759" cy="517060"/>
        </a:xfrm>
        <a:prstGeom prst="roundRect">
          <a:avLst>
            <a:gd name="adj" fmla="val 16670"/>
          </a:avLst>
        </a:prstGeom>
        <a:solidFill>
          <a:srgbClr val="FF9966">
            <a:alpha val="83137"/>
          </a:srgb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Gerecht (Psalm 11,7)</a:t>
          </a:r>
          <a:endParaRPr lang="en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4799" y="2373597"/>
        <a:ext cx="6967269" cy="466570"/>
      </dsp:txXfrm>
    </dsp:sp>
    <dsp:sp modelId="{9C9FACF1-0B7A-4368-9C6C-61FED725E9BD}">
      <dsp:nvSpPr>
        <dsp:cNvPr id="0" name=""/>
        <dsp:cNvSpPr/>
      </dsp:nvSpPr>
      <dsp:spPr>
        <a:xfrm>
          <a:off x="0" y="2927460"/>
          <a:ext cx="517060" cy="51706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C40A5E-C913-4DE2-8E82-5EEF823DFACE}">
      <dsp:nvSpPr>
        <dsp:cNvPr id="0" name=""/>
        <dsp:cNvSpPr/>
      </dsp:nvSpPr>
      <dsp:spPr>
        <a:xfrm>
          <a:off x="729554" y="2927460"/>
          <a:ext cx="7017759" cy="517060"/>
        </a:xfrm>
        <a:prstGeom prst="roundRect">
          <a:avLst>
            <a:gd name="adj" fmla="val 16670"/>
          </a:avLst>
        </a:prstGeom>
        <a:solidFill>
          <a:srgbClr val="FF9933">
            <a:alpha val="77647"/>
          </a:srgb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Barmherzig (5. Mose 4,31)</a:t>
          </a:r>
          <a:endParaRPr lang="en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4799" y="2952705"/>
        <a:ext cx="6967269" cy="466570"/>
      </dsp:txXfrm>
    </dsp:sp>
    <dsp:sp modelId="{5168A847-DBB8-4F8A-BDE0-15B0664A38A3}">
      <dsp:nvSpPr>
        <dsp:cNvPr id="0" name=""/>
        <dsp:cNvSpPr/>
      </dsp:nvSpPr>
      <dsp:spPr>
        <a:xfrm>
          <a:off x="0" y="3506567"/>
          <a:ext cx="517060" cy="51706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033708-25B7-4156-BF88-0B71436D1DC9}">
      <dsp:nvSpPr>
        <dsp:cNvPr id="0" name=""/>
        <dsp:cNvSpPr/>
      </dsp:nvSpPr>
      <dsp:spPr>
        <a:xfrm>
          <a:off x="729554" y="3563728"/>
          <a:ext cx="7017759" cy="517060"/>
        </a:xfrm>
        <a:prstGeom prst="roundRect">
          <a:avLst>
            <a:gd name="adj" fmla="val 16670"/>
          </a:avLst>
        </a:prstGeom>
        <a:solidFill>
          <a:schemeClr val="accent2">
            <a:shade val="90000"/>
            <a:hueOff val="-299679"/>
            <a:satOff val="0"/>
            <a:lumOff val="21686"/>
            <a:alphaOff val="-27778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Geduldig und tröstend (Römer 15,5)</a:t>
          </a:r>
          <a:endParaRPr lang="en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4799" y="3588973"/>
        <a:ext cx="6967269" cy="466570"/>
      </dsp:txXfrm>
    </dsp:sp>
    <dsp:sp modelId="{1A8C80FA-F334-4DF3-8E94-DDDC5E68E80C}">
      <dsp:nvSpPr>
        <dsp:cNvPr id="0" name=""/>
        <dsp:cNvSpPr/>
      </dsp:nvSpPr>
      <dsp:spPr>
        <a:xfrm>
          <a:off x="0" y="4085675"/>
          <a:ext cx="517060" cy="51706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215F12-4E61-4FAE-A73F-5650FCF9584A}">
      <dsp:nvSpPr>
        <dsp:cNvPr id="0" name=""/>
        <dsp:cNvSpPr/>
      </dsp:nvSpPr>
      <dsp:spPr>
        <a:xfrm>
          <a:off x="729554" y="4085675"/>
          <a:ext cx="7017759" cy="517060"/>
        </a:xfrm>
        <a:prstGeom prst="roundRect">
          <a:avLst>
            <a:gd name="adj" fmla="val 16670"/>
          </a:avLst>
        </a:prstGeom>
        <a:solidFill>
          <a:srgbClr val="FF9966">
            <a:alpha val="66667"/>
          </a:srgb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Schenkt Gnade (Römer 3,24)</a:t>
          </a:r>
          <a:endParaRPr lang="en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4799" y="4110920"/>
        <a:ext cx="6967269" cy="466570"/>
      </dsp:txXfrm>
    </dsp:sp>
    <dsp:sp modelId="{F578B1C6-14F5-480F-A9E8-A88350BD72F4}">
      <dsp:nvSpPr>
        <dsp:cNvPr id="0" name=""/>
        <dsp:cNvSpPr/>
      </dsp:nvSpPr>
      <dsp:spPr>
        <a:xfrm>
          <a:off x="0" y="4664783"/>
          <a:ext cx="517060" cy="51706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820CE2-0C17-4038-B207-E2407F540A2E}">
      <dsp:nvSpPr>
        <dsp:cNvPr id="0" name=""/>
        <dsp:cNvSpPr/>
      </dsp:nvSpPr>
      <dsp:spPr>
        <a:xfrm>
          <a:off x="729554" y="4664783"/>
          <a:ext cx="7017759" cy="517060"/>
        </a:xfrm>
        <a:prstGeom prst="roundRect">
          <a:avLst>
            <a:gd name="adj" fmla="val 16670"/>
          </a:avLst>
        </a:prstGeom>
        <a:solidFill>
          <a:srgbClr val="FF9933">
            <a:alpha val="60784"/>
          </a:srgb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Schenkt Vergebung (Psalm 86,5)</a:t>
          </a:r>
          <a:endParaRPr lang="en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4799" y="4690028"/>
        <a:ext cx="6967269" cy="466570"/>
      </dsp:txXfrm>
    </dsp:sp>
    <dsp:sp modelId="{175EE17E-8ED3-4AC5-8562-AB196E7ADFD8}">
      <dsp:nvSpPr>
        <dsp:cNvPr id="0" name=""/>
        <dsp:cNvSpPr/>
      </dsp:nvSpPr>
      <dsp:spPr>
        <a:xfrm>
          <a:off x="0" y="5243890"/>
          <a:ext cx="517060" cy="51706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1CE868-8AB5-42B6-87C5-2E405883F248}">
      <dsp:nvSpPr>
        <dsp:cNvPr id="0" name=""/>
        <dsp:cNvSpPr/>
      </dsp:nvSpPr>
      <dsp:spPr>
        <a:xfrm>
          <a:off x="691868" y="5273389"/>
          <a:ext cx="7017759" cy="517060"/>
        </a:xfrm>
        <a:prstGeom prst="roundRect">
          <a:avLst>
            <a:gd name="adj" fmla="val 16670"/>
          </a:avLst>
        </a:prstGeom>
        <a:solidFill>
          <a:srgbClr val="FF7C80">
            <a:alpha val="55294"/>
          </a:srgb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 ist KÖNIG (Psalm 47,8)</a:t>
          </a:r>
          <a:endParaRPr lang="en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7113" y="5298634"/>
        <a:ext cx="6967269" cy="466570"/>
      </dsp:txXfrm>
    </dsp:sp>
    <dsp:sp modelId="{D83A2867-7432-4E11-A810-5FB92A0AD3AD}">
      <dsp:nvSpPr>
        <dsp:cNvPr id="0" name=""/>
        <dsp:cNvSpPr/>
      </dsp:nvSpPr>
      <dsp:spPr>
        <a:xfrm>
          <a:off x="0" y="5822998"/>
          <a:ext cx="517060" cy="51706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E2E5A7-0B38-4534-BA9B-6F0B83E5014F}">
      <dsp:nvSpPr>
        <dsp:cNvPr id="0" name=""/>
        <dsp:cNvSpPr/>
      </dsp:nvSpPr>
      <dsp:spPr>
        <a:xfrm>
          <a:off x="729554" y="5822998"/>
          <a:ext cx="7017759" cy="517060"/>
        </a:xfrm>
        <a:prstGeom prst="roundRect">
          <a:avLst>
            <a:gd name="adj" fmla="val 16670"/>
          </a:avLst>
        </a:prstGeom>
        <a:solidFill>
          <a:schemeClr val="tx2">
            <a:lumMod val="75000"/>
            <a:alpha val="5000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Von Ewigkeit zu Ewigkeit (1. Mose 21,33)</a:t>
          </a:r>
          <a:endParaRPr lang="en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4799" y="5848243"/>
        <a:ext cx="6967269" cy="4665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0E9B8-7E83-4C9D-8B36-63C36B5B8DA4}">
      <dsp:nvSpPr>
        <dsp:cNvPr id="0" name=""/>
        <dsp:cNvSpPr/>
      </dsp:nvSpPr>
      <dsp:spPr>
        <a:xfrm>
          <a:off x="466558" y="710886"/>
          <a:ext cx="2159142" cy="1487648"/>
        </a:xfrm>
        <a:prstGeom prst="roundRect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AC92AF-1BB2-467A-88EC-BF5B4BA044F8}">
      <dsp:nvSpPr>
        <dsp:cNvPr id="0" name=""/>
        <dsp:cNvSpPr/>
      </dsp:nvSpPr>
      <dsp:spPr>
        <a:xfrm>
          <a:off x="864" y="2198446"/>
          <a:ext cx="3090531" cy="801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Aus </a:t>
          </a:r>
          <a:r>
            <a:rPr lang="de-DE" sz="2000" b="1" kern="1200" dirty="0">
              <a:solidFill>
                <a:srgbClr val="A90EFE"/>
              </a:solidFill>
            </a:rPr>
            <a:t>LIEBE </a:t>
          </a:r>
          <a:br>
            <a:rPr lang="de-DE" sz="2000" b="1" kern="1200" dirty="0"/>
          </a:br>
          <a:r>
            <a:rPr lang="de-DE" sz="2000" b="1" kern="1200" dirty="0"/>
            <a:t>erschuf JESUS </a:t>
          </a:r>
          <a:br>
            <a:rPr lang="de-DE" sz="2000" b="1" kern="1200" dirty="0"/>
          </a:br>
          <a:r>
            <a:rPr lang="de-DE" sz="2000" b="1" kern="1200" dirty="0"/>
            <a:t>die Menschheit </a:t>
          </a:r>
          <a:br>
            <a:rPr lang="de-DE" sz="2000" b="1" kern="1200" dirty="0"/>
          </a:br>
          <a:r>
            <a:rPr lang="de-DE" sz="2000" b="1" kern="1200" dirty="0"/>
            <a:t>männlich und weiblich</a:t>
          </a:r>
          <a:br>
            <a:rPr lang="de-DE" sz="2000" b="1" kern="1200" dirty="0"/>
          </a:br>
          <a:r>
            <a:rPr lang="de-DE" sz="2000" b="1" kern="1200" dirty="0"/>
            <a:t> und "befahl" ihnen, einander zu lieben</a:t>
          </a:r>
          <a:br>
            <a:rPr lang="de-DE" sz="2000" b="1" kern="1200" dirty="0"/>
          </a:br>
          <a:r>
            <a:rPr lang="de-DE" sz="700" b="1" kern="1200" dirty="0"/>
            <a:t> </a:t>
          </a:r>
          <a:br>
            <a:rPr lang="de-DE" sz="2000" b="1" kern="1200" dirty="0"/>
          </a:br>
          <a:r>
            <a:rPr lang="de-DE" sz="2000" b="1" kern="1200" dirty="0"/>
            <a:t>(1. Mo 2,24)</a:t>
          </a:r>
          <a:endParaRPr lang="es-ES" sz="2000" kern="1200" dirty="0"/>
        </a:p>
      </dsp:txBody>
      <dsp:txXfrm>
        <a:off x="864" y="2198446"/>
        <a:ext cx="3090531" cy="801041"/>
      </dsp:txXfrm>
    </dsp:sp>
    <dsp:sp modelId="{6EE870F5-F98B-4DF5-BB8F-DAF4CBDA3C30}">
      <dsp:nvSpPr>
        <dsp:cNvPr id="0" name=""/>
        <dsp:cNvSpPr/>
      </dsp:nvSpPr>
      <dsp:spPr>
        <a:xfrm>
          <a:off x="3386014" y="710886"/>
          <a:ext cx="2159142" cy="1487648"/>
        </a:xfrm>
        <a:prstGeom prst="roundRect">
          <a:avLst/>
        </a:prstGeom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A33CCE-35EC-4EAF-A01C-8E40B558DB3D}">
      <dsp:nvSpPr>
        <dsp:cNvPr id="0" name=""/>
        <dsp:cNvSpPr/>
      </dsp:nvSpPr>
      <dsp:spPr>
        <a:xfrm>
          <a:off x="3131214" y="2198446"/>
          <a:ext cx="2668742" cy="801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Als Adam und Eva sündigten, </a:t>
          </a:r>
          <a:br>
            <a:rPr lang="de-DE" sz="2000" b="1" kern="1200" dirty="0"/>
          </a:br>
          <a:r>
            <a:rPr lang="de-DE" sz="2000" b="1" kern="1200" dirty="0"/>
            <a:t>sprang JESUS </a:t>
          </a:r>
          <a:br>
            <a:rPr lang="de-DE" sz="2000" b="1" kern="1200" dirty="0"/>
          </a:br>
          <a:r>
            <a:rPr lang="de-DE" sz="2000" b="1" kern="1200" dirty="0"/>
            <a:t>aus </a:t>
          </a:r>
          <a:r>
            <a:rPr lang="de-DE" sz="2000" b="1" kern="1200" dirty="0">
              <a:solidFill>
                <a:srgbClr val="A90EFE"/>
              </a:solidFill>
              <a:latin typeface="Aptos" panose="02110004020202020204"/>
              <a:ea typeface="+mn-ea"/>
              <a:cs typeface="+mn-cs"/>
            </a:rPr>
            <a:t>LIEBE</a:t>
          </a:r>
          <a:r>
            <a:rPr lang="de-DE" sz="2000" b="1" kern="1200" dirty="0"/>
            <a:t> </a:t>
          </a:r>
          <a:br>
            <a:rPr lang="de-DE" sz="2000" b="1" kern="1200" dirty="0"/>
          </a:br>
          <a:r>
            <a:rPr lang="de-DE" sz="2000" b="1" kern="1200" dirty="0"/>
            <a:t>in den RISS</a:t>
          </a:r>
          <a:br>
            <a:rPr lang="de-DE" sz="2000" b="1" kern="1200" dirty="0"/>
          </a:br>
          <a:r>
            <a:rPr lang="de-DE" sz="2000" b="1" kern="1200" dirty="0"/>
            <a:t>gab ihnen Hoffnung </a:t>
          </a:r>
          <a:br>
            <a:rPr lang="de-DE" sz="2000" b="1" kern="1200" dirty="0"/>
          </a:br>
          <a:endParaRPr lang="de-DE" sz="7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(1. Mo 3,9,15)</a:t>
          </a:r>
          <a:endParaRPr lang="es-ES" sz="2000" kern="1200" dirty="0"/>
        </a:p>
      </dsp:txBody>
      <dsp:txXfrm>
        <a:off x="3131214" y="2198446"/>
        <a:ext cx="2668742" cy="801041"/>
      </dsp:txXfrm>
    </dsp:sp>
    <dsp:sp modelId="{81E9057B-6174-459E-A30C-8CF5A4DAC452}">
      <dsp:nvSpPr>
        <dsp:cNvPr id="0" name=""/>
        <dsp:cNvSpPr/>
      </dsp:nvSpPr>
      <dsp:spPr>
        <a:xfrm>
          <a:off x="6273483" y="710886"/>
          <a:ext cx="2159142" cy="1487648"/>
        </a:xfrm>
        <a:prstGeom prst="roundRect">
          <a:avLst/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4F698C-05CC-4091-99E4-81A863A4654C}">
      <dsp:nvSpPr>
        <dsp:cNvPr id="0" name=""/>
        <dsp:cNvSpPr/>
      </dsp:nvSpPr>
      <dsp:spPr>
        <a:xfrm>
          <a:off x="6060008" y="2198446"/>
          <a:ext cx="2586090" cy="801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Aus </a:t>
          </a:r>
          <a:r>
            <a:rPr lang="de-DE" sz="2000" b="1" kern="1200" dirty="0">
              <a:solidFill>
                <a:srgbClr val="A90EFE"/>
              </a:solidFill>
              <a:latin typeface="Aptos" panose="02110004020202020204"/>
              <a:ea typeface="+mn-ea"/>
              <a:cs typeface="+mn-cs"/>
            </a:rPr>
            <a:t>LIEBE</a:t>
          </a:r>
          <a:r>
            <a:rPr lang="de-DE" sz="2000" b="1" kern="1200" dirty="0"/>
            <a:t> </a:t>
          </a:r>
          <a:br>
            <a:rPr lang="de-DE" sz="2000" b="1" kern="1200" dirty="0"/>
          </a:br>
          <a:r>
            <a:rPr lang="de-DE" sz="2000" b="1" kern="1200" dirty="0"/>
            <a:t>schloss JESUS </a:t>
          </a:r>
          <a:br>
            <a:rPr lang="de-DE" sz="2000" b="1" kern="1200" dirty="0"/>
          </a:br>
          <a:r>
            <a:rPr lang="de-DE" sz="2000" b="1" kern="1200" dirty="0"/>
            <a:t>einen Bund </a:t>
          </a:r>
          <a:br>
            <a:rPr lang="de-DE" sz="2000" b="1" kern="1200" dirty="0"/>
          </a:br>
          <a:r>
            <a:rPr lang="de-DE" sz="2000" b="1" kern="1200" dirty="0"/>
            <a:t>mit Abraham </a:t>
          </a:r>
          <a:br>
            <a:rPr lang="de-DE" sz="2000" b="1" kern="1200" dirty="0"/>
          </a:br>
          <a:r>
            <a:rPr lang="de-DE" sz="2000" b="1" kern="1200" dirty="0"/>
            <a:t>und versprach </a:t>
          </a:r>
          <a:br>
            <a:rPr lang="de-DE" sz="2000" b="1" kern="1200" dirty="0"/>
          </a:br>
          <a:r>
            <a:rPr lang="de-DE" sz="2000" b="1" kern="1200" dirty="0"/>
            <a:t>allen Menschen Segnungen </a:t>
          </a:r>
          <a:br>
            <a:rPr lang="de-DE" sz="2000" b="1" kern="1200" dirty="0"/>
          </a:br>
          <a:br>
            <a:rPr lang="de-DE" sz="700" b="1" kern="1200" dirty="0"/>
          </a:br>
          <a:r>
            <a:rPr lang="de-DE" sz="2000" b="1" kern="1200" dirty="0"/>
            <a:t>(1. Mo 26,4)</a:t>
          </a:r>
          <a:endParaRPr lang="es-ES" sz="2000" kern="1200" dirty="0"/>
        </a:p>
      </dsp:txBody>
      <dsp:txXfrm>
        <a:off x="6060008" y="2198446"/>
        <a:ext cx="2586090" cy="801041"/>
      </dsp:txXfrm>
    </dsp:sp>
    <dsp:sp modelId="{C32BD292-02DF-4F43-8938-321FE8DA463D}">
      <dsp:nvSpPr>
        <dsp:cNvPr id="0" name=""/>
        <dsp:cNvSpPr/>
      </dsp:nvSpPr>
      <dsp:spPr>
        <a:xfrm>
          <a:off x="9222605" y="710886"/>
          <a:ext cx="2159142" cy="1487648"/>
        </a:xfrm>
        <a:prstGeom prst="roundRect">
          <a:avLst/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FBA181-00B8-4FD1-A57E-E0BE403C0E06}">
      <dsp:nvSpPr>
        <dsp:cNvPr id="0" name=""/>
        <dsp:cNvSpPr/>
      </dsp:nvSpPr>
      <dsp:spPr>
        <a:xfrm>
          <a:off x="8994244" y="2198446"/>
          <a:ext cx="2615865" cy="801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Aus </a:t>
          </a:r>
          <a:r>
            <a:rPr lang="de-DE" sz="2000" b="1" kern="1200" dirty="0">
              <a:solidFill>
                <a:srgbClr val="A90EFE"/>
              </a:solidFill>
              <a:latin typeface="Aptos" panose="02110004020202020204"/>
              <a:ea typeface="+mn-ea"/>
              <a:cs typeface="+mn-cs"/>
            </a:rPr>
            <a:t>LIEBE </a:t>
          </a:r>
          <a:br>
            <a:rPr lang="de-DE" sz="2000" b="1" kern="1200" dirty="0"/>
          </a:br>
          <a:r>
            <a:rPr lang="de-DE" sz="2000" b="1" kern="1200" dirty="0"/>
            <a:t>gab GOTT VATER </a:t>
          </a:r>
          <a:br>
            <a:rPr lang="de-DE" sz="2000" b="1" kern="1200" dirty="0"/>
          </a:br>
          <a:r>
            <a:rPr lang="de-DE" sz="2000" b="1" kern="1200" dirty="0"/>
            <a:t>Seinen Sohn – JESUS CHRISTUS – </a:t>
          </a:r>
          <a:br>
            <a:rPr lang="de-DE" sz="2000" b="1" kern="1200" dirty="0"/>
          </a:br>
          <a:r>
            <a:rPr lang="de-DE" sz="2000" b="1" kern="1200" dirty="0"/>
            <a:t>in den Tod </a:t>
          </a:r>
          <a:br>
            <a:rPr lang="de-DE" sz="2000" b="1" kern="1200" dirty="0"/>
          </a:br>
          <a:r>
            <a:rPr lang="de-DE" sz="2000" b="1" kern="1200" dirty="0"/>
            <a:t>für </a:t>
          </a:r>
          <a:br>
            <a:rPr lang="de-DE" sz="2000" b="1" kern="1200" dirty="0"/>
          </a:br>
          <a:r>
            <a:rPr lang="de-DE" sz="2000" b="1" kern="1200" dirty="0"/>
            <a:t>unsere Sünden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(Joh 3,16)</a:t>
          </a:r>
          <a:endParaRPr lang="es-ES" sz="2000" kern="1200" dirty="0"/>
        </a:p>
      </dsp:txBody>
      <dsp:txXfrm>
        <a:off x="8994244" y="2198446"/>
        <a:ext cx="2615865" cy="8010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A0375-60F7-4181-B203-7E3A2FC54BCB}">
      <dsp:nvSpPr>
        <dsp:cNvPr id="0" name=""/>
        <dsp:cNvSpPr/>
      </dsp:nvSpPr>
      <dsp:spPr>
        <a:xfrm>
          <a:off x="596315" y="1329"/>
          <a:ext cx="1826721" cy="901038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/>
            <a:t>Matthäus</a:t>
          </a:r>
        </a:p>
      </dsp:txBody>
      <dsp:txXfrm>
        <a:off x="596315" y="1329"/>
        <a:ext cx="1601462" cy="901038"/>
      </dsp:txXfrm>
    </dsp:sp>
    <dsp:sp modelId="{36A13CB1-73B7-4F79-B1D2-0E5E59685E87}">
      <dsp:nvSpPr>
        <dsp:cNvPr id="0" name=""/>
        <dsp:cNvSpPr/>
      </dsp:nvSpPr>
      <dsp:spPr>
        <a:xfrm>
          <a:off x="2130199" y="77917"/>
          <a:ext cx="3448281" cy="747862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Von einem </a:t>
          </a:r>
          <a:r>
            <a:rPr lang="en" sz="2000" b="1" kern="1200" dirty="0">
              <a:solidFill>
                <a:schemeClr val="accent5">
                  <a:lumMod val="50000"/>
                </a:schemeClr>
              </a:solidFill>
            </a:rPr>
            <a:t>Juden</a:t>
          </a:r>
          <a:r>
            <a:rPr lang="en" sz="2000" b="1" kern="1200" dirty="0"/>
            <a:t> an </a:t>
          </a:r>
          <a:r>
            <a:rPr lang="en" sz="2000" b="1" kern="1200" dirty="0">
              <a:solidFill>
                <a:schemeClr val="accent5">
                  <a:lumMod val="50000"/>
                </a:schemeClr>
              </a:solidFill>
            </a:rPr>
            <a:t>Juden</a:t>
          </a:r>
        </a:p>
      </dsp:txBody>
      <dsp:txXfrm>
        <a:off x="2504130" y="77917"/>
        <a:ext cx="2700419" cy="747862"/>
      </dsp:txXfrm>
    </dsp:sp>
    <dsp:sp modelId="{D3C9A0BF-8C27-491B-A6D9-5882CAEBA5FE}">
      <dsp:nvSpPr>
        <dsp:cNvPr id="0" name=""/>
        <dsp:cNvSpPr/>
      </dsp:nvSpPr>
      <dsp:spPr>
        <a:xfrm>
          <a:off x="5316728" y="77917"/>
          <a:ext cx="4259655" cy="747862"/>
        </a:xfrm>
        <a:prstGeom prst="chevron">
          <a:avLst/>
        </a:prstGeom>
        <a:solidFill>
          <a:schemeClr val="bg2">
            <a:alpha val="9000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Er ist der MESSIAS, der die Prophezeiungen erfüllt</a:t>
          </a:r>
          <a:endParaRPr lang="en" sz="2000" b="1" kern="1200" dirty="0"/>
        </a:p>
      </dsp:txBody>
      <dsp:txXfrm>
        <a:off x="5690659" y="77917"/>
        <a:ext cx="3511793" cy="747862"/>
      </dsp:txXfrm>
    </dsp:sp>
    <dsp:sp modelId="{C183A4BA-45FD-4B4E-B2E4-B3A24BF20011}">
      <dsp:nvSpPr>
        <dsp:cNvPr id="0" name=""/>
        <dsp:cNvSpPr/>
      </dsp:nvSpPr>
      <dsp:spPr>
        <a:xfrm>
          <a:off x="596315" y="1028513"/>
          <a:ext cx="1826721" cy="901038"/>
        </a:xfrm>
        <a:prstGeom prst="homePlate">
          <a:avLst/>
        </a:prstGeom>
        <a:solidFill>
          <a:schemeClr val="accent3">
            <a:hueOff val="-2426662"/>
            <a:satOff val="4796"/>
            <a:lumOff val="4575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Markus</a:t>
          </a:r>
        </a:p>
      </dsp:txBody>
      <dsp:txXfrm>
        <a:off x="596315" y="1028513"/>
        <a:ext cx="1601462" cy="901038"/>
      </dsp:txXfrm>
    </dsp:sp>
    <dsp:sp modelId="{302EBD51-FDE2-4B01-A9DC-A10BAF1BAF09}">
      <dsp:nvSpPr>
        <dsp:cNvPr id="0" name=""/>
        <dsp:cNvSpPr/>
      </dsp:nvSpPr>
      <dsp:spPr>
        <a:xfrm>
          <a:off x="2130199" y="1105102"/>
          <a:ext cx="3448281" cy="747862"/>
        </a:xfrm>
        <a:prstGeom prst="chevron">
          <a:avLst/>
        </a:prstGeom>
        <a:solidFill>
          <a:schemeClr val="accent3">
            <a:tint val="40000"/>
            <a:alpha val="90000"/>
            <a:hueOff val="-2100715"/>
            <a:satOff val="8794"/>
            <a:lumOff val="966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Von einem </a:t>
          </a:r>
          <a:r>
            <a:rPr lang="en" sz="2000" b="1" kern="1200" dirty="0">
              <a:solidFill>
                <a:schemeClr val="accent5">
                  <a:lumMod val="50000"/>
                </a:schemeClr>
              </a:solidFill>
            </a:rPr>
            <a:t>Juden</a:t>
          </a:r>
          <a:r>
            <a:rPr lang="en" sz="2000" b="1" kern="1200" dirty="0"/>
            <a:t> an </a:t>
          </a:r>
          <a:r>
            <a:rPr lang="en" sz="2000" b="1" kern="1200" dirty="0">
              <a:solidFill>
                <a:schemeClr val="accent5">
                  <a:lumMod val="50000"/>
                </a:schemeClr>
              </a:solidFill>
            </a:rPr>
            <a:t>Heiden</a:t>
          </a:r>
        </a:p>
      </dsp:txBody>
      <dsp:txXfrm>
        <a:off x="2504130" y="1105102"/>
        <a:ext cx="2700419" cy="747862"/>
      </dsp:txXfrm>
    </dsp:sp>
    <dsp:sp modelId="{CCFE6064-A474-473B-8918-D63B8B57A8A7}">
      <dsp:nvSpPr>
        <dsp:cNvPr id="0" name=""/>
        <dsp:cNvSpPr/>
      </dsp:nvSpPr>
      <dsp:spPr>
        <a:xfrm>
          <a:off x="5316728" y="1105102"/>
          <a:ext cx="4259655" cy="747862"/>
        </a:xfrm>
        <a:prstGeom prst="chevron">
          <a:avLst/>
        </a:prstGeom>
        <a:solidFill>
          <a:schemeClr val="bg2">
            <a:alpha val="9000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Immer aufmerksam im Dienst an anderen</a:t>
          </a:r>
          <a:endParaRPr lang="en" sz="2000" b="1" kern="1200" dirty="0"/>
        </a:p>
      </dsp:txBody>
      <dsp:txXfrm>
        <a:off x="5690659" y="1105102"/>
        <a:ext cx="3511793" cy="747862"/>
      </dsp:txXfrm>
    </dsp:sp>
    <dsp:sp modelId="{65315E6C-71DF-4B2C-A938-C23E08C1CB47}">
      <dsp:nvSpPr>
        <dsp:cNvPr id="0" name=""/>
        <dsp:cNvSpPr/>
      </dsp:nvSpPr>
      <dsp:spPr>
        <a:xfrm>
          <a:off x="596315" y="2055698"/>
          <a:ext cx="1826721" cy="901038"/>
        </a:xfrm>
        <a:prstGeom prst="homePlate">
          <a:avLst/>
        </a:prstGeom>
        <a:solidFill>
          <a:schemeClr val="accent3">
            <a:hueOff val="-4853325"/>
            <a:satOff val="9593"/>
            <a:lumOff val="9151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/>
            <a:t>Lukas</a:t>
          </a:r>
          <a:endParaRPr lang="en" sz="2400" b="1" kern="1200" dirty="0"/>
        </a:p>
      </dsp:txBody>
      <dsp:txXfrm>
        <a:off x="596315" y="2055698"/>
        <a:ext cx="1601462" cy="901038"/>
      </dsp:txXfrm>
    </dsp:sp>
    <dsp:sp modelId="{DBFC7235-7FEE-4888-AB48-4ECC7A2D724C}">
      <dsp:nvSpPr>
        <dsp:cNvPr id="0" name=""/>
        <dsp:cNvSpPr/>
      </dsp:nvSpPr>
      <dsp:spPr>
        <a:xfrm>
          <a:off x="2130199" y="2132286"/>
          <a:ext cx="3448281" cy="747862"/>
        </a:xfrm>
        <a:prstGeom prst="chevron">
          <a:avLst/>
        </a:prstGeom>
        <a:solidFill>
          <a:schemeClr val="accent3">
            <a:tint val="40000"/>
            <a:alpha val="90000"/>
            <a:hueOff val="-4201430"/>
            <a:satOff val="17587"/>
            <a:lumOff val="1932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Von einem </a:t>
          </a:r>
          <a:r>
            <a:rPr lang="en" sz="2000" b="1" kern="1200" dirty="0">
              <a:solidFill>
                <a:schemeClr val="accent5">
                  <a:lumMod val="50000"/>
                </a:schemeClr>
              </a:solidFill>
            </a:rPr>
            <a:t>Heiden </a:t>
          </a:r>
          <a:r>
            <a:rPr lang="en" sz="2000" b="1" kern="1200" dirty="0"/>
            <a:t>an </a:t>
          </a:r>
          <a:r>
            <a:rPr lang="en" sz="2000" b="1" kern="1200" dirty="0">
              <a:solidFill>
                <a:schemeClr val="accent5">
                  <a:lumMod val="50000"/>
                </a:schemeClr>
              </a:solidFill>
            </a:rPr>
            <a:t>Heiden</a:t>
          </a:r>
        </a:p>
      </dsp:txBody>
      <dsp:txXfrm>
        <a:off x="2504130" y="2132286"/>
        <a:ext cx="2700419" cy="747862"/>
      </dsp:txXfrm>
    </dsp:sp>
    <dsp:sp modelId="{770E72FC-656A-481B-B919-5AB9D78B8DF5}">
      <dsp:nvSpPr>
        <dsp:cNvPr id="0" name=""/>
        <dsp:cNvSpPr/>
      </dsp:nvSpPr>
      <dsp:spPr>
        <a:xfrm>
          <a:off x="5316728" y="2132286"/>
          <a:ext cx="4259655" cy="747862"/>
        </a:xfrm>
        <a:prstGeom prst="chevron">
          <a:avLst/>
        </a:prstGeom>
        <a:solidFill>
          <a:srgbClr val="F3EE69"/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Menschlich und mitfühlend</a:t>
          </a:r>
          <a:endParaRPr lang="en" sz="2000" b="1" kern="1200" dirty="0"/>
        </a:p>
      </dsp:txBody>
      <dsp:txXfrm>
        <a:off x="5690659" y="2132286"/>
        <a:ext cx="3511793" cy="747862"/>
      </dsp:txXfrm>
    </dsp:sp>
    <dsp:sp modelId="{5FBFCC8C-4320-4382-AD12-E83B164E4A80}">
      <dsp:nvSpPr>
        <dsp:cNvPr id="0" name=""/>
        <dsp:cNvSpPr/>
      </dsp:nvSpPr>
      <dsp:spPr>
        <a:xfrm>
          <a:off x="596315" y="3082882"/>
          <a:ext cx="1826721" cy="901038"/>
        </a:xfrm>
        <a:prstGeom prst="homePlate">
          <a:avLst/>
        </a:prstGeom>
        <a:solidFill>
          <a:schemeClr val="accent3">
            <a:hueOff val="-7279987"/>
            <a:satOff val="14389"/>
            <a:lumOff val="13726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Johannes</a:t>
          </a:r>
        </a:p>
      </dsp:txBody>
      <dsp:txXfrm>
        <a:off x="596315" y="3082882"/>
        <a:ext cx="1601462" cy="901038"/>
      </dsp:txXfrm>
    </dsp:sp>
    <dsp:sp modelId="{E17F692B-C597-4DCC-BE2C-80E6710654C1}">
      <dsp:nvSpPr>
        <dsp:cNvPr id="0" name=""/>
        <dsp:cNvSpPr/>
      </dsp:nvSpPr>
      <dsp:spPr>
        <a:xfrm>
          <a:off x="2130199" y="3159470"/>
          <a:ext cx="3448281" cy="747862"/>
        </a:xfrm>
        <a:prstGeom prst="chevron">
          <a:avLst/>
        </a:prstGeom>
        <a:solidFill>
          <a:schemeClr val="accent3">
            <a:tint val="40000"/>
            <a:alpha val="90000"/>
            <a:hueOff val="-6302145"/>
            <a:satOff val="26381"/>
            <a:lumOff val="2898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Von einem </a:t>
          </a:r>
          <a:r>
            <a:rPr lang="en" sz="2000" b="1" kern="1200" dirty="0">
              <a:solidFill>
                <a:schemeClr val="accent5">
                  <a:lumMod val="50000"/>
                </a:schemeClr>
              </a:solidFill>
            </a:rPr>
            <a:t>Juden </a:t>
          </a:r>
          <a:r>
            <a:rPr lang="en" sz="2000" b="1" kern="1200" dirty="0"/>
            <a:t>an </a:t>
          </a:r>
          <a:r>
            <a:rPr lang="en" sz="2000" b="1" kern="1200" dirty="0">
              <a:solidFill>
                <a:schemeClr val="accent5">
                  <a:lumMod val="50000"/>
                </a:schemeClr>
              </a:solidFill>
            </a:rPr>
            <a:t>Juden u. Heiden</a:t>
          </a:r>
        </a:p>
      </dsp:txBody>
      <dsp:txXfrm>
        <a:off x="2504130" y="3159470"/>
        <a:ext cx="2700419" cy="747862"/>
      </dsp:txXfrm>
    </dsp:sp>
    <dsp:sp modelId="{2935C5F6-CCE1-48B3-A70C-078DFE8389E8}">
      <dsp:nvSpPr>
        <dsp:cNvPr id="0" name=""/>
        <dsp:cNvSpPr/>
      </dsp:nvSpPr>
      <dsp:spPr>
        <a:xfrm>
          <a:off x="5316728" y="3159470"/>
          <a:ext cx="4259655" cy="747862"/>
        </a:xfrm>
        <a:prstGeom prst="chevron">
          <a:avLst/>
        </a:prstGeom>
        <a:solidFill>
          <a:srgbClr val="FFFC72"/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Der Geber des physischen und geistlichen Lebens</a:t>
          </a:r>
          <a:endParaRPr lang="en" sz="2000" b="1" kern="1200" dirty="0"/>
        </a:p>
      </dsp:txBody>
      <dsp:txXfrm>
        <a:off x="5690659" y="3159470"/>
        <a:ext cx="3511793" cy="747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27793-088A-45E3-9D44-3E3F409C7A71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ED5B9-C78E-46C0-8FF4-CF06B5FD37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646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D5B9-C78E-46C0-8FF4-CF06B5FD37D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6327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D5B9-C78E-46C0-8FF4-CF06B5FD37DC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2746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A4837-F050-D245-62B2-E6010F873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5D49458-FDA5-6FDD-9C64-EE45EFA14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F0CC06A-B6F1-4F80-2BB5-7F74B5B59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dirty="0"/>
              <a:t>SmartArt with large images (the four “for love”)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9BB02D-18BF-87EC-4511-BC418212F8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D5B9-C78E-46C0-8FF4-CF06B5FD37DC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505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7FD5C-074B-1ADE-25C8-08EBD1236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EE81F5E-55CB-0962-BA4D-5C90810D61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DCDA61D-5C71-AAE0-0CAD-04698F6F68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dirty="0"/>
              <a:t>SmartArt with large images (the four “for love”)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2EA0D5-C820-C7A0-2F00-6D1344E269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D5B9-C78E-46C0-8FF4-CF06B5FD37D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0478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D5B9-C78E-46C0-8FF4-CF06B5FD37DC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46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6B5CE-7757-073E-3FF2-647360168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D2094B-64CA-2332-EB12-ACC4E21E6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735660-FE2E-C629-E771-EA1BFD3A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10020A-94D1-0612-DBC1-E755FE86B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D56D23-A0A8-C23E-FDAD-6718E78B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313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9D27E4-9184-5FD0-0FB2-34BE537A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214994-9866-39A6-308A-C934B1E9C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90A505-5FB0-6F5F-A6C5-F071E59AB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8A454C-58AA-BED5-7D53-51D2DD15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7CD3EA-8DA0-4954-A485-A6C37FE7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81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CEED87C-F761-2425-ABC8-F757D9CFF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38A937-283A-2A1D-70DB-390A34599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61BDD0-6EFB-C118-4C4B-7C24197A6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8FB7B7-58E7-16BB-E387-C665BF646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1BB585-3C89-108D-3E67-7C797F9D4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37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5A5CD2-76E9-2446-373F-34DECDD68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979F47-70F2-11BC-9ABA-B7B4E05D3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C3C169-B167-5FF7-CFBE-EE2CC204A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38D555-5C18-F2A0-24C4-7942CA6D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325D5C-2638-6FB7-2E28-2A6D63ED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4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6DBF3-B0C2-551C-5FC4-C00A0F31C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47D1C3-F4D7-FC87-407F-55BC0D85F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494D13-AB7F-487B-C3DB-A3CBB973B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0E5AC7-8BB9-47CB-9672-A69E385C2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2DA8F8-FEE8-E75F-BFAB-2B5A28F8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53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DD975B-370F-F3DD-27BC-2E7AEE43B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6CD37-861D-C116-5BC7-C5F962687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18FECEC-1A1C-971E-4C0E-390FC5D8F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0930D3-1D8A-9DB8-5E4B-33220F8F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B08818-D38F-77B2-A9DC-1D4B96B62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74E9CC-EE61-7138-C9E5-983A13DB1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234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739AE-705A-717F-5C3C-834696AEF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8256C0-CE6A-64FD-DA0B-45795CB5E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0B2CFE-69C2-8B6A-4C4E-362EA1859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0DDB3F-7641-6F7B-4C39-A78E61647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AF2072F-C790-A93D-7C6B-E4136452AC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9B67F92-5E4A-4229-DE9A-BF294B1B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47A2485-3ADB-269C-966A-55E0F751B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3C4E968-DE51-E7AE-A869-A2405CEE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3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8792B6-7F61-698C-8E95-6717A0E8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ACC0AB2-A95B-EA84-79FB-87462F1A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9669AC-4854-9B49-0C56-182DAB7EC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112C3C0-DDC7-6D48-C983-5187023E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513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E27E109-1958-2620-46C0-F8DEA9E81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8CE2B8F-DA59-4FDF-3985-C394DC8F6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6640FE-385E-AD9E-F45F-F659222B2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0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6CD8D-F2B8-E67E-DC91-E36EB2392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6B6FD8-C300-C686-3EBB-D1C6A9619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E3B4C6-8CC7-1BA3-C39B-7590FC87A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9F19C3-9779-D159-D691-20426CFF0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4AF7A1-AC4D-0596-BF6A-1ABFBBE8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76981D-5B87-B1E1-406A-81B65537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94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E5E13-D712-0289-8E7E-D0E28D29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0E5DE7-8F75-6ECE-5B5E-C5B2B4B40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93B1ACB-50F5-091A-876B-5F35E90C8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297DF2-E4F8-1437-4D44-6765F6D2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852727-3D96-0A25-8194-9420664B5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E1611A-6523-6649-868E-96E8B745C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0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A91384B-A456-347B-693E-0D7F5E56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F6053D-FBEE-DD63-5669-0166BE686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2E1696-3778-26D2-0E44-6B3F05D941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609482-E104-4DBE-9D3B-1F0FC03CDD20}" type="datetimeFigureOut">
              <a:rPr lang="es-ES" smtClean="0"/>
              <a:t>10/04/2026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EF301A-45AC-8609-93B7-E64EC1220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76B7B2-648E-3ADD-BEE1-4B8A3A19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35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5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6.jpg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7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48.jpg"/><Relationship Id="rId4" Type="http://schemas.microsoft.com/office/2007/relationships/hdphoto" Target="../media/hdphoto7.wdp"/><Relationship Id="rId9" Type="http://schemas.microsoft.com/office/2007/relationships/diagramDrawing" Target="../diagrams/drawing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ECD9A96-552D-DE28-A9E1-D978B2FAD8BE}"/>
              </a:ext>
            </a:extLst>
          </p:cNvPr>
          <p:cNvSpPr txBox="1"/>
          <p:nvPr/>
        </p:nvSpPr>
        <p:spPr>
          <a:xfrm>
            <a:off x="627960" y="-77002"/>
            <a:ext cx="115640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76200" dir="8700000" algn="tl" rotWithShape="0">
                    <a:schemeClr val="accent2">
                      <a:alpha val="22000"/>
                    </a:schemeClr>
                  </a:outerShdw>
                </a:effectLst>
                <a:latin typeface="Castellar" panose="020A0402060406010301" pitchFamily="18" charset="0"/>
              </a:rPr>
              <a:t>GOTT KENNEN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E94A55-4A93-E860-CAEC-DAD4B9E3966A}"/>
              </a:ext>
            </a:extLst>
          </p:cNvPr>
          <p:cNvSpPr txBox="1"/>
          <p:nvPr/>
        </p:nvSpPr>
        <p:spPr>
          <a:xfrm>
            <a:off x="8016760" y="5683357"/>
            <a:ext cx="40508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Lektion 2</a:t>
            </a:r>
          </a:p>
          <a:p>
            <a:pPr algn="r"/>
            <a:endParaRPr lang="en" sz="2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en" sz="20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Sabbat, 11. April 2026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246AB1F-45F6-FEE5-F03B-8EDC0EDCC934}"/>
              </a:ext>
            </a:extLst>
          </p:cNvPr>
          <p:cNvPic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8_I9INZxMAAAAlAAAAEQAAAA0AAAAAkAAAAEgAAACQAAAASAAAAAAAAAAAAAAAAAAAAAEAAABQAAAAAAAAAAAA4D8AAAAAAADgPwAAAAAAAOA/AAAAAAAA4D8AAAAAAADgPwAAAAAAAOA/AAAAAAAA4D8AAAAAAADgPwAAAAAAAOA/AAAAAAAA4D8CAAAAjAAAAAAAAAAAAAAAFWCC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o6OgKAAAAACgAAAAoAAAAZAAAAGQAAAAAAAAAzMzMAAAAAABQAAAAUAAAAGQAAABkAAAAAAAAAAcAAAA4AAAAAAAAAAAAAAAAAAAA////AAAAAAAAAAAAAAAAAAAAAAAAAAAAAAAAAAAAAABkAAAAZAAAAAAAAAAjAAAABAAAAGQAAAAXAAAAFAAAAAAAAAAAAAAA/38AAP9/AAAAAAAACQAAAAQAAAAAAAE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BVgggX///8BAAAAAAAAAAAAAAAAAAAAAAAAAAAAAAAAAAAAAAAAAAAAAAACf39/AOjo6APMzMwAwMD/AH9/fwAAAAAAAAAAAAAAAAD///8AAAAAACEAAAAYAAAAFAAAAJEGAAA7JgAA+iEAAO0nAAAQAAAAJgAAAAgAAAD//////////zAAAAAUAAAAAAAAAAAA//8AAAEAAAD//wAAAQA="/>
              </a:ext>
            </a:extLst>
          </p:cNvPicPr>
          <p:nvPr/>
        </p:nvPicPr>
        <p:blipFill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colorTemperature colorTemp="2953"/>
                    </a14:imgEffect>
                    <a14:imgEffect>
                      <a14:saturation sat="304000"/>
                    </a14:imgEffect>
                    <a14:imgEffect>
                      <a14:brightnessContrast bright="-29000" contrast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342" y="468606"/>
            <a:ext cx="404200" cy="5601745"/>
          </a:xfrm>
          <a:prstGeom prst="rect">
            <a:avLst/>
          </a:prstGeom>
          <a:solidFill>
            <a:srgbClr val="8E459D"/>
          </a:solidFill>
          <a:ln>
            <a:noFill/>
          </a:ln>
          <a:effectLst>
            <a:softEdge rad="127000"/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49BF602-2B67-7DAD-E64B-9059A3B8C8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973" y="1478836"/>
            <a:ext cx="3255684" cy="308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E2C772-CC60-7F30-044D-7FA4883E7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174598-9480-C299-0A17-F999742954C2}"/>
              </a:ext>
            </a:extLst>
          </p:cNvPr>
          <p:cNvSpPr txBox="1"/>
          <p:nvPr/>
        </p:nvSpPr>
        <p:spPr>
          <a:xfrm>
            <a:off x="3748087" y="-7662"/>
            <a:ext cx="8451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800" b="1" spc="600" dirty="0">
                <a:ln w="12700" cmpd="sng">
                  <a:noFill/>
                  <a:prstDash val="solid"/>
                </a:ln>
                <a:blipFill>
                  <a:blip r:embed="rId4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GOTT IST LIEBE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4EB05C3-A8AD-1D87-9DD9-EB6EAFF61C02}"/>
              </a:ext>
            </a:extLst>
          </p:cNvPr>
          <p:cNvSpPr txBox="1"/>
          <p:nvPr/>
        </p:nvSpPr>
        <p:spPr>
          <a:xfrm>
            <a:off x="3435412" y="696356"/>
            <a:ext cx="8451056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Und wir haben erkannt und geglaubt die Liebe, die GOTT zu uns hat: </a:t>
            </a:r>
            <a:br>
              <a:rPr lang="de-DE" sz="20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GOTT ist Liebe; und wer in der Liebe bleibt, </a:t>
            </a:r>
            <a:br>
              <a:rPr lang="de-DE" sz="20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der bleibt in GOTT  und GOTT in ihm.</a:t>
            </a:r>
            <a:r>
              <a:rPr lang="en" sz="20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(1. Joh 4:16)</a:t>
            </a:r>
            <a:endPara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B6EE05-A89D-C263-8D83-06A24565C8D4}"/>
              </a:ext>
            </a:extLst>
          </p:cNvPr>
          <p:cNvSpPr txBox="1"/>
          <p:nvPr/>
        </p:nvSpPr>
        <p:spPr>
          <a:xfrm>
            <a:off x="301228" y="1677469"/>
            <a:ext cx="11589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GOTT hat und schenkt die Liebe nicht nur, sondern </a:t>
            </a:r>
            <a:r>
              <a:rPr lang="de-DE" sz="2000" b="1" dirty="0">
                <a:solidFill>
                  <a:srgbClr val="A90EFE"/>
                </a:solidFill>
                <a:latin typeface="Aptos" panose="02110004020202020204"/>
              </a:rPr>
              <a:t>"GOTT IST Liebe" </a:t>
            </a:r>
            <a:r>
              <a:rPr lang="de-DE" sz="2000" b="1" dirty="0"/>
              <a:t>(1 Joh 4,8, 16). </a:t>
            </a:r>
            <a:br>
              <a:rPr lang="de-DE" sz="2000" b="1" dirty="0"/>
            </a:br>
            <a:r>
              <a:rPr lang="de-DE" sz="2000" b="1" dirty="0"/>
              <a:t>Wie HEILIGKEIT ist auch LIEBE ein wesentlicher Teil der GÖTTLICHEN NATUR.</a:t>
            </a:r>
            <a:endParaRPr lang="en" sz="20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6203052-2DE1-E12A-E9ED-7038413435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0620379"/>
              </p:ext>
            </p:extLst>
          </p:nvPr>
        </p:nvGraphicFramePr>
        <p:xfrm>
          <a:off x="200026" y="1987861"/>
          <a:ext cx="11610974" cy="4411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D88081E4-E786-E21F-235D-ECC8ECB01C2D}"/>
              </a:ext>
            </a:extLst>
          </p:cNvPr>
          <p:cNvSpPr/>
          <p:nvPr/>
        </p:nvSpPr>
        <p:spPr>
          <a:xfrm>
            <a:off x="200026" y="152021"/>
            <a:ext cx="2449389" cy="852112"/>
          </a:xfrm>
          <a:prstGeom prst="horizontalScroll">
            <a:avLst/>
          </a:prstGeom>
          <a:solidFill>
            <a:srgbClr val="F0EFFB">
              <a:alpha val="4196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 </a:t>
            </a:r>
            <a:r>
              <a:rPr lang="de-DE" sz="2000" b="1" i="1" dirty="0">
                <a:solidFill>
                  <a:srgbClr val="011E71"/>
                </a:solidFill>
              </a:rPr>
              <a:t>Di,  7. April ‘26  - </a:t>
            </a:r>
            <a:br>
              <a:rPr lang="de-DE" sz="2000" b="1" i="1" dirty="0">
                <a:solidFill>
                  <a:srgbClr val="011E71"/>
                </a:solidFill>
              </a:rPr>
            </a:br>
            <a:r>
              <a:rPr lang="de-DE" sz="2000" b="1" i="1" dirty="0">
                <a:solidFill>
                  <a:srgbClr val="011E71"/>
                </a:solidFill>
              </a:rPr>
              <a:t>GOTT ist Liebe</a:t>
            </a:r>
            <a:endParaRPr lang="de-DE" b="1" i="1" dirty="0">
              <a:solidFill>
                <a:srgbClr val="011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3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9" grpId="0">
        <p:bldSub>
          <a:bldDgm bld="one"/>
        </p:bldSub>
      </p:bldGraphic>
      <p:bldP spid="2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C686B7-4416-5D23-43F8-93EF75A27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6F448B7-D5D4-66A0-5C14-B8FA30BB9802}"/>
              </a:ext>
            </a:extLst>
          </p:cNvPr>
          <p:cNvSpPr txBox="1"/>
          <p:nvPr/>
        </p:nvSpPr>
        <p:spPr>
          <a:xfrm>
            <a:off x="7537095" y="2566830"/>
            <a:ext cx="32874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/>
              <a:t>Wie kann ich </a:t>
            </a:r>
            <a:br>
              <a:rPr lang="de-DE" sz="2800" b="1" dirty="0"/>
            </a:br>
            <a:r>
              <a:rPr lang="de-DE" sz="2800" b="1" dirty="0"/>
              <a:t>auf Seine LIEBE </a:t>
            </a:r>
            <a:br>
              <a:rPr lang="de-DE" sz="2800" b="1" dirty="0"/>
            </a:br>
            <a:r>
              <a:rPr lang="de-DE" sz="2800" b="1" dirty="0"/>
              <a:t>reagieren?</a:t>
            </a:r>
            <a:endParaRPr lang="en" sz="2800" b="1" dirty="0"/>
          </a:p>
        </p:txBody>
      </p:sp>
      <p:pic>
        <p:nvPicPr>
          <p:cNvPr id="19" name="Imagen 18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D4A47110-B40E-E523-1463-E43BA366FF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7942" y="1728642"/>
            <a:ext cx="7142373" cy="2779494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51CC1E9-D021-C772-1601-6EF9AD9A0EA1}"/>
              </a:ext>
            </a:extLst>
          </p:cNvPr>
          <p:cNvGrpSpPr/>
          <p:nvPr/>
        </p:nvGrpSpPr>
        <p:grpSpPr>
          <a:xfrm>
            <a:off x="2535936" y="4376928"/>
            <a:ext cx="8458199" cy="2340864"/>
            <a:chOff x="2535936" y="4376928"/>
            <a:chExt cx="8458199" cy="2340864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C58ABB6F-2B20-A172-A0DF-D62B50FCDCC1}"/>
                </a:ext>
              </a:extLst>
            </p:cNvPr>
            <p:cNvSpPr/>
            <p:nvPr/>
          </p:nvSpPr>
          <p:spPr>
            <a:xfrm>
              <a:off x="3182112" y="4376928"/>
              <a:ext cx="6973824" cy="2340864"/>
            </a:xfrm>
            <a:prstGeom prst="ellipse">
              <a:avLst/>
            </a:prstGeom>
            <a:gradFill>
              <a:gsLst>
                <a:gs pos="82000">
                  <a:schemeClr val="tx2">
                    <a:lumMod val="60000"/>
                    <a:lumOff val="40000"/>
                  </a:schemeClr>
                </a:gs>
                <a:gs pos="9000">
                  <a:schemeClr val="bg1"/>
                </a:gs>
                <a:gs pos="69730">
                  <a:srgbClr val="FF3C97"/>
                </a:gs>
                <a:gs pos="100000">
                  <a:srgbClr val="FF8500"/>
                </a:gs>
                <a:gs pos="52000">
                  <a:srgbClr val="FF0000"/>
                </a:gs>
                <a:gs pos="28000">
                  <a:srgbClr val="FFC000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2706C105-4707-5B07-D90B-340843842BBA}"/>
                </a:ext>
              </a:extLst>
            </p:cNvPr>
            <p:cNvSpPr txBox="1"/>
            <p:nvPr/>
          </p:nvSpPr>
          <p:spPr>
            <a:xfrm>
              <a:off x="2535936" y="4690382"/>
              <a:ext cx="8458199" cy="1985159"/>
            </a:xfrm>
            <a:prstGeom prst="rect">
              <a:avLst/>
            </a:prstGeom>
            <a:noFill/>
            <a:ln>
              <a:noFill/>
            </a:ln>
            <a:effectLst>
              <a:softEdge rad="88900"/>
            </a:effectLst>
          </p:spPr>
          <p:txBody>
            <a:bodyPr wrap="square">
              <a:spAutoFit/>
            </a:bodyPr>
            <a:lstStyle/>
            <a:p>
              <a:pPr lvl="0" algn="ctr">
                <a:spcBef>
                  <a:spcPts val="600"/>
                </a:spcBef>
                <a:defRPr/>
              </a:pPr>
              <a:r>
                <a:rPr lang="de-DE" sz="3000" b="1" spc="300" dirty="0">
                  <a:solidFill>
                    <a:prstClr val="black"/>
                  </a:solidFill>
                </a:rPr>
                <a:t>"Wir  lieben  Ihn, </a:t>
              </a:r>
              <a:br>
                <a:rPr lang="de-DE" sz="3000" b="1" spc="300" dirty="0">
                  <a:solidFill>
                    <a:prstClr val="black"/>
                  </a:solidFill>
                </a:rPr>
              </a:br>
              <a:r>
                <a:rPr lang="de-DE" sz="3000" b="1" spc="300" dirty="0">
                  <a:solidFill>
                    <a:prstClr val="black"/>
                  </a:solidFill>
                </a:rPr>
                <a:t>weil  Er  uns </a:t>
              </a:r>
              <a:br>
                <a:rPr lang="de-DE" sz="3000" b="1" spc="300" dirty="0">
                  <a:solidFill>
                    <a:prstClr val="black"/>
                  </a:solidFill>
                </a:rPr>
              </a:br>
              <a:r>
                <a:rPr lang="de-DE" sz="3000" b="1" spc="300" dirty="0">
                  <a:solidFill>
                    <a:prstClr val="black"/>
                  </a:solidFill>
                </a:rPr>
                <a:t>zuerst  geliebt  hat" </a:t>
              </a:r>
            </a:p>
            <a:p>
              <a:pPr lvl="0" algn="ctr">
                <a:spcBef>
                  <a:spcPts val="600"/>
                </a:spcBef>
                <a:defRPr/>
              </a:pPr>
              <a:r>
                <a:rPr lang="de-DE" sz="2800" b="1" dirty="0">
                  <a:solidFill>
                    <a:prstClr val="black"/>
                  </a:solidFill>
                </a:rPr>
                <a:t>(. Johannes 4,19).</a:t>
              </a:r>
              <a:endPara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F95E722C-1A2F-F644-05EB-712743D1D9F0}"/>
              </a:ext>
            </a:extLst>
          </p:cNvPr>
          <p:cNvSpPr txBox="1"/>
          <p:nvPr/>
        </p:nvSpPr>
        <p:spPr>
          <a:xfrm>
            <a:off x="3748087" y="-7662"/>
            <a:ext cx="8451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800" b="1" spc="600" dirty="0">
                <a:ln w="12700" cmpd="sng">
                  <a:noFill/>
                  <a:prstDash val="solid"/>
                </a:ln>
                <a:gradFill>
                  <a:gsLst>
                    <a:gs pos="82000">
                      <a:schemeClr val="tx2">
                        <a:lumMod val="60000"/>
                        <a:lumOff val="40000"/>
                      </a:schemeClr>
                    </a:gs>
                    <a:gs pos="9000">
                      <a:schemeClr val="bg1"/>
                    </a:gs>
                    <a:gs pos="86000">
                      <a:srgbClr val="FF8500"/>
                    </a:gs>
                    <a:gs pos="52000">
                      <a:srgbClr val="FF0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GOTT IST LIEBE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5B75AF1-49AD-804E-0C25-F8B0AC0F45D1}"/>
              </a:ext>
            </a:extLst>
          </p:cNvPr>
          <p:cNvSpPr txBox="1"/>
          <p:nvPr/>
        </p:nvSpPr>
        <p:spPr>
          <a:xfrm>
            <a:off x="3435412" y="696356"/>
            <a:ext cx="8451056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Und wir haben erkannt und geglaubt die Liebe, die GOTT zu uns hat: </a:t>
            </a:r>
            <a:br>
              <a:rPr lang="de-DE" sz="20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GOTT ist Liebe; und wer in der Liebe bleibt, </a:t>
            </a:r>
            <a:br>
              <a:rPr lang="de-DE" sz="20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der bleibt in GOTT  und GOTT in ihm.</a:t>
            </a:r>
            <a:r>
              <a:rPr lang="en" sz="20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(1. Joh 4:16)</a:t>
            </a:r>
            <a:endParaRPr lang="es-ES" sz="20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Scrollen: horizontal 4">
            <a:extLst>
              <a:ext uri="{FF2B5EF4-FFF2-40B4-BE49-F238E27FC236}">
                <a16:creationId xmlns:a16="http://schemas.microsoft.com/office/drawing/2014/main" id="{074B20AB-8B90-159A-5FC7-6655279E5640}"/>
              </a:ext>
            </a:extLst>
          </p:cNvPr>
          <p:cNvSpPr/>
          <p:nvPr/>
        </p:nvSpPr>
        <p:spPr>
          <a:xfrm>
            <a:off x="200026" y="152021"/>
            <a:ext cx="2449389" cy="852112"/>
          </a:xfrm>
          <a:prstGeom prst="horizontalScroll">
            <a:avLst/>
          </a:prstGeom>
          <a:solidFill>
            <a:srgbClr val="F0EFFB">
              <a:alpha val="4196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 </a:t>
            </a:r>
            <a:r>
              <a:rPr lang="de-DE" sz="2000" b="1" i="1" dirty="0">
                <a:solidFill>
                  <a:srgbClr val="011E71"/>
                </a:solidFill>
              </a:rPr>
              <a:t>Di,  7. April ‘26  - </a:t>
            </a:r>
            <a:br>
              <a:rPr lang="de-DE" sz="2000" b="1" i="1" dirty="0">
                <a:solidFill>
                  <a:srgbClr val="011E71"/>
                </a:solidFill>
              </a:rPr>
            </a:br>
            <a:r>
              <a:rPr lang="de-DE" sz="2000" b="1" i="1" dirty="0">
                <a:solidFill>
                  <a:srgbClr val="011E71"/>
                </a:solidFill>
              </a:rPr>
              <a:t>GOTT ist Liebe</a:t>
            </a:r>
            <a:endParaRPr lang="de-DE" b="1" i="1" dirty="0">
              <a:solidFill>
                <a:srgbClr val="011E71"/>
              </a:solidFill>
            </a:endParaRPr>
          </a:p>
        </p:txBody>
      </p:sp>
      <p:pic>
        <p:nvPicPr>
          <p:cNvPr id="12" name="Imagen 18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98312B2-A3D7-DAD9-34B6-70A1E8A560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7942" y="1756564"/>
            <a:ext cx="7142373" cy="277949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4661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8000">
              <a:schemeClr val="bg2">
                <a:lumMod val="40000"/>
                <a:lumOff val="60000"/>
              </a:schemeClr>
            </a:gs>
            <a:gs pos="67832">
              <a:srgbClr val="AF77F9"/>
            </a:gs>
            <a:gs pos="44000">
              <a:schemeClr val="accent4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61CD1A-97C1-95D1-CCE7-41B680DAC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67C0D0-9F7F-2BFC-9CB1-BF6FD3216FC7}"/>
              </a:ext>
            </a:extLst>
          </p:cNvPr>
          <p:cNvSpPr txBox="1"/>
          <p:nvPr/>
        </p:nvSpPr>
        <p:spPr>
          <a:xfrm rot="21319422">
            <a:off x="422749" y="825308"/>
            <a:ext cx="11223861" cy="527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9900" b="1" spc="50" dirty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GOTT</a:t>
            </a:r>
          </a:p>
          <a:p>
            <a:pPr algn="ctr"/>
            <a:r>
              <a:rPr lang="en" sz="13800" b="1" spc="50" dirty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K E N N E N</a:t>
            </a:r>
          </a:p>
        </p:txBody>
      </p:sp>
    </p:spTree>
    <p:extLst>
      <p:ext uri="{BB962C8B-B14F-4D97-AF65-F5344CB8AC3E}">
        <p14:creationId xmlns:p14="http://schemas.microsoft.com/office/powerpoint/2010/main" val="339998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ECB031-D86E-A262-6EAA-B05F25DFA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2C43E5FA-4F75-5142-319F-CC856AE64E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3" b="89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B422F23-8FFE-D3BD-901F-E1E14945DB5B}"/>
              </a:ext>
            </a:extLst>
          </p:cNvPr>
          <p:cNvSpPr txBox="1"/>
          <p:nvPr/>
        </p:nvSpPr>
        <p:spPr>
          <a:xfrm>
            <a:off x="2347415" y="0"/>
            <a:ext cx="98445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89000">
                      <a:srgbClr val="FFFF00"/>
                    </a:gs>
                    <a:gs pos="14000">
                      <a:schemeClr val="accent2">
                        <a:lumMod val="60000"/>
                        <a:lumOff val="40000"/>
                      </a:schemeClr>
                    </a:gs>
                    <a:gs pos="58000">
                      <a:srgbClr val="91BA16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GOTT OFFENBART in der SCHÖPFUNG</a:t>
            </a:r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A1BFEAB-63DB-5938-3BC5-2B7BC6578184}"/>
              </a:ext>
            </a:extLst>
          </p:cNvPr>
          <p:cNvSpPr txBox="1"/>
          <p:nvPr/>
        </p:nvSpPr>
        <p:spPr>
          <a:xfrm>
            <a:off x="3117840" y="4146816"/>
            <a:ext cx="9007485" cy="2677656"/>
          </a:xfrm>
          <a:prstGeom prst="rect">
            <a:avLst/>
          </a:prstGeom>
          <a:solidFill>
            <a:schemeClr val="accent4">
              <a:lumMod val="40000"/>
              <a:lumOff val="60000"/>
              <a:alpha val="58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lvl="0" algn="r">
              <a:spcBef>
                <a:spcPts val="600"/>
              </a:spcBef>
            </a:pPr>
            <a:r>
              <a:rPr lang="en-US" sz="2400" b="1" dirty="0">
                <a:solidFill>
                  <a:schemeClr val="bg1"/>
                </a:solidFill>
              </a:rPr>
              <a:t>Die Bibel </a:t>
            </a:r>
            <a:r>
              <a:rPr lang="en-US" sz="2400" b="1" dirty="0" err="1">
                <a:solidFill>
                  <a:schemeClr val="bg1"/>
                </a:solidFill>
              </a:rPr>
              <a:t>beginnt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damit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GOTT </a:t>
            </a:r>
            <a:r>
              <a:rPr lang="en-US" sz="2400" b="1" dirty="0" err="1">
                <a:solidFill>
                  <a:schemeClr val="bg1"/>
                </a:solidFill>
              </a:rPr>
              <a:t>als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he-IL" sz="2400" b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א</a:t>
            </a:r>
            <a:r>
              <a:rPr lang="he-IL" sz="24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ֱ</a:t>
            </a:r>
            <a:r>
              <a:rPr lang="he-IL" sz="2400" b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לֹהִ֑ים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>
                <a:solidFill>
                  <a:srgbClr val="FFFF00"/>
                </a:solidFill>
              </a:rPr>
              <a:t>(</a:t>
            </a:r>
            <a:r>
              <a:rPr lang="en-US" sz="2400" b="1" dirty="0">
                <a:solidFill>
                  <a:srgbClr val="FFFF00"/>
                </a:solidFill>
              </a:rPr>
              <a:t>ELOHIM) </a:t>
            </a:r>
            <a:r>
              <a:rPr lang="en-US" sz="2400" b="1" dirty="0" err="1">
                <a:solidFill>
                  <a:schemeClr val="bg1"/>
                </a:solidFill>
              </a:rPr>
              <a:t>zu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bezeichnen</a:t>
            </a:r>
            <a:r>
              <a:rPr lang="en-US" sz="2400" b="1" dirty="0">
                <a:solidFill>
                  <a:schemeClr val="bg1"/>
                </a:solidFill>
              </a:rPr>
              <a:t>.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Das </a:t>
            </a:r>
            <a:r>
              <a:rPr lang="en-US" sz="2400" b="1" dirty="0" err="1">
                <a:solidFill>
                  <a:schemeClr val="bg1"/>
                </a:solidFill>
              </a:rPr>
              <a:t>setzt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sich</a:t>
            </a:r>
            <a:r>
              <a:rPr lang="en-US" sz="2400" b="1" dirty="0">
                <a:solidFill>
                  <a:schemeClr val="bg1"/>
                </a:solidFill>
              </a:rPr>
              <a:t> im </a:t>
            </a:r>
            <a:r>
              <a:rPr lang="en-US" sz="2400" b="1" dirty="0" err="1">
                <a:solidFill>
                  <a:schemeClr val="bg1"/>
                </a:solidFill>
              </a:rPr>
              <a:t>gesamten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Alten</a:t>
            </a:r>
            <a:r>
              <a:rPr lang="en-US" sz="2400" b="1" dirty="0">
                <a:solidFill>
                  <a:schemeClr val="bg1"/>
                </a:solidFill>
              </a:rPr>
              <a:t> Testament fort.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 err="1">
                <a:solidFill>
                  <a:schemeClr val="bg1"/>
                </a:solidFill>
              </a:rPr>
              <a:t>Obwohl</a:t>
            </a:r>
            <a:r>
              <a:rPr lang="en-US" sz="2400" b="1" dirty="0">
                <a:solidFill>
                  <a:schemeClr val="bg1"/>
                </a:solidFill>
              </a:rPr>
              <a:t> die </a:t>
            </a:r>
            <a:r>
              <a:rPr lang="en-US" sz="2400" b="1" dirty="0" err="1">
                <a:solidFill>
                  <a:schemeClr val="bg1"/>
                </a:solidFill>
              </a:rPr>
              <a:t>wörtliche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Übersetzung</a:t>
            </a:r>
            <a:r>
              <a:rPr lang="en-US" sz="2400" b="1" dirty="0">
                <a:solidFill>
                  <a:schemeClr val="bg1"/>
                </a:solidFill>
              </a:rPr>
              <a:t> dieses </a:t>
            </a:r>
            <a:r>
              <a:rPr lang="en-US" sz="2400" b="1" dirty="0" err="1">
                <a:solidFill>
                  <a:schemeClr val="bg1"/>
                </a:solidFill>
              </a:rPr>
              <a:t>Titels</a:t>
            </a:r>
            <a:r>
              <a:rPr lang="en-US" sz="2400" b="1" dirty="0">
                <a:solidFill>
                  <a:schemeClr val="bg1"/>
                </a:solidFill>
              </a:rPr>
              <a:t> "Götter" ist, 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 err="1">
                <a:solidFill>
                  <a:schemeClr val="bg1"/>
                </a:solidFill>
              </a:rPr>
              <a:t>wird</a:t>
            </a:r>
            <a:r>
              <a:rPr lang="en-US" sz="2400" b="1" dirty="0">
                <a:solidFill>
                  <a:schemeClr val="bg1"/>
                </a:solidFill>
              </a:rPr>
              <a:t> Er </a:t>
            </a:r>
            <a:r>
              <a:rPr lang="en-US" sz="2400" b="1" dirty="0" err="1">
                <a:solidFill>
                  <a:schemeClr val="bg1"/>
                </a:solidFill>
              </a:rPr>
              <a:t>als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Einzelwort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verwendet</a:t>
            </a:r>
            <a:r>
              <a:rPr lang="en-US" sz="2400" b="1" dirty="0">
                <a:solidFill>
                  <a:schemeClr val="bg1"/>
                </a:solidFill>
              </a:rPr>
              <a:t>.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de-DE" sz="2400" b="1" dirty="0">
                <a:solidFill>
                  <a:schemeClr val="bg1"/>
                </a:solidFill>
              </a:rPr>
              <a:t>Etwa so: „Am Anfang schuf </a:t>
            </a:r>
            <a:r>
              <a:rPr lang="de-DE" sz="2400" b="1" dirty="0">
                <a:solidFill>
                  <a:srgbClr val="FFFF00"/>
                </a:solidFill>
              </a:rPr>
              <a:t>die GOTTHEIT </a:t>
            </a:r>
            <a:r>
              <a:rPr lang="de-DE" sz="2400" b="1" dirty="0">
                <a:solidFill>
                  <a:schemeClr val="bg1"/>
                </a:solidFill>
              </a:rPr>
              <a:t>Himmel und Erde“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sz="2400" b="1" dirty="0">
                <a:solidFill>
                  <a:schemeClr val="bg1"/>
                </a:solidFill>
              </a:rPr>
              <a:t>(1. Mo 1,1).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9C5D72C-C560-F708-040A-562636C2C0ED}"/>
              </a:ext>
            </a:extLst>
          </p:cNvPr>
          <p:cNvSpPr txBox="1"/>
          <p:nvPr/>
        </p:nvSpPr>
        <p:spPr>
          <a:xfrm>
            <a:off x="505587" y="3605456"/>
            <a:ext cx="4846701" cy="1015663"/>
          </a:xfrm>
          <a:prstGeom prst="rect">
            <a:avLst/>
          </a:prstGeom>
          <a:solidFill>
            <a:srgbClr val="A47F6E">
              <a:alpha val="64000"/>
            </a:srgb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8400000" algn="tl">
                    <a:schemeClr val="accent1">
                      <a:lumMod val="50000"/>
                    </a:scheme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8400000" algn="tl">
                    <a:schemeClr val="accent1">
                      <a:lumMod val="50000"/>
                    </a:schemeClr>
                  </a:outerShdw>
                </a:effectLst>
                <a:latin typeface="Candara" panose="020E0502030303020204" pitchFamily="34" charset="0"/>
              </a:rPr>
              <a:t>Die Himmel erzählen die Ehre GOTTES, </a:t>
            </a:r>
            <a:br>
              <a:rPr lang="de-DE" sz="2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8400000" algn="tl">
                    <a:schemeClr val="accent1">
                      <a:lumMod val="50000"/>
                    </a:scheme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8400000" algn="tl">
                    <a:schemeClr val="accent1">
                      <a:lumMod val="50000"/>
                    </a:schemeClr>
                  </a:outerShdw>
                </a:effectLst>
                <a:latin typeface="Candara" panose="020E0502030303020204" pitchFamily="34" charset="0"/>
              </a:rPr>
              <a:t>und die Feste verkündigt Seiner Hände Werk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8400000" algn="tl">
                    <a:schemeClr val="accent1">
                      <a:lumMod val="50000"/>
                    </a:schemeClr>
                  </a:outerShdw>
                </a:effectLst>
                <a:latin typeface="Candara" panose="020E0502030303020204" pitchFamily="34" charset="0"/>
              </a:rPr>
              <a:t>.</a:t>
            </a:r>
            <a:r>
              <a:rPr lang="en" sz="2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8400000" algn="tl">
                    <a:schemeClr val="accent1">
                      <a:lumMod val="50000"/>
                    </a:scheme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sz="1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8400000" algn="tl">
                    <a:schemeClr val="accent1">
                      <a:lumMod val="50000"/>
                    </a:schemeClr>
                  </a:outerShdw>
                </a:effectLst>
                <a:latin typeface="Candara" panose="020E0502030303020204" pitchFamily="34" charset="0"/>
              </a:rPr>
              <a:t>(Psalm 19:2)</a:t>
            </a:r>
            <a:endParaRPr lang="es-ES" sz="20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8400000" algn="tl">
                  <a:schemeClr val="accent1">
                    <a:lumMod val="50000"/>
                  </a:scheme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20E1BA07-5758-2F06-0662-2532D73DDB58}"/>
              </a:ext>
            </a:extLst>
          </p:cNvPr>
          <p:cNvSpPr/>
          <p:nvPr/>
        </p:nvSpPr>
        <p:spPr>
          <a:xfrm>
            <a:off x="66675" y="4761934"/>
            <a:ext cx="3481197" cy="1126802"/>
          </a:xfrm>
          <a:prstGeom prst="horizontalScroll">
            <a:avLst/>
          </a:prstGeom>
          <a:solidFill>
            <a:schemeClr val="bg1">
              <a:alpha val="42000"/>
            </a:schemeClr>
          </a:solidFill>
          <a:effectLst>
            <a:glow rad="1270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 </a:t>
            </a:r>
            <a:r>
              <a:rPr lang="de-DE" sz="2000" b="1" i="1" dirty="0">
                <a:solidFill>
                  <a:srgbClr val="011E71"/>
                </a:solidFill>
              </a:rPr>
              <a:t>Mi,  8. April ‘26  - </a:t>
            </a:r>
            <a:br>
              <a:rPr lang="de-DE" sz="2000" b="1" i="1" dirty="0">
                <a:solidFill>
                  <a:srgbClr val="011E71"/>
                </a:solidFill>
              </a:rPr>
            </a:br>
            <a:r>
              <a:rPr lang="de-DE" sz="2000" b="1" i="1" dirty="0">
                <a:solidFill>
                  <a:srgbClr val="011E71"/>
                </a:solidFill>
              </a:rPr>
              <a:t>GOTT in der Schöpfung</a:t>
            </a:r>
            <a:endParaRPr lang="de-DE" b="1" i="1" dirty="0">
              <a:solidFill>
                <a:srgbClr val="011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5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4" grpId="0" animBg="1"/>
      <p:bldP spid="2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0DAC3A-DFB7-871E-86C9-9F68C7197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F8B9D6ED-54DD-9383-6E7B-4DEB4F53E3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3" b="89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374EFE-E86A-1AA7-E299-4131E6237A60}"/>
              </a:ext>
            </a:extLst>
          </p:cNvPr>
          <p:cNvSpPr txBox="1"/>
          <p:nvPr/>
        </p:nvSpPr>
        <p:spPr>
          <a:xfrm>
            <a:off x="2347415" y="0"/>
            <a:ext cx="98445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89000">
                      <a:srgbClr val="FFFF00"/>
                    </a:gs>
                    <a:gs pos="14000">
                      <a:schemeClr val="accent2">
                        <a:lumMod val="60000"/>
                        <a:lumOff val="40000"/>
                      </a:schemeClr>
                    </a:gs>
                    <a:gs pos="58000">
                      <a:srgbClr val="91BA16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GOTT OFFENBART in der SCHÖPFUNG</a:t>
            </a:r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C57C1B6-FB82-2888-60DB-23819B8F5796}"/>
              </a:ext>
            </a:extLst>
          </p:cNvPr>
          <p:cNvSpPr txBox="1"/>
          <p:nvPr/>
        </p:nvSpPr>
        <p:spPr>
          <a:xfrm>
            <a:off x="2889504" y="3995679"/>
            <a:ext cx="9369171" cy="2862322"/>
          </a:xfrm>
          <a:prstGeom prst="rect">
            <a:avLst/>
          </a:prstGeom>
          <a:solidFill>
            <a:schemeClr val="bg1">
              <a:alpha val="64000"/>
            </a:scheme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Die BIBEL spricht vom SCHÖPFER:</a:t>
            </a:r>
            <a:br>
              <a:rPr lang="de-DE" sz="2000" b="1" dirty="0"/>
            </a:br>
            <a:r>
              <a:rPr lang="de-DE" sz="2000" b="1" dirty="0"/>
              <a:t>(Kol. 1,16b): „Es ist </a:t>
            </a:r>
            <a:r>
              <a:rPr lang="de-DE" sz="2000" b="1" dirty="0">
                <a:highlight>
                  <a:srgbClr val="FFFF00"/>
                </a:highlight>
              </a:rPr>
              <a:t>alles durch IHN (JESUS) </a:t>
            </a:r>
            <a:r>
              <a:rPr lang="de-DE" sz="2000" b="1" dirty="0"/>
              <a:t>und </a:t>
            </a:r>
            <a:r>
              <a:rPr lang="de-DE" sz="2000" b="1" dirty="0">
                <a:highlight>
                  <a:srgbClr val="FFFF00"/>
                </a:highlight>
              </a:rPr>
              <a:t>zu IHM (JESUS) geschaffen</a:t>
            </a:r>
            <a:r>
              <a:rPr lang="de-DE" sz="2000" b="1" dirty="0"/>
              <a:t>.“ </a:t>
            </a:r>
            <a:br>
              <a:rPr lang="de-DE" sz="2000" b="1" dirty="0"/>
            </a:br>
            <a:r>
              <a:rPr lang="de-DE" sz="2000" b="1" dirty="0"/>
              <a:t>Durch das WORT (= JESUS CHRISTUS) geschieht Schöpfung:</a:t>
            </a:r>
            <a:br>
              <a:rPr lang="de-DE" sz="2000" b="1" dirty="0"/>
            </a:br>
            <a:r>
              <a:rPr lang="de-DE" sz="2000" b="1" dirty="0"/>
              <a:t>(Psalm 33,9) „Denn wenn </a:t>
            </a:r>
            <a:r>
              <a:rPr lang="de-DE" sz="2000" b="1" dirty="0">
                <a:highlight>
                  <a:srgbClr val="FFFF00"/>
                </a:highlight>
              </a:rPr>
              <a:t>Er spricht</a:t>
            </a:r>
            <a:r>
              <a:rPr lang="de-DE" sz="2000" b="1" dirty="0"/>
              <a:t>, </a:t>
            </a:r>
            <a:r>
              <a:rPr lang="de-DE" sz="2000" b="1" dirty="0">
                <a:highlight>
                  <a:srgbClr val="FFFF00"/>
                </a:highlight>
              </a:rPr>
              <a:t>so geschieht’s</a:t>
            </a:r>
            <a:r>
              <a:rPr lang="de-DE" sz="2000" b="1" dirty="0"/>
              <a:t>; </a:t>
            </a:r>
            <a:br>
              <a:rPr lang="de-DE" sz="2000" b="1" dirty="0"/>
            </a:br>
            <a:r>
              <a:rPr lang="de-DE" sz="2000" b="1" dirty="0"/>
              <a:t>wenn </a:t>
            </a:r>
            <a:r>
              <a:rPr lang="de-DE" sz="2000" b="1" dirty="0">
                <a:highlight>
                  <a:srgbClr val="FFFF00"/>
                </a:highlight>
              </a:rPr>
              <a:t>Er gebietet</a:t>
            </a:r>
            <a:r>
              <a:rPr lang="de-DE" sz="2000" b="1" dirty="0"/>
              <a:t>, </a:t>
            </a:r>
            <a:r>
              <a:rPr lang="de-DE" sz="2000" b="1" dirty="0">
                <a:highlight>
                  <a:srgbClr val="FFFF00"/>
                </a:highlight>
              </a:rPr>
              <a:t>so steht’s da</a:t>
            </a:r>
            <a:r>
              <a:rPr lang="de-DE" sz="2000" b="1" dirty="0"/>
              <a:t>.“</a:t>
            </a:r>
            <a:br>
              <a:rPr lang="de-DE" sz="2000" b="1" dirty="0"/>
            </a:br>
            <a:r>
              <a:rPr lang="de-DE" sz="2000" b="1" dirty="0"/>
              <a:t>…und durch das Wirken des </a:t>
            </a:r>
            <a:r>
              <a:rPr lang="de-DE" sz="2000" b="1" dirty="0">
                <a:highlight>
                  <a:srgbClr val="00FFFF"/>
                </a:highlight>
              </a:rPr>
              <a:t>HEILIGEN GEISTES </a:t>
            </a:r>
            <a:br>
              <a:rPr lang="de-DE" sz="2000" b="1" dirty="0"/>
            </a:br>
            <a:r>
              <a:rPr lang="de-DE" sz="2000" b="1" dirty="0"/>
              <a:t>(1. Mo 1,1–3</a:t>
            </a:r>
            <a:r>
              <a:rPr lang="de-DE" sz="2000" b="1" dirty="0">
                <a:sym typeface="Wingdings" panose="05000000000000000000" pitchFamily="2" charset="2"/>
              </a:rPr>
              <a:t>)  „Am Anfang schuf GOTT Himmel und Erde. </a:t>
            </a:r>
            <a:br>
              <a:rPr lang="de-DE" sz="2000" b="1" dirty="0">
                <a:sym typeface="Wingdings" panose="05000000000000000000" pitchFamily="2" charset="2"/>
              </a:rPr>
            </a:br>
            <a:r>
              <a:rPr lang="de-DE" sz="2000" b="1" dirty="0">
                <a:sym typeface="Wingdings" panose="05000000000000000000" pitchFamily="2" charset="2"/>
              </a:rPr>
              <a:t>… und </a:t>
            </a:r>
            <a:r>
              <a:rPr lang="de-DE" sz="2000" b="1" dirty="0">
                <a:highlight>
                  <a:srgbClr val="00FFFF"/>
                </a:highlight>
                <a:sym typeface="Wingdings" panose="05000000000000000000" pitchFamily="2" charset="2"/>
              </a:rPr>
              <a:t>GOTT, der Geist schwebte über dem Wasser.</a:t>
            </a:r>
            <a:r>
              <a:rPr lang="de-DE" sz="2000" b="1" dirty="0">
                <a:sym typeface="Wingdings" panose="05000000000000000000" pitchFamily="2" charset="2"/>
              </a:rPr>
              <a:t> </a:t>
            </a:r>
            <a:br>
              <a:rPr lang="de-DE" sz="2000" b="1" dirty="0">
                <a:sym typeface="Wingdings" panose="05000000000000000000" pitchFamily="2" charset="2"/>
              </a:rPr>
            </a:br>
            <a:r>
              <a:rPr lang="de-DE" sz="2000" b="1" dirty="0">
                <a:sym typeface="Wingdings" panose="05000000000000000000" pitchFamily="2" charset="2"/>
              </a:rPr>
              <a:t>Und GOTT sprach: ,Es werde Licht! Und es ward Licht.‘ “</a:t>
            </a: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7A7022E5-9A37-ECBE-D002-8A9AD09CEB8E}"/>
              </a:ext>
            </a:extLst>
          </p:cNvPr>
          <p:cNvSpPr/>
          <p:nvPr/>
        </p:nvSpPr>
        <p:spPr>
          <a:xfrm>
            <a:off x="139827" y="4863439"/>
            <a:ext cx="3054477" cy="1126802"/>
          </a:xfrm>
          <a:prstGeom prst="horizontalScroll">
            <a:avLst/>
          </a:prstGeom>
          <a:solidFill>
            <a:schemeClr val="bg1">
              <a:alpha val="42000"/>
            </a:schemeClr>
          </a:solidFill>
          <a:effectLst>
            <a:glow rad="1270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 </a:t>
            </a:r>
            <a:r>
              <a:rPr lang="de-DE" sz="2000" b="1" i="1" dirty="0">
                <a:solidFill>
                  <a:srgbClr val="011E71"/>
                </a:solidFill>
              </a:rPr>
              <a:t>Mi,  8. April ‘26  - </a:t>
            </a:r>
            <a:br>
              <a:rPr lang="de-DE" sz="2000" b="1" i="1" dirty="0">
                <a:solidFill>
                  <a:srgbClr val="011E71"/>
                </a:solidFill>
              </a:rPr>
            </a:br>
            <a:r>
              <a:rPr lang="de-DE" sz="2000" b="1" i="1" dirty="0">
                <a:solidFill>
                  <a:srgbClr val="011E71"/>
                </a:solidFill>
              </a:rPr>
              <a:t>GOTT in der Schöpfung</a:t>
            </a:r>
            <a:endParaRPr lang="de-DE" b="1" i="1" dirty="0">
              <a:solidFill>
                <a:srgbClr val="011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39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EA72E4-EDDC-83C9-F9E5-25FC65E5E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7D18657-5666-7E60-AE77-22995BEF26A4}"/>
              </a:ext>
            </a:extLst>
          </p:cNvPr>
          <p:cNvSpPr txBox="1"/>
          <p:nvPr/>
        </p:nvSpPr>
        <p:spPr>
          <a:xfrm>
            <a:off x="4023360" y="0"/>
            <a:ext cx="816863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89000">
                      <a:srgbClr val="FFFF00"/>
                    </a:gs>
                    <a:gs pos="14000">
                      <a:schemeClr val="accent2">
                        <a:lumMod val="60000"/>
                        <a:lumOff val="40000"/>
                      </a:schemeClr>
                    </a:gs>
                    <a:gs pos="58000">
                      <a:srgbClr val="91BA16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GOTT OFFENBART in der SCHÖPFUNG</a:t>
            </a:r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Imagen 9" descr="Imagen que contiene pasto, exterior, animal, pájaro&#10;&#10;El contenido generado por IA puede ser incorrecto.">
            <a:extLst>
              <a:ext uri="{FF2B5EF4-FFF2-40B4-BE49-F238E27FC236}">
                <a16:creationId xmlns:a16="http://schemas.microsoft.com/office/drawing/2014/main" id="{78409B7A-D1D6-B8E1-0B4D-558B5CA241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65" y="2109983"/>
            <a:ext cx="5416055" cy="406204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E8F15DA-2CA3-0662-CF43-AA92B996CD27}"/>
              </a:ext>
            </a:extLst>
          </p:cNvPr>
          <p:cNvSpPr txBox="1"/>
          <p:nvPr/>
        </p:nvSpPr>
        <p:spPr>
          <a:xfrm>
            <a:off x="5948230" y="1642754"/>
            <a:ext cx="596101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2200" b="1" dirty="0">
                <a:solidFill>
                  <a:prstClr val="black"/>
                </a:solidFill>
              </a:rPr>
              <a:t>In 1. Mose, Kap. 2 </a:t>
            </a:r>
            <a:r>
              <a:rPr lang="en-US" sz="2200" b="1" dirty="0" err="1">
                <a:solidFill>
                  <a:prstClr val="black"/>
                </a:solidFill>
              </a:rPr>
              <a:t>wird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b="1" dirty="0" err="1">
                <a:solidFill>
                  <a:prstClr val="black"/>
                </a:solidFill>
              </a:rPr>
              <a:t>ein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b="1" dirty="0" err="1">
                <a:solidFill>
                  <a:prstClr val="black"/>
                </a:solidFill>
              </a:rPr>
              <a:t>persönlicher</a:t>
            </a:r>
            <a:r>
              <a:rPr lang="en-US" sz="2200" b="1" dirty="0">
                <a:solidFill>
                  <a:prstClr val="black"/>
                </a:solidFill>
              </a:rPr>
              <a:t> Name </a:t>
            </a:r>
            <a:br>
              <a:rPr lang="en-US" sz="2200" b="1" dirty="0">
                <a:solidFill>
                  <a:prstClr val="black"/>
                </a:solidFill>
              </a:rPr>
            </a:br>
            <a:r>
              <a:rPr lang="en-US" sz="2200" b="1" dirty="0">
                <a:solidFill>
                  <a:prstClr val="black"/>
                </a:solidFill>
              </a:rPr>
              <a:t>für GOTT </a:t>
            </a:r>
            <a:r>
              <a:rPr lang="en-US" sz="2200" b="1" dirty="0" err="1">
                <a:solidFill>
                  <a:prstClr val="black"/>
                </a:solidFill>
              </a:rPr>
              <a:t>hinzugefügt</a:t>
            </a:r>
            <a:r>
              <a:rPr lang="en-US" sz="2200" b="1" dirty="0">
                <a:solidFill>
                  <a:prstClr val="black"/>
                </a:solidFill>
              </a:rPr>
              <a:t>: </a:t>
            </a:r>
            <a:r>
              <a:rPr lang="he-IL" sz="2400" b="1" dirty="0">
                <a:solidFill>
                  <a:prstClr val="black"/>
                </a:solidFill>
                <a:highlight>
                  <a:srgbClr val="FFFF00"/>
                </a:highlight>
              </a:rPr>
              <a:t>אֱלֹהִ֑ים</a:t>
            </a:r>
            <a:r>
              <a:rPr lang="de-DE" sz="2400" b="1" dirty="0">
                <a:solidFill>
                  <a:prstClr val="black"/>
                </a:solidFill>
              </a:rPr>
              <a:t> </a:t>
            </a:r>
            <a:r>
              <a:rPr lang="en-US" sz="2200" b="1" dirty="0">
                <a:solidFill>
                  <a:prstClr val="black"/>
                </a:solidFill>
              </a:rPr>
              <a:t>(JHWH)</a:t>
            </a:r>
          </a:p>
          <a:p>
            <a:pPr lvl="0">
              <a:spcBef>
                <a:spcPts val="600"/>
              </a:spcBef>
            </a:pPr>
            <a:r>
              <a:rPr lang="en-US" sz="2200" b="1" dirty="0">
                <a:solidFill>
                  <a:prstClr val="black"/>
                </a:solidFill>
              </a:rPr>
              <a:t>Nun </a:t>
            </a:r>
            <a:r>
              <a:rPr lang="en-US" sz="2200" b="1" dirty="0" err="1">
                <a:solidFill>
                  <a:prstClr val="black"/>
                </a:solidFill>
              </a:rPr>
              <a:t>sagt</a:t>
            </a:r>
            <a:r>
              <a:rPr lang="en-US" sz="2200" b="1" dirty="0">
                <a:solidFill>
                  <a:prstClr val="black"/>
                </a:solidFill>
              </a:rPr>
              <a:t> Er nicht </a:t>
            </a:r>
            <a:r>
              <a:rPr lang="en-US" sz="2200" b="1" dirty="0" err="1">
                <a:solidFill>
                  <a:prstClr val="black"/>
                </a:solidFill>
              </a:rPr>
              <a:t>mehr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b="1" dirty="0" err="1">
                <a:solidFill>
                  <a:prstClr val="black"/>
                </a:solidFill>
              </a:rPr>
              <a:t>einfach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b="1" dirty="0" err="1">
                <a:solidFill>
                  <a:prstClr val="black"/>
                </a:solidFill>
              </a:rPr>
              <a:t>nur</a:t>
            </a:r>
            <a:r>
              <a:rPr lang="en-US" sz="2200" b="1" dirty="0">
                <a:solidFill>
                  <a:prstClr val="black"/>
                </a:solidFill>
              </a:rPr>
              <a:t>: </a:t>
            </a:r>
            <a:br>
              <a:rPr lang="en-US" sz="2200" b="1" dirty="0">
                <a:solidFill>
                  <a:prstClr val="black"/>
                </a:solidFill>
              </a:rPr>
            </a:br>
            <a:r>
              <a:rPr lang="en-US" sz="2200" b="1" dirty="0">
                <a:solidFill>
                  <a:prstClr val="black"/>
                </a:solidFill>
              </a:rPr>
              <a:t>„Es </a:t>
            </a:r>
            <a:r>
              <a:rPr lang="en-US" sz="2200" b="1" dirty="0" err="1">
                <a:solidFill>
                  <a:prstClr val="black"/>
                </a:solidFill>
              </a:rPr>
              <a:t>werde</a:t>
            </a:r>
            <a:r>
              <a:rPr lang="en-US" sz="2200" b="1" dirty="0">
                <a:solidFill>
                  <a:prstClr val="black"/>
                </a:solidFill>
              </a:rPr>
              <a:t>!“, </a:t>
            </a:r>
            <a:r>
              <a:rPr lang="en-US" sz="2200" b="1" dirty="0" err="1">
                <a:solidFill>
                  <a:prstClr val="black"/>
                </a:solidFill>
              </a:rPr>
              <a:t>sondern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br>
              <a:rPr lang="en-US" sz="2200" b="1" dirty="0">
                <a:solidFill>
                  <a:prstClr val="black"/>
                </a:solidFill>
              </a:rPr>
            </a:br>
            <a:r>
              <a:rPr lang="en-US" sz="2200" b="1" dirty="0">
                <a:solidFill>
                  <a:prstClr val="black"/>
                </a:solidFill>
              </a:rPr>
              <a:t>Er </a:t>
            </a:r>
            <a:r>
              <a:rPr lang="en-US" sz="2200" b="1" dirty="0" err="1">
                <a:solidFill>
                  <a:prstClr val="black"/>
                </a:solidFill>
              </a:rPr>
              <a:t>nimmt</a:t>
            </a:r>
            <a:r>
              <a:rPr lang="en-US" sz="2200" b="1" dirty="0">
                <a:solidFill>
                  <a:prstClr val="black"/>
                </a:solidFill>
              </a:rPr>
              <a:t> den Menschen </a:t>
            </a:r>
            <a:br>
              <a:rPr lang="en-US" sz="2200" b="1" dirty="0">
                <a:solidFill>
                  <a:prstClr val="black"/>
                </a:solidFill>
              </a:rPr>
            </a:br>
            <a:r>
              <a:rPr lang="en-US" sz="2200" b="1" dirty="0">
                <a:solidFill>
                  <a:prstClr val="black"/>
                </a:solidFill>
              </a:rPr>
              <a:t>und </a:t>
            </a:r>
            <a:r>
              <a:rPr lang="en-US" sz="2200" b="1" dirty="0" err="1">
                <a:solidFill>
                  <a:prstClr val="black"/>
                </a:solidFill>
              </a:rPr>
              <a:t>formt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b="1" dirty="0" err="1">
                <a:solidFill>
                  <a:prstClr val="black"/>
                </a:solidFill>
              </a:rPr>
              <a:t>ihn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b="1" dirty="0" err="1">
                <a:solidFill>
                  <a:prstClr val="black"/>
                </a:solidFill>
              </a:rPr>
              <a:t>mit</a:t>
            </a:r>
            <a:r>
              <a:rPr lang="en-US" sz="2200" b="1" dirty="0">
                <a:solidFill>
                  <a:prstClr val="black"/>
                </a:solidFill>
              </a:rPr>
              <a:t> Seinen </a:t>
            </a:r>
            <a:r>
              <a:rPr lang="en-US" sz="2200" b="1" dirty="0" err="1">
                <a:solidFill>
                  <a:prstClr val="black"/>
                </a:solidFill>
              </a:rPr>
              <a:t>Händen</a:t>
            </a:r>
            <a:r>
              <a:rPr lang="en-US" sz="2200" b="1" dirty="0">
                <a:solidFill>
                  <a:prstClr val="black"/>
                </a:solidFill>
              </a:rPr>
              <a:t>. </a:t>
            </a:r>
          </a:p>
          <a:p>
            <a:pPr lvl="0">
              <a:spcBef>
                <a:spcPts val="600"/>
              </a:spcBef>
            </a:pPr>
            <a:r>
              <a:rPr lang="en-US" sz="2200" b="1" dirty="0">
                <a:solidFill>
                  <a:prstClr val="black"/>
                </a:solidFill>
              </a:rPr>
              <a:t>Der </a:t>
            </a:r>
            <a:r>
              <a:rPr lang="en-US" sz="2200" b="1" dirty="0" err="1">
                <a:solidFill>
                  <a:prstClr val="black"/>
                </a:solidFill>
              </a:rPr>
              <a:t>mächtige</a:t>
            </a:r>
            <a:r>
              <a:rPr lang="en-US" sz="2200" b="1" dirty="0">
                <a:solidFill>
                  <a:prstClr val="black"/>
                </a:solidFill>
              </a:rPr>
              <a:t> GOTT (ELOHIM) </a:t>
            </a:r>
            <a:r>
              <a:rPr lang="en-US" sz="2200" b="1" dirty="0" err="1">
                <a:solidFill>
                  <a:prstClr val="black"/>
                </a:solidFill>
              </a:rPr>
              <a:t>offenbart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b="1" dirty="0" err="1">
                <a:solidFill>
                  <a:prstClr val="black"/>
                </a:solidFill>
              </a:rPr>
              <a:t>sich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br>
              <a:rPr lang="en-US" sz="2200" b="1" dirty="0">
                <a:solidFill>
                  <a:prstClr val="black"/>
                </a:solidFill>
              </a:rPr>
            </a:br>
            <a:r>
              <a:rPr lang="en-US" sz="2200" b="1" dirty="0" err="1">
                <a:solidFill>
                  <a:prstClr val="black"/>
                </a:solidFill>
              </a:rPr>
              <a:t>als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b="1" dirty="0" err="1">
                <a:solidFill>
                  <a:prstClr val="black"/>
                </a:solidFill>
              </a:rPr>
              <a:t>persönlicher</a:t>
            </a:r>
            <a:r>
              <a:rPr lang="en-US" sz="2200" b="1" dirty="0">
                <a:solidFill>
                  <a:prstClr val="black"/>
                </a:solidFill>
              </a:rPr>
              <a:t>, </a:t>
            </a:r>
            <a:r>
              <a:rPr lang="en-US" sz="2200" b="1" dirty="0" err="1">
                <a:solidFill>
                  <a:prstClr val="black"/>
                </a:solidFill>
              </a:rPr>
              <a:t>zugänglicher</a:t>
            </a:r>
            <a:r>
              <a:rPr lang="en-US" sz="2200" b="1" dirty="0">
                <a:solidFill>
                  <a:prstClr val="black"/>
                </a:solidFill>
              </a:rPr>
              <a:t> GOTT.</a:t>
            </a:r>
            <a:endParaRPr lang="es-ES" sz="2200" b="1" dirty="0">
              <a:solidFill>
                <a:prstClr val="black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857CD69-A948-3599-91EB-59126362FA1D}"/>
              </a:ext>
            </a:extLst>
          </p:cNvPr>
          <p:cNvSpPr txBox="1"/>
          <p:nvPr/>
        </p:nvSpPr>
        <p:spPr>
          <a:xfrm>
            <a:off x="3441253" y="4597409"/>
            <a:ext cx="71913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de-DE" sz="2800" b="1" dirty="0">
                <a:solidFill>
                  <a:prstClr val="black"/>
                </a:solidFill>
              </a:rPr>
              <a:t>Er berührt uns, </a:t>
            </a:r>
            <a:br>
              <a:rPr lang="de-DE" sz="2800" b="1" dirty="0">
                <a:solidFill>
                  <a:prstClr val="black"/>
                </a:solidFill>
              </a:rPr>
            </a:br>
            <a:r>
              <a:rPr lang="de-DE" sz="2800" b="1" dirty="0">
                <a:solidFill>
                  <a:prstClr val="black"/>
                </a:solidFill>
              </a:rPr>
              <a:t>er spricht mit uns, </a:t>
            </a:r>
            <a:br>
              <a:rPr lang="de-DE" sz="2800" b="1" dirty="0">
                <a:solidFill>
                  <a:prstClr val="black"/>
                </a:solidFill>
              </a:rPr>
            </a:br>
            <a:r>
              <a:rPr lang="de-DE" sz="2800" b="1" dirty="0">
                <a:solidFill>
                  <a:prstClr val="black"/>
                </a:solidFill>
              </a:rPr>
              <a:t>er lehrt uns, </a:t>
            </a:r>
            <a:br>
              <a:rPr lang="de-DE" sz="2800" b="1" dirty="0">
                <a:solidFill>
                  <a:prstClr val="black"/>
                </a:solidFill>
              </a:rPr>
            </a:br>
            <a:r>
              <a:rPr lang="de-DE" sz="2800" b="1" dirty="0">
                <a:solidFill>
                  <a:prstClr val="black"/>
                </a:solidFill>
              </a:rPr>
              <a:t>er weist uns unsere Arbeit zu... </a:t>
            </a:r>
            <a:br>
              <a:rPr lang="de-DE" sz="2800" b="1" dirty="0">
                <a:solidFill>
                  <a:prstClr val="black"/>
                </a:solidFill>
              </a:rPr>
            </a:br>
            <a:r>
              <a:rPr lang="de-DE" sz="2800" b="1" dirty="0">
                <a:solidFill>
                  <a:prstClr val="black"/>
                </a:solidFill>
              </a:rPr>
              <a:t>Er liebt uns.</a:t>
            </a:r>
            <a:endParaRPr kumimoji="0" lang="e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B77A3D7-DAFB-E404-A3CC-0402D3730232}"/>
              </a:ext>
            </a:extLst>
          </p:cNvPr>
          <p:cNvSpPr txBox="1"/>
          <p:nvPr/>
        </p:nvSpPr>
        <p:spPr>
          <a:xfrm>
            <a:off x="282758" y="1322266"/>
            <a:ext cx="5278695" cy="954107"/>
          </a:xfrm>
          <a:prstGeom prst="rect">
            <a:avLst/>
          </a:prstGeom>
          <a:solidFill>
            <a:srgbClr val="00B050">
              <a:alpha val="52000"/>
            </a:srgb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8400000" algn="tl">
                    <a:schemeClr val="accent1">
                      <a:lumMod val="50000"/>
                    </a:scheme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8400000" algn="tl">
                    <a:schemeClr val="accent1">
                      <a:lumMod val="50000"/>
                    </a:schemeClr>
                  </a:outerShdw>
                </a:effectLst>
                <a:latin typeface="Candara" panose="020E0502030303020204" pitchFamily="34" charset="0"/>
              </a:rPr>
              <a:t>Die Himmel erzählen die Ehre GOTTES, </a:t>
            </a:r>
            <a:br>
              <a:rPr lang="de-DE" sz="2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8400000" algn="tl">
                    <a:schemeClr val="accent1">
                      <a:lumMod val="50000"/>
                    </a:scheme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8400000" algn="tl">
                    <a:schemeClr val="accent1">
                      <a:lumMod val="50000"/>
                    </a:schemeClr>
                  </a:outerShdw>
                </a:effectLst>
                <a:latin typeface="Candara" panose="020E0502030303020204" pitchFamily="34" charset="0"/>
              </a:rPr>
              <a:t>und die Feste verkündigt Seiner Hände Werk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8400000" algn="tl">
                    <a:schemeClr val="accent1">
                      <a:lumMod val="50000"/>
                    </a:schemeClr>
                  </a:outerShdw>
                </a:effectLst>
                <a:latin typeface="Candara" panose="020E0502030303020204" pitchFamily="34" charset="0"/>
              </a:rPr>
              <a:t>.</a:t>
            </a:r>
            <a:r>
              <a:rPr lang="en" sz="2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8400000" algn="tl">
                    <a:schemeClr val="accent1">
                      <a:lumMod val="50000"/>
                    </a:scheme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sz="1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8400000" algn="tl">
                    <a:schemeClr val="accent1">
                      <a:lumMod val="50000"/>
                    </a:schemeClr>
                  </a:outerShdw>
                </a:effectLst>
                <a:latin typeface="Candara" panose="020E0502030303020204" pitchFamily="34" charset="0"/>
              </a:rPr>
              <a:t>(Psalm 19:2)</a:t>
            </a:r>
            <a:endParaRPr lang="es-ES" sz="20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8400000" algn="tl">
                  <a:schemeClr val="accent1">
                    <a:lumMod val="50000"/>
                  </a:scheme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8F705686-7594-0198-A15A-A80B017DE8B8}"/>
              </a:ext>
            </a:extLst>
          </p:cNvPr>
          <p:cNvSpPr/>
          <p:nvPr/>
        </p:nvSpPr>
        <p:spPr>
          <a:xfrm>
            <a:off x="261747" y="87999"/>
            <a:ext cx="3481197" cy="1126802"/>
          </a:xfrm>
          <a:prstGeom prst="horizontalScroll">
            <a:avLst/>
          </a:prstGeom>
          <a:solidFill>
            <a:schemeClr val="bg1">
              <a:alpha val="42000"/>
            </a:schemeClr>
          </a:solidFill>
          <a:effectLst>
            <a:glow rad="1270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 </a:t>
            </a:r>
            <a:r>
              <a:rPr lang="de-DE" sz="2000" b="1" i="1" dirty="0">
                <a:solidFill>
                  <a:srgbClr val="011E71"/>
                </a:solidFill>
              </a:rPr>
              <a:t>Mi,  8. April ‘26  - </a:t>
            </a:r>
            <a:br>
              <a:rPr lang="de-DE" sz="2000" b="1" i="1" dirty="0">
                <a:solidFill>
                  <a:srgbClr val="011E71"/>
                </a:solidFill>
              </a:rPr>
            </a:br>
            <a:r>
              <a:rPr lang="de-DE" sz="2000" b="1" i="1" dirty="0">
                <a:solidFill>
                  <a:srgbClr val="011E71"/>
                </a:solidFill>
              </a:rPr>
              <a:t>GOTT in der Schöpfung</a:t>
            </a:r>
            <a:endParaRPr lang="de-DE" b="1" i="1" dirty="0">
              <a:solidFill>
                <a:srgbClr val="011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8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5698C6-2140-7D10-1D71-EEBEB2685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46092F0-D236-FEB2-ADD6-87AC42A84A9E}"/>
              </a:ext>
            </a:extLst>
          </p:cNvPr>
          <p:cNvSpPr txBox="1"/>
          <p:nvPr/>
        </p:nvSpPr>
        <p:spPr>
          <a:xfrm>
            <a:off x="2598419" y="58929"/>
            <a:ext cx="60959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3462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dist="38100" dir="2700000" algn="bl" rotWithShape="0">
                    <a:schemeClr val="accent1">
                      <a:lumMod val="50000"/>
                    </a:schemeClr>
                  </a:outerShdw>
                </a:effectLst>
                <a:latin typeface="Candara" panose="020E0502030303020204" pitchFamily="34" charset="0"/>
              </a:rPr>
              <a:t>GOTT OFFENBART </a:t>
            </a:r>
            <a:br>
              <a:rPr lang="en" sz="4400" b="1" dirty="0">
                <a:ln w="13462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dist="38100" dir="2700000" algn="bl" rotWithShape="0">
                    <a:schemeClr val="accent1">
                      <a:lumMod val="50000"/>
                    </a:schemeClr>
                  </a:outerShdw>
                </a:effectLst>
                <a:latin typeface="Candara" panose="020E0502030303020204" pitchFamily="34" charset="0"/>
              </a:rPr>
            </a:br>
            <a:r>
              <a:rPr lang="en" sz="4400" b="1" dirty="0">
                <a:ln w="13462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dist="38100" dir="2700000" algn="bl" rotWithShape="0">
                    <a:schemeClr val="accent1">
                      <a:lumMod val="50000"/>
                    </a:schemeClr>
                  </a:outerShdw>
                </a:effectLst>
                <a:latin typeface="Candara" panose="020E0502030303020204" pitchFamily="34" charset="0"/>
              </a:rPr>
              <a:t>IN JESUS (IMMANUEL)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56F6AE8-A8C7-1DC2-18E6-4E4E878F7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459" y="1320648"/>
            <a:ext cx="7918561" cy="452224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CuadroTexto 4">
            <a:extLst>
              <a:ext uri="{FF2B5EF4-FFF2-40B4-BE49-F238E27FC236}">
                <a16:creationId xmlns:a16="http://schemas.microsoft.com/office/drawing/2014/main" id="{95E03D7E-9746-6EA0-01EB-14277D9FDDBE}"/>
              </a:ext>
            </a:extLst>
          </p:cNvPr>
          <p:cNvSpPr txBox="1"/>
          <p:nvPr/>
        </p:nvSpPr>
        <p:spPr>
          <a:xfrm>
            <a:off x="203915" y="1535220"/>
            <a:ext cx="4015627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Wenn wir wissen wollen, </a:t>
            </a:r>
            <a:b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wie GOTT ist, </a:t>
            </a:r>
            <a:b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lass uns JESUS </a:t>
            </a:r>
            <a:b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kennenlernen. </a:t>
            </a:r>
          </a:p>
          <a:p>
            <a:pPr>
              <a:spcBef>
                <a:spcPts val="600"/>
              </a:spcBef>
            </a:pP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 ist GOTT in Person </a:t>
            </a:r>
            <a:b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(Joh 1,14), </a:t>
            </a:r>
            <a:b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Der sich offenbarte, </a:t>
            </a:r>
            <a:b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indem Er </a:t>
            </a:r>
            <a:b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die menschliche Natur </a:t>
            </a:r>
            <a:b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annahm, </a:t>
            </a:r>
            <a:b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damit Er von uns </a:t>
            </a:r>
            <a:b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gesehen und gehört </a:t>
            </a:r>
            <a:b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werden konnte (Joh 1,18; 14,9; </a:t>
            </a:r>
            <a:b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 Joh 5,20). </a:t>
            </a:r>
            <a:endParaRPr lang="en" sz="2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6754379-18E8-0A99-074B-7034416DB903}"/>
              </a:ext>
            </a:extLst>
          </p:cNvPr>
          <p:cNvSpPr txBox="1"/>
          <p:nvPr/>
        </p:nvSpPr>
        <p:spPr>
          <a:xfrm>
            <a:off x="8326215" y="2562699"/>
            <a:ext cx="3621325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Vor allem aber, </a:t>
            </a:r>
            <a:b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um dort </a:t>
            </a:r>
            <a:b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zu überwinden, </a:t>
            </a:r>
            <a:b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 wir </a:t>
            </a:r>
            <a:b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versagt haben </a:t>
            </a:r>
            <a:b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und um </a:t>
            </a:r>
            <a:b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das Todesurteil </a:t>
            </a:r>
            <a:b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von uns zu nehmen. </a:t>
            </a:r>
          </a:p>
          <a:p>
            <a:pPr algn="r">
              <a:spcBef>
                <a:spcPts val="600"/>
              </a:spcBef>
            </a:pPr>
            <a:endPara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CC44DCC-9B84-A8B5-F332-29CDC82DF639}"/>
              </a:ext>
            </a:extLst>
          </p:cNvPr>
          <p:cNvSpPr txBox="1"/>
          <p:nvPr/>
        </p:nvSpPr>
        <p:spPr>
          <a:xfrm>
            <a:off x="4895203" y="5451075"/>
            <a:ext cx="6172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 hat </a:t>
            </a:r>
            <a:b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den Preis bezahlt, </a:t>
            </a:r>
            <a:b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damit wir leben können!</a:t>
            </a:r>
            <a:endParaRPr lang="e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85A499-CA80-46EE-F9C6-73F9224A63CC}"/>
              </a:ext>
            </a:extLst>
          </p:cNvPr>
          <p:cNvSpPr txBox="1"/>
          <p:nvPr/>
        </p:nvSpPr>
        <p:spPr>
          <a:xfrm>
            <a:off x="8574499" y="133634"/>
            <a:ext cx="3373041" cy="221599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000" b="1" dirty="0">
                <a:solidFill>
                  <a:srgbClr val="69400B"/>
                </a:solidFill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rgbClr val="69400B"/>
                </a:solidFill>
                <a:latin typeface="Candara" panose="020E0502030303020204" pitchFamily="34" charset="0"/>
              </a:rPr>
              <a:t>Niemand hat GOTT </a:t>
            </a:r>
            <a:br>
              <a:rPr lang="de-DE" sz="2000" b="1" dirty="0">
                <a:solidFill>
                  <a:srgbClr val="69400B"/>
                </a:solidFill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rgbClr val="69400B"/>
                </a:solidFill>
                <a:latin typeface="Candara" panose="020E0502030303020204" pitchFamily="34" charset="0"/>
              </a:rPr>
              <a:t>je gesehen; </a:t>
            </a:r>
            <a:br>
              <a:rPr lang="de-DE" sz="2000" b="1" dirty="0">
                <a:solidFill>
                  <a:srgbClr val="69400B"/>
                </a:solidFill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rgbClr val="69400B"/>
                </a:solidFill>
                <a:latin typeface="Candara" panose="020E0502030303020204" pitchFamily="34" charset="0"/>
              </a:rPr>
              <a:t>der Eingeborene, </a:t>
            </a:r>
            <a:br>
              <a:rPr lang="de-DE" sz="2000" b="1" dirty="0">
                <a:solidFill>
                  <a:srgbClr val="69400B"/>
                </a:solidFill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rgbClr val="69400B"/>
                </a:solidFill>
                <a:latin typeface="Candara" panose="020E0502030303020204" pitchFamily="34" charset="0"/>
              </a:rPr>
              <a:t>der GOTT ist </a:t>
            </a:r>
            <a:br>
              <a:rPr lang="de-DE" sz="2000" b="1" dirty="0">
                <a:solidFill>
                  <a:srgbClr val="69400B"/>
                </a:solidFill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rgbClr val="69400B"/>
                </a:solidFill>
                <a:latin typeface="Candara" panose="020E0502030303020204" pitchFamily="34" charset="0"/>
              </a:rPr>
              <a:t>und an des Vaters Brust ist, Der hat es verkündigt.</a:t>
            </a:r>
            <a:r>
              <a:rPr lang="en" sz="2000" b="1" dirty="0">
                <a:solidFill>
                  <a:srgbClr val="69400B"/>
                </a:solidFill>
                <a:latin typeface="Candara" panose="020E0502030303020204" pitchFamily="34" charset="0"/>
              </a:rPr>
              <a:t>” </a:t>
            </a:r>
            <a:br>
              <a:rPr lang="en" sz="2000" b="1" dirty="0">
                <a:solidFill>
                  <a:srgbClr val="69400B"/>
                </a:solidFill>
                <a:latin typeface="Candara" panose="020E0502030303020204" pitchFamily="34" charset="0"/>
              </a:rPr>
            </a:br>
            <a:r>
              <a:rPr lang="en" b="1" dirty="0">
                <a:solidFill>
                  <a:srgbClr val="69400B"/>
                </a:solidFill>
                <a:latin typeface="Candara" panose="020E0502030303020204" pitchFamily="34" charset="0"/>
              </a:rPr>
              <a:t>(Joh 1:18)</a:t>
            </a:r>
            <a:endParaRPr lang="en" sz="1600" b="1" dirty="0">
              <a:solidFill>
                <a:srgbClr val="69400B"/>
              </a:solidFill>
              <a:latin typeface="Candara" panose="020E0502030303020204" pitchFamily="34" charset="0"/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5D2748B8-1F55-FC31-64A0-8624EFAF2CB5}"/>
              </a:ext>
            </a:extLst>
          </p:cNvPr>
          <p:cNvSpPr/>
          <p:nvPr/>
        </p:nvSpPr>
        <p:spPr>
          <a:xfrm>
            <a:off x="74747" y="50420"/>
            <a:ext cx="2663217" cy="1463568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685400"/>
                </a:solidFill>
              </a:rPr>
              <a:t>	 </a:t>
            </a:r>
            <a:r>
              <a:rPr lang="de-DE" sz="2000" b="1" i="1" dirty="0">
                <a:solidFill>
                  <a:srgbClr val="685400"/>
                </a:solidFill>
              </a:rPr>
              <a:t>Do,  9. April ‘26  - </a:t>
            </a:r>
            <a:br>
              <a:rPr lang="de-DE" sz="2000" b="1" i="1" dirty="0">
                <a:solidFill>
                  <a:srgbClr val="685400"/>
                </a:solidFill>
              </a:rPr>
            </a:br>
            <a:r>
              <a:rPr lang="de-DE" sz="2000" b="1" i="1" dirty="0">
                <a:solidFill>
                  <a:schemeClr val="bg2"/>
                </a:solidFill>
              </a:rPr>
              <a:t>IMMANUEL, </a:t>
            </a:r>
            <a:br>
              <a:rPr lang="de-DE" sz="2000" b="1" i="1" dirty="0">
                <a:solidFill>
                  <a:srgbClr val="685400"/>
                </a:solidFill>
              </a:rPr>
            </a:br>
            <a:r>
              <a:rPr lang="de-DE" sz="2000" b="1" i="1" dirty="0">
                <a:solidFill>
                  <a:srgbClr val="685400"/>
                </a:solidFill>
              </a:rPr>
              <a:t>GOTT mit uns</a:t>
            </a:r>
            <a:endParaRPr lang="de-DE" b="1" i="1" dirty="0">
              <a:solidFill>
                <a:srgbClr val="685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81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13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365" fill="hold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3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68" decel="50000" autoRev="1" fill="hold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8" fill="hold">
                                          <p:stCondLst>
                                            <p:cond delay="259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5" grpId="0"/>
      <p:bldP spid="16" grpId="0"/>
      <p:bldP spid="4" grpId="0" animBg="1"/>
      <p:bldP spid="2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FA1DEC-092F-8807-B02E-859516025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79A6DA1-26E3-43F3-AA8F-51ABAA2CFBFE}"/>
              </a:ext>
            </a:extLst>
          </p:cNvPr>
          <p:cNvSpPr txBox="1"/>
          <p:nvPr/>
        </p:nvSpPr>
        <p:spPr>
          <a:xfrm>
            <a:off x="1707614" y="0"/>
            <a:ext cx="104843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3462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50800" dir="8700000" algn="bl" rotWithShape="0">
                    <a:schemeClr val="accent3">
                      <a:lumMod val="50000"/>
                    </a:schemeClr>
                  </a:outerShdw>
                </a:effectLst>
                <a:latin typeface="Candara" panose="020E0502030303020204" pitchFamily="34" charset="0"/>
              </a:rPr>
              <a:t>GOTT OFFENBART IN JESUS (IMMANUEL)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5B9A8E-3E84-A086-EC60-C831D6A84D83}"/>
              </a:ext>
            </a:extLst>
          </p:cNvPr>
          <p:cNvSpPr txBox="1"/>
          <p:nvPr/>
        </p:nvSpPr>
        <p:spPr>
          <a:xfrm>
            <a:off x="4092177" y="724976"/>
            <a:ext cx="7258002" cy="70788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000" b="1" dirty="0">
                <a:solidFill>
                  <a:srgbClr val="69400B"/>
                </a:solidFill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rgbClr val="69400B"/>
                </a:solidFill>
                <a:latin typeface="Candara" panose="020E0502030303020204" pitchFamily="34" charset="0"/>
              </a:rPr>
              <a:t>Niemand hat GOTT je gesehen; der Eingeborene, der GOTT ist </a:t>
            </a:r>
            <a:br>
              <a:rPr lang="de-DE" sz="2000" b="1" dirty="0">
                <a:solidFill>
                  <a:srgbClr val="69400B"/>
                </a:solidFill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rgbClr val="69400B"/>
                </a:solidFill>
                <a:latin typeface="Candara" panose="020E0502030303020204" pitchFamily="34" charset="0"/>
              </a:rPr>
              <a:t>und an des Vaters Brust ist, Der hat es verkündigt.</a:t>
            </a:r>
            <a:r>
              <a:rPr lang="en" sz="2000" b="1" dirty="0">
                <a:solidFill>
                  <a:srgbClr val="69400B"/>
                </a:solidFill>
                <a:latin typeface="Candara" panose="020E0502030303020204" pitchFamily="34" charset="0"/>
              </a:rPr>
              <a:t>” </a:t>
            </a:r>
            <a:r>
              <a:rPr lang="en" b="1" dirty="0">
                <a:solidFill>
                  <a:srgbClr val="69400B"/>
                </a:solidFill>
                <a:latin typeface="Candara" panose="020E0502030303020204" pitchFamily="34" charset="0"/>
              </a:rPr>
              <a:t>(Joh 1:18)</a:t>
            </a:r>
            <a:endParaRPr lang="en" sz="1600" b="1" dirty="0">
              <a:solidFill>
                <a:srgbClr val="69400B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05ED051-DD18-525D-E94B-E554C6C472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alphaModFix amt="5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5" b="98916" l="0" r="98087">
                        <a14:foregroundMark x1="4918" y1="7317" x2="80055" y2="14634"/>
                        <a14:foregroundMark x1="80055" y1="14634" x2="91530" y2="22764"/>
                        <a14:foregroundMark x1="91530" y1="22764" x2="77049" y2="90244"/>
                        <a14:foregroundMark x1="77049" y1="90244" x2="34426" y2="89702"/>
                        <a14:foregroundMark x1="34426" y1="89702" x2="18306" y2="70732"/>
                        <a14:foregroundMark x1="18306" y1="70732" x2="28415" y2="2439"/>
                        <a14:foregroundMark x1="10929" y1="4607" x2="546" y2="24932"/>
                        <a14:foregroundMark x1="546" y1="24932" x2="273" y2="27913"/>
                        <a14:foregroundMark x1="8470" y1="57453" x2="8197" y2="85366"/>
                        <a14:foregroundMark x1="8197" y1="85366" x2="9016" y2="86721"/>
                        <a14:foregroundMark x1="15574" y1="94309" x2="50000" y2="96748"/>
                        <a14:foregroundMark x1="88525" y1="98916" x2="93443" y2="50407"/>
                        <a14:foregroundMark x1="96995" y1="96206" x2="98087" y2="55014"/>
                        <a14:foregroundMark x1="95628" y1="20867" x2="92350" y2="4336"/>
                        <a14:foregroundMark x1="92350" y1="4336" x2="71585" y2="4065"/>
                        <a14:backgroundMark x1="45902" y1="37669" x2="38251" y2="45257"/>
                        <a14:backgroundMark x1="34973" y1="37398" x2="34973" y2="37398"/>
                        <a14:backgroundMark x1="38251" y1="65041" x2="38251" y2="65041"/>
                        <a14:backgroundMark x1="39344" y1="65041" x2="37432" y2="56098"/>
                        <a14:backgroundMark x1="34973" y1="57724" x2="45628" y2="56640"/>
                        <a14:backgroundMark x1="38251" y1="63686" x2="38251" y2="63686"/>
                        <a14:backgroundMark x1="37432" y1="62060" x2="35246" y2="62060"/>
                        <a14:backgroundMark x1="36885" y1="60976" x2="36339" y2="63415"/>
                        <a14:backgroundMark x1="50820" y1="65312" x2="62842" y2="57453"/>
                        <a14:backgroundMark x1="62842" y1="57453" x2="62842" y2="53659"/>
                        <a14:backgroundMark x1="63934" y1="62060" x2="60383" y2="65312"/>
                      </a14:backgroundRemoval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24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1" y="3025699"/>
            <a:ext cx="3493548" cy="35146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 cap="sq">
            <a:solidFill>
              <a:srgbClr val="77341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BF5F6FF-686D-BA4B-04C7-B6FF1C912A2E}"/>
              </a:ext>
            </a:extLst>
          </p:cNvPr>
          <p:cNvSpPr txBox="1"/>
          <p:nvPr/>
        </p:nvSpPr>
        <p:spPr>
          <a:xfrm>
            <a:off x="925830" y="1472366"/>
            <a:ext cx="11151868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 wurde unter einem prophetischen Namen angekündigt, </a:t>
            </a:r>
            <a:b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der auf den Auftrag seines Lebens hinwies: </a:t>
            </a:r>
            <a:b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IMMANUEL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de-DE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GOTT mit uns 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Jes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7,14;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Mt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1,23). </a:t>
            </a:r>
          </a:p>
          <a:p>
            <a:pPr algn="ctr"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Die 4 Evangelisten beschreiben Ihn uns unter verschiedenen Gesichtspunkten:</a:t>
            </a:r>
            <a:endParaRPr lang="e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3278FD55-3738-DCAE-7784-3DCDC2D86A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9495360"/>
              </p:ext>
            </p:extLst>
          </p:nvPr>
        </p:nvGraphicFramePr>
        <p:xfrm>
          <a:off x="2434590" y="2804169"/>
          <a:ext cx="10172700" cy="3985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BC5AD0DD-2C0A-8405-C6EA-6A0F14965E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44" y="4039297"/>
            <a:ext cx="1557993" cy="1496695"/>
          </a:xfrm>
          <a:prstGeom prst="rect">
            <a:avLst/>
          </a:prstGeom>
          <a:effectLst>
            <a:glow rad="228600">
              <a:schemeClr val="accent6">
                <a:satMod val="175000"/>
                <a:alpha val="28000"/>
              </a:schemeClr>
            </a:glow>
            <a:softEdge rad="63500"/>
          </a:effectLst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61F5332F-2BC5-3544-133E-F56249951D87}"/>
              </a:ext>
            </a:extLst>
          </p:cNvPr>
          <p:cNvSpPr/>
          <p:nvPr/>
        </p:nvSpPr>
        <p:spPr>
          <a:xfrm>
            <a:off x="107220" y="833802"/>
            <a:ext cx="2663217" cy="1463568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685400"/>
                </a:solidFill>
              </a:rPr>
              <a:t>	 </a:t>
            </a:r>
            <a:r>
              <a:rPr lang="de-DE" sz="2000" b="1" i="1" dirty="0">
                <a:solidFill>
                  <a:srgbClr val="685400"/>
                </a:solidFill>
              </a:rPr>
              <a:t>Do,  9. April ‘26  - </a:t>
            </a:r>
            <a:br>
              <a:rPr lang="de-DE" sz="2000" b="1" i="1" dirty="0">
                <a:solidFill>
                  <a:srgbClr val="685400"/>
                </a:solidFill>
              </a:rPr>
            </a:br>
            <a:r>
              <a:rPr lang="de-DE" sz="2000" b="1" i="1" dirty="0">
                <a:solidFill>
                  <a:schemeClr val="bg2"/>
                </a:solidFill>
              </a:rPr>
              <a:t>IMMANUEL, </a:t>
            </a:r>
            <a:br>
              <a:rPr lang="de-DE" sz="2000" b="1" i="1" dirty="0">
                <a:solidFill>
                  <a:srgbClr val="685400"/>
                </a:solidFill>
              </a:rPr>
            </a:br>
            <a:r>
              <a:rPr lang="de-DE" sz="2000" b="1" i="1" dirty="0">
                <a:solidFill>
                  <a:srgbClr val="685400"/>
                </a:solidFill>
              </a:rPr>
              <a:t>GOTT mit uns</a:t>
            </a:r>
            <a:endParaRPr lang="de-DE" b="1" i="1" dirty="0">
              <a:solidFill>
                <a:srgbClr val="685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56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DA0375-60F7-4181-B203-7E3A2FC54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79DA0375-60F7-4181-B203-7E3A2FC54B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A13CB1-73B7-4F79-B1D2-0E5E59685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36A13CB1-73B7-4F79-B1D2-0E5E59685E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3C9A0BF-8C27-491B-A6D9-5882CAEBA5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D3C9A0BF-8C27-491B-A6D9-5882CAEBA5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83A4BA-45FD-4B4E-B2E4-B3A24BF200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C183A4BA-45FD-4B4E-B2E4-B3A24BF200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02EBD51-FDE2-4B01-A9DC-A10BAF1BA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302EBD51-FDE2-4B01-A9DC-A10BAF1BA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FE6064-A474-473B-8918-D63B8B57A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dgm id="{CCFE6064-A474-473B-8918-D63B8B57A8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5315E6C-71DF-4B2C-A938-C23E08C1C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>
                                            <p:graphicEl>
                                              <a:dgm id="{65315E6C-71DF-4B2C-A938-C23E08C1C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FC7235-7FEE-4888-AB48-4ECC7A2D72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">
                                            <p:graphicEl>
                                              <a:dgm id="{DBFC7235-7FEE-4888-AB48-4ECC7A2D72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0E72FC-656A-481B-B919-5AB9D78B8D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>
                                            <p:graphicEl>
                                              <a:dgm id="{770E72FC-656A-481B-B919-5AB9D78B8D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FBFCC8C-4320-4382-AD12-E83B164E4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">
                                            <p:graphicEl>
                                              <a:dgm id="{5FBFCC8C-4320-4382-AD12-E83B164E4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7F692B-C597-4DCC-BE2C-80E671065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E17F692B-C597-4DCC-BE2C-80E6710654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935C5F6-CCE1-48B3-A70C-078DFE838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">
                                            <p:graphicEl>
                                              <a:dgm id="{2935C5F6-CCE1-48B3-A70C-078DFE838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6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565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77D093-9BBA-4948-1139-2921037DA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2AB43D25-0985-FBD8-2FED-8870DCA32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834" y="2676"/>
            <a:ext cx="8482988" cy="685858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31DAFD-8838-EE5C-1037-E7C75D92F8B4}"/>
              </a:ext>
            </a:extLst>
          </p:cNvPr>
          <p:cNvSpPr txBox="1"/>
          <p:nvPr/>
        </p:nvSpPr>
        <p:spPr>
          <a:xfrm>
            <a:off x="5912636" y="57967"/>
            <a:ext cx="6193190" cy="830997"/>
          </a:xfrm>
          <a:prstGeom prst="rect">
            <a:avLst/>
          </a:prstGeom>
          <a:solidFill>
            <a:srgbClr val="E5D19C">
              <a:alpha val="54000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de-DE" sz="2400" b="1" dirty="0">
                <a:latin typeface="Constantia" panose="02030602050306030303" pitchFamily="18" charset="0"/>
              </a:rPr>
              <a:t>Tausende haben eine falsche Vorstellung von GOTT und Seinen </a:t>
            </a:r>
            <a:r>
              <a:rPr lang="de-DE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Eigenschaften</a:t>
            </a:r>
            <a:r>
              <a:rPr lang="de-DE" sz="2400" b="1" dirty="0">
                <a:latin typeface="Constantia" panose="02030602050306030303" pitchFamily="18" charset="0"/>
              </a:rPr>
              <a:t> …</a:t>
            </a: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760F773-4EDA-9693-B897-512E629907F6}"/>
              </a:ext>
            </a:extLst>
          </p:cNvPr>
          <p:cNvSpPr txBox="1"/>
          <p:nvPr/>
        </p:nvSpPr>
        <p:spPr>
          <a:xfrm>
            <a:off x="9887031" y="5468765"/>
            <a:ext cx="21153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>
                <a:solidFill>
                  <a:srgbClr val="E5D19C"/>
                </a:solidFill>
              </a:rPr>
              <a:t>E. G. White, </a:t>
            </a:r>
            <a:br>
              <a:rPr lang="en" sz="1600" b="1" dirty="0">
                <a:solidFill>
                  <a:srgbClr val="E5D19C"/>
                </a:solidFill>
              </a:rPr>
            </a:br>
            <a:r>
              <a:rPr lang="en" sz="1600" b="1" dirty="0">
                <a:solidFill>
                  <a:srgbClr val="E5D19C"/>
                </a:solidFill>
              </a:rPr>
              <a:t>God Cares for Us </a:t>
            </a:r>
            <a:br>
              <a:rPr lang="en" sz="1600" b="1" dirty="0">
                <a:solidFill>
                  <a:srgbClr val="E5D19C"/>
                </a:solidFill>
              </a:rPr>
            </a:br>
            <a:r>
              <a:rPr lang="en" sz="1600" b="1" dirty="0">
                <a:solidFill>
                  <a:srgbClr val="E5D19C"/>
                </a:solidFill>
              </a:rPr>
              <a:t>(GOTT sorgt für uns), </a:t>
            </a:r>
            <a:br>
              <a:rPr lang="en" sz="1600" b="1" dirty="0">
                <a:solidFill>
                  <a:srgbClr val="E5D19C"/>
                </a:solidFill>
              </a:rPr>
            </a:br>
            <a:r>
              <a:rPr lang="en" sz="1600" b="1" dirty="0">
                <a:solidFill>
                  <a:srgbClr val="E5D19C"/>
                </a:solidFill>
              </a:rPr>
              <a:t>8. August</a:t>
            </a:r>
          </a:p>
        </p:txBody>
      </p:sp>
      <p:sp>
        <p:nvSpPr>
          <p:cNvPr id="5" name="CuadroTexto 2">
            <a:extLst>
              <a:ext uri="{FF2B5EF4-FFF2-40B4-BE49-F238E27FC236}">
                <a16:creationId xmlns:a16="http://schemas.microsoft.com/office/drawing/2014/main" id="{834754D4-A3F2-DB3F-A42A-7119C7180F91}"/>
              </a:ext>
            </a:extLst>
          </p:cNvPr>
          <p:cNvSpPr txBox="1"/>
          <p:nvPr/>
        </p:nvSpPr>
        <p:spPr>
          <a:xfrm>
            <a:off x="77121" y="4432309"/>
            <a:ext cx="8383688" cy="2831544"/>
          </a:xfrm>
          <a:prstGeom prst="rect">
            <a:avLst/>
          </a:prstGeom>
          <a:solidFill>
            <a:srgbClr val="E5D19C">
              <a:alpha val="54000"/>
            </a:srgbClr>
          </a:solidFill>
          <a:effectLst>
            <a:softEdge rad="304800"/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endParaRPr lang="de-DE" sz="2400" b="1" dirty="0">
              <a:latin typeface="Constantia" panose="02030602050306030303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de-DE" sz="2400" b="1" dirty="0">
                <a:latin typeface="Constantia" panose="02030602050306030303" pitchFamily="18" charset="0"/>
              </a:rPr>
              <a:t>So offenbart Er sich in Seinem SOHN, unserem ERLÖSER.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Er ist ein GOTT der </a:t>
            </a:r>
            <a:r>
              <a:rPr lang="de-DE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Geduld </a:t>
            </a:r>
            <a:r>
              <a:rPr lang="de-DE" sz="2400" b="1" dirty="0">
                <a:latin typeface="Constantia" panose="02030602050306030303" pitchFamily="18" charset="0"/>
              </a:rPr>
              <a:t>und </a:t>
            </a:r>
            <a:r>
              <a:rPr lang="de-DE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Langmut.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Wenn dies das Wesen ist, das wir anbeten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und dessen Charakter wir nachzuahmen suchen,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dann beten wir den </a:t>
            </a:r>
            <a:r>
              <a:rPr lang="de-DE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wahren GOTT </a:t>
            </a:r>
            <a:r>
              <a:rPr lang="de-DE" sz="2400" b="1" dirty="0">
                <a:latin typeface="Constantia" panose="02030602050306030303" pitchFamily="18" charset="0"/>
              </a:rPr>
              <a:t>an</a:t>
            </a:r>
            <a:r>
              <a:rPr lang="en" sz="2400" b="1" dirty="0">
                <a:latin typeface="Constantia" panose="02030602050306030303" pitchFamily="18" charset="0"/>
              </a:rPr>
              <a:t>.”</a:t>
            </a:r>
          </a:p>
          <a:p>
            <a:pPr algn="ctr">
              <a:spcBef>
                <a:spcPts val="600"/>
              </a:spcBef>
            </a:pP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id="{BDB2EFB8-EB03-F21D-B1C6-BE8A0CCEC33A}"/>
              </a:ext>
            </a:extLst>
          </p:cNvPr>
          <p:cNvSpPr txBox="1"/>
          <p:nvPr/>
        </p:nvSpPr>
        <p:spPr>
          <a:xfrm>
            <a:off x="31911" y="922015"/>
            <a:ext cx="4176333" cy="3077766"/>
          </a:xfrm>
          <a:prstGeom prst="rect">
            <a:avLst/>
          </a:prstGeom>
          <a:solidFill>
            <a:srgbClr val="E5D19C">
              <a:alpha val="54000"/>
            </a:srgbClr>
          </a:solidFill>
          <a:effectLst>
            <a:softEdge rad="190500"/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de-DE" b="1" dirty="0">
              <a:latin typeface="Constantia" panose="02030602050306030303" pitchFamily="18" charset="0"/>
            </a:endParaRPr>
          </a:p>
          <a:p>
            <a:pPr>
              <a:spcBef>
                <a:spcPts val="600"/>
              </a:spcBef>
            </a:pPr>
            <a:r>
              <a:rPr lang="de-DE" sz="2400" b="1" dirty="0">
                <a:latin typeface="Constantia" panose="02030602050306030303" pitchFamily="18" charset="0"/>
              </a:rPr>
              <a:t>	GOTT ist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ein GOTT der </a:t>
            </a:r>
            <a:r>
              <a:rPr lang="de-DE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Wahrheit.</a:t>
            </a:r>
            <a:r>
              <a:rPr lang="de-DE" sz="2400" b="1" dirty="0">
                <a:latin typeface="Constantia" panose="02030602050306030303" pitchFamily="18" charset="0"/>
              </a:rPr>
              <a:t>          	</a:t>
            </a:r>
            <a:r>
              <a:rPr lang="de-DE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Gerechtigkeit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	und </a:t>
            </a:r>
            <a:r>
              <a:rPr lang="de-DE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Barmherzigkeit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sind die Eigenschaften 	Seines Thrones. </a:t>
            </a:r>
          </a:p>
          <a:p>
            <a:pPr>
              <a:spcBef>
                <a:spcPts val="600"/>
              </a:spcBef>
            </a:pPr>
            <a:endParaRPr lang="en" sz="1600" b="1" dirty="0">
              <a:latin typeface="Constantia" panose="02030602050306030303" pitchFamily="18" charset="0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6B503BF9-8E2F-1947-37D7-B7C8297FC9C3}"/>
              </a:ext>
            </a:extLst>
          </p:cNvPr>
          <p:cNvSpPr txBox="1"/>
          <p:nvPr/>
        </p:nvSpPr>
        <p:spPr>
          <a:xfrm>
            <a:off x="9690869" y="1124650"/>
            <a:ext cx="2414957" cy="2800767"/>
          </a:xfrm>
          <a:prstGeom prst="rect">
            <a:avLst/>
          </a:prstGeom>
          <a:solidFill>
            <a:srgbClr val="E5D19C">
              <a:alpha val="54000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de-DE" sz="1200" b="1" dirty="0">
              <a:latin typeface="Constantia" panose="02030602050306030303" pitchFamily="18" charset="0"/>
            </a:endParaRPr>
          </a:p>
          <a:p>
            <a:pPr algn="r">
              <a:spcBef>
                <a:spcPts val="600"/>
              </a:spcBef>
            </a:pPr>
            <a:r>
              <a:rPr lang="de-DE" sz="2400" b="1" dirty="0">
                <a:latin typeface="Constantia" panose="02030602050306030303" pitchFamily="18" charset="0"/>
              </a:rPr>
              <a:t>Er ist ein GOTT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der </a:t>
            </a:r>
            <a:r>
              <a:rPr lang="de-DE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Liebe, </a:t>
            </a:r>
            <a:br>
              <a:rPr lang="de-DE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des </a:t>
            </a:r>
            <a:r>
              <a:rPr lang="de-DE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Erbarmens </a:t>
            </a:r>
            <a:br>
              <a:rPr lang="de-DE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und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des </a:t>
            </a:r>
            <a:r>
              <a:rPr lang="de-DE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zärtlichen </a:t>
            </a:r>
            <a:br>
              <a:rPr lang="de-DE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Mitgefühls.</a:t>
            </a:r>
          </a:p>
          <a:p>
            <a:pPr algn="ctr">
              <a:spcBef>
                <a:spcPts val="600"/>
              </a:spcBef>
            </a:pPr>
            <a:r>
              <a:rPr lang="de-DE" sz="1000" b="1" dirty="0">
                <a:latin typeface="Constantia" panose="02030602050306030303" pitchFamily="18" charset="0"/>
              </a:rPr>
              <a:t> </a:t>
            </a:r>
            <a:endParaRPr lang="en" sz="4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9C269C-B44F-46E5-9515-78292BFC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5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47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Mujer sentada en un sillón&#10;&#10;El contenido generado por IA puede ser incorrecto.">
            <a:extLst>
              <a:ext uri="{FF2B5EF4-FFF2-40B4-BE49-F238E27FC236}">
                <a16:creationId xmlns:a16="http://schemas.microsoft.com/office/drawing/2014/main" id="{5DBF62DE-488D-92A3-7DB6-31EF1507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" b="885"/>
          <a:stretch>
            <a:fillRect/>
          </a:stretch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C226DE2-0552-BFF1-AB55-D0FDF523AD83}"/>
              </a:ext>
            </a:extLst>
          </p:cNvPr>
          <p:cNvSpPr txBox="1"/>
          <p:nvPr/>
        </p:nvSpPr>
        <p:spPr>
          <a:xfrm>
            <a:off x="7320465" y="526473"/>
            <a:ext cx="4812210" cy="55762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>
              <a:lnSpc>
                <a:spcPct val="120000"/>
              </a:lnSpc>
              <a:defRPr/>
            </a:pPr>
            <a:r>
              <a:rPr kumimoji="0" lang="en-US" sz="4000" b="1" i="0" u="none" strike="noStrike" cap="none" spc="0" normalizeH="0" baseline="0" noProof="0" dirty="0">
                <a:ln/>
                <a:effectLst/>
                <a:uLnTx/>
                <a:uFillTx/>
              </a:rPr>
              <a:t>“</a:t>
            </a:r>
            <a:r>
              <a:rPr lang="en-US" sz="4000" b="1" dirty="0">
                <a:ln/>
              </a:rPr>
              <a:t>Das ist </a:t>
            </a:r>
            <a:r>
              <a:rPr lang="en-US" sz="4000" b="1" dirty="0" err="1">
                <a:ln/>
              </a:rPr>
              <a:t>aber</a:t>
            </a:r>
            <a:r>
              <a:rPr lang="en-US" sz="4000" b="1" dirty="0">
                <a:ln/>
              </a:rPr>
              <a:t> </a:t>
            </a:r>
            <a:br>
              <a:rPr lang="en-US" sz="4000" b="1" dirty="0">
                <a:ln/>
              </a:rPr>
            </a:br>
            <a:r>
              <a:rPr lang="en-US" sz="4000" b="1" dirty="0">
                <a:ln/>
              </a:rPr>
              <a:t>das </a:t>
            </a:r>
            <a:r>
              <a:rPr lang="en-US" sz="4000" b="1" dirty="0" err="1">
                <a:ln/>
                <a:highlight>
                  <a:srgbClr val="FDD327"/>
                </a:highlight>
              </a:rPr>
              <a:t>ewige</a:t>
            </a:r>
            <a:r>
              <a:rPr lang="en-US" sz="4000" b="1" dirty="0">
                <a:ln/>
                <a:highlight>
                  <a:srgbClr val="FDD327"/>
                </a:highlight>
              </a:rPr>
              <a:t> LEBEN, </a:t>
            </a:r>
            <a:r>
              <a:rPr lang="en-US" sz="4000" b="1" dirty="0" err="1">
                <a:ln/>
              </a:rPr>
              <a:t>dass</a:t>
            </a:r>
            <a:r>
              <a:rPr lang="en-US" sz="4000" b="1" dirty="0">
                <a:ln/>
              </a:rPr>
              <a:t> </a:t>
            </a:r>
            <a:r>
              <a:rPr lang="en-US" sz="4000" b="1" dirty="0" err="1">
                <a:ln/>
              </a:rPr>
              <a:t>sie</a:t>
            </a:r>
            <a:r>
              <a:rPr lang="en-US" sz="4000" b="1" dirty="0">
                <a:ln/>
              </a:rPr>
              <a:t> </a:t>
            </a:r>
            <a:r>
              <a:rPr lang="en-US" sz="4000" b="1" dirty="0">
                <a:ln/>
                <a:highlight>
                  <a:srgbClr val="FDD327"/>
                </a:highlight>
              </a:rPr>
              <a:t>Dich, </a:t>
            </a:r>
            <a:br>
              <a:rPr lang="en-US" sz="4000" b="1" dirty="0">
                <a:ln/>
              </a:rPr>
            </a:br>
            <a:r>
              <a:rPr lang="en-US" sz="4000" b="1" dirty="0">
                <a:ln/>
              </a:rPr>
              <a:t>der Du </a:t>
            </a:r>
            <a:r>
              <a:rPr lang="en-US" sz="4000" b="1" dirty="0" err="1">
                <a:ln/>
              </a:rPr>
              <a:t>allein</a:t>
            </a:r>
            <a:r>
              <a:rPr lang="en-US" sz="4000" b="1" dirty="0">
                <a:ln/>
              </a:rPr>
              <a:t> </a:t>
            </a:r>
            <a:br>
              <a:rPr lang="en-US" sz="4000" b="1" dirty="0">
                <a:ln/>
              </a:rPr>
            </a:br>
            <a:r>
              <a:rPr lang="en-US" sz="4000" b="1" dirty="0" err="1">
                <a:ln/>
                <a:highlight>
                  <a:srgbClr val="FDD327"/>
                </a:highlight>
              </a:rPr>
              <a:t>wahrer</a:t>
            </a:r>
            <a:r>
              <a:rPr lang="en-US" sz="4000" b="1" dirty="0">
                <a:ln/>
                <a:highlight>
                  <a:srgbClr val="FDD327"/>
                </a:highlight>
              </a:rPr>
              <a:t> GOTT </a:t>
            </a:r>
            <a:r>
              <a:rPr lang="en-US" sz="4000" b="1" dirty="0" err="1">
                <a:ln/>
              </a:rPr>
              <a:t>bist</a:t>
            </a:r>
            <a:r>
              <a:rPr lang="en-US" sz="4000" b="1" dirty="0">
                <a:ln/>
              </a:rPr>
              <a:t> und den Du </a:t>
            </a:r>
            <a:r>
              <a:rPr lang="en-US" sz="4000" b="1" dirty="0" err="1">
                <a:ln/>
              </a:rPr>
              <a:t>gesandt</a:t>
            </a:r>
            <a:r>
              <a:rPr lang="en-US" sz="4000" b="1" dirty="0">
                <a:ln/>
              </a:rPr>
              <a:t> hast, </a:t>
            </a:r>
            <a:r>
              <a:rPr lang="en-US" sz="4000" b="1" dirty="0">
                <a:ln/>
                <a:highlight>
                  <a:srgbClr val="FDD327"/>
                </a:highlight>
              </a:rPr>
              <a:t>JESUS CHRISTUS</a:t>
            </a:r>
            <a:r>
              <a:rPr lang="en-US" sz="4000" b="1" dirty="0">
                <a:ln/>
              </a:rPr>
              <a:t>, </a:t>
            </a:r>
            <a:r>
              <a:rPr lang="en-US" sz="4000" b="1" dirty="0" err="1">
                <a:ln/>
                <a:highlight>
                  <a:srgbClr val="E5D19C"/>
                </a:highlight>
              </a:rPr>
              <a:t>erkennen</a:t>
            </a:r>
            <a:r>
              <a:rPr kumimoji="0" lang="en-US" sz="4000" b="1" i="0" u="none" strike="noStrike" cap="none" spc="0" normalizeH="0" baseline="0" noProof="0" dirty="0">
                <a:ln/>
                <a:effectLst/>
                <a:highlight>
                  <a:srgbClr val="E5D19C"/>
                </a:highlight>
                <a:uLnTx/>
                <a:uFillTx/>
              </a:rPr>
              <a:t>.”</a:t>
            </a:r>
          </a:p>
          <a:p>
            <a:pPr marR="0" lvl="0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cap="none" spc="0" normalizeH="0" baseline="0" noProof="0" dirty="0">
                <a:ln/>
                <a:effectLst/>
                <a:uLnTx/>
                <a:uFillTx/>
              </a:rPr>
              <a:t>(Joh. 17:3)</a:t>
            </a:r>
          </a:p>
        </p:txBody>
      </p:sp>
      <p:pic>
        <p:nvPicPr>
          <p:cNvPr id="3" name="Grafik 2" descr="Ein Bild, das Schrift, Handschrift, Grafiken, Schwarz enthält.&#10;&#10;KI-generierte Inhalte können fehlerhaft sein.">
            <a:extLst>
              <a:ext uri="{FF2B5EF4-FFF2-40B4-BE49-F238E27FC236}">
                <a16:creationId xmlns:a16="http://schemas.microsoft.com/office/drawing/2014/main" id="{3DA9A4E2-22AC-055C-0E4C-7B490B85A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18707">
            <a:off x="4607361" y="4705680"/>
            <a:ext cx="2917973" cy="189782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77A9395-D210-C53C-3023-7CFADB492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4558" y="2631634"/>
            <a:ext cx="2111409" cy="19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3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F4B3A-387A-5FDE-EA6D-42E965308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8E5B6F85-A43F-9882-6935-F46B5E2DFB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56211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A2A9897-7CB2-2AAB-0AE9-F119943E8F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531393"/>
            <a:ext cx="12192000" cy="33239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5F0AC84-8F34-4704-1EDF-04DDF5F44B5C}"/>
              </a:ext>
            </a:extLst>
          </p:cNvPr>
          <p:cNvSpPr txBox="1"/>
          <p:nvPr/>
        </p:nvSpPr>
        <p:spPr>
          <a:xfrm>
            <a:off x="189138" y="393397"/>
            <a:ext cx="11915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200" b="1" dirty="0"/>
              <a:t>Unser Gottesverständnis wurde durch die Sünde verdorben. Wir haben versucht, </a:t>
            </a:r>
            <a:br>
              <a:rPr lang="de-DE" sz="2200" b="1" dirty="0"/>
            </a:br>
            <a:r>
              <a:rPr lang="de-DE" sz="2200" b="1" dirty="0"/>
              <a:t>Ihn wie Götzen darzustellen, die wie Tiere oder Menschen aussehen.</a:t>
            </a:r>
            <a:br>
              <a:rPr lang="de-DE" sz="2200" b="1" dirty="0"/>
            </a:br>
            <a:r>
              <a:rPr lang="de-DE" sz="2200" b="1" dirty="0"/>
              <a:t> Er wurde als launisch oder tyrannisch dargestellt. </a:t>
            </a:r>
            <a:br>
              <a:rPr lang="de-DE" sz="2200" b="1" dirty="0"/>
            </a:br>
            <a:r>
              <a:rPr lang="de-DE" sz="2200" b="1" dirty="0"/>
              <a:t>Letztlich hat die Menschheit ein Bild GOTTES in ihrem eigenen Abbild geschaffen.</a:t>
            </a:r>
            <a:endParaRPr lang="en" sz="2200" b="1" dirty="0"/>
          </a:p>
        </p:txBody>
      </p:sp>
      <p:pic>
        <p:nvPicPr>
          <p:cNvPr id="5" name="Imagen 4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CFC24132-9E26-8ED5-33A6-577767755B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3" y="3695642"/>
            <a:ext cx="2800800" cy="2988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A2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DDEDFB8A-6CC9-0859-E057-3F5B12DB77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05229" y="3702694"/>
            <a:ext cx="2801021" cy="2981384"/>
          </a:xfrm>
          <a:prstGeom prst="roundRect">
            <a:avLst>
              <a:gd name="adj" fmla="val 0"/>
            </a:avLst>
          </a:prstGeom>
          <a:ln w="76200">
            <a:solidFill>
              <a:schemeClr val="accent3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0AFF119-B3E8-1BD3-4432-DE57F8943D4E}"/>
              </a:ext>
            </a:extLst>
          </p:cNvPr>
          <p:cNvSpPr txBox="1"/>
          <p:nvPr/>
        </p:nvSpPr>
        <p:spPr>
          <a:xfrm>
            <a:off x="189135" y="1814558"/>
            <a:ext cx="121919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de-DE" sz="2200" b="1" dirty="0">
                <a:solidFill>
                  <a:prstClr val="black"/>
                </a:solidFill>
              </a:rPr>
              <a:t>Aber wie ist GOTT wirklich? </a:t>
            </a:r>
            <a:br>
              <a:rPr lang="de-DE" sz="2200" b="1" dirty="0">
                <a:solidFill>
                  <a:prstClr val="black"/>
                </a:solidFill>
              </a:rPr>
            </a:br>
            <a:r>
              <a:rPr lang="de-DE" sz="2200" b="1" dirty="0">
                <a:solidFill>
                  <a:prstClr val="black"/>
                </a:solidFill>
              </a:rPr>
              <a:t>Ist Er so groß, dass das Verständnis von Ihm außerhalb unserer Reichweite liegt? </a:t>
            </a:r>
            <a:br>
              <a:rPr lang="de-DE" sz="2200" b="1" dirty="0">
                <a:solidFill>
                  <a:prstClr val="black"/>
                </a:solidFill>
              </a:rPr>
            </a:br>
            <a:r>
              <a:rPr lang="de-DE" sz="2200" b="1" dirty="0">
                <a:solidFill>
                  <a:prstClr val="black"/>
                </a:solidFill>
              </a:rPr>
              <a:t>Sicherlich, egal wie sehr wir uns bemühen, unser Geist kann GOTT nicht begreifen. </a:t>
            </a:r>
            <a:br>
              <a:rPr lang="de-DE" sz="2200" b="1" dirty="0">
                <a:solidFill>
                  <a:prstClr val="black"/>
                </a:solidFill>
              </a:rPr>
            </a:br>
            <a:r>
              <a:rPr lang="de-DE" sz="2200" b="1" dirty="0">
                <a:solidFill>
                  <a:prstClr val="black"/>
                </a:solidFill>
              </a:rPr>
              <a:t>Wir brauchen Hilfe.</a:t>
            </a:r>
            <a:endParaRPr kumimoji="0" lang="en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F99FC11C-5311-A9F3-17D2-6AD888F3174A}"/>
              </a:ext>
            </a:extLst>
          </p:cNvPr>
          <p:cNvSpPr txBox="1"/>
          <p:nvPr/>
        </p:nvSpPr>
        <p:spPr>
          <a:xfrm>
            <a:off x="3353246" y="3752954"/>
            <a:ext cx="5466233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600" b="1" dirty="0"/>
              <a:t>Aber es gibt eine Lösung! </a:t>
            </a:r>
          </a:p>
          <a:p>
            <a:pPr algn="ctr">
              <a:spcBef>
                <a:spcPts val="600"/>
              </a:spcBef>
            </a:pPr>
            <a:r>
              <a:rPr lang="de-DE" sz="2600" b="1" dirty="0"/>
              <a:t>Willst du wissen, </a:t>
            </a:r>
            <a:br>
              <a:rPr lang="de-DE" sz="2600" b="1" dirty="0"/>
            </a:br>
            <a:r>
              <a:rPr lang="de-DE" sz="2600" b="1" dirty="0"/>
              <a:t>wie GOTT wirklich ist? </a:t>
            </a:r>
          </a:p>
          <a:p>
            <a:pPr algn="ctr">
              <a:spcBef>
                <a:spcPts val="600"/>
              </a:spcBef>
            </a:pPr>
            <a:br>
              <a:rPr lang="de-DE" sz="1200" b="1" dirty="0"/>
            </a:br>
            <a:r>
              <a:rPr lang="de-DE" sz="2600" b="1" dirty="0"/>
              <a:t>In der BIBEL </a:t>
            </a:r>
            <a:br>
              <a:rPr lang="de-DE" sz="2600" b="1" dirty="0"/>
            </a:br>
            <a:r>
              <a:rPr lang="de-DE" sz="2600" b="1" dirty="0"/>
              <a:t>haben wir die wahre Offenbarung </a:t>
            </a:r>
            <a:br>
              <a:rPr lang="de-DE" sz="2600" b="1" dirty="0"/>
            </a:br>
            <a:r>
              <a:rPr lang="de-DE" sz="2600" b="1" dirty="0"/>
              <a:t>von GOTTES Natur.</a:t>
            </a:r>
            <a:endParaRPr lang="en" sz="2600" b="1" dirty="0"/>
          </a:p>
        </p:txBody>
      </p:sp>
    </p:spTree>
    <p:extLst>
      <p:ext uri="{BB962C8B-B14F-4D97-AF65-F5344CB8AC3E}">
        <p14:creationId xmlns:p14="http://schemas.microsoft.com/office/powerpoint/2010/main" val="276686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8000">
              <a:schemeClr val="bg2">
                <a:lumMod val="40000"/>
                <a:lumOff val="60000"/>
              </a:schemeClr>
            </a:gs>
            <a:gs pos="67832">
              <a:srgbClr val="AF77F9"/>
            </a:gs>
            <a:gs pos="44000">
              <a:schemeClr val="accent4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7">
            <a:extLst>
              <a:ext uri="{FF2B5EF4-FFF2-40B4-BE49-F238E27FC236}">
                <a16:creationId xmlns:a16="http://schemas.microsoft.com/office/drawing/2014/main" id="{249C9C4F-868E-B9FA-9EFB-5F6FCE124287}"/>
              </a:ext>
            </a:extLst>
          </p:cNvPr>
          <p:cNvSpPr/>
          <p:nvPr/>
        </p:nvSpPr>
        <p:spPr>
          <a:xfrm>
            <a:off x="1" y="-24520"/>
            <a:ext cx="12192000" cy="6882520"/>
          </a:xfrm>
          <a:prstGeom prst="rect">
            <a:avLst/>
          </a:prstGeom>
          <a:blipFill dpi="0" rotWithShape="1">
            <a:blip r:embed="rId3">
              <a:alphaModFix amt="5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0900"/>
                      </a14:imgEffect>
                      <a14:imgEffect>
                        <a14:saturation sat="400000"/>
                      </a14:imgEffect>
                      <a14:imgEffect>
                        <a14:brightnessContrast bright="19000" contrast="-3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EFAF7BE-A6F5-BFC7-7D93-81E496381470}"/>
              </a:ext>
            </a:extLst>
          </p:cNvPr>
          <p:cNvSpPr txBox="1"/>
          <p:nvPr/>
        </p:nvSpPr>
        <p:spPr>
          <a:xfrm>
            <a:off x="1095375" y="965796"/>
            <a:ext cx="500062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" sz="2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lumMod val="75000"/>
                      <a:alpha val="91000"/>
                    </a:schemeClr>
                  </a:glow>
                  <a:outerShdw blurRad="50800" dist="50800" dir="5400000" algn="ctr" rotWithShape="0">
                    <a:schemeClr val="bg1">
                      <a:lumMod val="65000"/>
                    </a:schemeClr>
                  </a:outerShdw>
                </a:effectLst>
              </a:rPr>
              <a:t>GOTTES Eigenschaften</a:t>
            </a:r>
          </a:p>
          <a:p>
            <a:pPr marL="446088">
              <a:spcBef>
                <a:spcPts val="600"/>
              </a:spcBef>
            </a:pPr>
            <a:r>
              <a:rPr lang="en" sz="2000" b="1" dirty="0"/>
              <a:t>Einige davon…</a:t>
            </a:r>
          </a:p>
          <a:p>
            <a:pPr>
              <a:spcBef>
                <a:spcPts val="1200"/>
              </a:spcBef>
            </a:pPr>
            <a:endParaRPr lang="en" sz="2000" b="1" dirty="0">
              <a:solidFill>
                <a:srgbClr val="B14DC1"/>
              </a:solidFill>
            </a:endParaRPr>
          </a:p>
          <a:p>
            <a:pPr>
              <a:spcBef>
                <a:spcPts val="1200"/>
              </a:spcBef>
            </a:pPr>
            <a:r>
              <a:rPr lang="en" sz="20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lumMod val="75000"/>
                      <a:alpha val="91000"/>
                    </a:schemeClr>
                  </a:glow>
                  <a:outerShdw blurRad="50800" dist="50800" dir="5400000" algn="ctr" rotWithShape="0">
                    <a:schemeClr val="bg1">
                      <a:lumMod val="65000"/>
                    </a:schemeClr>
                  </a:outerShdw>
                </a:effectLst>
              </a:rPr>
              <a:t>GOTTES Charakter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GOTT ist heilig</a:t>
            </a:r>
          </a:p>
          <a:p>
            <a:pPr lvl="1">
              <a:spcBef>
                <a:spcPts val="600"/>
              </a:spcBef>
            </a:pP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en" sz="2000" b="1" dirty="0"/>
              <a:t>GOTT ist Liebe</a:t>
            </a:r>
          </a:p>
          <a:p>
            <a:pPr lvl="1">
              <a:spcBef>
                <a:spcPts val="600"/>
              </a:spcBef>
            </a:pPr>
            <a:endParaRPr lang="en" sz="2000" b="1" dirty="0"/>
          </a:p>
          <a:p>
            <a:pPr>
              <a:spcBef>
                <a:spcPts val="1200"/>
              </a:spcBef>
            </a:pPr>
            <a:r>
              <a:rPr lang="en" sz="2000" b="1" dirty="0">
                <a:solidFill>
                  <a:schemeClr val="accent6"/>
                </a:solidFill>
                <a:effectLst>
                  <a:glow rad="101600">
                    <a:schemeClr val="bg1">
                      <a:lumMod val="75000"/>
                      <a:alpha val="91000"/>
                    </a:schemeClr>
                  </a:glow>
                  <a:outerShdw blurRad="50800" dist="50800" dir="5400000" algn="ctr" rotWithShape="0">
                    <a:schemeClr val="bg1">
                      <a:lumMod val="65000"/>
                    </a:schemeClr>
                  </a:outerShdw>
                </a:effectLst>
              </a:rPr>
              <a:t>GOTT kennen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GOTT, offenbart in der Schöpfung</a:t>
            </a:r>
          </a:p>
          <a:p>
            <a:pPr lvl="1">
              <a:spcBef>
                <a:spcPts val="600"/>
              </a:spcBef>
            </a:pP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en" sz="2000" b="1" dirty="0"/>
              <a:t>GOTT, offenbart in JESUS (IMMANUEL)</a:t>
            </a:r>
          </a:p>
        </p:txBody>
      </p:sp>
      <p:pic>
        <p:nvPicPr>
          <p:cNvPr id="24" name="Imagen 23" descr="Forma, Flecha&#10;&#10;El contenido generado por IA puede ser incorrecto.">
            <a:extLst>
              <a:ext uri="{FF2B5EF4-FFF2-40B4-BE49-F238E27FC236}">
                <a16:creationId xmlns:a16="http://schemas.microsoft.com/office/drawing/2014/main" id="{FA95DA01-9880-6A1B-87CE-0AB6A07A59C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67" y="4220655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Flecha&#10;&#10;El contenido generado por IA puede ser incorrecto.">
            <a:extLst>
              <a:ext uri="{FF2B5EF4-FFF2-40B4-BE49-F238E27FC236}">
                <a16:creationId xmlns:a16="http://schemas.microsoft.com/office/drawing/2014/main" id="{41210ECA-EC6B-5D3C-F420-D91D4767AF5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67" y="2231181"/>
            <a:ext cx="423807" cy="27089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conjunto de letras negras en un fondo negro&#10;&#10;El contenido generado por IA puede ser incorrecto.">
            <a:extLst>
              <a:ext uri="{FF2B5EF4-FFF2-40B4-BE49-F238E27FC236}">
                <a16:creationId xmlns:a16="http://schemas.microsoft.com/office/drawing/2014/main" id="{1A48B59B-7173-FDCA-EAC1-B730E609310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67" y="950834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 descr="Icono&#10;&#10;El contenido generado por IA puede ser incorrecto.">
            <a:extLst>
              <a:ext uri="{FF2B5EF4-FFF2-40B4-BE49-F238E27FC236}">
                <a16:creationId xmlns:a16="http://schemas.microsoft.com/office/drawing/2014/main" id="{BD94B95B-ABF1-E120-9E7E-FAB5DBE6933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841" y="5423973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8E4203AE-99F3-AF41-FECB-2656C65BD4D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841" y="4653778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 descr="Un globo de colores&#10;&#10;El contenido generado por IA puede ser incorrecto.">
            <a:extLst>
              <a:ext uri="{FF2B5EF4-FFF2-40B4-BE49-F238E27FC236}">
                <a16:creationId xmlns:a16="http://schemas.microsoft.com/office/drawing/2014/main" id="{E5EB2AA1-6562-D9E6-040B-940C4F1DCD7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841" y="3432859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n 34" descr="Icono&#10;&#10;El contenido generado por IA puede ser incorrecto.">
            <a:extLst>
              <a:ext uri="{FF2B5EF4-FFF2-40B4-BE49-F238E27FC236}">
                <a16:creationId xmlns:a16="http://schemas.microsoft.com/office/drawing/2014/main" id="{CA176221-82E4-C7A1-DF95-27ED0E20656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841" y="2691497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5B98D331-E2EC-BF91-811A-8387A884A689}"/>
              </a:ext>
            </a:extLst>
          </p:cNvPr>
          <p:cNvSpPr/>
          <p:nvPr/>
        </p:nvSpPr>
        <p:spPr>
          <a:xfrm>
            <a:off x="7329797" y="3097116"/>
            <a:ext cx="426571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8800" i="1" spc="3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11E71"/>
                </a:solidFill>
                <a:effectLst>
                  <a:outerShdw blurRad="38100" dist="76200" dir="8700000" algn="tl">
                    <a:srgbClr val="94A4FE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Ü b e r -</a:t>
            </a:r>
            <a:endParaRPr lang="de-DE" sz="8800" i="1" cap="none" spc="3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011E71"/>
              </a:solidFill>
              <a:effectLst>
                <a:outerShdw blurRad="38100" dist="76200" dir="8700000" algn="tl">
                  <a:srgbClr val="94A4FE"/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A391A7D-936F-EC75-9BBF-63C8F7AC3967}"/>
              </a:ext>
            </a:extLst>
          </p:cNvPr>
          <p:cNvSpPr/>
          <p:nvPr/>
        </p:nvSpPr>
        <p:spPr>
          <a:xfrm>
            <a:off x="8634734" y="3975284"/>
            <a:ext cx="30774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8800" i="1" spc="3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11E71"/>
                </a:solidFill>
                <a:effectLst>
                  <a:outerShdw blurRad="38100" dist="76200" dir="8700000" algn="tl">
                    <a:srgbClr val="94A4FE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b l i c k</a:t>
            </a:r>
          </a:p>
        </p:txBody>
      </p:sp>
      <p:pic>
        <p:nvPicPr>
          <p:cNvPr id="12" name="Imagen 34" descr="Icono&#10;&#10;El contenido generado por IA puede ser incorrecto.">
            <a:extLst>
              <a:ext uri="{FF2B5EF4-FFF2-40B4-BE49-F238E27FC236}">
                <a16:creationId xmlns:a16="http://schemas.microsoft.com/office/drawing/2014/main" id="{43F98BEE-A230-76AD-EB3A-14F33EA9A48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924" y="1381396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Scrollen: horizontal 12">
            <a:extLst>
              <a:ext uri="{FF2B5EF4-FFF2-40B4-BE49-F238E27FC236}">
                <a16:creationId xmlns:a16="http://schemas.microsoft.com/office/drawing/2014/main" id="{61926A3E-8316-774E-6C17-D41E94CFDFA9}"/>
              </a:ext>
            </a:extLst>
          </p:cNvPr>
          <p:cNvSpPr/>
          <p:nvPr/>
        </p:nvSpPr>
        <p:spPr>
          <a:xfrm>
            <a:off x="1747191" y="1633265"/>
            <a:ext cx="5227046" cy="51162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So,  5 April ‘26  - Deutliches Bild von GOTT</a:t>
            </a:r>
          </a:p>
        </p:txBody>
      </p:sp>
      <p:sp>
        <p:nvSpPr>
          <p:cNvPr id="14" name="Scrollen: horizontal 13">
            <a:extLst>
              <a:ext uri="{FF2B5EF4-FFF2-40B4-BE49-F238E27FC236}">
                <a16:creationId xmlns:a16="http://schemas.microsoft.com/office/drawing/2014/main" id="{6F8FDB7D-A877-6FDD-B471-58851D1D3C72}"/>
              </a:ext>
            </a:extLst>
          </p:cNvPr>
          <p:cNvSpPr/>
          <p:nvPr/>
        </p:nvSpPr>
        <p:spPr>
          <a:xfrm>
            <a:off x="1744611" y="2901548"/>
            <a:ext cx="4305123" cy="51162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 </a:t>
            </a:r>
            <a:r>
              <a:rPr lang="de-DE" sz="2000" b="1" i="1" dirty="0">
                <a:solidFill>
                  <a:srgbClr val="011E71"/>
                </a:solidFill>
              </a:rPr>
              <a:t>Mo,  6. April ‘26  - GOTT ist heilig</a:t>
            </a:r>
            <a:endParaRPr lang="de-DE" b="1" i="1" dirty="0">
              <a:solidFill>
                <a:srgbClr val="011E71"/>
              </a:solidFill>
            </a:endParaRPr>
          </a:p>
        </p:txBody>
      </p:sp>
      <p:sp>
        <p:nvSpPr>
          <p:cNvPr id="16" name="Scrollen: horizontal 15">
            <a:extLst>
              <a:ext uri="{FF2B5EF4-FFF2-40B4-BE49-F238E27FC236}">
                <a16:creationId xmlns:a16="http://schemas.microsoft.com/office/drawing/2014/main" id="{BA60B4C8-5583-BA26-688E-8A11813B6F19}"/>
              </a:ext>
            </a:extLst>
          </p:cNvPr>
          <p:cNvSpPr/>
          <p:nvPr/>
        </p:nvSpPr>
        <p:spPr>
          <a:xfrm>
            <a:off x="1742031" y="3673881"/>
            <a:ext cx="4353969" cy="51162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 </a:t>
            </a:r>
            <a:r>
              <a:rPr lang="de-DE" sz="2000" b="1" i="1" dirty="0">
                <a:solidFill>
                  <a:srgbClr val="011E71"/>
                </a:solidFill>
              </a:rPr>
              <a:t>Di,  7. April ‘26  - GOTT ist Liebe</a:t>
            </a:r>
            <a:endParaRPr lang="de-DE" b="1" i="1" dirty="0">
              <a:solidFill>
                <a:srgbClr val="011E71"/>
              </a:solidFill>
            </a:endParaRPr>
          </a:p>
        </p:txBody>
      </p:sp>
      <p:sp>
        <p:nvSpPr>
          <p:cNvPr id="20" name="Scrollen: horizontal 19">
            <a:extLst>
              <a:ext uri="{FF2B5EF4-FFF2-40B4-BE49-F238E27FC236}">
                <a16:creationId xmlns:a16="http://schemas.microsoft.com/office/drawing/2014/main" id="{F5BEA1D5-7D5F-4EDA-8B61-744EEEAA346C}"/>
              </a:ext>
            </a:extLst>
          </p:cNvPr>
          <p:cNvSpPr/>
          <p:nvPr/>
        </p:nvSpPr>
        <p:spPr>
          <a:xfrm>
            <a:off x="1739451" y="4895663"/>
            <a:ext cx="5227046" cy="51162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 </a:t>
            </a:r>
            <a:r>
              <a:rPr lang="de-DE" sz="2000" b="1" i="1" dirty="0">
                <a:solidFill>
                  <a:srgbClr val="011E71"/>
                </a:solidFill>
              </a:rPr>
              <a:t>Mi,  8. April ‘26  - GOTT in der Schöpfung</a:t>
            </a:r>
            <a:endParaRPr lang="de-DE" b="1" i="1" dirty="0">
              <a:solidFill>
                <a:srgbClr val="011E71"/>
              </a:solidFill>
            </a:endParaRPr>
          </a:p>
        </p:txBody>
      </p:sp>
      <p:sp>
        <p:nvSpPr>
          <p:cNvPr id="21" name="Scrollen: horizontal 20">
            <a:extLst>
              <a:ext uri="{FF2B5EF4-FFF2-40B4-BE49-F238E27FC236}">
                <a16:creationId xmlns:a16="http://schemas.microsoft.com/office/drawing/2014/main" id="{4BF8C0E0-9D13-417A-7ADE-61075DA292AC}"/>
              </a:ext>
            </a:extLst>
          </p:cNvPr>
          <p:cNvSpPr/>
          <p:nvPr/>
        </p:nvSpPr>
        <p:spPr>
          <a:xfrm>
            <a:off x="1752365" y="5652494"/>
            <a:ext cx="5577431" cy="51162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4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 </a:t>
            </a:r>
            <a:r>
              <a:rPr lang="de-DE" sz="2000" b="1" i="1" dirty="0">
                <a:solidFill>
                  <a:srgbClr val="011E71"/>
                </a:solidFill>
              </a:rPr>
              <a:t>Do,  9. April ‘26  - IMMANUEL, GOTT mit uns</a:t>
            </a:r>
            <a:endParaRPr lang="de-DE" b="1" i="1" dirty="0">
              <a:solidFill>
                <a:srgbClr val="011E7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F6BEDE-FF47-A08B-273F-FFCA4D8136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24" y="438818"/>
            <a:ext cx="4729474" cy="199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0" grpId="0"/>
      <p:bldP spid="11" grpId="0"/>
      <p:bldP spid="13" grpId="0" uiExpand="1" build="p" animBg="1"/>
      <p:bldP spid="14" grpId="0" uiExpand="1" build="p" animBg="1"/>
      <p:bldP spid="16" grpId="0" uiExpand="1" build="p" animBg="1"/>
      <p:bldP spid="20" grpId="0" uiExpand="1" build="p" animBg="1"/>
      <p:bldP spid="21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8000">
              <a:schemeClr val="bg2">
                <a:lumMod val="40000"/>
                <a:lumOff val="60000"/>
              </a:schemeClr>
            </a:gs>
            <a:gs pos="67832">
              <a:srgbClr val="AF77F9"/>
            </a:gs>
            <a:gs pos="44000">
              <a:schemeClr val="accent4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3D6D48-7845-8008-8D06-85E6CC988266}"/>
              </a:ext>
            </a:extLst>
          </p:cNvPr>
          <p:cNvSpPr txBox="1"/>
          <p:nvPr/>
        </p:nvSpPr>
        <p:spPr>
          <a:xfrm rot="21319422">
            <a:off x="422749" y="825308"/>
            <a:ext cx="11223861" cy="527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9900" b="1" spc="50" dirty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GOTTES</a:t>
            </a:r>
          </a:p>
          <a:p>
            <a:pPr algn="ctr"/>
            <a:r>
              <a:rPr lang="en" sz="13800" b="1" spc="50" dirty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EIGENSCHAFTEN</a:t>
            </a:r>
          </a:p>
        </p:txBody>
      </p:sp>
    </p:spTree>
    <p:extLst>
      <p:ext uri="{BB962C8B-B14F-4D97-AF65-F5344CB8AC3E}">
        <p14:creationId xmlns:p14="http://schemas.microsoft.com/office/powerpoint/2010/main" val="15976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FBA92E-2A05-AD23-5D55-316AB84D5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a 4">
            <a:extLst>
              <a:ext uri="{FF2B5EF4-FFF2-40B4-BE49-F238E27FC236}">
                <a16:creationId xmlns:a16="http://schemas.microsoft.com/office/drawing/2014/main" id="{E11EDE4A-AE5B-BD34-E3ED-A70CCBB165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4899510"/>
              </p:ext>
            </p:extLst>
          </p:nvPr>
        </p:nvGraphicFramePr>
        <p:xfrm>
          <a:off x="125264" y="397433"/>
          <a:ext cx="8476869" cy="6340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feld 12">
            <a:extLst>
              <a:ext uri="{FF2B5EF4-FFF2-40B4-BE49-F238E27FC236}">
                <a16:creationId xmlns:a16="http://schemas.microsoft.com/office/drawing/2014/main" id="{CAEE3C53-23B6-46E2-7932-9A137B48034F}"/>
              </a:ext>
            </a:extLst>
          </p:cNvPr>
          <p:cNvSpPr txBox="1"/>
          <p:nvPr/>
        </p:nvSpPr>
        <p:spPr>
          <a:xfrm>
            <a:off x="6219256" y="0"/>
            <a:ext cx="59727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EINIGE von GOTTES EIGENSCHAFTEN</a:t>
            </a:r>
          </a:p>
        </p:txBody>
      </p:sp>
      <p:sp>
        <p:nvSpPr>
          <p:cNvPr id="11" name="CuadroTexto 3">
            <a:extLst>
              <a:ext uri="{FF2B5EF4-FFF2-40B4-BE49-F238E27FC236}">
                <a16:creationId xmlns:a16="http://schemas.microsoft.com/office/drawing/2014/main" id="{11FDEE63-997B-1843-527B-13FC66EFE2EA}"/>
              </a:ext>
            </a:extLst>
          </p:cNvPr>
          <p:cNvSpPr txBox="1"/>
          <p:nvPr/>
        </p:nvSpPr>
        <p:spPr>
          <a:xfrm>
            <a:off x="6637647" y="2821204"/>
            <a:ext cx="5564557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3200" b="1" dirty="0"/>
              <a:t>Die BIBEL vermittelt </a:t>
            </a:r>
            <a:br>
              <a:rPr lang="de-DE" sz="3200" b="1" dirty="0"/>
            </a:br>
            <a:r>
              <a:rPr lang="de-DE" sz="3200" b="1" dirty="0"/>
              <a:t>das getreueste, klarste und schlüssigste Bild von GOTT. </a:t>
            </a:r>
          </a:p>
          <a:p>
            <a:pPr algn="ctr">
              <a:spcBef>
                <a:spcPts val="600"/>
              </a:spcBef>
            </a:pPr>
            <a:r>
              <a:rPr lang="de-DE" sz="3200" b="1" dirty="0"/>
              <a:t>Ein Weg, </a:t>
            </a:r>
            <a:br>
              <a:rPr lang="de-DE" sz="3200" b="1" dirty="0"/>
            </a:br>
            <a:r>
              <a:rPr lang="de-DE" sz="3200" b="1" dirty="0"/>
              <a:t>Ihn kennenzulernen, </a:t>
            </a:r>
            <a:br>
              <a:rPr lang="de-DE" sz="3200" b="1" dirty="0"/>
            </a:br>
            <a:r>
              <a:rPr lang="de-DE" sz="3200" b="1" dirty="0"/>
              <a:t>ist der Fokus auf </a:t>
            </a:r>
            <a:r>
              <a:rPr lang="de-DE" sz="3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Seine Charaktereigenschaften.</a:t>
            </a:r>
            <a:endParaRPr lang="en" sz="32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Scrollen: horizontal 13">
            <a:extLst>
              <a:ext uri="{FF2B5EF4-FFF2-40B4-BE49-F238E27FC236}">
                <a16:creationId xmlns:a16="http://schemas.microsoft.com/office/drawing/2014/main" id="{5A9D1DAE-E6B1-0621-27DF-9CB54A0735CD}"/>
              </a:ext>
            </a:extLst>
          </p:cNvPr>
          <p:cNvSpPr/>
          <p:nvPr/>
        </p:nvSpPr>
        <p:spPr>
          <a:xfrm>
            <a:off x="1171458" y="118758"/>
            <a:ext cx="5227046" cy="511629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So,  5 April ‘26  - Deutliches Bild von GOTT</a:t>
            </a:r>
          </a:p>
        </p:txBody>
      </p:sp>
      <p:sp>
        <p:nvSpPr>
          <p:cNvPr id="10" name="CuadroTexto 2">
            <a:extLst>
              <a:ext uri="{FF2B5EF4-FFF2-40B4-BE49-F238E27FC236}">
                <a16:creationId xmlns:a16="http://schemas.microsoft.com/office/drawing/2014/main" id="{3ED780E3-915D-99DA-B724-1FAD15C096C6}"/>
              </a:ext>
            </a:extLst>
          </p:cNvPr>
          <p:cNvSpPr txBox="1"/>
          <p:nvPr/>
        </p:nvSpPr>
        <p:spPr>
          <a:xfrm>
            <a:off x="7036397" y="1431413"/>
            <a:ext cx="4338462" cy="1261884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1016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0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O HERR, GOTT der Heerscharen, </a:t>
            </a:r>
            <a:br>
              <a:rPr lang="de-DE" sz="20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wer ist mächtig wie du, HERR? </a:t>
            </a:r>
            <a:br>
              <a:rPr lang="de-DE" sz="20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Und deine Treue ist um dich her!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” </a:t>
            </a:r>
            <a:br>
              <a:rPr lang="en" sz="20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en" sz="16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(Psalm 89:9)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0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0022611-00E7-4896-B94A-3D53CC34E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>
                                            <p:graphicEl>
                                              <a:dgm id="{10022611-00E7-4896-B94A-3D53CC34E8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CE71642-B5A4-4757-97BC-6573C052F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>
                                            <p:graphicEl>
                                              <a:dgm id="{8CE71642-B5A4-4757-97BC-6573C052F3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DFC0E25-FF2C-494E-8100-647BA2C3B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>
                                            <p:graphicEl>
                                              <a:dgm id="{0DFC0E25-FF2C-494E-8100-647BA2C3B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15DA5F4-CC86-472A-9F93-19A0AA01A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2">
                                            <p:graphicEl>
                                              <a:dgm id="{415DA5F4-CC86-472A-9F93-19A0AA01A1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5C40A5E-C913-4DE2-8E82-5EEF823DF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2">
                                            <p:graphicEl>
                                              <a:dgm id="{55C40A5E-C913-4DE2-8E82-5EEF823DFA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C033708-25B7-4156-BF88-0B71436D1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2">
                                            <p:graphicEl>
                                              <a:dgm id="{3C033708-25B7-4156-BF88-0B71436D1D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A215F12-4E61-4FAE-A73F-5650FCF958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2">
                                            <p:graphicEl>
                                              <a:dgm id="{7A215F12-4E61-4FAE-A73F-5650FCF958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F820CE2-0C17-4038-B207-E2407F540A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2">
                                            <p:graphicEl>
                                              <a:dgm id="{3F820CE2-0C17-4038-B207-E2407F540A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2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2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41CE868-8AB5-42B6-87C5-2E405883F2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2">
                                            <p:graphicEl>
                                              <a:dgm id="{641CE868-8AB5-42B6-87C5-2E405883F2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83A2867-7432-4E11-A810-5FB92A0AD3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2">
                                            <p:graphicEl>
                                              <a:dgm id="{D83A2867-7432-4E11-A810-5FB92A0AD3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5E2E5A7-0B38-4534-BA9B-6F0B83E50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2">
                                            <p:graphicEl>
                                              <a:dgm id="{95E2E5A7-0B38-4534-BA9B-6F0B83E501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one"/>
        </p:bldSub>
      </p:bldGraphic>
      <p:bldP spid="13" grpId="0"/>
      <p:bldP spid="11" grpId="0"/>
      <p:bldP spid="14" grpId="0" build="p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3F6E77-5311-43FA-AE66-824BEA368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DE785175-973A-4A2A-71EF-18099A14D6D5}"/>
              </a:ext>
            </a:extLst>
          </p:cNvPr>
          <p:cNvSpPr txBox="1"/>
          <p:nvPr/>
        </p:nvSpPr>
        <p:spPr>
          <a:xfrm>
            <a:off x="7190220" y="1308361"/>
            <a:ext cx="4594934" cy="1615827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en" sz="900" b="1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O HERR, Gott der Heerscharen, </a:t>
            </a:r>
            <a:br>
              <a:rPr lang="de-DE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wer ist mächtig wie du, HERR? </a:t>
            </a:r>
            <a:br>
              <a:rPr lang="de-DE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Und deine Treue ist um dich her!</a:t>
            </a:r>
            <a:r>
              <a:rPr lang="en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” </a:t>
            </a:r>
            <a:br>
              <a:rPr lang="en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(Psalm 89:9)</a:t>
            </a:r>
            <a:endParaRPr lang="es-ES" sz="2400" b="1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CuadroTexto 6">
            <a:extLst>
              <a:ext uri="{FF2B5EF4-FFF2-40B4-BE49-F238E27FC236}">
                <a16:creationId xmlns:a16="http://schemas.microsoft.com/office/drawing/2014/main" id="{6EE1C44A-B097-CC67-BD0D-20B4CC563E26}"/>
              </a:ext>
            </a:extLst>
          </p:cNvPr>
          <p:cNvSpPr txBox="1"/>
          <p:nvPr/>
        </p:nvSpPr>
        <p:spPr>
          <a:xfrm>
            <a:off x="98913" y="2177631"/>
            <a:ext cx="459493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Satans </a:t>
            </a:r>
            <a:br>
              <a:rPr lang="de-DE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Eigenschaften: </a:t>
            </a:r>
            <a:br>
              <a:rPr lang="de-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de-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Er verzerrt</a:t>
            </a:r>
            <a:br>
              <a:rPr lang="de-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de-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von Anfang an </a:t>
            </a:r>
            <a:br>
              <a:rPr lang="de-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de-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den Charakter </a:t>
            </a:r>
            <a:br>
              <a:rPr lang="de-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de-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GOTTES. </a:t>
            </a:r>
            <a:br>
              <a:rPr lang="de-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br>
              <a:rPr lang="de-DE" sz="1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de-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Er unterstellt Ihm</a:t>
            </a:r>
            <a:br>
              <a:rPr lang="de-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de-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Tyrannei und  </a:t>
            </a:r>
            <a:br>
              <a:rPr lang="de-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de-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Egoismus</a:t>
            </a:r>
            <a:br>
              <a:rPr lang="de-DE" sz="2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br>
              <a:rPr lang="de-DE" sz="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de-DE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(1. Mose 3,4-5).</a:t>
            </a:r>
            <a:endParaRPr lang="en" sz="28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Imagen 9" descr="Una mujer con una corona de flores en la mano&#10;&#10;El contenido generado por IA puede ser incorrecto.">
            <a:extLst>
              <a:ext uri="{FF2B5EF4-FFF2-40B4-BE49-F238E27FC236}">
                <a16:creationId xmlns:a16="http://schemas.microsoft.com/office/drawing/2014/main" id="{1BDDE876-D464-84D7-549A-91187E0DBA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022"/>
          <a:stretch>
            <a:fillRect/>
          </a:stretch>
        </p:blipFill>
        <p:spPr>
          <a:xfrm>
            <a:off x="6381164" y="2896559"/>
            <a:ext cx="4594934" cy="422704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5DE0720-C4CD-E75A-2384-A001CB66884B}"/>
              </a:ext>
            </a:extLst>
          </p:cNvPr>
          <p:cNvSpPr txBox="1"/>
          <p:nvPr/>
        </p:nvSpPr>
        <p:spPr>
          <a:xfrm>
            <a:off x="6783374" y="-11430"/>
            <a:ext cx="5408626" cy="1446550"/>
          </a:xfrm>
          <a:prstGeom prst="rect">
            <a:avLst/>
          </a:prstGeom>
          <a:solidFill>
            <a:schemeClr val="bg1">
              <a:alpha val="82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EINIGE von GOTTES EIGENSCHAFTEN</a:t>
            </a:r>
          </a:p>
        </p:txBody>
      </p:sp>
      <p:sp>
        <p:nvSpPr>
          <p:cNvPr id="15" name="Scrollen: horizontal 14">
            <a:extLst>
              <a:ext uri="{FF2B5EF4-FFF2-40B4-BE49-F238E27FC236}">
                <a16:creationId xmlns:a16="http://schemas.microsoft.com/office/drawing/2014/main" id="{E566305D-56A3-2053-7FBE-7D9122B32032}"/>
              </a:ext>
            </a:extLst>
          </p:cNvPr>
          <p:cNvSpPr/>
          <p:nvPr/>
        </p:nvSpPr>
        <p:spPr>
          <a:xfrm>
            <a:off x="76053" y="11430"/>
            <a:ext cx="2376658" cy="1296931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</a:t>
            </a:r>
            <a:r>
              <a:rPr lang="de-DE" sz="2000" b="1" i="1" dirty="0">
                <a:solidFill>
                  <a:srgbClr val="011E71"/>
                </a:solidFill>
              </a:rPr>
              <a:t> So,  5 April ‘26  - Deutliches Bild von GOTT</a:t>
            </a:r>
          </a:p>
        </p:txBody>
      </p:sp>
    </p:spTree>
    <p:extLst>
      <p:ext uri="{BB962C8B-B14F-4D97-AF65-F5344CB8AC3E}">
        <p14:creationId xmlns:p14="http://schemas.microsoft.com/office/powerpoint/2010/main" val="25824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8000">
              <a:schemeClr val="bg2">
                <a:lumMod val="40000"/>
                <a:lumOff val="60000"/>
              </a:schemeClr>
            </a:gs>
            <a:gs pos="67832">
              <a:srgbClr val="AF77F9"/>
            </a:gs>
            <a:gs pos="44000">
              <a:schemeClr val="accent4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FEE11E-72FD-80D5-8567-DC3535378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8C0BDCD5-7E13-8229-8C7A-5E5F44BEFD1A}"/>
              </a:ext>
            </a:extLst>
          </p:cNvPr>
          <p:cNvSpPr txBox="1"/>
          <p:nvPr/>
        </p:nvSpPr>
        <p:spPr>
          <a:xfrm rot="21319422">
            <a:off x="422749" y="825308"/>
            <a:ext cx="11223861" cy="527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9900" b="1" spc="50" dirty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GOTTES</a:t>
            </a:r>
          </a:p>
          <a:p>
            <a:pPr algn="ctr"/>
            <a:r>
              <a:rPr lang="en" sz="13800" b="1" spc="50" dirty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CHARAKTER</a:t>
            </a:r>
          </a:p>
        </p:txBody>
      </p:sp>
    </p:spTree>
    <p:extLst>
      <p:ext uri="{BB962C8B-B14F-4D97-AF65-F5344CB8AC3E}">
        <p14:creationId xmlns:p14="http://schemas.microsoft.com/office/powerpoint/2010/main" val="32815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4E9C4B2-76E7-8D5F-3754-96866CFA2FC9}"/>
              </a:ext>
            </a:extLst>
          </p:cNvPr>
          <p:cNvSpPr txBox="1"/>
          <p:nvPr/>
        </p:nvSpPr>
        <p:spPr>
          <a:xfrm>
            <a:off x="5479854" y="-76334"/>
            <a:ext cx="64589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5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GOTT IST HEILIG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26D9E6-41F6-54F8-4F64-288621D0035D}"/>
              </a:ext>
            </a:extLst>
          </p:cNvPr>
          <p:cNvSpPr txBox="1"/>
          <p:nvPr/>
        </p:nvSpPr>
        <p:spPr>
          <a:xfrm>
            <a:off x="5774047" y="846750"/>
            <a:ext cx="5936712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3">
                    <a:lumMod val="75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3">
                    <a:lumMod val="75000"/>
                  </a:schemeClr>
                </a:solidFill>
                <a:latin typeface="Candara" panose="020E0502030303020204" pitchFamily="34" charset="0"/>
              </a:rPr>
              <a:t>Und einer rief zum andern und sprach: </a:t>
            </a:r>
            <a:br>
              <a:rPr lang="de-DE" sz="2000" b="1" dirty="0">
                <a:solidFill>
                  <a:schemeClr val="accent3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3">
                    <a:lumMod val="75000"/>
                  </a:schemeClr>
                </a:solidFill>
                <a:latin typeface="Candara" panose="020E0502030303020204" pitchFamily="34" charset="0"/>
              </a:rPr>
              <a:t>,Heilig, heilig, heilig ist der HERR ZEBAOTH, </a:t>
            </a:r>
            <a:br>
              <a:rPr lang="de-DE" sz="2000" b="1" dirty="0">
                <a:solidFill>
                  <a:schemeClr val="accent3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3">
                    <a:lumMod val="75000"/>
                  </a:schemeClr>
                </a:solidFill>
                <a:latin typeface="Candara" panose="020E0502030303020204" pitchFamily="34" charset="0"/>
              </a:rPr>
              <a:t>alle Lande sind seiner Ehre voll!‘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andara" panose="020E0502030303020204" pitchFamily="34" charset="0"/>
              </a:rPr>
              <a:t>”</a:t>
            </a:r>
            <a:r>
              <a:rPr lang="en" sz="2000" b="1" dirty="0">
                <a:solidFill>
                  <a:schemeClr val="accent3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  <a:latin typeface="Candara" panose="020E0502030303020204" pitchFamily="34" charset="0"/>
              </a:rPr>
              <a:t>(Jesaia 6:3)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91B17B-AB30-2A64-6309-E8D9017C20CD}"/>
              </a:ext>
            </a:extLst>
          </p:cNvPr>
          <p:cNvSpPr txBox="1"/>
          <p:nvPr/>
        </p:nvSpPr>
        <p:spPr>
          <a:xfrm>
            <a:off x="193264" y="1276577"/>
            <a:ext cx="64589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Die Engel, die vor GOTT stehen, preisen Ihn </a:t>
            </a:r>
            <a:br>
              <a:rPr lang="de-DE" sz="2000" b="1" dirty="0"/>
            </a:br>
            <a:r>
              <a:rPr lang="de-DE" sz="2000" b="1" dirty="0"/>
              <a:t>als "Heilig, heilig, heilig" (Jes. 6,3; Off. 4,8). </a:t>
            </a:r>
            <a:br>
              <a:rPr lang="de-DE" sz="2000" b="1" dirty="0"/>
            </a:br>
            <a:r>
              <a:rPr lang="de-DE" sz="2000" b="1" dirty="0"/>
              <a:t>Diese Eigenschaft ist so eng mit Seinem Charakter </a:t>
            </a:r>
            <a:br>
              <a:rPr lang="de-DE" sz="2000" b="1" dirty="0"/>
            </a:br>
            <a:r>
              <a:rPr lang="de-DE" sz="2000" b="1" dirty="0"/>
              <a:t>verbunden, dass Jesaja sie als GOTTES Eigennamen verwendet: "sagt der Heilige".         (Jes. 40,25; 57,15).</a:t>
            </a:r>
            <a:endParaRPr lang="en" sz="2000" b="1" dirty="0"/>
          </a:p>
        </p:txBody>
      </p:sp>
      <p:pic>
        <p:nvPicPr>
          <p:cNvPr id="4" name="Imagen 3" descr="Pintura de una cascada&#10;&#10;El contenido generado por IA puede ser incorrecto.">
            <a:extLst>
              <a:ext uri="{FF2B5EF4-FFF2-40B4-BE49-F238E27FC236}">
                <a16:creationId xmlns:a16="http://schemas.microsoft.com/office/drawing/2014/main" id="{C05A6F21-1528-9399-57E4-6BC2252530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30" t="10616" r="9661"/>
          <a:stretch>
            <a:fillRect/>
          </a:stretch>
        </p:blipFill>
        <p:spPr>
          <a:xfrm>
            <a:off x="6464111" y="1862413"/>
            <a:ext cx="5290370" cy="50713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0414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F6CCDD4-8917-F51C-E905-FC47238B0ED2}"/>
              </a:ext>
            </a:extLst>
          </p:cNvPr>
          <p:cNvSpPr txBox="1"/>
          <p:nvPr/>
        </p:nvSpPr>
        <p:spPr>
          <a:xfrm>
            <a:off x="193263" y="4324279"/>
            <a:ext cx="66364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Aber wie bezieht sich das auf GOTT? Er ist völlig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vom Bösen getrennt und hat keinen Bezug zur Sünde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2B65BCF-7FC3-07D0-90FE-C75F57FCE3D6}"/>
              </a:ext>
            </a:extLst>
          </p:cNvPr>
          <p:cNvSpPr txBox="1"/>
          <p:nvPr/>
        </p:nvSpPr>
        <p:spPr>
          <a:xfrm>
            <a:off x="437519" y="2907133"/>
            <a:ext cx="66364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Heilig zu sein bedeutet, geweiht, abgesondert,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gereinigt zu sein. Wir sind heilig, wenn wir uns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vom Bösen absondern und das Werk tun, das GOTT uns anvertraut hat.  (4. Mo. 15,40; 3. Mo. 11,44; 1. Petr. 2,9).     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766DD696-A535-02B0-AB54-D777AC924050}"/>
              </a:ext>
            </a:extLst>
          </p:cNvPr>
          <p:cNvSpPr txBox="1"/>
          <p:nvPr/>
        </p:nvSpPr>
        <p:spPr>
          <a:xfrm>
            <a:off x="437517" y="5090278"/>
            <a:ext cx="663646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GOTT ist heilig. Darum sind Seine Liebe,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Seine Allmacht und alle Seine Eigenschaften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heilig, rein und frei von Selbstsucht.</a:t>
            </a:r>
          </a:p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Alles am allmächtigen GOTT ist vollkommen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von Heiligkeit und Reinheit durchdrungen.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crollen: horizontal 6">
            <a:extLst>
              <a:ext uri="{FF2B5EF4-FFF2-40B4-BE49-F238E27FC236}">
                <a16:creationId xmlns:a16="http://schemas.microsoft.com/office/drawing/2014/main" id="{25FAD91D-F575-0F4F-70B3-0CBED91993C2}"/>
              </a:ext>
            </a:extLst>
          </p:cNvPr>
          <p:cNvSpPr/>
          <p:nvPr/>
        </p:nvSpPr>
        <p:spPr>
          <a:xfrm>
            <a:off x="253151" y="230373"/>
            <a:ext cx="4305123" cy="511629"/>
          </a:xfrm>
          <a:prstGeom prst="horizontalScroll">
            <a:avLst/>
          </a:prstGeom>
          <a:solidFill>
            <a:srgbClr val="E9E8F8">
              <a:alpha val="4196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>
                <a:solidFill>
                  <a:srgbClr val="011E71"/>
                </a:solidFill>
              </a:rPr>
              <a:t>	 </a:t>
            </a:r>
            <a:r>
              <a:rPr lang="de-DE" sz="2000" b="1" i="1" dirty="0">
                <a:solidFill>
                  <a:srgbClr val="011E71"/>
                </a:solidFill>
              </a:rPr>
              <a:t>Mo,  6. April ‘26  - GOTT ist heilig</a:t>
            </a:r>
            <a:endParaRPr lang="de-DE" b="1" i="1" dirty="0">
              <a:solidFill>
                <a:srgbClr val="011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1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9" grpId="0"/>
      <p:bldP spid="11" grpId="0"/>
      <p:bldP spid="2" grpId="0"/>
      <p:bldP spid="7" grpId="0" uiExpand="1" build="p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1891</Words>
  <Application>Microsoft Office PowerPoint</Application>
  <PresentationFormat>Panorámica</PresentationFormat>
  <Paragraphs>135</Paragraphs>
  <Slides>18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7" baseType="lpstr">
      <vt:lpstr>Aptos</vt:lpstr>
      <vt:lpstr>Candara</vt:lpstr>
      <vt:lpstr>Castellar</vt:lpstr>
      <vt:lpstr>Constantia</vt:lpstr>
      <vt:lpstr>Angsana New</vt:lpstr>
      <vt:lpstr>Wingdings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156</cp:revision>
  <dcterms:created xsi:type="dcterms:W3CDTF">2026-02-28T16:33:58Z</dcterms:created>
  <dcterms:modified xsi:type="dcterms:W3CDTF">2026-04-10T13:36:47Z</dcterms:modified>
</cp:coreProperties>
</file>