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6"/>
  </p:notesMasterIdLst>
  <p:sldIdLst>
    <p:sldId id="290" r:id="rId3"/>
    <p:sldId id="298" r:id="rId4"/>
    <p:sldId id="300" r:id="rId5"/>
    <p:sldId id="297" r:id="rId6"/>
    <p:sldId id="292" r:id="rId7"/>
    <p:sldId id="303" r:id="rId8"/>
    <p:sldId id="304" r:id="rId9"/>
    <p:sldId id="301" r:id="rId10"/>
    <p:sldId id="258" r:id="rId11"/>
    <p:sldId id="259" r:id="rId12"/>
    <p:sldId id="305" r:id="rId13"/>
    <p:sldId id="260" r:id="rId14"/>
    <p:sldId id="314" r:id="rId15"/>
    <p:sldId id="311" r:id="rId16"/>
    <p:sldId id="285" r:id="rId17"/>
    <p:sldId id="262" r:id="rId18"/>
    <p:sldId id="263" r:id="rId19"/>
    <p:sldId id="312" r:id="rId20"/>
    <p:sldId id="313" r:id="rId21"/>
    <p:sldId id="264" r:id="rId22"/>
    <p:sldId id="315" r:id="rId23"/>
    <p:sldId id="283" r:id="rId24"/>
    <p:sldId id="316" r:id="rId25"/>
  </p:sldIdLst>
  <p:sldSz cx="12192000" cy="6858000"/>
  <p:notesSz cx="6858000" cy="9144000"/>
  <p:embeddedFontLst>
    <p:embeddedFont>
      <p:font typeface="Candara" panose="020E0502030303020204" pitchFamily="34" charset="0"/>
      <p:regular r:id="rId27"/>
      <p:bold r:id="rId28"/>
      <p:italic r:id="rId29"/>
      <p:boldItalic r:id="rId30"/>
    </p:embeddedFont>
    <p:embeddedFont>
      <p:font typeface="Constantia" panose="02030602050306030303" pitchFamily="18" charset="0"/>
      <p:regular r:id="rId31"/>
      <p:bold r:id="rId32"/>
      <p:italic r:id="rId33"/>
      <p:boldItalic r:id="rId34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79"/>
    <a:srgbClr val="8094BB"/>
    <a:srgbClr val="5F9325"/>
    <a:srgbClr val="9EF030"/>
    <a:srgbClr val="CD5030"/>
    <a:srgbClr val="B3B300"/>
    <a:srgbClr val="CC6600"/>
    <a:srgbClr val="FFFF66"/>
    <a:srgbClr val="90E23E"/>
    <a:srgbClr val="CF90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B9012E-2855-4F54-BCEC-D99AACF98651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93CB484-67CF-4063-8D72-975F5951C672}">
      <dgm:prSet phldrT="[Texto]" phldr="0" custT="1"/>
      <dgm:spPr>
        <a:solidFill>
          <a:srgbClr val="FFC000"/>
        </a:solidFill>
      </dgm:spPr>
      <dgm:t>
        <a:bodyPr/>
        <a:lstStyle/>
        <a:p>
          <a:r>
            <a:rPr lang="de" sz="2400" b="1" dirty="0">
              <a:solidFill>
                <a:schemeClr val="accent2">
                  <a:lumMod val="50000"/>
                </a:schemeClr>
              </a:solidFill>
              <a:effectLst/>
            </a:rPr>
            <a:t>Ein erfolgreiches Studium der BIBEL erfolgt in 4 Schritten</a:t>
          </a:r>
        </a:p>
      </dgm:t>
    </dgm:pt>
    <dgm:pt modelId="{74D18621-17B6-41DF-A81C-563FC9643ED7}" type="parTrans" cxnId="{39793446-3B58-4A32-8115-5CFF1812AD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31A1B9B-44DF-45F8-9EF8-3B4A0D95AE48}" type="sibTrans" cxnId="{39793446-3B58-4A32-8115-5CFF1812AD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C040719-34EB-44B0-8107-31585170A14B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Beten</a:t>
          </a:r>
        </a:p>
      </dgm:t>
    </dgm:pt>
    <dgm:pt modelId="{D7F6EE58-0EF4-46FB-9C7B-B11F933CCA68}" type="parTrans" cxnId="{1576F000-9647-4CBE-AF27-D208CD788C51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B23B91D-E7AE-4F15-BB83-A5AE79F58B60}" type="sibTrans" cxnId="{1576F000-9647-4CBE-AF27-D208CD788C5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7E6E847-F8CE-40C9-A9BA-41F91E67E8AF}">
      <dgm:prSet phldrT="[Texto]" phldr="0" custT="1"/>
      <dgm:spPr>
        <a:solidFill>
          <a:schemeClr val="accent1"/>
        </a:solidFill>
      </dgm:spPr>
      <dgm:t>
        <a:bodyPr/>
        <a:lstStyle/>
        <a:p>
          <a:r>
            <a:rPr lang="de" sz="2000" b="1">
              <a:effectLst>
                <a:outerShdw blurRad="38100" dist="38100" dir="2700000" algn="tl">
                  <a:srgbClr val="000000"/>
                </a:outerShdw>
              </a:effectLst>
            </a:rPr>
            <a:t>Lesen und Verständnis [vorgeschlagene Technik]</a:t>
          </a:r>
        </a:p>
      </dgm:t>
    </dgm:pt>
    <dgm:pt modelId="{A5F28478-6032-4FD6-883F-9451F512FA58}" type="parTrans" cxnId="{0C36C1E8-7AB6-45CA-9C86-13733122ED86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8E300D8-669B-4D51-841E-6755E94EC953}" type="sibTrans" cxnId="{0C36C1E8-7AB6-45CA-9C86-13733122ED8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3BC48F2-4414-4F64-B915-2E5F84332200}">
      <dgm:prSet phldrT="[Texto]" phldr="0" custT="1"/>
      <dgm:spPr>
        <a:solidFill>
          <a:srgbClr val="A88000"/>
        </a:solidFill>
      </dgm:spPr>
      <dgm:t>
        <a:bodyPr/>
        <a:lstStyle/>
        <a:p>
          <a:r>
            <a:rPr lang="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Beten</a:t>
          </a:r>
        </a:p>
      </dgm:t>
    </dgm:pt>
    <dgm:pt modelId="{6D0F2175-F163-4D22-83EB-FAF669C9EBDA}" type="parTrans" cxnId="{5A90F969-8118-4BDF-960C-6129D05DC1D1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C7034FE-D80B-4093-B0D0-25E5128076CF}" type="sibTrans" cxnId="{5A90F969-8118-4BDF-960C-6129D05DC1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F984F15-F793-4AC0-AB43-25C1C1096746}">
      <dgm:prSet phldrT="[Texto]" phldr="0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de" sz="2000" b="1">
              <a:effectLst>
                <a:outerShdw blurRad="38100" dist="38100" dir="2700000" algn="tl">
                  <a:srgbClr val="000000"/>
                </a:outerShdw>
              </a:effectLst>
            </a:rPr>
            <a:t>Teilen</a:t>
          </a:r>
        </a:p>
      </dgm:t>
    </dgm:pt>
    <dgm:pt modelId="{3DD13F36-1FB3-496A-9B80-D5375B9A9700}" type="parTrans" cxnId="{5582F643-AC05-4D31-9931-B41DB228D3AD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C9D9EFE-1F28-494D-BCDE-47312D0983D4}" type="sibTrans" cxnId="{5582F643-AC05-4D31-9931-B41DB228D3A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452D78F-07D2-4C09-98DA-8B2069C3D515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" sz="2000" b="1" dirty="0">
              <a:effectLst/>
            </a:rPr>
            <a:t>Bitte den HEILIGEN GEIST, </a:t>
          </a:r>
          <a:br>
            <a:rPr lang="de" sz="2000" b="1" dirty="0">
              <a:effectLst/>
            </a:rPr>
          </a:br>
          <a:r>
            <a:rPr lang="de" sz="2000" b="1" dirty="0">
              <a:effectLst/>
            </a:rPr>
            <a:t>dich in deinem Studium zu führen</a:t>
          </a:r>
        </a:p>
      </dgm:t>
    </dgm:pt>
    <dgm:pt modelId="{566B7759-8404-4C03-9ABD-E43DEE6B9AB8}" type="parTrans" cxnId="{B61E4A53-D099-4402-A27A-B16A464D7CA0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66C9F30-501D-4F8D-B67E-D84DBEF49B6B}" type="sibTrans" cxnId="{B61E4A53-D099-4402-A27A-B16A464D7CA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63A1D1-9756-458A-B1D2-A98F6BDDD524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" sz="2000" b="1" dirty="0">
              <a:effectLst/>
            </a:rPr>
            <a:t>Wähle einen Vers oder einen Abschnitt aus der BIBEL</a:t>
          </a:r>
        </a:p>
      </dgm:t>
    </dgm:pt>
    <dgm:pt modelId="{B262B7E7-6180-42DC-83AF-5CBA66B63E65}" type="parTrans" cxnId="{17C42BA9-3B2F-4511-AC31-1FB8EB0684FA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EA3020E-08F0-4B3B-9554-7BD2E5D2BF75}" type="sibTrans" cxnId="{17C42BA9-3B2F-4511-AC31-1FB8EB0684F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C300D10-9DA9-4430-B787-8D40E1D5DB7C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2BCF8D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" sz="2000" b="1" dirty="0">
              <a:effectLst/>
            </a:rPr>
            <a:t>Er wird </a:t>
          </a:r>
          <a:br>
            <a:rPr lang="de" sz="2000" b="1" dirty="0">
              <a:effectLst/>
            </a:rPr>
          </a:br>
          <a:r>
            <a:rPr lang="de" sz="2000" b="1" dirty="0">
              <a:effectLst/>
            </a:rPr>
            <a:t>dein Herz und deinen Geist berühren, damit du verstehst, was du liest</a:t>
          </a:r>
          <a:endParaRPr lang="es-ES" sz="2000" b="1" dirty="0">
            <a:effectLst/>
          </a:endParaRPr>
        </a:p>
      </dgm:t>
    </dgm:pt>
    <dgm:pt modelId="{B3D322AB-7C2C-4462-A730-A4D99C7EE57F}" type="parTrans" cxnId="{78446CA4-35FD-45F7-AE8B-4B57B411C05D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684F363-53E4-4B32-9C9A-A59E70EA8579}" type="sibTrans" cxnId="{78446CA4-35FD-45F7-AE8B-4B57B411C05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4ABB4BD-FA8B-45EC-A61B-9A64F965A123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Schreib ihn auf, </a:t>
          </a:r>
          <a:r>
            <a:rPr lang="de" sz="2000" b="1" kern="1200" dirty="0">
              <a:effectLst/>
            </a:rPr>
            <a:t>um ihn dir zu merken. Lerne ihn auswendig.</a:t>
          </a:r>
        </a:p>
      </dgm:t>
    </dgm:pt>
    <dgm:pt modelId="{7146504A-6B81-41A4-AC87-32251D9BCCD4}" type="parTrans" cxnId="{D8D16B55-91D9-4011-992E-982297AFAA86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D359738-6DB4-4675-846C-1BF2B1D43FE4}" type="sibTrans" cxnId="{D8D16B55-91D9-4011-992E-982297AFAA8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165FE29-3298-4BC1-BB16-AE0DE8F7BED0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CC3499"/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Unterstreiche </a:t>
          </a:r>
          <a:r>
            <a:rPr lang="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die Kernaussagen</a:t>
          </a:r>
        </a:p>
      </dgm:t>
    </dgm:pt>
    <dgm:pt modelId="{2F9342B2-4764-4BFB-8FAD-1305E6FB5C14}" type="parTrans" cxnId="{3FEF36B2-E9AE-41CD-BCF7-A7585F53D767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0F8C0D8-A4AE-4922-A4EB-AAFD60BA94EF}" type="sibTrans" cxnId="{3FEF36B2-E9AE-41CD-BCF7-A7585F53D76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A11635B-8EE7-43A1-9D39-713F0E5DF6E5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75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Welche Gedanken kommen </a:t>
          </a:r>
          <a:b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dir dabei? Schreib sie auf!</a:t>
          </a:r>
          <a:endParaRPr lang="de" sz="2000" b="1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1EB1F1B-55DA-436C-89D6-32B3CA0252B3}" type="parTrans" cxnId="{D9FC1764-C910-4415-A911-1DF65072D350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AE545FF-3DB8-4F7E-B517-64DAA8799648}" type="sibTrans" cxnId="{D9FC1764-C910-4415-A911-1DF65072D35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E1B5A40-AAF3-4567-B1BF-6B72CE70D661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DF79"/>
        </a:solidFill>
        <a:ln>
          <a:solidFill>
            <a:srgbClr val="A88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" sz="1900" b="1" kern="1200" dirty="0">
              <a:effectLst/>
            </a:rPr>
            <a:t>Bitte GOTT, </a:t>
          </a:r>
          <a:br>
            <a:rPr lang="de" sz="1900" b="1" kern="1200" dirty="0">
              <a:effectLst/>
            </a:rPr>
          </a:br>
          <a:r>
            <a:rPr lang="de" sz="1900" b="1" kern="1200" dirty="0">
              <a:effectLst/>
            </a:rPr>
            <a:t>dir im Alltag bei der Anwendung </a:t>
          </a:r>
          <a:br>
            <a:rPr lang="de" sz="1900" b="1" kern="1200" dirty="0">
              <a:effectLst/>
            </a:rPr>
          </a:br>
          <a:r>
            <a:rPr lang="de" sz="1900" b="1" kern="1200" dirty="0">
              <a:effectLst/>
            </a:rPr>
            <a:t>des Gelernten </a:t>
          </a:r>
          <a:br>
            <a:rPr lang="de" sz="1900" b="1" kern="1200" dirty="0">
              <a:effectLst/>
            </a:rPr>
          </a:br>
          <a:r>
            <a:rPr lang="de" sz="1900" b="1" kern="1200" dirty="0">
              <a:effectLst/>
            </a:rPr>
            <a:t>zu helfen</a:t>
          </a:r>
          <a:endParaRPr lang="de" sz="1900" b="1" kern="1200" dirty="0">
            <a:solidFill>
              <a:prstClr val="black"/>
            </a:solidFill>
            <a:effectLst/>
            <a:latin typeface="Aptos" panose="02110004020202020204"/>
            <a:ea typeface="+mn-ea"/>
            <a:cs typeface="+mn-cs"/>
          </a:endParaRPr>
        </a:p>
      </dgm:t>
    </dgm:pt>
    <dgm:pt modelId="{3A8F7ABD-6B45-4E11-BA34-8E6960F97973}" type="parTrans" cxnId="{F0D16C72-CFAC-4B34-8AB2-1449E0393D38}">
      <dgm:prSet/>
      <dgm:spPr>
        <a:ln>
          <a:solidFill>
            <a:srgbClr val="A88000"/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590BC1E-4BEA-4419-9BE2-F280F3DBD532}" type="sibTrans" cxnId="{F0D16C72-CFAC-4B34-8AB2-1449E0393D3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9A1894D-1CAA-46AA-9F80-EC1BAB218282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" sz="2000" b="1" kern="1200">
              <a:effectLst/>
            </a:rPr>
            <a:t>Überlege dir, mit wem du das Gelernte</a:t>
          </a:r>
          <a:r>
            <a:rPr lang="de" sz="2000" b="1" kern="120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teilen  könntest</a:t>
          </a:r>
        </a:p>
      </dgm:t>
    </dgm:pt>
    <dgm:pt modelId="{982C13DF-FFAB-4EA2-A8E5-CD49098426B3}" type="parTrans" cxnId="{E7980CAB-489D-4A6D-A50E-34AD17468452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0757D34-2BE8-4C2F-8FE1-F9CC988C4815}" type="sibTrans" cxnId="{E7980CAB-489D-4A6D-A50E-34AD174684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82777AC-C711-4E5B-B91E-50039B0EC46C}" type="pres">
      <dgm:prSet presAssocID="{B4B9012E-2855-4F54-BCEC-D99AACF9865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7C391AA-3C38-4DA5-96D1-F6D49A6EB978}" type="pres">
      <dgm:prSet presAssocID="{493CB484-67CF-4063-8D72-975F5951C672}" presName="hierRoot1" presStyleCnt="0">
        <dgm:presLayoutVars>
          <dgm:hierBranch val="init"/>
        </dgm:presLayoutVars>
      </dgm:prSet>
      <dgm:spPr/>
    </dgm:pt>
    <dgm:pt modelId="{1A88F758-86F4-4ECB-9331-04F9EA29E61C}" type="pres">
      <dgm:prSet presAssocID="{493CB484-67CF-4063-8D72-975F5951C672}" presName="rootComposite1" presStyleCnt="0"/>
      <dgm:spPr/>
    </dgm:pt>
    <dgm:pt modelId="{2EFCEB72-0330-4E0D-858F-320F3520D329}" type="pres">
      <dgm:prSet presAssocID="{493CB484-67CF-4063-8D72-975F5951C672}" presName="rootText1" presStyleLbl="node0" presStyleIdx="0" presStyleCnt="1" custScaleX="834223" custScaleY="83033">
        <dgm:presLayoutVars>
          <dgm:chPref val="3"/>
        </dgm:presLayoutVars>
      </dgm:prSet>
      <dgm:spPr/>
    </dgm:pt>
    <dgm:pt modelId="{1DDCEC5F-A872-44C8-9B11-AA1B7FB0A532}" type="pres">
      <dgm:prSet presAssocID="{493CB484-67CF-4063-8D72-975F5951C672}" presName="rootConnector1" presStyleLbl="node1" presStyleIdx="0" presStyleCnt="0"/>
      <dgm:spPr/>
    </dgm:pt>
    <dgm:pt modelId="{7D922091-427F-4AB0-9669-B17C08DE20FF}" type="pres">
      <dgm:prSet presAssocID="{493CB484-67CF-4063-8D72-975F5951C672}" presName="hierChild2" presStyleCnt="0"/>
      <dgm:spPr/>
    </dgm:pt>
    <dgm:pt modelId="{77BBCBA0-791A-41C4-9398-5670486A89EE}" type="pres">
      <dgm:prSet presAssocID="{D7F6EE58-0EF4-46FB-9C7B-B11F933CCA68}" presName="Name37" presStyleLbl="parChTrans1D2" presStyleIdx="0" presStyleCnt="4"/>
      <dgm:spPr/>
    </dgm:pt>
    <dgm:pt modelId="{06BA7A48-4767-4D39-943C-5B4DFA5599D7}" type="pres">
      <dgm:prSet presAssocID="{5C040719-34EB-44B0-8107-31585170A14B}" presName="hierRoot2" presStyleCnt="0">
        <dgm:presLayoutVars>
          <dgm:hierBranch val="init"/>
        </dgm:presLayoutVars>
      </dgm:prSet>
      <dgm:spPr/>
    </dgm:pt>
    <dgm:pt modelId="{9DB82239-C0E9-4841-9BAE-29720F290486}" type="pres">
      <dgm:prSet presAssocID="{5C040719-34EB-44B0-8107-31585170A14B}" presName="rootComposite" presStyleCnt="0"/>
      <dgm:spPr/>
    </dgm:pt>
    <dgm:pt modelId="{25FBE55C-7604-4739-A70C-E0D555C8D2DB}" type="pres">
      <dgm:prSet presAssocID="{5C040719-34EB-44B0-8107-31585170A14B}" presName="rootText" presStyleLbl="node2" presStyleIdx="0" presStyleCnt="4" custScaleX="182285">
        <dgm:presLayoutVars>
          <dgm:chPref val="3"/>
        </dgm:presLayoutVars>
      </dgm:prSet>
      <dgm:spPr/>
    </dgm:pt>
    <dgm:pt modelId="{392D89D0-6BD9-49AE-9B74-2299AF180099}" type="pres">
      <dgm:prSet presAssocID="{5C040719-34EB-44B0-8107-31585170A14B}" presName="rootConnector" presStyleLbl="node2" presStyleIdx="0" presStyleCnt="4"/>
      <dgm:spPr/>
    </dgm:pt>
    <dgm:pt modelId="{A2F4E377-31A6-4D53-AA80-0EAA91BFC496}" type="pres">
      <dgm:prSet presAssocID="{5C040719-34EB-44B0-8107-31585170A14B}" presName="hierChild4" presStyleCnt="0"/>
      <dgm:spPr/>
    </dgm:pt>
    <dgm:pt modelId="{87E11445-84E5-4790-ABAC-E073B8837569}" type="pres">
      <dgm:prSet presAssocID="{566B7759-8404-4C03-9ABD-E43DEE6B9AB8}" presName="Name37" presStyleLbl="parChTrans1D3" presStyleIdx="0" presStyleCnt="8"/>
      <dgm:spPr/>
    </dgm:pt>
    <dgm:pt modelId="{73A9C88E-6B1A-4DC6-BC2F-1F2AF673CE3E}" type="pres">
      <dgm:prSet presAssocID="{4452D78F-07D2-4C09-98DA-8B2069C3D515}" presName="hierRoot2" presStyleCnt="0">
        <dgm:presLayoutVars>
          <dgm:hierBranch val="init"/>
        </dgm:presLayoutVars>
      </dgm:prSet>
      <dgm:spPr/>
    </dgm:pt>
    <dgm:pt modelId="{7EAD5920-14DE-4D0F-9C00-3A42CF91B446}" type="pres">
      <dgm:prSet presAssocID="{4452D78F-07D2-4C09-98DA-8B2069C3D515}" presName="rootComposite" presStyleCnt="0"/>
      <dgm:spPr/>
    </dgm:pt>
    <dgm:pt modelId="{581F876A-5E78-460A-8BA8-059CBD9F8CF3}" type="pres">
      <dgm:prSet presAssocID="{4452D78F-07D2-4C09-98DA-8B2069C3D515}" presName="rootText" presStyleLbl="node3" presStyleIdx="0" presStyleCnt="8" custScaleX="149004" custScaleY="244915">
        <dgm:presLayoutVars>
          <dgm:chPref val="3"/>
        </dgm:presLayoutVars>
      </dgm:prSet>
      <dgm:spPr/>
    </dgm:pt>
    <dgm:pt modelId="{ABD43102-E705-43B4-A716-91DB497E4515}" type="pres">
      <dgm:prSet presAssocID="{4452D78F-07D2-4C09-98DA-8B2069C3D515}" presName="rootConnector" presStyleLbl="node3" presStyleIdx="0" presStyleCnt="8"/>
      <dgm:spPr/>
    </dgm:pt>
    <dgm:pt modelId="{73E5E234-5968-4B91-AE12-CAA3943605DB}" type="pres">
      <dgm:prSet presAssocID="{4452D78F-07D2-4C09-98DA-8B2069C3D515}" presName="hierChild4" presStyleCnt="0"/>
      <dgm:spPr/>
    </dgm:pt>
    <dgm:pt modelId="{13F7A220-451A-4BDA-9DA3-0084280C3837}" type="pres">
      <dgm:prSet presAssocID="{4452D78F-07D2-4C09-98DA-8B2069C3D515}" presName="hierChild5" presStyleCnt="0"/>
      <dgm:spPr/>
    </dgm:pt>
    <dgm:pt modelId="{454F7BB4-9A0C-405D-96FE-16BFF2C738E5}" type="pres">
      <dgm:prSet presAssocID="{B3D322AB-7C2C-4462-A730-A4D99C7EE57F}" presName="Name37" presStyleLbl="parChTrans1D3" presStyleIdx="1" presStyleCnt="8"/>
      <dgm:spPr/>
    </dgm:pt>
    <dgm:pt modelId="{5E473560-27A8-4084-AD34-792A382F9F09}" type="pres">
      <dgm:prSet presAssocID="{3C300D10-9DA9-4430-B787-8D40E1D5DB7C}" presName="hierRoot2" presStyleCnt="0">
        <dgm:presLayoutVars>
          <dgm:hierBranch val="init"/>
        </dgm:presLayoutVars>
      </dgm:prSet>
      <dgm:spPr/>
    </dgm:pt>
    <dgm:pt modelId="{1113F3D1-8D4C-4E97-84B4-EC3F5374FDA5}" type="pres">
      <dgm:prSet presAssocID="{3C300D10-9DA9-4430-B787-8D40E1D5DB7C}" presName="rootComposite" presStyleCnt="0"/>
      <dgm:spPr/>
    </dgm:pt>
    <dgm:pt modelId="{E9A2B961-0D76-43C7-898F-1FBA133E7C1B}" type="pres">
      <dgm:prSet presAssocID="{3C300D10-9DA9-4430-B787-8D40E1D5DB7C}" presName="rootText" presStyleLbl="node3" presStyleIdx="1" presStyleCnt="8" custScaleX="149004" custScaleY="244915">
        <dgm:presLayoutVars>
          <dgm:chPref val="3"/>
        </dgm:presLayoutVars>
      </dgm:prSet>
      <dgm:spPr/>
    </dgm:pt>
    <dgm:pt modelId="{DDFB2E1C-D418-451C-8C3C-E9076ED7FE07}" type="pres">
      <dgm:prSet presAssocID="{3C300D10-9DA9-4430-B787-8D40E1D5DB7C}" presName="rootConnector" presStyleLbl="node3" presStyleIdx="1" presStyleCnt="8"/>
      <dgm:spPr/>
    </dgm:pt>
    <dgm:pt modelId="{BC0AC297-ADBB-4B43-869C-50A5F2B00906}" type="pres">
      <dgm:prSet presAssocID="{3C300D10-9DA9-4430-B787-8D40E1D5DB7C}" presName="hierChild4" presStyleCnt="0"/>
      <dgm:spPr/>
    </dgm:pt>
    <dgm:pt modelId="{EC2059C5-E4C1-4581-A011-6398AB6E0A82}" type="pres">
      <dgm:prSet presAssocID="{3C300D10-9DA9-4430-B787-8D40E1D5DB7C}" presName="hierChild5" presStyleCnt="0"/>
      <dgm:spPr/>
    </dgm:pt>
    <dgm:pt modelId="{5BDF0A6D-7269-48E0-8B84-D982D1E0153F}" type="pres">
      <dgm:prSet presAssocID="{5C040719-34EB-44B0-8107-31585170A14B}" presName="hierChild5" presStyleCnt="0"/>
      <dgm:spPr/>
    </dgm:pt>
    <dgm:pt modelId="{AB4F6A03-C4BE-47AA-B58F-1F4556F2AB24}" type="pres">
      <dgm:prSet presAssocID="{A5F28478-6032-4FD6-883F-9451F512FA58}" presName="Name37" presStyleLbl="parChTrans1D2" presStyleIdx="1" presStyleCnt="4"/>
      <dgm:spPr/>
    </dgm:pt>
    <dgm:pt modelId="{D3B18625-9FE9-48FA-8A56-B7DAABB4986F}" type="pres">
      <dgm:prSet presAssocID="{57E6E847-F8CE-40C9-A9BA-41F91E67E8AF}" presName="hierRoot2" presStyleCnt="0">
        <dgm:presLayoutVars>
          <dgm:hierBranch val="init"/>
        </dgm:presLayoutVars>
      </dgm:prSet>
      <dgm:spPr/>
    </dgm:pt>
    <dgm:pt modelId="{ECAD9896-0801-4CC6-8271-E781955668AE}" type="pres">
      <dgm:prSet presAssocID="{57E6E847-F8CE-40C9-A9BA-41F91E67E8AF}" presName="rootComposite" presStyleCnt="0"/>
      <dgm:spPr/>
    </dgm:pt>
    <dgm:pt modelId="{E6C9E379-076F-4E92-936C-C837C8A36F33}" type="pres">
      <dgm:prSet presAssocID="{57E6E847-F8CE-40C9-A9BA-41F91E67E8AF}" presName="rootText" presStyleLbl="node2" presStyleIdx="1" presStyleCnt="4" custScaleX="276741">
        <dgm:presLayoutVars>
          <dgm:chPref val="3"/>
        </dgm:presLayoutVars>
      </dgm:prSet>
      <dgm:spPr/>
    </dgm:pt>
    <dgm:pt modelId="{06935673-E248-4247-8BA2-EED42355230B}" type="pres">
      <dgm:prSet presAssocID="{57E6E847-F8CE-40C9-A9BA-41F91E67E8AF}" presName="rootConnector" presStyleLbl="node2" presStyleIdx="1" presStyleCnt="4"/>
      <dgm:spPr/>
    </dgm:pt>
    <dgm:pt modelId="{C93800AF-853D-444A-A745-1EAFD7691BF5}" type="pres">
      <dgm:prSet presAssocID="{57E6E847-F8CE-40C9-A9BA-41F91E67E8AF}" presName="hierChild4" presStyleCnt="0"/>
      <dgm:spPr/>
    </dgm:pt>
    <dgm:pt modelId="{2ABE35A9-7719-4DD8-A294-26D03B142083}" type="pres">
      <dgm:prSet presAssocID="{B262B7E7-6180-42DC-83AF-5CBA66B63E65}" presName="Name37" presStyleLbl="parChTrans1D3" presStyleIdx="2" presStyleCnt="8"/>
      <dgm:spPr/>
    </dgm:pt>
    <dgm:pt modelId="{49C1A9F8-7CF8-44BC-A4CA-AD72904CADF8}" type="pres">
      <dgm:prSet presAssocID="{3863A1D1-9756-458A-B1D2-A98F6BDDD524}" presName="hierRoot2" presStyleCnt="0">
        <dgm:presLayoutVars>
          <dgm:hierBranch val="init"/>
        </dgm:presLayoutVars>
      </dgm:prSet>
      <dgm:spPr/>
    </dgm:pt>
    <dgm:pt modelId="{0E76863D-6376-4D92-AC90-8CE225A89991}" type="pres">
      <dgm:prSet presAssocID="{3863A1D1-9756-458A-B1D2-A98F6BDDD524}" presName="rootComposite" presStyleCnt="0"/>
      <dgm:spPr/>
    </dgm:pt>
    <dgm:pt modelId="{994F54E2-AE64-44AE-BA55-562ABA4B5042}" type="pres">
      <dgm:prSet presAssocID="{3863A1D1-9756-458A-B1D2-A98F6BDDD524}" presName="rootText" presStyleLbl="node3" presStyleIdx="2" presStyleCnt="8" custScaleX="279022" custScaleY="121221" custLinFactNeighborX="-17784">
        <dgm:presLayoutVars>
          <dgm:chPref val="3"/>
        </dgm:presLayoutVars>
      </dgm:prSet>
      <dgm:spPr>
        <a:xfrm>
          <a:off x="3188865" y="1707362"/>
          <a:ext cx="3566843" cy="774806"/>
        </a:xfrm>
        <a:prstGeom prst="rect">
          <a:avLst/>
        </a:prstGeom>
      </dgm:spPr>
    </dgm:pt>
    <dgm:pt modelId="{C61238CF-2B72-49BB-865A-D987644FF069}" type="pres">
      <dgm:prSet presAssocID="{3863A1D1-9756-458A-B1D2-A98F6BDDD524}" presName="rootConnector" presStyleLbl="node3" presStyleIdx="2" presStyleCnt="8"/>
      <dgm:spPr/>
    </dgm:pt>
    <dgm:pt modelId="{D39190DD-8863-4F54-8492-51517B4493A3}" type="pres">
      <dgm:prSet presAssocID="{3863A1D1-9756-458A-B1D2-A98F6BDDD524}" presName="hierChild4" presStyleCnt="0"/>
      <dgm:spPr/>
    </dgm:pt>
    <dgm:pt modelId="{B99DAAE6-5EE3-4F81-B99D-DC2B8884B74F}" type="pres">
      <dgm:prSet presAssocID="{3863A1D1-9756-458A-B1D2-A98F6BDDD524}" presName="hierChild5" presStyleCnt="0"/>
      <dgm:spPr/>
    </dgm:pt>
    <dgm:pt modelId="{03CEDE70-69DD-4EAB-B62C-36855871E613}" type="pres">
      <dgm:prSet presAssocID="{7146504A-6B81-41A4-AC87-32251D9BCCD4}" presName="Name37" presStyleLbl="parChTrans1D3" presStyleIdx="3" presStyleCnt="8"/>
      <dgm:spPr/>
    </dgm:pt>
    <dgm:pt modelId="{8A07F2BC-6825-4048-AE58-F70EECAA1276}" type="pres">
      <dgm:prSet presAssocID="{F4ABB4BD-FA8B-45EC-A61B-9A64F965A123}" presName="hierRoot2" presStyleCnt="0">
        <dgm:presLayoutVars>
          <dgm:hierBranch val="init"/>
        </dgm:presLayoutVars>
      </dgm:prSet>
      <dgm:spPr/>
    </dgm:pt>
    <dgm:pt modelId="{6450ABF7-289E-45EA-8A5C-5285027BBBFD}" type="pres">
      <dgm:prSet presAssocID="{F4ABB4BD-FA8B-45EC-A61B-9A64F965A123}" presName="rootComposite" presStyleCnt="0"/>
      <dgm:spPr/>
    </dgm:pt>
    <dgm:pt modelId="{46ABF043-736E-42FD-8322-B00CAF308F8C}" type="pres">
      <dgm:prSet presAssocID="{F4ABB4BD-FA8B-45EC-A61B-9A64F965A123}" presName="rootText" presStyleLbl="node3" presStyleIdx="3" presStyleCnt="8" custScaleX="279022" custScaleY="121221" custLinFactNeighborX="-17784">
        <dgm:presLayoutVars>
          <dgm:chPref val="3"/>
        </dgm:presLayoutVars>
      </dgm:prSet>
      <dgm:spPr>
        <a:xfrm>
          <a:off x="3188865" y="2750620"/>
          <a:ext cx="3566843" cy="774806"/>
        </a:xfrm>
        <a:prstGeom prst="rect">
          <a:avLst/>
        </a:prstGeom>
      </dgm:spPr>
    </dgm:pt>
    <dgm:pt modelId="{1245CB32-9DCF-41A4-B086-A270C8A50DB5}" type="pres">
      <dgm:prSet presAssocID="{F4ABB4BD-FA8B-45EC-A61B-9A64F965A123}" presName="rootConnector" presStyleLbl="node3" presStyleIdx="3" presStyleCnt="8"/>
      <dgm:spPr/>
    </dgm:pt>
    <dgm:pt modelId="{8D0705AE-E239-4124-A7E1-27279E279D73}" type="pres">
      <dgm:prSet presAssocID="{F4ABB4BD-FA8B-45EC-A61B-9A64F965A123}" presName="hierChild4" presStyleCnt="0"/>
      <dgm:spPr/>
    </dgm:pt>
    <dgm:pt modelId="{11B9A472-C903-41FD-B655-9F32441699DF}" type="pres">
      <dgm:prSet presAssocID="{F4ABB4BD-FA8B-45EC-A61B-9A64F965A123}" presName="hierChild5" presStyleCnt="0"/>
      <dgm:spPr/>
    </dgm:pt>
    <dgm:pt modelId="{939FF73F-7112-4DC2-99DF-A60AE88A3F9E}" type="pres">
      <dgm:prSet presAssocID="{2F9342B2-4764-4BFB-8FAD-1305E6FB5C14}" presName="Name37" presStyleLbl="parChTrans1D3" presStyleIdx="4" presStyleCnt="8"/>
      <dgm:spPr/>
    </dgm:pt>
    <dgm:pt modelId="{7845D685-8045-494D-9AFA-D5F5FFBC4819}" type="pres">
      <dgm:prSet presAssocID="{1165FE29-3298-4BC1-BB16-AE0DE8F7BED0}" presName="hierRoot2" presStyleCnt="0">
        <dgm:presLayoutVars>
          <dgm:hierBranch val="init"/>
        </dgm:presLayoutVars>
      </dgm:prSet>
      <dgm:spPr/>
    </dgm:pt>
    <dgm:pt modelId="{FD1A294D-4708-4F1D-99B5-F77AE64CE206}" type="pres">
      <dgm:prSet presAssocID="{1165FE29-3298-4BC1-BB16-AE0DE8F7BED0}" presName="rootComposite" presStyleCnt="0"/>
      <dgm:spPr/>
    </dgm:pt>
    <dgm:pt modelId="{7C618FE8-14FE-4ED3-889A-F0EB7DAC9545}" type="pres">
      <dgm:prSet presAssocID="{1165FE29-3298-4BC1-BB16-AE0DE8F7BED0}" presName="rootText" presStyleLbl="node3" presStyleIdx="4" presStyleCnt="8" custScaleX="279022" custLinFactNeighborX="-17784">
        <dgm:presLayoutVars>
          <dgm:chPref val="3"/>
        </dgm:presLayoutVars>
      </dgm:prSet>
      <dgm:spPr>
        <a:xfrm>
          <a:off x="3188865" y="3793877"/>
          <a:ext cx="3566843" cy="639168"/>
        </a:xfrm>
        <a:prstGeom prst="rect">
          <a:avLst/>
        </a:prstGeom>
      </dgm:spPr>
    </dgm:pt>
    <dgm:pt modelId="{9DC9FD9A-75FF-4940-B8BF-59E4BBD9991B}" type="pres">
      <dgm:prSet presAssocID="{1165FE29-3298-4BC1-BB16-AE0DE8F7BED0}" presName="rootConnector" presStyleLbl="node3" presStyleIdx="4" presStyleCnt="8"/>
      <dgm:spPr/>
    </dgm:pt>
    <dgm:pt modelId="{BD081E45-BDC4-4EB7-8773-8B421FEF2A7C}" type="pres">
      <dgm:prSet presAssocID="{1165FE29-3298-4BC1-BB16-AE0DE8F7BED0}" presName="hierChild4" presStyleCnt="0"/>
      <dgm:spPr/>
    </dgm:pt>
    <dgm:pt modelId="{7CAE5EB7-5C35-4992-B662-41542B9B15B7}" type="pres">
      <dgm:prSet presAssocID="{1165FE29-3298-4BC1-BB16-AE0DE8F7BED0}" presName="hierChild5" presStyleCnt="0"/>
      <dgm:spPr/>
    </dgm:pt>
    <dgm:pt modelId="{5B30709B-5FD3-4A1C-8634-E305882DC6EB}" type="pres">
      <dgm:prSet presAssocID="{61EB1F1B-55DA-436C-89D6-32B3CA0252B3}" presName="Name37" presStyleLbl="parChTrans1D3" presStyleIdx="5" presStyleCnt="8"/>
      <dgm:spPr/>
    </dgm:pt>
    <dgm:pt modelId="{AD2D25CE-0A34-49DB-B63D-26C356037F80}" type="pres">
      <dgm:prSet presAssocID="{7A11635B-8EE7-43A1-9D39-713F0E5DF6E5}" presName="hierRoot2" presStyleCnt="0">
        <dgm:presLayoutVars>
          <dgm:hierBranch val="init"/>
        </dgm:presLayoutVars>
      </dgm:prSet>
      <dgm:spPr/>
    </dgm:pt>
    <dgm:pt modelId="{759BCAF8-DB26-4474-B17A-77804DD834F2}" type="pres">
      <dgm:prSet presAssocID="{7A11635B-8EE7-43A1-9D39-713F0E5DF6E5}" presName="rootComposite" presStyleCnt="0"/>
      <dgm:spPr/>
    </dgm:pt>
    <dgm:pt modelId="{EFAB4D20-F384-44DF-9D95-96DD516309D7}" type="pres">
      <dgm:prSet presAssocID="{7A11635B-8EE7-43A1-9D39-713F0E5DF6E5}" presName="rootText" presStyleLbl="node3" presStyleIdx="5" presStyleCnt="8" custScaleX="279022" custScaleY="121221" custLinFactNeighborX="-17784">
        <dgm:presLayoutVars>
          <dgm:chPref val="3"/>
        </dgm:presLayoutVars>
      </dgm:prSet>
      <dgm:spPr>
        <a:xfrm>
          <a:off x="3188865" y="4701497"/>
          <a:ext cx="3566843" cy="774806"/>
        </a:xfrm>
        <a:prstGeom prst="rect">
          <a:avLst/>
        </a:prstGeom>
      </dgm:spPr>
    </dgm:pt>
    <dgm:pt modelId="{CEC4429F-0E98-4419-9C81-11587CD0FE05}" type="pres">
      <dgm:prSet presAssocID="{7A11635B-8EE7-43A1-9D39-713F0E5DF6E5}" presName="rootConnector" presStyleLbl="node3" presStyleIdx="5" presStyleCnt="8"/>
      <dgm:spPr/>
    </dgm:pt>
    <dgm:pt modelId="{328DD117-43C9-4BD2-B215-4FB3A3D67B9D}" type="pres">
      <dgm:prSet presAssocID="{7A11635B-8EE7-43A1-9D39-713F0E5DF6E5}" presName="hierChild4" presStyleCnt="0"/>
      <dgm:spPr/>
    </dgm:pt>
    <dgm:pt modelId="{A0DD3207-8A4F-4AF0-94B9-4E426AA8F472}" type="pres">
      <dgm:prSet presAssocID="{7A11635B-8EE7-43A1-9D39-713F0E5DF6E5}" presName="hierChild5" presStyleCnt="0"/>
      <dgm:spPr/>
    </dgm:pt>
    <dgm:pt modelId="{468D89E4-F24A-4E3B-8670-07079D349598}" type="pres">
      <dgm:prSet presAssocID="{57E6E847-F8CE-40C9-A9BA-41F91E67E8AF}" presName="hierChild5" presStyleCnt="0"/>
      <dgm:spPr/>
    </dgm:pt>
    <dgm:pt modelId="{7D64A22C-BAC1-4D41-9539-FB452EF05452}" type="pres">
      <dgm:prSet presAssocID="{6D0F2175-F163-4D22-83EB-FAF669C9EBDA}" presName="Name37" presStyleLbl="parChTrans1D2" presStyleIdx="2" presStyleCnt="4"/>
      <dgm:spPr/>
    </dgm:pt>
    <dgm:pt modelId="{F38F78DE-00A0-4402-A40B-9F97608EB193}" type="pres">
      <dgm:prSet presAssocID="{E3BC48F2-4414-4F64-B915-2E5F84332200}" presName="hierRoot2" presStyleCnt="0">
        <dgm:presLayoutVars>
          <dgm:hierBranch val="init"/>
        </dgm:presLayoutVars>
      </dgm:prSet>
      <dgm:spPr/>
    </dgm:pt>
    <dgm:pt modelId="{EB7E8118-8E22-4D67-8AC6-0E0322AB337E}" type="pres">
      <dgm:prSet presAssocID="{E3BC48F2-4414-4F64-B915-2E5F84332200}" presName="rootComposite" presStyleCnt="0"/>
      <dgm:spPr/>
    </dgm:pt>
    <dgm:pt modelId="{9CBE719F-D12F-4ABD-B52B-46803A37B44B}" type="pres">
      <dgm:prSet presAssocID="{E3BC48F2-4414-4F64-B915-2E5F84332200}" presName="rootText" presStyleLbl="node2" presStyleIdx="2" presStyleCnt="4" custScaleX="154197" custLinFactNeighborX="2235">
        <dgm:presLayoutVars>
          <dgm:chPref val="3"/>
        </dgm:presLayoutVars>
      </dgm:prSet>
      <dgm:spPr/>
    </dgm:pt>
    <dgm:pt modelId="{1FB0C844-31DC-453C-A05F-8E0DA92D0235}" type="pres">
      <dgm:prSet presAssocID="{E3BC48F2-4414-4F64-B915-2E5F84332200}" presName="rootConnector" presStyleLbl="node2" presStyleIdx="2" presStyleCnt="4"/>
      <dgm:spPr/>
    </dgm:pt>
    <dgm:pt modelId="{D48E1B89-FAC9-4E0A-927E-EA7650A6B399}" type="pres">
      <dgm:prSet presAssocID="{E3BC48F2-4414-4F64-B915-2E5F84332200}" presName="hierChild4" presStyleCnt="0"/>
      <dgm:spPr/>
    </dgm:pt>
    <dgm:pt modelId="{38D49924-E10B-4B7C-AA89-DB6588DD3E55}" type="pres">
      <dgm:prSet presAssocID="{3A8F7ABD-6B45-4E11-BA34-8E6960F97973}" presName="Name37" presStyleLbl="parChTrans1D3" presStyleIdx="6" presStyleCnt="8"/>
      <dgm:spPr/>
    </dgm:pt>
    <dgm:pt modelId="{7D43CF58-B9A7-4FA2-B2A8-E93877CD5145}" type="pres">
      <dgm:prSet presAssocID="{2E1B5A40-AAF3-4567-B1BF-6B72CE70D661}" presName="hierRoot2" presStyleCnt="0">
        <dgm:presLayoutVars>
          <dgm:hierBranch val="init"/>
        </dgm:presLayoutVars>
      </dgm:prSet>
      <dgm:spPr/>
    </dgm:pt>
    <dgm:pt modelId="{4556ED03-013A-413F-9507-F693F3D97AE8}" type="pres">
      <dgm:prSet presAssocID="{2E1B5A40-AAF3-4567-B1BF-6B72CE70D661}" presName="rootComposite" presStyleCnt="0"/>
      <dgm:spPr/>
    </dgm:pt>
    <dgm:pt modelId="{BEAE7541-50F8-44FE-B4E4-5C0BD16B6740}" type="pres">
      <dgm:prSet presAssocID="{2E1B5A40-AAF3-4567-B1BF-6B72CE70D661}" presName="rootText" presStyleLbl="node3" presStyleIdx="6" presStyleCnt="8" custScaleX="158608" custScaleY="199688" custLinFactNeighborX="-8940">
        <dgm:presLayoutVars>
          <dgm:chPref val="3"/>
        </dgm:presLayoutVars>
      </dgm:prSet>
      <dgm:spPr>
        <a:xfrm>
          <a:off x="7251499" y="1707362"/>
          <a:ext cx="2027545" cy="1276343"/>
        </a:xfrm>
        <a:prstGeom prst="rect">
          <a:avLst/>
        </a:prstGeom>
      </dgm:spPr>
    </dgm:pt>
    <dgm:pt modelId="{4FFEB3BF-9A1A-4051-BF65-B704C93AFE8C}" type="pres">
      <dgm:prSet presAssocID="{2E1B5A40-AAF3-4567-B1BF-6B72CE70D661}" presName="rootConnector" presStyleLbl="node3" presStyleIdx="6" presStyleCnt="8"/>
      <dgm:spPr/>
    </dgm:pt>
    <dgm:pt modelId="{C9DC5CDE-6863-49C0-9DEF-5B3B4DE39793}" type="pres">
      <dgm:prSet presAssocID="{2E1B5A40-AAF3-4567-B1BF-6B72CE70D661}" presName="hierChild4" presStyleCnt="0"/>
      <dgm:spPr/>
    </dgm:pt>
    <dgm:pt modelId="{25FA5020-BAE4-4DAE-ACDA-C626E2522545}" type="pres">
      <dgm:prSet presAssocID="{2E1B5A40-AAF3-4567-B1BF-6B72CE70D661}" presName="hierChild5" presStyleCnt="0"/>
      <dgm:spPr/>
    </dgm:pt>
    <dgm:pt modelId="{B819C3E5-4768-41DA-B314-07AD878B86C7}" type="pres">
      <dgm:prSet presAssocID="{E3BC48F2-4414-4F64-B915-2E5F84332200}" presName="hierChild5" presStyleCnt="0"/>
      <dgm:spPr/>
    </dgm:pt>
    <dgm:pt modelId="{A6463EAC-7AB1-46F7-ADB2-E583DD398D05}" type="pres">
      <dgm:prSet presAssocID="{3DD13F36-1FB3-496A-9B80-D5375B9A9700}" presName="Name37" presStyleLbl="parChTrans1D2" presStyleIdx="3" presStyleCnt="4"/>
      <dgm:spPr/>
    </dgm:pt>
    <dgm:pt modelId="{C92E9600-EAC3-426B-A0DE-D23E091F6E15}" type="pres">
      <dgm:prSet presAssocID="{EF984F15-F793-4AC0-AB43-25C1C1096746}" presName="hierRoot2" presStyleCnt="0">
        <dgm:presLayoutVars>
          <dgm:hierBranch val="init"/>
        </dgm:presLayoutVars>
      </dgm:prSet>
      <dgm:spPr/>
    </dgm:pt>
    <dgm:pt modelId="{31B74893-6BB3-407E-9514-C9CD58B1782C}" type="pres">
      <dgm:prSet presAssocID="{EF984F15-F793-4AC0-AB43-25C1C1096746}" presName="rootComposite" presStyleCnt="0"/>
      <dgm:spPr/>
    </dgm:pt>
    <dgm:pt modelId="{F06D3B0D-33F3-4E4F-9FD7-EEDCCDABD356}" type="pres">
      <dgm:prSet presAssocID="{EF984F15-F793-4AC0-AB43-25C1C1096746}" presName="rootText" presStyleLbl="node2" presStyleIdx="3" presStyleCnt="4" custScaleX="154197" custLinFactNeighborX="10430">
        <dgm:presLayoutVars>
          <dgm:chPref val="3"/>
        </dgm:presLayoutVars>
      </dgm:prSet>
      <dgm:spPr/>
    </dgm:pt>
    <dgm:pt modelId="{563AF6E2-92E3-4AC2-87F0-C670E30191E7}" type="pres">
      <dgm:prSet presAssocID="{EF984F15-F793-4AC0-AB43-25C1C1096746}" presName="rootConnector" presStyleLbl="node2" presStyleIdx="3" presStyleCnt="4"/>
      <dgm:spPr/>
    </dgm:pt>
    <dgm:pt modelId="{EFB58729-F461-46A9-8132-A495BC6AFE9D}" type="pres">
      <dgm:prSet presAssocID="{EF984F15-F793-4AC0-AB43-25C1C1096746}" presName="hierChild4" presStyleCnt="0"/>
      <dgm:spPr/>
    </dgm:pt>
    <dgm:pt modelId="{5C69B503-D48E-414A-9C8A-F778801B2240}" type="pres">
      <dgm:prSet presAssocID="{982C13DF-FFAB-4EA2-A8E5-CD49098426B3}" presName="Name37" presStyleLbl="parChTrans1D3" presStyleIdx="7" presStyleCnt="8"/>
      <dgm:spPr/>
    </dgm:pt>
    <dgm:pt modelId="{6DA3ED8A-E46C-4C6D-8154-73F4EE2E0F88}" type="pres">
      <dgm:prSet presAssocID="{C9A1894D-1CAA-46AA-9F80-EC1BAB218282}" presName="hierRoot2" presStyleCnt="0">
        <dgm:presLayoutVars>
          <dgm:hierBranch val="init"/>
        </dgm:presLayoutVars>
      </dgm:prSet>
      <dgm:spPr/>
    </dgm:pt>
    <dgm:pt modelId="{8D268C2D-ECCD-4D03-BCE4-CE2EC95C33B0}" type="pres">
      <dgm:prSet presAssocID="{C9A1894D-1CAA-46AA-9F80-EC1BAB218282}" presName="rootComposite" presStyleCnt="0"/>
      <dgm:spPr/>
    </dgm:pt>
    <dgm:pt modelId="{CFA922AC-43B1-4C81-A717-6122794DD71F}" type="pres">
      <dgm:prSet presAssocID="{C9A1894D-1CAA-46AA-9F80-EC1BAB218282}" presName="rootText" presStyleLbl="node3" presStyleIdx="7" presStyleCnt="8" custScaleX="139172" custScaleY="206257" custLinFactNeighborX="4470">
        <dgm:presLayoutVars>
          <dgm:chPref val="3"/>
        </dgm:presLayoutVars>
      </dgm:prSet>
      <dgm:spPr>
        <a:xfrm>
          <a:off x="9850168" y="1707362"/>
          <a:ext cx="1779088" cy="1318330"/>
        </a:xfrm>
        <a:prstGeom prst="rect">
          <a:avLst/>
        </a:prstGeom>
      </dgm:spPr>
    </dgm:pt>
    <dgm:pt modelId="{B48837C9-E371-4EC6-A05E-659DE785C80A}" type="pres">
      <dgm:prSet presAssocID="{C9A1894D-1CAA-46AA-9F80-EC1BAB218282}" presName="rootConnector" presStyleLbl="node3" presStyleIdx="7" presStyleCnt="8"/>
      <dgm:spPr/>
    </dgm:pt>
    <dgm:pt modelId="{615C2467-4FF3-40B4-A9A9-D30564A6FB94}" type="pres">
      <dgm:prSet presAssocID="{C9A1894D-1CAA-46AA-9F80-EC1BAB218282}" presName="hierChild4" presStyleCnt="0"/>
      <dgm:spPr/>
    </dgm:pt>
    <dgm:pt modelId="{769BA24A-C795-4D4D-BB03-139C2ABA9951}" type="pres">
      <dgm:prSet presAssocID="{C9A1894D-1CAA-46AA-9F80-EC1BAB218282}" presName="hierChild5" presStyleCnt="0"/>
      <dgm:spPr/>
    </dgm:pt>
    <dgm:pt modelId="{030EAD11-D47F-4391-95D7-32CA6C859ED8}" type="pres">
      <dgm:prSet presAssocID="{EF984F15-F793-4AC0-AB43-25C1C1096746}" presName="hierChild5" presStyleCnt="0"/>
      <dgm:spPr/>
    </dgm:pt>
    <dgm:pt modelId="{EDCF2C22-3C6A-43E1-BC6D-9903051B3895}" type="pres">
      <dgm:prSet presAssocID="{493CB484-67CF-4063-8D72-975F5951C672}" presName="hierChild3" presStyleCnt="0"/>
      <dgm:spPr/>
    </dgm:pt>
  </dgm:ptLst>
  <dgm:cxnLst>
    <dgm:cxn modelId="{1576F000-9647-4CBE-AF27-D208CD788C51}" srcId="{493CB484-67CF-4063-8D72-975F5951C672}" destId="{5C040719-34EB-44B0-8107-31585170A14B}" srcOrd="0" destOrd="0" parTransId="{D7F6EE58-0EF4-46FB-9C7B-B11F933CCA68}" sibTransId="{9B23B91D-E7AE-4F15-BB83-A5AE79F58B60}"/>
    <dgm:cxn modelId="{9F6C6B04-E615-4BCE-AFE3-EE74AC303652}" type="presOf" srcId="{E3BC48F2-4414-4F64-B915-2E5F84332200}" destId="{1FB0C844-31DC-453C-A05F-8E0DA92D0235}" srcOrd="1" destOrd="0" presId="urn:microsoft.com/office/officeart/2005/8/layout/orgChart1"/>
    <dgm:cxn modelId="{6C0B6E06-0AAC-4EA7-B6F0-1FDA0723C345}" type="presOf" srcId="{493CB484-67CF-4063-8D72-975F5951C672}" destId="{1DDCEC5F-A872-44C8-9B11-AA1B7FB0A532}" srcOrd="1" destOrd="0" presId="urn:microsoft.com/office/officeart/2005/8/layout/orgChart1"/>
    <dgm:cxn modelId="{414DC609-6BC1-499E-B128-4C910F3BB6DC}" type="presOf" srcId="{7A11635B-8EE7-43A1-9D39-713F0E5DF6E5}" destId="{CEC4429F-0E98-4419-9C81-11587CD0FE05}" srcOrd="1" destOrd="0" presId="urn:microsoft.com/office/officeart/2005/8/layout/orgChart1"/>
    <dgm:cxn modelId="{4DD73414-900F-4C6D-B935-004E0CDE5A94}" type="presOf" srcId="{566B7759-8404-4C03-9ABD-E43DEE6B9AB8}" destId="{87E11445-84E5-4790-ABAC-E073B8837569}" srcOrd="0" destOrd="0" presId="urn:microsoft.com/office/officeart/2005/8/layout/orgChart1"/>
    <dgm:cxn modelId="{47873F16-F538-4D43-BAAD-90E99AC84B85}" type="presOf" srcId="{982C13DF-FFAB-4EA2-A8E5-CD49098426B3}" destId="{5C69B503-D48E-414A-9C8A-F778801B2240}" srcOrd="0" destOrd="0" presId="urn:microsoft.com/office/officeart/2005/8/layout/orgChart1"/>
    <dgm:cxn modelId="{A7BE2F19-88D2-402A-BDF1-D493F5550E20}" type="presOf" srcId="{F4ABB4BD-FA8B-45EC-A61B-9A64F965A123}" destId="{46ABF043-736E-42FD-8322-B00CAF308F8C}" srcOrd="0" destOrd="0" presId="urn:microsoft.com/office/officeart/2005/8/layout/orgChart1"/>
    <dgm:cxn modelId="{010E361D-7FBC-4DCA-B629-7C8B857C372A}" type="presOf" srcId="{3863A1D1-9756-458A-B1D2-A98F6BDDD524}" destId="{C61238CF-2B72-49BB-865A-D987644FF069}" srcOrd="1" destOrd="0" presId="urn:microsoft.com/office/officeart/2005/8/layout/orgChart1"/>
    <dgm:cxn modelId="{C891AA28-6A05-474C-ADE7-CC704F22B9CA}" type="presOf" srcId="{3A8F7ABD-6B45-4E11-BA34-8E6960F97973}" destId="{38D49924-E10B-4B7C-AA89-DB6588DD3E55}" srcOrd="0" destOrd="0" presId="urn:microsoft.com/office/officeart/2005/8/layout/orgChart1"/>
    <dgm:cxn modelId="{7B2F1F2C-53C4-4EA4-B7A5-ED395EE8F610}" type="presOf" srcId="{7A11635B-8EE7-43A1-9D39-713F0E5DF6E5}" destId="{EFAB4D20-F384-44DF-9D95-96DD516309D7}" srcOrd="0" destOrd="0" presId="urn:microsoft.com/office/officeart/2005/8/layout/orgChart1"/>
    <dgm:cxn modelId="{C1CF1C31-15E6-4F32-B7CF-B5DE136EBA8D}" type="presOf" srcId="{1165FE29-3298-4BC1-BB16-AE0DE8F7BED0}" destId="{9DC9FD9A-75FF-4940-B8BF-59E4BBD9991B}" srcOrd="1" destOrd="0" presId="urn:microsoft.com/office/officeart/2005/8/layout/orgChart1"/>
    <dgm:cxn modelId="{3C0F8B34-E6E0-4909-B8B6-882DF6E67CB6}" type="presOf" srcId="{2F9342B2-4764-4BFB-8FAD-1305E6FB5C14}" destId="{939FF73F-7112-4DC2-99DF-A60AE88A3F9E}" srcOrd="0" destOrd="0" presId="urn:microsoft.com/office/officeart/2005/8/layout/orgChart1"/>
    <dgm:cxn modelId="{28A2F53D-6769-4031-98CA-7EBF0DF66DD7}" type="presOf" srcId="{2E1B5A40-AAF3-4567-B1BF-6B72CE70D661}" destId="{BEAE7541-50F8-44FE-B4E4-5C0BD16B6740}" srcOrd="0" destOrd="0" presId="urn:microsoft.com/office/officeart/2005/8/layout/orgChart1"/>
    <dgm:cxn modelId="{1CD40C5C-0503-4CFE-8B60-BAEDA1D8706A}" type="presOf" srcId="{7146504A-6B81-41A4-AC87-32251D9BCCD4}" destId="{03CEDE70-69DD-4EAB-B62C-36855871E613}" srcOrd="0" destOrd="0" presId="urn:microsoft.com/office/officeart/2005/8/layout/orgChart1"/>
    <dgm:cxn modelId="{ABDB3E41-74BA-4E61-BAB3-D68C6899D96C}" type="presOf" srcId="{3863A1D1-9756-458A-B1D2-A98F6BDDD524}" destId="{994F54E2-AE64-44AE-BA55-562ABA4B5042}" srcOrd="0" destOrd="0" presId="urn:microsoft.com/office/officeart/2005/8/layout/orgChart1"/>
    <dgm:cxn modelId="{5582F643-AC05-4D31-9931-B41DB228D3AD}" srcId="{493CB484-67CF-4063-8D72-975F5951C672}" destId="{EF984F15-F793-4AC0-AB43-25C1C1096746}" srcOrd="3" destOrd="0" parTransId="{3DD13F36-1FB3-496A-9B80-D5375B9A9700}" sibTransId="{5C9D9EFE-1F28-494D-BCDE-47312D0983D4}"/>
    <dgm:cxn modelId="{D9FC1764-C910-4415-A911-1DF65072D350}" srcId="{57E6E847-F8CE-40C9-A9BA-41F91E67E8AF}" destId="{7A11635B-8EE7-43A1-9D39-713F0E5DF6E5}" srcOrd="3" destOrd="0" parTransId="{61EB1F1B-55DA-436C-89D6-32B3CA0252B3}" sibTransId="{CAE545FF-3DB8-4F7E-B517-64DAA8799648}"/>
    <dgm:cxn modelId="{8BE2A765-8BCC-43BA-B831-599736EE3660}" type="presOf" srcId="{D7F6EE58-0EF4-46FB-9C7B-B11F933CCA68}" destId="{77BBCBA0-791A-41C4-9398-5670486A89EE}" srcOrd="0" destOrd="0" presId="urn:microsoft.com/office/officeart/2005/8/layout/orgChart1"/>
    <dgm:cxn modelId="{F4F1EF45-4117-4E5C-AAD7-6F25FD3F942F}" type="presOf" srcId="{EF984F15-F793-4AC0-AB43-25C1C1096746}" destId="{563AF6E2-92E3-4AC2-87F0-C670E30191E7}" srcOrd="1" destOrd="0" presId="urn:microsoft.com/office/officeart/2005/8/layout/orgChart1"/>
    <dgm:cxn modelId="{39793446-3B58-4A32-8115-5CFF1812ADD1}" srcId="{B4B9012E-2855-4F54-BCEC-D99AACF98651}" destId="{493CB484-67CF-4063-8D72-975F5951C672}" srcOrd="0" destOrd="0" parTransId="{74D18621-17B6-41DF-A81C-563FC9643ED7}" sibTransId="{B31A1B9B-44DF-45F8-9EF8-3B4A0D95AE48}"/>
    <dgm:cxn modelId="{3796E048-0092-4F78-9497-7238DA068942}" type="presOf" srcId="{B4B9012E-2855-4F54-BCEC-D99AACF98651}" destId="{B82777AC-C711-4E5B-B91E-50039B0EC46C}" srcOrd="0" destOrd="0" presId="urn:microsoft.com/office/officeart/2005/8/layout/orgChart1"/>
    <dgm:cxn modelId="{5A90F969-8118-4BDF-960C-6129D05DC1D1}" srcId="{493CB484-67CF-4063-8D72-975F5951C672}" destId="{E3BC48F2-4414-4F64-B915-2E5F84332200}" srcOrd="2" destOrd="0" parTransId="{6D0F2175-F163-4D22-83EB-FAF669C9EBDA}" sibTransId="{CC7034FE-D80B-4093-B0D0-25E5128076CF}"/>
    <dgm:cxn modelId="{4236234B-A9AF-47CA-8BC0-B4B80B971A85}" type="presOf" srcId="{57E6E847-F8CE-40C9-A9BA-41F91E67E8AF}" destId="{06935673-E248-4247-8BA2-EED42355230B}" srcOrd="1" destOrd="0" presId="urn:microsoft.com/office/officeart/2005/8/layout/orgChart1"/>
    <dgm:cxn modelId="{6823B04E-E7CD-4F81-884F-3DAD51DA998A}" type="presOf" srcId="{3C300D10-9DA9-4430-B787-8D40E1D5DB7C}" destId="{E9A2B961-0D76-43C7-898F-1FBA133E7C1B}" srcOrd="0" destOrd="0" presId="urn:microsoft.com/office/officeart/2005/8/layout/orgChart1"/>
    <dgm:cxn modelId="{F805844F-95E8-4B1D-BFFD-0F0C5E27DE6E}" type="presOf" srcId="{4452D78F-07D2-4C09-98DA-8B2069C3D515}" destId="{581F876A-5E78-460A-8BA8-059CBD9F8CF3}" srcOrd="0" destOrd="0" presId="urn:microsoft.com/office/officeart/2005/8/layout/orgChart1"/>
    <dgm:cxn modelId="{FF5CBE71-49A4-42EF-A461-9D54464178C1}" type="presOf" srcId="{4452D78F-07D2-4C09-98DA-8B2069C3D515}" destId="{ABD43102-E705-43B4-A716-91DB497E4515}" srcOrd="1" destOrd="0" presId="urn:microsoft.com/office/officeart/2005/8/layout/orgChart1"/>
    <dgm:cxn modelId="{F0D16C72-CFAC-4B34-8AB2-1449E0393D38}" srcId="{E3BC48F2-4414-4F64-B915-2E5F84332200}" destId="{2E1B5A40-AAF3-4567-B1BF-6B72CE70D661}" srcOrd="0" destOrd="0" parTransId="{3A8F7ABD-6B45-4E11-BA34-8E6960F97973}" sibTransId="{2590BC1E-4BEA-4419-9BE2-F280F3DBD532}"/>
    <dgm:cxn modelId="{B61E4A53-D099-4402-A27A-B16A464D7CA0}" srcId="{5C040719-34EB-44B0-8107-31585170A14B}" destId="{4452D78F-07D2-4C09-98DA-8B2069C3D515}" srcOrd="0" destOrd="0" parTransId="{566B7759-8404-4C03-9ABD-E43DEE6B9AB8}" sibTransId="{C66C9F30-501D-4F8D-B67E-D84DBEF49B6B}"/>
    <dgm:cxn modelId="{69460355-2A9C-43E0-A4C7-D19499233C80}" type="presOf" srcId="{B262B7E7-6180-42DC-83AF-5CBA66B63E65}" destId="{2ABE35A9-7719-4DD8-A294-26D03B142083}" srcOrd="0" destOrd="0" presId="urn:microsoft.com/office/officeart/2005/8/layout/orgChart1"/>
    <dgm:cxn modelId="{4F603775-589E-44C0-8DB2-C7D0CBB8B669}" type="presOf" srcId="{5C040719-34EB-44B0-8107-31585170A14B}" destId="{25FBE55C-7604-4739-A70C-E0D555C8D2DB}" srcOrd="0" destOrd="0" presId="urn:microsoft.com/office/officeart/2005/8/layout/orgChart1"/>
    <dgm:cxn modelId="{D8D16B55-91D9-4011-992E-982297AFAA86}" srcId="{57E6E847-F8CE-40C9-A9BA-41F91E67E8AF}" destId="{F4ABB4BD-FA8B-45EC-A61B-9A64F965A123}" srcOrd="1" destOrd="0" parTransId="{7146504A-6B81-41A4-AC87-32251D9BCCD4}" sibTransId="{3D359738-6DB4-4675-846C-1BF2B1D43FE4}"/>
    <dgm:cxn modelId="{880DD358-B79A-4A07-9D01-0415935AB11D}" type="presOf" srcId="{B3D322AB-7C2C-4462-A730-A4D99C7EE57F}" destId="{454F7BB4-9A0C-405D-96FE-16BFF2C738E5}" srcOrd="0" destOrd="0" presId="urn:microsoft.com/office/officeart/2005/8/layout/orgChart1"/>
    <dgm:cxn modelId="{BD2F4482-C559-49D3-B805-FB76FB90E257}" type="presOf" srcId="{3DD13F36-1FB3-496A-9B80-D5375B9A9700}" destId="{A6463EAC-7AB1-46F7-ADB2-E583DD398D05}" srcOrd="0" destOrd="0" presId="urn:microsoft.com/office/officeart/2005/8/layout/orgChart1"/>
    <dgm:cxn modelId="{FCAC598B-2386-46E4-B1CF-52D04F0DCDA1}" type="presOf" srcId="{57E6E847-F8CE-40C9-A9BA-41F91E67E8AF}" destId="{E6C9E379-076F-4E92-936C-C837C8A36F33}" srcOrd="0" destOrd="0" presId="urn:microsoft.com/office/officeart/2005/8/layout/orgChart1"/>
    <dgm:cxn modelId="{C7C5868E-9784-457F-8994-F2846F15AF51}" type="presOf" srcId="{6D0F2175-F163-4D22-83EB-FAF669C9EBDA}" destId="{7D64A22C-BAC1-4D41-9539-FB452EF05452}" srcOrd="0" destOrd="0" presId="urn:microsoft.com/office/officeart/2005/8/layout/orgChart1"/>
    <dgm:cxn modelId="{F73B7890-24DB-4912-922A-F40935084A9C}" type="presOf" srcId="{5C040719-34EB-44B0-8107-31585170A14B}" destId="{392D89D0-6BD9-49AE-9B74-2299AF180099}" srcOrd="1" destOrd="0" presId="urn:microsoft.com/office/officeart/2005/8/layout/orgChart1"/>
    <dgm:cxn modelId="{C975C5A1-EC87-4701-B915-D29C1DA4BCD7}" type="presOf" srcId="{61EB1F1B-55DA-436C-89D6-32B3CA0252B3}" destId="{5B30709B-5FD3-4A1C-8634-E305882DC6EB}" srcOrd="0" destOrd="0" presId="urn:microsoft.com/office/officeart/2005/8/layout/orgChart1"/>
    <dgm:cxn modelId="{BBB51BA2-7C74-423A-83B4-5422F118CB84}" type="presOf" srcId="{493CB484-67CF-4063-8D72-975F5951C672}" destId="{2EFCEB72-0330-4E0D-858F-320F3520D329}" srcOrd="0" destOrd="0" presId="urn:microsoft.com/office/officeart/2005/8/layout/orgChart1"/>
    <dgm:cxn modelId="{78446CA4-35FD-45F7-AE8B-4B57B411C05D}" srcId="{5C040719-34EB-44B0-8107-31585170A14B}" destId="{3C300D10-9DA9-4430-B787-8D40E1D5DB7C}" srcOrd="1" destOrd="0" parTransId="{B3D322AB-7C2C-4462-A730-A4D99C7EE57F}" sibTransId="{3684F363-53E4-4B32-9C9A-A59E70EA8579}"/>
    <dgm:cxn modelId="{17C42BA9-3B2F-4511-AC31-1FB8EB0684FA}" srcId="{57E6E847-F8CE-40C9-A9BA-41F91E67E8AF}" destId="{3863A1D1-9756-458A-B1D2-A98F6BDDD524}" srcOrd="0" destOrd="0" parTransId="{B262B7E7-6180-42DC-83AF-5CBA66B63E65}" sibTransId="{7EA3020E-08F0-4B3B-9554-7BD2E5D2BF75}"/>
    <dgm:cxn modelId="{E7980CAB-489D-4A6D-A50E-34AD17468452}" srcId="{EF984F15-F793-4AC0-AB43-25C1C1096746}" destId="{C9A1894D-1CAA-46AA-9F80-EC1BAB218282}" srcOrd="0" destOrd="0" parTransId="{982C13DF-FFAB-4EA2-A8E5-CD49098426B3}" sibTransId="{B0757D34-2BE8-4C2F-8FE1-F9CC988C4815}"/>
    <dgm:cxn modelId="{3FEF36B2-E9AE-41CD-BCF7-A7585F53D767}" srcId="{57E6E847-F8CE-40C9-A9BA-41F91E67E8AF}" destId="{1165FE29-3298-4BC1-BB16-AE0DE8F7BED0}" srcOrd="2" destOrd="0" parTransId="{2F9342B2-4764-4BFB-8FAD-1305E6FB5C14}" sibTransId="{20F8C0D8-A4AE-4922-A4EB-AAFD60BA94EF}"/>
    <dgm:cxn modelId="{15AD6FB9-8410-4D38-A2CB-E8AE63F0F028}" type="presOf" srcId="{3C300D10-9DA9-4430-B787-8D40E1D5DB7C}" destId="{DDFB2E1C-D418-451C-8C3C-E9076ED7FE07}" srcOrd="1" destOrd="0" presId="urn:microsoft.com/office/officeart/2005/8/layout/orgChart1"/>
    <dgm:cxn modelId="{10CFC7C5-CC4B-41AF-B7DA-2BA0CC367D66}" type="presOf" srcId="{2E1B5A40-AAF3-4567-B1BF-6B72CE70D661}" destId="{4FFEB3BF-9A1A-4051-BF65-B704C93AFE8C}" srcOrd="1" destOrd="0" presId="urn:microsoft.com/office/officeart/2005/8/layout/orgChart1"/>
    <dgm:cxn modelId="{CE2F9DCA-1EB9-4682-A925-C2683F7B04F8}" type="presOf" srcId="{C9A1894D-1CAA-46AA-9F80-EC1BAB218282}" destId="{CFA922AC-43B1-4C81-A717-6122794DD71F}" srcOrd="0" destOrd="0" presId="urn:microsoft.com/office/officeart/2005/8/layout/orgChart1"/>
    <dgm:cxn modelId="{34CE37CB-F0F5-4D07-B866-E9606CAA9469}" type="presOf" srcId="{A5F28478-6032-4FD6-883F-9451F512FA58}" destId="{AB4F6A03-C4BE-47AA-B58F-1F4556F2AB24}" srcOrd="0" destOrd="0" presId="urn:microsoft.com/office/officeart/2005/8/layout/orgChart1"/>
    <dgm:cxn modelId="{6A89BECC-6854-4BAC-8D94-56836C30BB41}" type="presOf" srcId="{F4ABB4BD-FA8B-45EC-A61B-9A64F965A123}" destId="{1245CB32-9DCF-41A4-B086-A270C8A50DB5}" srcOrd="1" destOrd="0" presId="urn:microsoft.com/office/officeart/2005/8/layout/orgChart1"/>
    <dgm:cxn modelId="{6C4983D1-B9DE-4C50-95C5-88C5155361E2}" type="presOf" srcId="{EF984F15-F793-4AC0-AB43-25C1C1096746}" destId="{F06D3B0D-33F3-4E4F-9FD7-EEDCCDABD356}" srcOrd="0" destOrd="0" presId="urn:microsoft.com/office/officeart/2005/8/layout/orgChart1"/>
    <dgm:cxn modelId="{49C1FAD9-819B-412C-A8B2-D0166EEE16CB}" type="presOf" srcId="{E3BC48F2-4414-4F64-B915-2E5F84332200}" destId="{9CBE719F-D12F-4ABD-B52B-46803A37B44B}" srcOrd="0" destOrd="0" presId="urn:microsoft.com/office/officeart/2005/8/layout/orgChart1"/>
    <dgm:cxn modelId="{0C36C1E8-7AB6-45CA-9C86-13733122ED86}" srcId="{493CB484-67CF-4063-8D72-975F5951C672}" destId="{57E6E847-F8CE-40C9-A9BA-41F91E67E8AF}" srcOrd="1" destOrd="0" parTransId="{A5F28478-6032-4FD6-883F-9451F512FA58}" sibTransId="{28E300D8-669B-4D51-841E-6755E94EC953}"/>
    <dgm:cxn modelId="{8E2CEEEA-6F43-49DB-BEA9-EE725B975EE8}" type="presOf" srcId="{C9A1894D-1CAA-46AA-9F80-EC1BAB218282}" destId="{B48837C9-E371-4EC6-A05E-659DE785C80A}" srcOrd="1" destOrd="0" presId="urn:microsoft.com/office/officeart/2005/8/layout/orgChart1"/>
    <dgm:cxn modelId="{DAF3FEFF-C4A1-4263-BF2F-EFE31F0F8BB4}" type="presOf" srcId="{1165FE29-3298-4BC1-BB16-AE0DE8F7BED0}" destId="{7C618FE8-14FE-4ED3-889A-F0EB7DAC9545}" srcOrd="0" destOrd="0" presId="urn:microsoft.com/office/officeart/2005/8/layout/orgChart1"/>
    <dgm:cxn modelId="{1DF7CC40-B5A3-4163-A104-212FD418F03E}" type="presParOf" srcId="{B82777AC-C711-4E5B-B91E-50039B0EC46C}" destId="{F7C391AA-3C38-4DA5-96D1-F6D49A6EB978}" srcOrd="0" destOrd="0" presId="urn:microsoft.com/office/officeart/2005/8/layout/orgChart1"/>
    <dgm:cxn modelId="{21E216F8-9150-4E1E-B745-3B86BCFEA229}" type="presParOf" srcId="{F7C391AA-3C38-4DA5-96D1-F6D49A6EB978}" destId="{1A88F758-86F4-4ECB-9331-04F9EA29E61C}" srcOrd="0" destOrd="0" presId="urn:microsoft.com/office/officeart/2005/8/layout/orgChart1"/>
    <dgm:cxn modelId="{010572D8-73F7-4A3F-982A-71B5E48B2AB5}" type="presParOf" srcId="{1A88F758-86F4-4ECB-9331-04F9EA29E61C}" destId="{2EFCEB72-0330-4E0D-858F-320F3520D329}" srcOrd="0" destOrd="0" presId="urn:microsoft.com/office/officeart/2005/8/layout/orgChart1"/>
    <dgm:cxn modelId="{74ADC298-6DA1-4EFB-88F1-F6730D965AA8}" type="presParOf" srcId="{1A88F758-86F4-4ECB-9331-04F9EA29E61C}" destId="{1DDCEC5F-A872-44C8-9B11-AA1B7FB0A532}" srcOrd="1" destOrd="0" presId="urn:microsoft.com/office/officeart/2005/8/layout/orgChart1"/>
    <dgm:cxn modelId="{901360C3-4853-4FB8-96F6-9F201ED9779E}" type="presParOf" srcId="{F7C391AA-3C38-4DA5-96D1-F6D49A6EB978}" destId="{7D922091-427F-4AB0-9669-B17C08DE20FF}" srcOrd="1" destOrd="0" presId="urn:microsoft.com/office/officeart/2005/8/layout/orgChart1"/>
    <dgm:cxn modelId="{1EAE40A1-B6FC-454E-A9D6-B14305033560}" type="presParOf" srcId="{7D922091-427F-4AB0-9669-B17C08DE20FF}" destId="{77BBCBA0-791A-41C4-9398-5670486A89EE}" srcOrd="0" destOrd="0" presId="urn:microsoft.com/office/officeart/2005/8/layout/orgChart1"/>
    <dgm:cxn modelId="{17B6867C-C5F8-41F0-BF97-487061109CD1}" type="presParOf" srcId="{7D922091-427F-4AB0-9669-B17C08DE20FF}" destId="{06BA7A48-4767-4D39-943C-5B4DFA5599D7}" srcOrd="1" destOrd="0" presId="urn:microsoft.com/office/officeart/2005/8/layout/orgChart1"/>
    <dgm:cxn modelId="{B48A56AD-DEC1-4F27-8EF9-E74FE7DCBA02}" type="presParOf" srcId="{06BA7A48-4767-4D39-943C-5B4DFA5599D7}" destId="{9DB82239-C0E9-4841-9BAE-29720F290486}" srcOrd="0" destOrd="0" presId="urn:microsoft.com/office/officeart/2005/8/layout/orgChart1"/>
    <dgm:cxn modelId="{CA786F34-4253-44DB-B259-1F0E7D23BFF8}" type="presParOf" srcId="{9DB82239-C0E9-4841-9BAE-29720F290486}" destId="{25FBE55C-7604-4739-A70C-E0D555C8D2DB}" srcOrd="0" destOrd="0" presId="urn:microsoft.com/office/officeart/2005/8/layout/orgChart1"/>
    <dgm:cxn modelId="{2397022A-4ECB-4E9A-A40E-DAFFCD33ADA6}" type="presParOf" srcId="{9DB82239-C0E9-4841-9BAE-29720F290486}" destId="{392D89D0-6BD9-49AE-9B74-2299AF180099}" srcOrd="1" destOrd="0" presId="urn:microsoft.com/office/officeart/2005/8/layout/orgChart1"/>
    <dgm:cxn modelId="{DC6BE597-842E-488F-8765-371664373059}" type="presParOf" srcId="{06BA7A48-4767-4D39-943C-5B4DFA5599D7}" destId="{A2F4E377-31A6-4D53-AA80-0EAA91BFC496}" srcOrd="1" destOrd="0" presId="urn:microsoft.com/office/officeart/2005/8/layout/orgChart1"/>
    <dgm:cxn modelId="{10CA221F-636A-42BF-A6FA-82860FBF0C4D}" type="presParOf" srcId="{A2F4E377-31A6-4D53-AA80-0EAA91BFC496}" destId="{87E11445-84E5-4790-ABAC-E073B8837569}" srcOrd="0" destOrd="0" presId="urn:microsoft.com/office/officeart/2005/8/layout/orgChart1"/>
    <dgm:cxn modelId="{D7ABEF01-752A-4E8D-A49B-ADF633860EA2}" type="presParOf" srcId="{A2F4E377-31A6-4D53-AA80-0EAA91BFC496}" destId="{73A9C88E-6B1A-4DC6-BC2F-1F2AF673CE3E}" srcOrd="1" destOrd="0" presId="urn:microsoft.com/office/officeart/2005/8/layout/orgChart1"/>
    <dgm:cxn modelId="{92280BDF-05EB-45DF-AAF8-3186607686F0}" type="presParOf" srcId="{73A9C88E-6B1A-4DC6-BC2F-1F2AF673CE3E}" destId="{7EAD5920-14DE-4D0F-9C00-3A42CF91B446}" srcOrd="0" destOrd="0" presId="urn:microsoft.com/office/officeart/2005/8/layout/orgChart1"/>
    <dgm:cxn modelId="{1E3D62A7-52FA-4FF8-90C2-40923C6FA781}" type="presParOf" srcId="{7EAD5920-14DE-4D0F-9C00-3A42CF91B446}" destId="{581F876A-5E78-460A-8BA8-059CBD9F8CF3}" srcOrd="0" destOrd="0" presId="urn:microsoft.com/office/officeart/2005/8/layout/orgChart1"/>
    <dgm:cxn modelId="{539AEFC9-D9FA-4DFB-9170-CED820B2FFC1}" type="presParOf" srcId="{7EAD5920-14DE-4D0F-9C00-3A42CF91B446}" destId="{ABD43102-E705-43B4-A716-91DB497E4515}" srcOrd="1" destOrd="0" presId="urn:microsoft.com/office/officeart/2005/8/layout/orgChart1"/>
    <dgm:cxn modelId="{B58FBFBC-BA10-4534-B477-A77672998951}" type="presParOf" srcId="{73A9C88E-6B1A-4DC6-BC2F-1F2AF673CE3E}" destId="{73E5E234-5968-4B91-AE12-CAA3943605DB}" srcOrd="1" destOrd="0" presId="urn:microsoft.com/office/officeart/2005/8/layout/orgChart1"/>
    <dgm:cxn modelId="{F8C496C4-BEA6-4505-BF07-9589E92213D8}" type="presParOf" srcId="{73A9C88E-6B1A-4DC6-BC2F-1F2AF673CE3E}" destId="{13F7A220-451A-4BDA-9DA3-0084280C3837}" srcOrd="2" destOrd="0" presId="urn:microsoft.com/office/officeart/2005/8/layout/orgChart1"/>
    <dgm:cxn modelId="{32D5CD63-40C3-44AD-AB59-BF3747C7F953}" type="presParOf" srcId="{A2F4E377-31A6-4D53-AA80-0EAA91BFC496}" destId="{454F7BB4-9A0C-405D-96FE-16BFF2C738E5}" srcOrd="2" destOrd="0" presId="urn:microsoft.com/office/officeart/2005/8/layout/orgChart1"/>
    <dgm:cxn modelId="{82043D1F-D3BB-42AF-8C49-CD80E37A7904}" type="presParOf" srcId="{A2F4E377-31A6-4D53-AA80-0EAA91BFC496}" destId="{5E473560-27A8-4084-AD34-792A382F9F09}" srcOrd="3" destOrd="0" presId="urn:microsoft.com/office/officeart/2005/8/layout/orgChart1"/>
    <dgm:cxn modelId="{7C68881E-36D4-4333-9C95-F8C504A1E2BE}" type="presParOf" srcId="{5E473560-27A8-4084-AD34-792A382F9F09}" destId="{1113F3D1-8D4C-4E97-84B4-EC3F5374FDA5}" srcOrd="0" destOrd="0" presId="urn:microsoft.com/office/officeart/2005/8/layout/orgChart1"/>
    <dgm:cxn modelId="{DE475F10-198D-4D21-A8FB-255F202D0C39}" type="presParOf" srcId="{1113F3D1-8D4C-4E97-84B4-EC3F5374FDA5}" destId="{E9A2B961-0D76-43C7-898F-1FBA133E7C1B}" srcOrd="0" destOrd="0" presId="urn:microsoft.com/office/officeart/2005/8/layout/orgChart1"/>
    <dgm:cxn modelId="{1BD7027E-E8DB-434B-BA1C-71AB6395D6A3}" type="presParOf" srcId="{1113F3D1-8D4C-4E97-84B4-EC3F5374FDA5}" destId="{DDFB2E1C-D418-451C-8C3C-E9076ED7FE07}" srcOrd="1" destOrd="0" presId="urn:microsoft.com/office/officeart/2005/8/layout/orgChart1"/>
    <dgm:cxn modelId="{B276B3F8-A2A1-4BA4-B849-0FEDFEF6937B}" type="presParOf" srcId="{5E473560-27A8-4084-AD34-792A382F9F09}" destId="{BC0AC297-ADBB-4B43-869C-50A5F2B00906}" srcOrd="1" destOrd="0" presId="urn:microsoft.com/office/officeart/2005/8/layout/orgChart1"/>
    <dgm:cxn modelId="{54B676DA-1C11-443E-BB81-17EAD68E2A77}" type="presParOf" srcId="{5E473560-27A8-4084-AD34-792A382F9F09}" destId="{EC2059C5-E4C1-4581-A011-6398AB6E0A82}" srcOrd="2" destOrd="0" presId="urn:microsoft.com/office/officeart/2005/8/layout/orgChart1"/>
    <dgm:cxn modelId="{A6359F56-8BE2-4C80-8384-A5682C93469F}" type="presParOf" srcId="{06BA7A48-4767-4D39-943C-5B4DFA5599D7}" destId="{5BDF0A6D-7269-48E0-8B84-D982D1E0153F}" srcOrd="2" destOrd="0" presId="urn:microsoft.com/office/officeart/2005/8/layout/orgChart1"/>
    <dgm:cxn modelId="{4C9EB16B-3CFF-451A-806D-8101D6CBB5B9}" type="presParOf" srcId="{7D922091-427F-4AB0-9669-B17C08DE20FF}" destId="{AB4F6A03-C4BE-47AA-B58F-1F4556F2AB24}" srcOrd="2" destOrd="0" presId="urn:microsoft.com/office/officeart/2005/8/layout/orgChart1"/>
    <dgm:cxn modelId="{7E99ABA4-B83F-4595-BF9C-18833B549D92}" type="presParOf" srcId="{7D922091-427F-4AB0-9669-B17C08DE20FF}" destId="{D3B18625-9FE9-48FA-8A56-B7DAABB4986F}" srcOrd="3" destOrd="0" presId="urn:microsoft.com/office/officeart/2005/8/layout/orgChart1"/>
    <dgm:cxn modelId="{A3C8CE7C-6E15-4B1B-A9E6-A4C874F84002}" type="presParOf" srcId="{D3B18625-9FE9-48FA-8A56-B7DAABB4986F}" destId="{ECAD9896-0801-4CC6-8271-E781955668AE}" srcOrd="0" destOrd="0" presId="urn:microsoft.com/office/officeart/2005/8/layout/orgChart1"/>
    <dgm:cxn modelId="{0CD1A19F-335F-44B8-B980-949AA1C3483D}" type="presParOf" srcId="{ECAD9896-0801-4CC6-8271-E781955668AE}" destId="{E6C9E379-076F-4E92-936C-C837C8A36F33}" srcOrd="0" destOrd="0" presId="urn:microsoft.com/office/officeart/2005/8/layout/orgChart1"/>
    <dgm:cxn modelId="{49A517E5-2FC8-42D6-B112-6989C77E24F6}" type="presParOf" srcId="{ECAD9896-0801-4CC6-8271-E781955668AE}" destId="{06935673-E248-4247-8BA2-EED42355230B}" srcOrd="1" destOrd="0" presId="urn:microsoft.com/office/officeart/2005/8/layout/orgChart1"/>
    <dgm:cxn modelId="{44892065-E849-4A73-A904-09EE38DD54A5}" type="presParOf" srcId="{D3B18625-9FE9-48FA-8A56-B7DAABB4986F}" destId="{C93800AF-853D-444A-A745-1EAFD7691BF5}" srcOrd="1" destOrd="0" presId="urn:microsoft.com/office/officeart/2005/8/layout/orgChart1"/>
    <dgm:cxn modelId="{C0DD16CF-730A-46FD-B341-288213EB4286}" type="presParOf" srcId="{C93800AF-853D-444A-A745-1EAFD7691BF5}" destId="{2ABE35A9-7719-4DD8-A294-26D03B142083}" srcOrd="0" destOrd="0" presId="urn:microsoft.com/office/officeart/2005/8/layout/orgChart1"/>
    <dgm:cxn modelId="{E4C41052-AEBA-4F96-9959-7BF1B08499A8}" type="presParOf" srcId="{C93800AF-853D-444A-A745-1EAFD7691BF5}" destId="{49C1A9F8-7CF8-44BC-A4CA-AD72904CADF8}" srcOrd="1" destOrd="0" presId="urn:microsoft.com/office/officeart/2005/8/layout/orgChart1"/>
    <dgm:cxn modelId="{FD27D459-FAD0-4A89-A8E4-C53FF88929CA}" type="presParOf" srcId="{49C1A9F8-7CF8-44BC-A4CA-AD72904CADF8}" destId="{0E76863D-6376-4D92-AC90-8CE225A89991}" srcOrd="0" destOrd="0" presId="urn:microsoft.com/office/officeart/2005/8/layout/orgChart1"/>
    <dgm:cxn modelId="{7FAD6FF0-186C-4B9C-A92C-E21DCD131F79}" type="presParOf" srcId="{0E76863D-6376-4D92-AC90-8CE225A89991}" destId="{994F54E2-AE64-44AE-BA55-562ABA4B5042}" srcOrd="0" destOrd="0" presId="urn:microsoft.com/office/officeart/2005/8/layout/orgChart1"/>
    <dgm:cxn modelId="{134F23E3-20A9-4E07-A94C-BA3F3629BB57}" type="presParOf" srcId="{0E76863D-6376-4D92-AC90-8CE225A89991}" destId="{C61238CF-2B72-49BB-865A-D987644FF069}" srcOrd="1" destOrd="0" presId="urn:microsoft.com/office/officeart/2005/8/layout/orgChart1"/>
    <dgm:cxn modelId="{21560AB8-FC64-4E48-AA42-E7E267504DAE}" type="presParOf" srcId="{49C1A9F8-7CF8-44BC-A4CA-AD72904CADF8}" destId="{D39190DD-8863-4F54-8492-51517B4493A3}" srcOrd="1" destOrd="0" presId="urn:microsoft.com/office/officeart/2005/8/layout/orgChart1"/>
    <dgm:cxn modelId="{DE208E02-AB7A-43FD-90BB-B0E1B3D91DBC}" type="presParOf" srcId="{49C1A9F8-7CF8-44BC-A4CA-AD72904CADF8}" destId="{B99DAAE6-5EE3-4F81-B99D-DC2B8884B74F}" srcOrd="2" destOrd="0" presId="urn:microsoft.com/office/officeart/2005/8/layout/orgChart1"/>
    <dgm:cxn modelId="{8080E67E-D5DA-47CA-96E7-5DE481880CB7}" type="presParOf" srcId="{C93800AF-853D-444A-A745-1EAFD7691BF5}" destId="{03CEDE70-69DD-4EAB-B62C-36855871E613}" srcOrd="2" destOrd="0" presId="urn:microsoft.com/office/officeart/2005/8/layout/orgChart1"/>
    <dgm:cxn modelId="{BE253576-4854-42BC-B30C-0CA84223C5B4}" type="presParOf" srcId="{C93800AF-853D-444A-A745-1EAFD7691BF5}" destId="{8A07F2BC-6825-4048-AE58-F70EECAA1276}" srcOrd="3" destOrd="0" presId="urn:microsoft.com/office/officeart/2005/8/layout/orgChart1"/>
    <dgm:cxn modelId="{90943A26-79B2-4FAD-951D-B65F637DB765}" type="presParOf" srcId="{8A07F2BC-6825-4048-AE58-F70EECAA1276}" destId="{6450ABF7-289E-45EA-8A5C-5285027BBBFD}" srcOrd="0" destOrd="0" presId="urn:microsoft.com/office/officeart/2005/8/layout/orgChart1"/>
    <dgm:cxn modelId="{A99540E3-95C9-46D4-9BBA-D39E940ECA99}" type="presParOf" srcId="{6450ABF7-289E-45EA-8A5C-5285027BBBFD}" destId="{46ABF043-736E-42FD-8322-B00CAF308F8C}" srcOrd="0" destOrd="0" presId="urn:microsoft.com/office/officeart/2005/8/layout/orgChart1"/>
    <dgm:cxn modelId="{A4A39492-B760-405B-808B-4875A747CEAC}" type="presParOf" srcId="{6450ABF7-289E-45EA-8A5C-5285027BBBFD}" destId="{1245CB32-9DCF-41A4-B086-A270C8A50DB5}" srcOrd="1" destOrd="0" presId="urn:microsoft.com/office/officeart/2005/8/layout/orgChart1"/>
    <dgm:cxn modelId="{0B4D4604-8EC3-4D33-A682-87EBC3E4B3E7}" type="presParOf" srcId="{8A07F2BC-6825-4048-AE58-F70EECAA1276}" destId="{8D0705AE-E239-4124-A7E1-27279E279D73}" srcOrd="1" destOrd="0" presId="urn:microsoft.com/office/officeart/2005/8/layout/orgChart1"/>
    <dgm:cxn modelId="{EC57A6A4-3DDD-47BE-B49A-1AC2DF4F8165}" type="presParOf" srcId="{8A07F2BC-6825-4048-AE58-F70EECAA1276}" destId="{11B9A472-C903-41FD-B655-9F32441699DF}" srcOrd="2" destOrd="0" presId="urn:microsoft.com/office/officeart/2005/8/layout/orgChart1"/>
    <dgm:cxn modelId="{1E38CECC-16AF-49BF-855F-1F3AB4CB8AE0}" type="presParOf" srcId="{C93800AF-853D-444A-A745-1EAFD7691BF5}" destId="{939FF73F-7112-4DC2-99DF-A60AE88A3F9E}" srcOrd="4" destOrd="0" presId="urn:microsoft.com/office/officeart/2005/8/layout/orgChart1"/>
    <dgm:cxn modelId="{19B4D1C3-854E-44AC-A1D9-0314D3B259A4}" type="presParOf" srcId="{C93800AF-853D-444A-A745-1EAFD7691BF5}" destId="{7845D685-8045-494D-9AFA-D5F5FFBC4819}" srcOrd="5" destOrd="0" presId="urn:microsoft.com/office/officeart/2005/8/layout/orgChart1"/>
    <dgm:cxn modelId="{3D5DF792-1254-4DB9-8501-8CBADEDB6FFF}" type="presParOf" srcId="{7845D685-8045-494D-9AFA-D5F5FFBC4819}" destId="{FD1A294D-4708-4F1D-99B5-F77AE64CE206}" srcOrd="0" destOrd="0" presId="urn:microsoft.com/office/officeart/2005/8/layout/orgChart1"/>
    <dgm:cxn modelId="{A1443F54-3EE8-46CD-96AA-ED0E2AAA6300}" type="presParOf" srcId="{FD1A294D-4708-4F1D-99B5-F77AE64CE206}" destId="{7C618FE8-14FE-4ED3-889A-F0EB7DAC9545}" srcOrd="0" destOrd="0" presId="urn:microsoft.com/office/officeart/2005/8/layout/orgChart1"/>
    <dgm:cxn modelId="{74B8B0D7-EAA2-4CDD-9847-B67FD46C6864}" type="presParOf" srcId="{FD1A294D-4708-4F1D-99B5-F77AE64CE206}" destId="{9DC9FD9A-75FF-4940-B8BF-59E4BBD9991B}" srcOrd="1" destOrd="0" presId="urn:microsoft.com/office/officeart/2005/8/layout/orgChart1"/>
    <dgm:cxn modelId="{AC201FD1-729B-4D3C-A92D-9621D0907F66}" type="presParOf" srcId="{7845D685-8045-494D-9AFA-D5F5FFBC4819}" destId="{BD081E45-BDC4-4EB7-8773-8B421FEF2A7C}" srcOrd="1" destOrd="0" presId="urn:microsoft.com/office/officeart/2005/8/layout/orgChart1"/>
    <dgm:cxn modelId="{D6D962C6-17EB-4BEE-8D15-2B4A02F55BFD}" type="presParOf" srcId="{7845D685-8045-494D-9AFA-D5F5FFBC4819}" destId="{7CAE5EB7-5C35-4992-B662-41542B9B15B7}" srcOrd="2" destOrd="0" presId="urn:microsoft.com/office/officeart/2005/8/layout/orgChart1"/>
    <dgm:cxn modelId="{9A61C44B-407E-40EE-ADF8-0445472DF321}" type="presParOf" srcId="{C93800AF-853D-444A-A745-1EAFD7691BF5}" destId="{5B30709B-5FD3-4A1C-8634-E305882DC6EB}" srcOrd="6" destOrd="0" presId="urn:microsoft.com/office/officeart/2005/8/layout/orgChart1"/>
    <dgm:cxn modelId="{930814BE-10B3-4645-BD73-ACB4C429AE0A}" type="presParOf" srcId="{C93800AF-853D-444A-A745-1EAFD7691BF5}" destId="{AD2D25CE-0A34-49DB-B63D-26C356037F80}" srcOrd="7" destOrd="0" presId="urn:microsoft.com/office/officeart/2005/8/layout/orgChart1"/>
    <dgm:cxn modelId="{A343C551-E5EB-4289-85D6-C73D11221CA3}" type="presParOf" srcId="{AD2D25CE-0A34-49DB-B63D-26C356037F80}" destId="{759BCAF8-DB26-4474-B17A-77804DD834F2}" srcOrd="0" destOrd="0" presId="urn:microsoft.com/office/officeart/2005/8/layout/orgChart1"/>
    <dgm:cxn modelId="{1761B237-A091-4059-A3DF-8C3C8DCC5C24}" type="presParOf" srcId="{759BCAF8-DB26-4474-B17A-77804DD834F2}" destId="{EFAB4D20-F384-44DF-9D95-96DD516309D7}" srcOrd="0" destOrd="0" presId="urn:microsoft.com/office/officeart/2005/8/layout/orgChart1"/>
    <dgm:cxn modelId="{E6C67068-984D-437D-BF57-0970536F173D}" type="presParOf" srcId="{759BCAF8-DB26-4474-B17A-77804DD834F2}" destId="{CEC4429F-0E98-4419-9C81-11587CD0FE05}" srcOrd="1" destOrd="0" presId="urn:microsoft.com/office/officeart/2005/8/layout/orgChart1"/>
    <dgm:cxn modelId="{CB687058-D139-4B7F-BAF5-7F6C794FCC39}" type="presParOf" srcId="{AD2D25CE-0A34-49DB-B63D-26C356037F80}" destId="{328DD117-43C9-4BD2-B215-4FB3A3D67B9D}" srcOrd="1" destOrd="0" presId="urn:microsoft.com/office/officeart/2005/8/layout/orgChart1"/>
    <dgm:cxn modelId="{F4BB7AD2-2860-4BAE-BA7B-870ACA1C02BA}" type="presParOf" srcId="{AD2D25CE-0A34-49DB-B63D-26C356037F80}" destId="{A0DD3207-8A4F-4AF0-94B9-4E426AA8F472}" srcOrd="2" destOrd="0" presId="urn:microsoft.com/office/officeart/2005/8/layout/orgChart1"/>
    <dgm:cxn modelId="{85625B5C-08B7-4844-A4F9-E001E006A4BC}" type="presParOf" srcId="{D3B18625-9FE9-48FA-8A56-B7DAABB4986F}" destId="{468D89E4-F24A-4E3B-8670-07079D349598}" srcOrd="2" destOrd="0" presId="urn:microsoft.com/office/officeart/2005/8/layout/orgChart1"/>
    <dgm:cxn modelId="{918975CF-5253-4688-A94C-3E55604CBD5B}" type="presParOf" srcId="{7D922091-427F-4AB0-9669-B17C08DE20FF}" destId="{7D64A22C-BAC1-4D41-9539-FB452EF05452}" srcOrd="4" destOrd="0" presId="urn:microsoft.com/office/officeart/2005/8/layout/orgChart1"/>
    <dgm:cxn modelId="{70820D5F-A4AE-463C-8755-67C49741E2A6}" type="presParOf" srcId="{7D922091-427F-4AB0-9669-B17C08DE20FF}" destId="{F38F78DE-00A0-4402-A40B-9F97608EB193}" srcOrd="5" destOrd="0" presId="urn:microsoft.com/office/officeart/2005/8/layout/orgChart1"/>
    <dgm:cxn modelId="{6E172AB1-68AA-4843-9ADD-C0B489518AED}" type="presParOf" srcId="{F38F78DE-00A0-4402-A40B-9F97608EB193}" destId="{EB7E8118-8E22-4D67-8AC6-0E0322AB337E}" srcOrd="0" destOrd="0" presId="urn:microsoft.com/office/officeart/2005/8/layout/orgChart1"/>
    <dgm:cxn modelId="{27589C9D-0D0F-4678-B2F5-2F3ACBB3F7AD}" type="presParOf" srcId="{EB7E8118-8E22-4D67-8AC6-0E0322AB337E}" destId="{9CBE719F-D12F-4ABD-B52B-46803A37B44B}" srcOrd="0" destOrd="0" presId="urn:microsoft.com/office/officeart/2005/8/layout/orgChart1"/>
    <dgm:cxn modelId="{7CC45E9E-DB1B-4EE0-BFE1-2673F124AF18}" type="presParOf" srcId="{EB7E8118-8E22-4D67-8AC6-0E0322AB337E}" destId="{1FB0C844-31DC-453C-A05F-8E0DA92D0235}" srcOrd="1" destOrd="0" presId="urn:microsoft.com/office/officeart/2005/8/layout/orgChart1"/>
    <dgm:cxn modelId="{70880CB2-CAD8-40CD-B2D7-F4CC884858FF}" type="presParOf" srcId="{F38F78DE-00A0-4402-A40B-9F97608EB193}" destId="{D48E1B89-FAC9-4E0A-927E-EA7650A6B399}" srcOrd="1" destOrd="0" presId="urn:microsoft.com/office/officeart/2005/8/layout/orgChart1"/>
    <dgm:cxn modelId="{2FEA4A88-E663-40F2-A127-EC97E1440FB2}" type="presParOf" srcId="{D48E1B89-FAC9-4E0A-927E-EA7650A6B399}" destId="{38D49924-E10B-4B7C-AA89-DB6588DD3E55}" srcOrd="0" destOrd="0" presId="urn:microsoft.com/office/officeart/2005/8/layout/orgChart1"/>
    <dgm:cxn modelId="{0E9D178F-D3CE-46F4-BF3F-AB1B7D1B257B}" type="presParOf" srcId="{D48E1B89-FAC9-4E0A-927E-EA7650A6B399}" destId="{7D43CF58-B9A7-4FA2-B2A8-E93877CD5145}" srcOrd="1" destOrd="0" presId="urn:microsoft.com/office/officeart/2005/8/layout/orgChart1"/>
    <dgm:cxn modelId="{982A68D3-239C-4E8E-8F8B-E5ED1ECEA2A6}" type="presParOf" srcId="{7D43CF58-B9A7-4FA2-B2A8-E93877CD5145}" destId="{4556ED03-013A-413F-9507-F693F3D97AE8}" srcOrd="0" destOrd="0" presId="urn:microsoft.com/office/officeart/2005/8/layout/orgChart1"/>
    <dgm:cxn modelId="{FBA9305A-F480-4F01-94DC-72E0F04E7587}" type="presParOf" srcId="{4556ED03-013A-413F-9507-F693F3D97AE8}" destId="{BEAE7541-50F8-44FE-B4E4-5C0BD16B6740}" srcOrd="0" destOrd="0" presId="urn:microsoft.com/office/officeart/2005/8/layout/orgChart1"/>
    <dgm:cxn modelId="{01D86C5F-DAC0-433C-88A0-08B910B99693}" type="presParOf" srcId="{4556ED03-013A-413F-9507-F693F3D97AE8}" destId="{4FFEB3BF-9A1A-4051-BF65-B704C93AFE8C}" srcOrd="1" destOrd="0" presId="urn:microsoft.com/office/officeart/2005/8/layout/orgChart1"/>
    <dgm:cxn modelId="{D770AA98-BA59-4461-8FD8-F17BD8C6A78B}" type="presParOf" srcId="{7D43CF58-B9A7-4FA2-B2A8-E93877CD5145}" destId="{C9DC5CDE-6863-49C0-9DEF-5B3B4DE39793}" srcOrd="1" destOrd="0" presId="urn:microsoft.com/office/officeart/2005/8/layout/orgChart1"/>
    <dgm:cxn modelId="{7CD20F00-CD76-4A36-9810-5FF559759ED6}" type="presParOf" srcId="{7D43CF58-B9A7-4FA2-B2A8-E93877CD5145}" destId="{25FA5020-BAE4-4DAE-ACDA-C626E2522545}" srcOrd="2" destOrd="0" presId="urn:microsoft.com/office/officeart/2005/8/layout/orgChart1"/>
    <dgm:cxn modelId="{7FD7D78A-D0E1-4829-ACE4-8A8388EAD9DF}" type="presParOf" srcId="{F38F78DE-00A0-4402-A40B-9F97608EB193}" destId="{B819C3E5-4768-41DA-B314-07AD878B86C7}" srcOrd="2" destOrd="0" presId="urn:microsoft.com/office/officeart/2005/8/layout/orgChart1"/>
    <dgm:cxn modelId="{C1CD06E3-B1B4-4881-AA24-11BA6B3D652E}" type="presParOf" srcId="{7D922091-427F-4AB0-9669-B17C08DE20FF}" destId="{A6463EAC-7AB1-46F7-ADB2-E583DD398D05}" srcOrd="6" destOrd="0" presId="urn:microsoft.com/office/officeart/2005/8/layout/orgChart1"/>
    <dgm:cxn modelId="{DB594DD5-EBD0-481F-A6A7-4C46FCABDE4F}" type="presParOf" srcId="{7D922091-427F-4AB0-9669-B17C08DE20FF}" destId="{C92E9600-EAC3-426B-A0DE-D23E091F6E15}" srcOrd="7" destOrd="0" presId="urn:microsoft.com/office/officeart/2005/8/layout/orgChart1"/>
    <dgm:cxn modelId="{4FBE9A75-5079-41F4-B54F-0A4410D291CB}" type="presParOf" srcId="{C92E9600-EAC3-426B-A0DE-D23E091F6E15}" destId="{31B74893-6BB3-407E-9514-C9CD58B1782C}" srcOrd="0" destOrd="0" presId="urn:microsoft.com/office/officeart/2005/8/layout/orgChart1"/>
    <dgm:cxn modelId="{056F3471-11F5-4353-8620-DEA42715EDAE}" type="presParOf" srcId="{31B74893-6BB3-407E-9514-C9CD58B1782C}" destId="{F06D3B0D-33F3-4E4F-9FD7-EEDCCDABD356}" srcOrd="0" destOrd="0" presId="urn:microsoft.com/office/officeart/2005/8/layout/orgChart1"/>
    <dgm:cxn modelId="{C0E689CB-A194-40B2-97AA-E5450DD814DE}" type="presParOf" srcId="{31B74893-6BB3-407E-9514-C9CD58B1782C}" destId="{563AF6E2-92E3-4AC2-87F0-C670E30191E7}" srcOrd="1" destOrd="0" presId="urn:microsoft.com/office/officeart/2005/8/layout/orgChart1"/>
    <dgm:cxn modelId="{5D90DC75-9910-4672-AE87-9997D8C12090}" type="presParOf" srcId="{C92E9600-EAC3-426B-A0DE-D23E091F6E15}" destId="{EFB58729-F461-46A9-8132-A495BC6AFE9D}" srcOrd="1" destOrd="0" presId="urn:microsoft.com/office/officeart/2005/8/layout/orgChart1"/>
    <dgm:cxn modelId="{4409C0F3-DEF4-4300-B1D5-D6372CC7F83A}" type="presParOf" srcId="{EFB58729-F461-46A9-8132-A495BC6AFE9D}" destId="{5C69B503-D48E-414A-9C8A-F778801B2240}" srcOrd="0" destOrd="0" presId="urn:microsoft.com/office/officeart/2005/8/layout/orgChart1"/>
    <dgm:cxn modelId="{2273A01A-9CE0-4D3F-82BE-F1D024E01A22}" type="presParOf" srcId="{EFB58729-F461-46A9-8132-A495BC6AFE9D}" destId="{6DA3ED8A-E46C-4C6D-8154-73F4EE2E0F88}" srcOrd="1" destOrd="0" presId="urn:microsoft.com/office/officeart/2005/8/layout/orgChart1"/>
    <dgm:cxn modelId="{B06DD52F-F6CA-42C5-93D8-FD45278122C0}" type="presParOf" srcId="{6DA3ED8A-E46C-4C6D-8154-73F4EE2E0F88}" destId="{8D268C2D-ECCD-4D03-BCE4-CE2EC95C33B0}" srcOrd="0" destOrd="0" presId="urn:microsoft.com/office/officeart/2005/8/layout/orgChart1"/>
    <dgm:cxn modelId="{0CF29691-B28D-4935-BEEE-4091C39BDD7A}" type="presParOf" srcId="{8D268C2D-ECCD-4D03-BCE4-CE2EC95C33B0}" destId="{CFA922AC-43B1-4C81-A717-6122794DD71F}" srcOrd="0" destOrd="0" presId="urn:microsoft.com/office/officeart/2005/8/layout/orgChart1"/>
    <dgm:cxn modelId="{05AF3113-DAF3-431E-8E4C-11C067BBA70D}" type="presParOf" srcId="{8D268C2D-ECCD-4D03-BCE4-CE2EC95C33B0}" destId="{B48837C9-E371-4EC6-A05E-659DE785C80A}" srcOrd="1" destOrd="0" presId="urn:microsoft.com/office/officeart/2005/8/layout/orgChart1"/>
    <dgm:cxn modelId="{44B0A09E-2277-4187-885E-76A071AA9E36}" type="presParOf" srcId="{6DA3ED8A-E46C-4C6D-8154-73F4EE2E0F88}" destId="{615C2467-4FF3-40B4-A9A9-D30564A6FB94}" srcOrd="1" destOrd="0" presId="urn:microsoft.com/office/officeart/2005/8/layout/orgChart1"/>
    <dgm:cxn modelId="{B684CC09-E941-4582-B102-7E1AA1B8F849}" type="presParOf" srcId="{6DA3ED8A-E46C-4C6D-8154-73F4EE2E0F88}" destId="{769BA24A-C795-4D4D-BB03-139C2ABA9951}" srcOrd="2" destOrd="0" presId="urn:microsoft.com/office/officeart/2005/8/layout/orgChart1"/>
    <dgm:cxn modelId="{59B98CC6-2878-4EE2-A9C8-2FF281236A94}" type="presParOf" srcId="{C92E9600-EAC3-426B-A0DE-D23E091F6E15}" destId="{030EAD11-D47F-4391-95D7-32CA6C859ED8}" srcOrd="2" destOrd="0" presId="urn:microsoft.com/office/officeart/2005/8/layout/orgChart1"/>
    <dgm:cxn modelId="{1431B71A-AF9B-438D-AFD6-8A601594E2AD}" type="presParOf" srcId="{F7C391AA-3C38-4DA5-96D1-F6D49A6EB978}" destId="{EDCF2C22-3C6A-43E1-BC6D-9903051B389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CB0EFC-F645-446F-938E-6575784A7EB4}" type="doc">
      <dgm:prSet loTypeId="urn:microsoft.com/office/officeart/2008/layout/PictureAccent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27235A5-EA9B-401A-8F5C-90980D5FA2D7}">
      <dgm:prSet phldrT="[Texto]" phldr="0" custT="1"/>
      <dgm:spPr>
        <a:solidFill>
          <a:srgbClr val="CC339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45720" tIns="30480" rIns="45720" bIns="3048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Weitere Bibelstudien-Techniken</a:t>
          </a:r>
        </a:p>
      </dgm:t>
    </dgm:pt>
    <dgm:pt modelId="{76F6C86A-EEB0-42B9-8E8E-1E0814925ACD}" type="parTrans" cxnId="{52DDB228-E980-4F3F-A884-EDF3706ECF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C1B9A16-F5DC-4ABD-914A-EAC6EA263E8A}" type="sibTrans" cxnId="{52DDB228-E980-4F3F-A884-EDF3706ECF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C567031-7B22-4341-AA75-056F4DAB96D9}">
      <dgm:prSet phldrT="[Texto]" phldr="0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de" sz="2000" b="1" dirty="0">
              <a:solidFill>
                <a:schemeClr val="tx1"/>
              </a:solidFill>
              <a:effectLst/>
            </a:rPr>
            <a:t>Vergleiche ähnliche Verse miteinander (Jesaja 28,10)</a:t>
          </a:r>
        </a:p>
      </dgm:t>
    </dgm:pt>
    <dgm:pt modelId="{C1F7F010-6FA5-4A7C-89FE-978CA134ECBB}" type="parTrans" cxnId="{7C15F63B-3E8C-4073-B516-21FED8E8940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8A0474B-2565-499E-9D9F-05F90F44DA64}" type="sibTrans" cxnId="{7C15F63B-3E8C-4073-B516-21FED8E8940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324397-7B19-423F-BD99-C629D0D49CD2}">
      <dgm:prSet phldrT="[Texto]" phldr="0" custT="1"/>
      <dgm:spPr/>
      <dgm:t>
        <a:bodyPr/>
        <a:lstStyle/>
        <a:p>
          <a:r>
            <a:rPr lang="de" sz="2000" b="1" dirty="0">
              <a:solidFill>
                <a:schemeClr val="tx1"/>
              </a:solidFill>
              <a:effectLst/>
            </a:rPr>
            <a:t>Studiere den ganzenAbschnitt, das gesamte Kapitel oder das ganze Buch in der BIBEL</a:t>
          </a:r>
        </a:p>
      </dgm:t>
    </dgm:pt>
    <dgm:pt modelId="{A9A5A08E-29AE-45E6-B236-95CF97AFF435}" type="parTrans" cxnId="{B8D8A217-DDA9-481B-9F5A-D220823AB5D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535456C-A3FD-499E-9E2F-FEB7449E1D56}" type="sibTrans" cxnId="{B8D8A217-DDA9-481B-9F5A-D220823AB5D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31BBAD-E9E1-4D86-9C59-B1452C707B7D}">
      <dgm:prSet phldrT="[Texto]" phldr="0" custT="1"/>
      <dgm:spPr/>
      <dgm:t>
        <a:bodyPr/>
        <a:lstStyle/>
        <a:p>
          <a:r>
            <a:rPr lang="de" sz="2000" b="1" dirty="0">
              <a:solidFill>
                <a:schemeClr val="tx1"/>
              </a:solidFill>
              <a:effectLst/>
            </a:rPr>
            <a:t>Untersuche ein Thema oder ein Wort </a:t>
          </a:r>
          <a:br>
            <a:rPr lang="de" sz="2000" b="1" dirty="0">
              <a:solidFill>
                <a:schemeClr val="tx1"/>
              </a:solidFill>
              <a:effectLst/>
            </a:rPr>
          </a:br>
          <a:r>
            <a:rPr lang="de" sz="2000" b="1" dirty="0">
              <a:solidFill>
                <a:schemeClr val="tx1"/>
              </a:solidFill>
              <a:effectLst/>
            </a:rPr>
            <a:t>mit Hilfe von einem Wörterbuch genauer</a:t>
          </a:r>
        </a:p>
      </dgm:t>
    </dgm:pt>
    <dgm:pt modelId="{1327237B-BD95-4B73-97CC-480B00D41B29}" type="parTrans" cxnId="{5E993739-2F76-44AC-BA31-E6CDBF527FC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24383F5-9800-4E12-9366-7A3E9F74A24B}" type="sibTrans" cxnId="{5E993739-2F76-44AC-BA31-E6CDBF527FC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41873A6-F411-4798-A590-D3F42D2F91D9}">
      <dgm:prSet phldrT="[Texto]" phldr="0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de" sz="2000" b="1" dirty="0">
              <a:solidFill>
                <a:schemeClr val="tx1"/>
              </a:solidFill>
              <a:effectLst/>
            </a:rPr>
            <a:t>Konsultiere biblische Kommentare </a:t>
          </a:r>
          <a:br>
            <a:rPr lang="de" sz="2000" b="1" dirty="0">
              <a:solidFill>
                <a:schemeClr val="tx1"/>
              </a:solidFill>
              <a:effectLst/>
            </a:rPr>
          </a:br>
          <a:r>
            <a:rPr lang="de" sz="2000" b="1" dirty="0">
              <a:solidFill>
                <a:schemeClr val="tx1"/>
              </a:solidFill>
              <a:effectLst/>
            </a:rPr>
            <a:t>oder Konkordanzen</a:t>
          </a:r>
        </a:p>
      </dgm:t>
    </dgm:pt>
    <dgm:pt modelId="{C5D06A32-1A8C-47C1-B329-63A175EF0BA8}" type="parTrans" cxnId="{DF473745-9728-44A0-AD03-B988DD578A6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DAB2554-C390-4C56-BDF8-E27424B95BB9}" type="sibTrans" cxnId="{DF473745-9728-44A0-AD03-B988DD578A6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9B3DB5B-591B-400E-9698-EACA9941E31A}">
      <dgm:prSet phldrT="[Texto]" phldr="0" custT="1"/>
      <dgm:spPr>
        <a:solidFill>
          <a:srgbClr val="FF9FA4"/>
        </a:solidFill>
      </dgm:spPr>
      <dgm:t>
        <a:bodyPr/>
        <a:lstStyle/>
        <a:p>
          <a:r>
            <a:rPr lang="de" sz="2000" b="1" dirty="0">
              <a:solidFill>
                <a:schemeClr val="tx1"/>
              </a:solidFill>
              <a:effectLst/>
            </a:rPr>
            <a:t>Lies parallel dazu aus der „Entscheidungsserie" von Ellen G. White</a:t>
          </a:r>
        </a:p>
      </dgm:t>
    </dgm:pt>
    <dgm:pt modelId="{4C166136-98D6-4CDD-8DD7-ADC2DF276E8B}" type="parTrans" cxnId="{FD20F289-BFA9-4609-8F13-3D7666CAD20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4581FC8-A7D7-49E4-B882-18A3B3EF87C7}" type="sibTrans" cxnId="{FD20F289-BFA9-4609-8F13-3D7666CAD20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84D804-D48E-4E7D-92F3-413681E6AD99}" type="pres">
      <dgm:prSet presAssocID="{94CB0EFC-F645-446F-938E-6575784A7EB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12B6286F-D5B0-48F8-A74E-3407F7BC828E}" type="pres">
      <dgm:prSet presAssocID="{A27235A5-EA9B-401A-8F5C-90980D5FA2D7}" presName="root" presStyleCnt="0">
        <dgm:presLayoutVars>
          <dgm:chMax/>
          <dgm:chPref val="4"/>
        </dgm:presLayoutVars>
      </dgm:prSet>
      <dgm:spPr/>
    </dgm:pt>
    <dgm:pt modelId="{B9AECB35-A1DB-4BCD-ACA3-3519AAE42E64}" type="pres">
      <dgm:prSet presAssocID="{A27235A5-EA9B-401A-8F5C-90980D5FA2D7}" presName="rootComposite" presStyleCnt="0">
        <dgm:presLayoutVars/>
      </dgm:prSet>
      <dgm:spPr/>
    </dgm:pt>
    <dgm:pt modelId="{337B68C6-F476-47AD-819A-D69153763E94}" type="pres">
      <dgm:prSet presAssocID="{A27235A5-EA9B-401A-8F5C-90980D5FA2D7}" presName="rootText" presStyleLbl="node0" presStyleIdx="0" presStyleCnt="1" custScaleX="166504" custScaleY="76035">
        <dgm:presLayoutVars>
          <dgm:chMax/>
          <dgm:chPref val="4"/>
        </dgm:presLayoutVars>
      </dgm:prSet>
      <dgm:spPr>
        <a:xfrm>
          <a:off x="1" y="102751"/>
          <a:ext cx="6381747" cy="651569"/>
        </a:xfrm>
        <a:prstGeom prst="roundRect">
          <a:avLst>
            <a:gd name="adj" fmla="val 10000"/>
          </a:avLst>
        </a:prstGeom>
      </dgm:spPr>
    </dgm:pt>
    <dgm:pt modelId="{FC7D9055-1F8E-443E-891E-BF874DB5EE50}" type="pres">
      <dgm:prSet presAssocID="{A27235A5-EA9B-401A-8F5C-90980D5FA2D7}" presName="childShape" presStyleCnt="0">
        <dgm:presLayoutVars>
          <dgm:chMax val="0"/>
          <dgm:chPref val="0"/>
        </dgm:presLayoutVars>
      </dgm:prSet>
      <dgm:spPr/>
    </dgm:pt>
    <dgm:pt modelId="{0E3FFA68-5C18-4D2C-B867-B9D404B8C872}" type="pres">
      <dgm:prSet presAssocID="{1C567031-7B22-4341-AA75-056F4DAB96D9}" presName="childComposite" presStyleCnt="0">
        <dgm:presLayoutVars>
          <dgm:chMax val="0"/>
          <dgm:chPref val="0"/>
        </dgm:presLayoutVars>
      </dgm:prSet>
      <dgm:spPr/>
    </dgm:pt>
    <dgm:pt modelId="{935D24BA-A427-4ACB-A40B-E7506D11A351}" type="pres">
      <dgm:prSet presAssocID="{1C567031-7B22-4341-AA75-056F4DAB96D9}" presName="Image" presStyleLbl="node1" presStyleIdx="0" presStyleCnt="5" custLinFactX="-86747" custLinFactNeighborX="-100000"/>
      <dgm:spPr>
        <a:prstGeom prst="rightArrowCallout">
          <a:avLst/>
        </a:prstGeom>
        <a:solidFill>
          <a:schemeClr val="accent5">
            <a:lumMod val="60000"/>
            <a:lumOff val="40000"/>
          </a:schemeClr>
        </a:solidFill>
      </dgm:spPr>
    </dgm:pt>
    <dgm:pt modelId="{4C02B3AF-D4D7-47ED-9DE4-4BD2FF469F91}" type="pres">
      <dgm:prSet presAssocID="{1C567031-7B22-4341-AA75-056F4DAB96D9}" presName="childText" presStyleLbl="lnNode1" presStyleIdx="0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F79DC9A4-E228-4D83-8E07-AD16AADC849F}" type="pres">
      <dgm:prSet presAssocID="{41324397-7B19-423F-BD99-C629D0D49CD2}" presName="childComposite" presStyleCnt="0">
        <dgm:presLayoutVars>
          <dgm:chMax val="0"/>
          <dgm:chPref val="0"/>
        </dgm:presLayoutVars>
      </dgm:prSet>
      <dgm:spPr/>
    </dgm:pt>
    <dgm:pt modelId="{F852E0FF-B3CB-4D8A-8ED1-07E325850378}" type="pres">
      <dgm:prSet presAssocID="{41324397-7B19-423F-BD99-C629D0D49CD2}" presName="Image" presStyleLbl="node1" presStyleIdx="1" presStyleCnt="5" custLinFactX="-86747" custLinFactNeighborX="-100000"/>
      <dgm:spPr>
        <a:prstGeom prst="rightArrowCallout">
          <a:avLst/>
        </a:prstGeom>
      </dgm:spPr>
    </dgm:pt>
    <dgm:pt modelId="{BF8D5CE6-4AFE-4D10-ACB1-391B684D5F34}" type="pres">
      <dgm:prSet presAssocID="{41324397-7B19-423F-BD99-C629D0D49CD2}" presName="childText" presStyleLbl="lnNode1" presStyleIdx="1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CA314879-1E85-4097-BDF9-F3944F187192}" type="pres">
      <dgm:prSet presAssocID="{4131BBAD-E9E1-4D86-9C59-B1452C707B7D}" presName="childComposite" presStyleCnt="0">
        <dgm:presLayoutVars>
          <dgm:chMax val="0"/>
          <dgm:chPref val="0"/>
        </dgm:presLayoutVars>
      </dgm:prSet>
      <dgm:spPr/>
    </dgm:pt>
    <dgm:pt modelId="{AB731BB3-09FA-4C96-9C1E-608717F16D44}" type="pres">
      <dgm:prSet presAssocID="{4131BBAD-E9E1-4D86-9C59-B1452C707B7D}" presName="Image" presStyleLbl="node1" presStyleIdx="2" presStyleCnt="5" custLinFactX="-86747" custLinFactNeighborX="-100000"/>
      <dgm:spPr>
        <a:prstGeom prst="rightArrowCallout">
          <a:avLst/>
        </a:prstGeom>
      </dgm:spPr>
    </dgm:pt>
    <dgm:pt modelId="{3E788F97-CE63-42C8-A33F-05AD955DB55E}" type="pres">
      <dgm:prSet presAssocID="{4131BBAD-E9E1-4D86-9C59-B1452C707B7D}" presName="childText" presStyleLbl="lnNode1" presStyleIdx="2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98D92A68-422A-47FA-92AC-33C4629FDADE}" type="pres">
      <dgm:prSet presAssocID="{741873A6-F411-4798-A590-D3F42D2F91D9}" presName="childComposite" presStyleCnt="0">
        <dgm:presLayoutVars>
          <dgm:chMax val="0"/>
          <dgm:chPref val="0"/>
        </dgm:presLayoutVars>
      </dgm:prSet>
      <dgm:spPr/>
    </dgm:pt>
    <dgm:pt modelId="{FCBC2877-EB76-4878-B72D-C9FC1E2B15AE}" type="pres">
      <dgm:prSet presAssocID="{741873A6-F411-4798-A590-D3F42D2F91D9}" presName="Image" presStyleLbl="node1" presStyleIdx="3" presStyleCnt="5" custLinFactX="-86747" custLinFactNeighborX="-100000"/>
      <dgm:spPr>
        <a:prstGeom prst="rightArrowCallout">
          <a:avLst/>
        </a:prstGeom>
        <a:solidFill>
          <a:schemeClr val="tx2">
            <a:lumMod val="40000"/>
            <a:lumOff val="60000"/>
          </a:schemeClr>
        </a:solidFill>
      </dgm:spPr>
    </dgm:pt>
    <dgm:pt modelId="{A6A6043D-95C5-4250-B836-E4B2606C072B}" type="pres">
      <dgm:prSet presAssocID="{741873A6-F411-4798-A590-D3F42D2F91D9}" presName="childText" presStyleLbl="lnNode1" presStyleIdx="3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606C06B7-27F3-4D3E-A81A-0B38CFB02122}" type="pres">
      <dgm:prSet presAssocID="{A9B3DB5B-591B-400E-9698-EACA9941E31A}" presName="childComposite" presStyleCnt="0">
        <dgm:presLayoutVars>
          <dgm:chMax val="0"/>
          <dgm:chPref val="0"/>
        </dgm:presLayoutVars>
      </dgm:prSet>
      <dgm:spPr/>
    </dgm:pt>
    <dgm:pt modelId="{28268B95-A071-4C49-BF94-AC18B3AE4ECA}" type="pres">
      <dgm:prSet presAssocID="{A9B3DB5B-591B-400E-9698-EACA9941E31A}" presName="Image" presStyleLbl="node1" presStyleIdx="4" presStyleCnt="5" custLinFactX="-86747" custLinFactNeighborX="-100000"/>
      <dgm:spPr>
        <a:prstGeom prst="rightArrowCallout">
          <a:avLst/>
        </a:prstGeom>
        <a:solidFill>
          <a:srgbClr val="FF9FA4"/>
        </a:solidFill>
      </dgm:spPr>
    </dgm:pt>
    <dgm:pt modelId="{EAF75300-8453-4026-9FB3-D22C8B49DAEE}" type="pres">
      <dgm:prSet presAssocID="{A9B3DB5B-591B-400E-9698-EACA9941E31A}" presName="childText" presStyleLbl="lnNode1" presStyleIdx="4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</dgm:ptLst>
  <dgm:cxnLst>
    <dgm:cxn modelId="{B8D8A217-DDA9-481B-9F5A-D220823AB5DB}" srcId="{A27235A5-EA9B-401A-8F5C-90980D5FA2D7}" destId="{41324397-7B19-423F-BD99-C629D0D49CD2}" srcOrd="1" destOrd="0" parTransId="{A9A5A08E-29AE-45E6-B236-95CF97AFF435}" sibTransId="{8535456C-A3FD-499E-9E2F-FEB7449E1D56}"/>
    <dgm:cxn modelId="{52DDB228-E980-4F3F-A884-EDF3706ECF52}" srcId="{94CB0EFC-F645-446F-938E-6575784A7EB4}" destId="{A27235A5-EA9B-401A-8F5C-90980D5FA2D7}" srcOrd="0" destOrd="0" parTransId="{76F6C86A-EEB0-42B9-8E8E-1E0814925ACD}" sibTransId="{0C1B9A16-F5DC-4ABD-914A-EAC6EA263E8A}"/>
    <dgm:cxn modelId="{5E993739-2F76-44AC-BA31-E6CDBF527FCF}" srcId="{A27235A5-EA9B-401A-8F5C-90980D5FA2D7}" destId="{4131BBAD-E9E1-4D86-9C59-B1452C707B7D}" srcOrd="2" destOrd="0" parTransId="{1327237B-BD95-4B73-97CC-480B00D41B29}" sibTransId="{324383F5-9800-4E12-9366-7A3E9F74A24B}"/>
    <dgm:cxn modelId="{7C15F63B-3E8C-4073-B516-21FED8E8940A}" srcId="{A27235A5-EA9B-401A-8F5C-90980D5FA2D7}" destId="{1C567031-7B22-4341-AA75-056F4DAB96D9}" srcOrd="0" destOrd="0" parTransId="{C1F7F010-6FA5-4A7C-89FE-978CA134ECBB}" sibTransId="{98A0474B-2565-499E-9D9F-05F90F44DA64}"/>
    <dgm:cxn modelId="{0FCE9162-C8B6-411D-820A-C174D3911A28}" type="presOf" srcId="{1C567031-7B22-4341-AA75-056F4DAB96D9}" destId="{4C02B3AF-D4D7-47ED-9DE4-4BD2FF469F91}" srcOrd="0" destOrd="0" presId="urn:microsoft.com/office/officeart/2008/layout/PictureAccentList"/>
    <dgm:cxn modelId="{DF473745-9728-44A0-AD03-B988DD578A6B}" srcId="{A27235A5-EA9B-401A-8F5C-90980D5FA2D7}" destId="{741873A6-F411-4798-A590-D3F42D2F91D9}" srcOrd="3" destOrd="0" parTransId="{C5D06A32-1A8C-47C1-B329-63A175EF0BA8}" sibTransId="{7DAB2554-C390-4C56-BDF8-E27424B95BB9}"/>
    <dgm:cxn modelId="{84C3DD56-5015-43BA-86CD-F954FE666EE0}" type="presOf" srcId="{A27235A5-EA9B-401A-8F5C-90980D5FA2D7}" destId="{337B68C6-F476-47AD-819A-D69153763E94}" srcOrd="0" destOrd="0" presId="urn:microsoft.com/office/officeart/2008/layout/PictureAccentList"/>
    <dgm:cxn modelId="{65528159-595B-4B2C-88B9-784513557E0A}" type="presOf" srcId="{A9B3DB5B-591B-400E-9698-EACA9941E31A}" destId="{EAF75300-8453-4026-9FB3-D22C8B49DAEE}" srcOrd="0" destOrd="0" presId="urn:microsoft.com/office/officeart/2008/layout/PictureAccentList"/>
    <dgm:cxn modelId="{F79CA287-B456-41BC-96FB-54076A4591CB}" type="presOf" srcId="{41324397-7B19-423F-BD99-C629D0D49CD2}" destId="{BF8D5CE6-4AFE-4D10-ACB1-391B684D5F34}" srcOrd="0" destOrd="0" presId="urn:microsoft.com/office/officeart/2008/layout/PictureAccentList"/>
    <dgm:cxn modelId="{FD20F289-BFA9-4609-8F13-3D7666CAD202}" srcId="{A27235A5-EA9B-401A-8F5C-90980D5FA2D7}" destId="{A9B3DB5B-591B-400E-9698-EACA9941E31A}" srcOrd="4" destOrd="0" parTransId="{4C166136-98D6-4CDD-8DD7-ADC2DF276E8B}" sibTransId="{34581FC8-A7D7-49E4-B882-18A3B3EF87C7}"/>
    <dgm:cxn modelId="{6D6F47E0-57A2-43A4-BB36-4D07BFBA7A1E}" type="presOf" srcId="{94CB0EFC-F645-446F-938E-6575784A7EB4}" destId="{7684D804-D48E-4E7D-92F3-413681E6AD99}" srcOrd="0" destOrd="0" presId="urn:microsoft.com/office/officeart/2008/layout/PictureAccentList"/>
    <dgm:cxn modelId="{BA06F5EE-9737-4103-8BF0-7AE066191011}" type="presOf" srcId="{741873A6-F411-4798-A590-D3F42D2F91D9}" destId="{A6A6043D-95C5-4250-B836-E4B2606C072B}" srcOrd="0" destOrd="0" presId="urn:microsoft.com/office/officeart/2008/layout/PictureAccentList"/>
    <dgm:cxn modelId="{AF46DCF1-CF14-4B63-A1BC-A47512B0C4EC}" type="presOf" srcId="{4131BBAD-E9E1-4D86-9C59-B1452C707B7D}" destId="{3E788F97-CE63-42C8-A33F-05AD955DB55E}" srcOrd="0" destOrd="0" presId="urn:microsoft.com/office/officeart/2008/layout/PictureAccentList"/>
    <dgm:cxn modelId="{0BF02606-5273-4092-98A8-8FFEED1BB299}" type="presParOf" srcId="{7684D804-D48E-4E7D-92F3-413681E6AD99}" destId="{12B6286F-D5B0-48F8-A74E-3407F7BC828E}" srcOrd="0" destOrd="0" presId="urn:microsoft.com/office/officeart/2008/layout/PictureAccentList"/>
    <dgm:cxn modelId="{DBAD5FA7-AB41-444C-AC54-E84AFA6E90A7}" type="presParOf" srcId="{12B6286F-D5B0-48F8-A74E-3407F7BC828E}" destId="{B9AECB35-A1DB-4BCD-ACA3-3519AAE42E64}" srcOrd="0" destOrd="0" presId="urn:microsoft.com/office/officeart/2008/layout/PictureAccentList"/>
    <dgm:cxn modelId="{DD5D1DCC-0886-47DC-8244-9832017619E6}" type="presParOf" srcId="{B9AECB35-A1DB-4BCD-ACA3-3519AAE42E64}" destId="{337B68C6-F476-47AD-819A-D69153763E94}" srcOrd="0" destOrd="0" presId="urn:microsoft.com/office/officeart/2008/layout/PictureAccentList"/>
    <dgm:cxn modelId="{269CE3F2-46FF-4338-B925-8CAE17ABDD2A}" type="presParOf" srcId="{12B6286F-D5B0-48F8-A74E-3407F7BC828E}" destId="{FC7D9055-1F8E-443E-891E-BF874DB5EE50}" srcOrd="1" destOrd="0" presId="urn:microsoft.com/office/officeart/2008/layout/PictureAccentList"/>
    <dgm:cxn modelId="{B31FEF07-9086-404D-908C-366690F7E622}" type="presParOf" srcId="{FC7D9055-1F8E-443E-891E-BF874DB5EE50}" destId="{0E3FFA68-5C18-4D2C-B867-B9D404B8C872}" srcOrd="0" destOrd="0" presId="urn:microsoft.com/office/officeart/2008/layout/PictureAccentList"/>
    <dgm:cxn modelId="{4470E233-11E1-4F6A-8453-FCBCDF4EC402}" type="presParOf" srcId="{0E3FFA68-5C18-4D2C-B867-B9D404B8C872}" destId="{935D24BA-A427-4ACB-A40B-E7506D11A351}" srcOrd="0" destOrd="0" presId="urn:microsoft.com/office/officeart/2008/layout/PictureAccentList"/>
    <dgm:cxn modelId="{7BE05479-98A8-4355-B49B-BDA6CD5F65B8}" type="presParOf" srcId="{0E3FFA68-5C18-4D2C-B867-B9D404B8C872}" destId="{4C02B3AF-D4D7-47ED-9DE4-4BD2FF469F91}" srcOrd="1" destOrd="0" presId="urn:microsoft.com/office/officeart/2008/layout/PictureAccentList"/>
    <dgm:cxn modelId="{B537C28F-6EB4-4245-905F-D99398C63FF6}" type="presParOf" srcId="{FC7D9055-1F8E-443E-891E-BF874DB5EE50}" destId="{F79DC9A4-E228-4D83-8E07-AD16AADC849F}" srcOrd="1" destOrd="0" presId="urn:microsoft.com/office/officeart/2008/layout/PictureAccentList"/>
    <dgm:cxn modelId="{0D51C336-7147-42E6-9B7B-4782AB3325DF}" type="presParOf" srcId="{F79DC9A4-E228-4D83-8E07-AD16AADC849F}" destId="{F852E0FF-B3CB-4D8A-8ED1-07E325850378}" srcOrd="0" destOrd="0" presId="urn:microsoft.com/office/officeart/2008/layout/PictureAccentList"/>
    <dgm:cxn modelId="{D8325887-9054-4FBA-A915-F890915AE5DD}" type="presParOf" srcId="{F79DC9A4-E228-4D83-8E07-AD16AADC849F}" destId="{BF8D5CE6-4AFE-4D10-ACB1-391B684D5F34}" srcOrd="1" destOrd="0" presId="urn:microsoft.com/office/officeart/2008/layout/PictureAccentList"/>
    <dgm:cxn modelId="{C8A6A85D-A23A-4A9A-BA61-31EA281BE088}" type="presParOf" srcId="{FC7D9055-1F8E-443E-891E-BF874DB5EE50}" destId="{CA314879-1E85-4097-BDF9-F3944F187192}" srcOrd="2" destOrd="0" presId="urn:microsoft.com/office/officeart/2008/layout/PictureAccentList"/>
    <dgm:cxn modelId="{B61C4FEC-65AE-46DA-9918-29DA80F070DA}" type="presParOf" srcId="{CA314879-1E85-4097-BDF9-F3944F187192}" destId="{AB731BB3-09FA-4C96-9C1E-608717F16D44}" srcOrd="0" destOrd="0" presId="urn:microsoft.com/office/officeart/2008/layout/PictureAccentList"/>
    <dgm:cxn modelId="{C3F4914D-BC8E-4541-9893-B5F6A0B61F4F}" type="presParOf" srcId="{CA314879-1E85-4097-BDF9-F3944F187192}" destId="{3E788F97-CE63-42C8-A33F-05AD955DB55E}" srcOrd="1" destOrd="0" presId="urn:microsoft.com/office/officeart/2008/layout/PictureAccentList"/>
    <dgm:cxn modelId="{82761809-C2BF-4D8A-99AD-FC5C1835EFDB}" type="presParOf" srcId="{FC7D9055-1F8E-443E-891E-BF874DB5EE50}" destId="{98D92A68-422A-47FA-92AC-33C4629FDADE}" srcOrd="3" destOrd="0" presId="urn:microsoft.com/office/officeart/2008/layout/PictureAccentList"/>
    <dgm:cxn modelId="{ECBB17EB-E454-465B-82DE-15E9F8132848}" type="presParOf" srcId="{98D92A68-422A-47FA-92AC-33C4629FDADE}" destId="{FCBC2877-EB76-4878-B72D-C9FC1E2B15AE}" srcOrd="0" destOrd="0" presId="urn:microsoft.com/office/officeart/2008/layout/PictureAccentList"/>
    <dgm:cxn modelId="{797D8189-5860-46BB-B82D-5F32AD309497}" type="presParOf" srcId="{98D92A68-422A-47FA-92AC-33C4629FDADE}" destId="{A6A6043D-95C5-4250-B836-E4B2606C072B}" srcOrd="1" destOrd="0" presId="urn:microsoft.com/office/officeart/2008/layout/PictureAccentList"/>
    <dgm:cxn modelId="{48F388EF-8122-4740-A68E-8031F483F9F7}" type="presParOf" srcId="{FC7D9055-1F8E-443E-891E-BF874DB5EE50}" destId="{606C06B7-27F3-4D3E-A81A-0B38CFB02122}" srcOrd="4" destOrd="0" presId="urn:microsoft.com/office/officeart/2008/layout/PictureAccentList"/>
    <dgm:cxn modelId="{7B3ABBA1-16AF-4A7C-8E2E-2C99F0775DF7}" type="presParOf" srcId="{606C06B7-27F3-4D3E-A81A-0B38CFB02122}" destId="{28268B95-A071-4C49-BF94-AC18B3AE4ECA}" srcOrd="0" destOrd="0" presId="urn:microsoft.com/office/officeart/2008/layout/PictureAccentList"/>
    <dgm:cxn modelId="{B6028962-0108-4C5D-A492-1B27A56EAA57}" type="presParOf" srcId="{606C06B7-27F3-4D3E-A81A-0B38CFB02122}" destId="{EAF75300-8453-4026-9FB3-D22C8B49DAE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9B503-D48E-414A-9C8A-F778801B2240}">
      <dsp:nvSpPr>
        <dsp:cNvPr id="0" name=""/>
        <dsp:cNvSpPr/>
      </dsp:nvSpPr>
      <dsp:spPr>
        <a:xfrm>
          <a:off x="9589365" y="1438911"/>
          <a:ext cx="219484" cy="927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7616"/>
              </a:lnTo>
              <a:lnTo>
                <a:pt x="219484" y="927616"/>
              </a:lnTo>
            </a:path>
          </a:pathLst>
        </a:custGeom>
        <a:noFill/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63EAC-7AB1-46F7-ADB2-E583DD398D05}">
      <dsp:nvSpPr>
        <dsp:cNvPr id="0" name=""/>
        <dsp:cNvSpPr/>
      </dsp:nvSpPr>
      <dsp:spPr>
        <a:xfrm>
          <a:off x="5683702" y="531291"/>
          <a:ext cx="4694126" cy="268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25"/>
              </a:lnTo>
              <a:lnTo>
                <a:pt x="4694126" y="134225"/>
              </a:lnTo>
              <a:lnTo>
                <a:pt x="4694126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D49924-E10B-4B7C-AA89-DB6588DD3E55}">
      <dsp:nvSpPr>
        <dsp:cNvPr id="0" name=""/>
        <dsp:cNvSpPr/>
      </dsp:nvSpPr>
      <dsp:spPr>
        <a:xfrm>
          <a:off x="7188609" y="1438911"/>
          <a:ext cx="152819" cy="906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6622"/>
              </a:lnTo>
              <a:lnTo>
                <a:pt x="152819" y="906622"/>
              </a:lnTo>
            </a:path>
          </a:pathLst>
        </a:custGeom>
        <a:noFill/>
        <a:ln w="19050" cap="flat" cmpd="sng" algn="ctr">
          <a:solidFill>
            <a:srgbClr val="A880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64A22C-BAC1-4D41-9539-FB452EF05452}">
      <dsp:nvSpPr>
        <dsp:cNvPr id="0" name=""/>
        <dsp:cNvSpPr/>
      </dsp:nvSpPr>
      <dsp:spPr>
        <a:xfrm>
          <a:off x="5683702" y="531291"/>
          <a:ext cx="2293369" cy="268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25"/>
              </a:lnTo>
              <a:lnTo>
                <a:pt x="2293369" y="134225"/>
              </a:lnTo>
              <a:lnTo>
                <a:pt x="2293369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30709B-5FD3-4A1C-8634-E305882DC6EB}">
      <dsp:nvSpPr>
        <dsp:cNvPr id="0" name=""/>
        <dsp:cNvSpPr/>
      </dsp:nvSpPr>
      <dsp:spPr>
        <a:xfrm>
          <a:off x="3089765" y="1438911"/>
          <a:ext cx="303313" cy="3649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9989"/>
              </a:lnTo>
              <a:lnTo>
                <a:pt x="303313" y="3649989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FF73F-7112-4DC2-99DF-A60AE88A3F9E}">
      <dsp:nvSpPr>
        <dsp:cNvPr id="0" name=""/>
        <dsp:cNvSpPr/>
      </dsp:nvSpPr>
      <dsp:spPr>
        <a:xfrm>
          <a:off x="3089765" y="1438911"/>
          <a:ext cx="303313" cy="2674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4550"/>
              </a:lnTo>
              <a:lnTo>
                <a:pt x="303313" y="2674550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EDE70-69DD-4EAB-B62C-36855871E613}">
      <dsp:nvSpPr>
        <dsp:cNvPr id="0" name=""/>
        <dsp:cNvSpPr/>
      </dsp:nvSpPr>
      <dsp:spPr>
        <a:xfrm>
          <a:off x="3089765" y="1438911"/>
          <a:ext cx="303313" cy="1699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9112"/>
              </a:lnTo>
              <a:lnTo>
                <a:pt x="303313" y="1699112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E35A9-7719-4DD8-A294-26D03B142083}">
      <dsp:nvSpPr>
        <dsp:cNvPr id="0" name=""/>
        <dsp:cNvSpPr/>
      </dsp:nvSpPr>
      <dsp:spPr>
        <a:xfrm>
          <a:off x="3089765" y="1438911"/>
          <a:ext cx="303313" cy="655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854"/>
              </a:lnTo>
              <a:lnTo>
                <a:pt x="303313" y="655854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F6A03-C4BE-47AA-B58F-1F4556F2AB24}">
      <dsp:nvSpPr>
        <dsp:cNvPr id="0" name=""/>
        <dsp:cNvSpPr/>
      </dsp:nvSpPr>
      <dsp:spPr>
        <a:xfrm>
          <a:off x="4504839" y="531291"/>
          <a:ext cx="1178863" cy="268450"/>
        </a:xfrm>
        <a:custGeom>
          <a:avLst/>
          <a:gdLst/>
          <a:ahLst/>
          <a:cxnLst/>
          <a:rect l="0" t="0" r="0" b="0"/>
          <a:pathLst>
            <a:path>
              <a:moveTo>
                <a:pt x="1178863" y="0"/>
              </a:moveTo>
              <a:lnTo>
                <a:pt x="1178863" y="134225"/>
              </a:lnTo>
              <a:lnTo>
                <a:pt x="0" y="134225"/>
              </a:lnTo>
              <a:lnTo>
                <a:pt x="0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F7BB4-9A0C-405D-96FE-16BFF2C738E5}">
      <dsp:nvSpPr>
        <dsp:cNvPr id="0" name=""/>
        <dsp:cNvSpPr/>
      </dsp:nvSpPr>
      <dsp:spPr>
        <a:xfrm>
          <a:off x="370349" y="1438911"/>
          <a:ext cx="349532" cy="2885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5032"/>
              </a:lnTo>
              <a:lnTo>
                <a:pt x="349532" y="2885032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11445-84E5-4790-ABAC-E073B8837569}">
      <dsp:nvSpPr>
        <dsp:cNvPr id="0" name=""/>
        <dsp:cNvSpPr/>
      </dsp:nvSpPr>
      <dsp:spPr>
        <a:xfrm>
          <a:off x="370349" y="1438911"/>
          <a:ext cx="349532" cy="1051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1161"/>
              </a:lnTo>
              <a:lnTo>
                <a:pt x="349532" y="1051161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BBCBA0-791A-41C4-9398-5670486A89EE}">
      <dsp:nvSpPr>
        <dsp:cNvPr id="0" name=""/>
        <dsp:cNvSpPr/>
      </dsp:nvSpPr>
      <dsp:spPr>
        <a:xfrm>
          <a:off x="1302436" y="531291"/>
          <a:ext cx="4381265" cy="268450"/>
        </a:xfrm>
        <a:custGeom>
          <a:avLst/>
          <a:gdLst/>
          <a:ahLst/>
          <a:cxnLst/>
          <a:rect l="0" t="0" r="0" b="0"/>
          <a:pathLst>
            <a:path>
              <a:moveTo>
                <a:pt x="4381265" y="0"/>
              </a:moveTo>
              <a:lnTo>
                <a:pt x="4381265" y="134225"/>
              </a:lnTo>
              <a:lnTo>
                <a:pt x="0" y="134225"/>
              </a:lnTo>
              <a:lnTo>
                <a:pt x="0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CEB72-0330-4E0D-858F-320F3520D329}">
      <dsp:nvSpPr>
        <dsp:cNvPr id="0" name=""/>
        <dsp:cNvSpPr/>
      </dsp:nvSpPr>
      <dsp:spPr>
        <a:xfrm>
          <a:off x="351609" y="570"/>
          <a:ext cx="10664186" cy="530721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400" b="1" kern="1200" dirty="0">
              <a:solidFill>
                <a:schemeClr val="accent2">
                  <a:lumMod val="50000"/>
                </a:schemeClr>
              </a:solidFill>
              <a:effectLst/>
            </a:rPr>
            <a:t>Ein erfolgreiches Studium der BIBEL erfolgt in 4 Schritten</a:t>
          </a:r>
        </a:p>
      </dsp:txBody>
      <dsp:txXfrm>
        <a:off x="351609" y="570"/>
        <a:ext cx="10664186" cy="530721"/>
      </dsp:txXfrm>
    </dsp:sp>
    <dsp:sp modelId="{25FBE55C-7604-4739-A70C-E0D555C8D2DB}">
      <dsp:nvSpPr>
        <dsp:cNvPr id="0" name=""/>
        <dsp:cNvSpPr/>
      </dsp:nvSpPr>
      <dsp:spPr>
        <a:xfrm>
          <a:off x="137328" y="799742"/>
          <a:ext cx="2330217" cy="63916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Beten</a:t>
          </a:r>
        </a:p>
      </dsp:txBody>
      <dsp:txXfrm>
        <a:off x="137328" y="799742"/>
        <a:ext cx="2330217" cy="639168"/>
      </dsp:txXfrm>
    </dsp:sp>
    <dsp:sp modelId="{581F876A-5E78-460A-8BA8-059CBD9F8CF3}">
      <dsp:nvSpPr>
        <dsp:cNvPr id="0" name=""/>
        <dsp:cNvSpPr/>
      </dsp:nvSpPr>
      <dsp:spPr>
        <a:xfrm>
          <a:off x="719882" y="1707362"/>
          <a:ext cx="1904774" cy="1565420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000" b="1" kern="1200" dirty="0">
              <a:effectLst/>
            </a:rPr>
            <a:t>Bitte den HEILIGEN GEIST, </a:t>
          </a:r>
          <a:br>
            <a:rPr lang="de" sz="2000" b="1" kern="1200" dirty="0">
              <a:effectLst/>
            </a:rPr>
          </a:br>
          <a:r>
            <a:rPr lang="de" sz="2000" b="1" kern="1200" dirty="0">
              <a:effectLst/>
            </a:rPr>
            <a:t>dich in deinem Studium zu führen</a:t>
          </a:r>
        </a:p>
      </dsp:txBody>
      <dsp:txXfrm>
        <a:off x="719882" y="1707362"/>
        <a:ext cx="1904774" cy="1565420"/>
      </dsp:txXfrm>
    </dsp:sp>
    <dsp:sp modelId="{E9A2B961-0D76-43C7-898F-1FBA133E7C1B}">
      <dsp:nvSpPr>
        <dsp:cNvPr id="0" name=""/>
        <dsp:cNvSpPr/>
      </dsp:nvSpPr>
      <dsp:spPr>
        <a:xfrm>
          <a:off x="719882" y="3541233"/>
          <a:ext cx="1904774" cy="1565420"/>
        </a:xfrm>
        <a:prstGeom prst="rect">
          <a:avLst/>
        </a:prstGeom>
        <a:solidFill>
          <a:srgbClr val="2BCF8D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000" b="1" kern="1200" dirty="0">
              <a:effectLst/>
            </a:rPr>
            <a:t>Er wird </a:t>
          </a:r>
          <a:br>
            <a:rPr lang="de" sz="2000" b="1" kern="1200" dirty="0">
              <a:effectLst/>
            </a:rPr>
          </a:br>
          <a:r>
            <a:rPr lang="de" sz="2000" b="1" kern="1200" dirty="0">
              <a:effectLst/>
            </a:rPr>
            <a:t>dein Herz und deinen Geist berühren, damit du verstehst, was du liest</a:t>
          </a:r>
          <a:endParaRPr lang="es-ES" sz="2000" b="1" kern="1200" dirty="0">
            <a:effectLst/>
          </a:endParaRPr>
        </a:p>
      </dsp:txBody>
      <dsp:txXfrm>
        <a:off x="719882" y="3541233"/>
        <a:ext cx="1904774" cy="1565420"/>
      </dsp:txXfrm>
    </dsp:sp>
    <dsp:sp modelId="{E6C9E379-076F-4E92-936C-C837C8A36F33}">
      <dsp:nvSpPr>
        <dsp:cNvPr id="0" name=""/>
        <dsp:cNvSpPr/>
      </dsp:nvSpPr>
      <dsp:spPr>
        <a:xfrm>
          <a:off x="2735996" y="799742"/>
          <a:ext cx="3537684" cy="639168"/>
        </a:xfrm>
        <a:prstGeom prst="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Lesen und Verständnis [vorgeschlagene Technik]</a:t>
          </a:r>
        </a:p>
      </dsp:txBody>
      <dsp:txXfrm>
        <a:off x="2735996" y="799742"/>
        <a:ext cx="3537684" cy="639168"/>
      </dsp:txXfrm>
    </dsp:sp>
    <dsp:sp modelId="{994F54E2-AE64-44AE-BA55-562ABA4B5042}">
      <dsp:nvSpPr>
        <dsp:cNvPr id="0" name=""/>
        <dsp:cNvSpPr/>
      </dsp:nvSpPr>
      <dsp:spPr>
        <a:xfrm>
          <a:off x="3393078" y="1707362"/>
          <a:ext cx="3566843" cy="77480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000" b="1" kern="1200" dirty="0">
              <a:effectLst/>
            </a:rPr>
            <a:t>Wähle einen Vers oder einen Abschnitt aus der BIBEL</a:t>
          </a:r>
        </a:p>
      </dsp:txBody>
      <dsp:txXfrm>
        <a:off x="3393078" y="1707362"/>
        <a:ext cx="3566843" cy="774806"/>
      </dsp:txXfrm>
    </dsp:sp>
    <dsp:sp modelId="{46ABF043-736E-42FD-8322-B00CAF308F8C}">
      <dsp:nvSpPr>
        <dsp:cNvPr id="0" name=""/>
        <dsp:cNvSpPr/>
      </dsp:nvSpPr>
      <dsp:spPr>
        <a:xfrm>
          <a:off x="3393078" y="2750620"/>
          <a:ext cx="3566843" cy="77480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Schreib ihn auf, </a:t>
          </a:r>
          <a:r>
            <a:rPr lang="de" sz="2000" b="1" kern="1200" dirty="0">
              <a:effectLst/>
            </a:rPr>
            <a:t>um ihn dir zu merken. Lerne ihn auswendig.</a:t>
          </a:r>
        </a:p>
      </dsp:txBody>
      <dsp:txXfrm>
        <a:off x="3393078" y="2750620"/>
        <a:ext cx="3566843" cy="774806"/>
      </dsp:txXfrm>
    </dsp:sp>
    <dsp:sp modelId="{7C618FE8-14FE-4ED3-889A-F0EB7DAC9545}">
      <dsp:nvSpPr>
        <dsp:cNvPr id="0" name=""/>
        <dsp:cNvSpPr/>
      </dsp:nvSpPr>
      <dsp:spPr>
        <a:xfrm>
          <a:off x="3393078" y="3793877"/>
          <a:ext cx="3566843" cy="639168"/>
        </a:xfrm>
        <a:prstGeom prst="rect">
          <a:avLst/>
        </a:prstGeom>
        <a:solidFill>
          <a:srgbClr val="CC3499"/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Unterstreiche </a:t>
          </a:r>
          <a:r>
            <a:rPr lang="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die Kernaussagen</a:t>
          </a:r>
        </a:p>
      </dsp:txBody>
      <dsp:txXfrm>
        <a:off x="3393078" y="3793877"/>
        <a:ext cx="3566843" cy="639168"/>
      </dsp:txXfrm>
    </dsp:sp>
    <dsp:sp modelId="{EFAB4D20-F384-44DF-9D95-96DD516309D7}">
      <dsp:nvSpPr>
        <dsp:cNvPr id="0" name=""/>
        <dsp:cNvSpPr/>
      </dsp:nvSpPr>
      <dsp:spPr>
        <a:xfrm>
          <a:off x="3393078" y="4701497"/>
          <a:ext cx="3566843" cy="77480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Welche Gedanken kommen </a:t>
          </a:r>
          <a:b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dir dabei? Schreib sie auf!</a:t>
          </a:r>
          <a:endParaRPr lang="de" sz="2000" b="1" kern="1200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93078" y="4701497"/>
        <a:ext cx="3566843" cy="774806"/>
      </dsp:txXfrm>
    </dsp:sp>
    <dsp:sp modelId="{9CBE719F-D12F-4ABD-B52B-46803A37B44B}">
      <dsp:nvSpPr>
        <dsp:cNvPr id="0" name=""/>
        <dsp:cNvSpPr/>
      </dsp:nvSpPr>
      <dsp:spPr>
        <a:xfrm>
          <a:off x="6991493" y="799742"/>
          <a:ext cx="1971158" cy="639168"/>
        </a:xfrm>
        <a:prstGeom prst="rect">
          <a:avLst/>
        </a:prstGeom>
        <a:solidFill>
          <a:srgbClr val="A8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Beten</a:t>
          </a:r>
        </a:p>
      </dsp:txBody>
      <dsp:txXfrm>
        <a:off x="6991493" y="799742"/>
        <a:ext cx="1971158" cy="639168"/>
      </dsp:txXfrm>
    </dsp:sp>
    <dsp:sp modelId="{BEAE7541-50F8-44FE-B4E4-5C0BD16B6740}">
      <dsp:nvSpPr>
        <dsp:cNvPr id="0" name=""/>
        <dsp:cNvSpPr/>
      </dsp:nvSpPr>
      <dsp:spPr>
        <a:xfrm>
          <a:off x="7341428" y="1707362"/>
          <a:ext cx="2027545" cy="1276343"/>
        </a:xfrm>
        <a:prstGeom prst="rect">
          <a:avLst/>
        </a:prstGeom>
        <a:solidFill>
          <a:srgbClr val="FFDF79"/>
        </a:solidFill>
        <a:ln w="12700" cap="flat" cmpd="sng" algn="ctr">
          <a:solidFill>
            <a:srgbClr val="A880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1900" b="1" kern="1200" dirty="0">
              <a:effectLst/>
            </a:rPr>
            <a:t>Bitte GOTT, </a:t>
          </a:r>
          <a:br>
            <a:rPr lang="de" sz="1900" b="1" kern="1200" dirty="0">
              <a:effectLst/>
            </a:rPr>
          </a:br>
          <a:r>
            <a:rPr lang="de" sz="1900" b="1" kern="1200" dirty="0">
              <a:effectLst/>
            </a:rPr>
            <a:t>dir im Alltag bei der Anwendung </a:t>
          </a:r>
          <a:br>
            <a:rPr lang="de" sz="1900" b="1" kern="1200" dirty="0">
              <a:effectLst/>
            </a:rPr>
          </a:br>
          <a:r>
            <a:rPr lang="de" sz="1900" b="1" kern="1200" dirty="0">
              <a:effectLst/>
            </a:rPr>
            <a:t>des Gelernten </a:t>
          </a:r>
          <a:br>
            <a:rPr lang="de" sz="1900" b="1" kern="1200" dirty="0">
              <a:effectLst/>
            </a:rPr>
          </a:br>
          <a:r>
            <a:rPr lang="de" sz="1900" b="1" kern="1200" dirty="0">
              <a:effectLst/>
            </a:rPr>
            <a:t>zu helfen</a:t>
          </a:r>
          <a:endParaRPr lang="de" sz="1900" b="1" kern="1200" dirty="0">
            <a:solidFill>
              <a:prstClr val="black"/>
            </a:solidFill>
            <a:effectLst/>
            <a:latin typeface="Aptos" panose="02110004020202020204"/>
            <a:ea typeface="+mn-ea"/>
            <a:cs typeface="+mn-cs"/>
          </a:endParaRPr>
        </a:p>
      </dsp:txBody>
      <dsp:txXfrm>
        <a:off x="7341428" y="1707362"/>
        <a:ext cx="2027545" cy="1276343"/>
      </dsp:txXfrm>
    </dsp:sp>
    <dsp:sp modelId="{F06D3B0D-33F3-4E4F-9FD7-EEDCCDABD356}">
      <dsp:nvSpPr>
        <dsp:cNvPr id="0" name=""/>
        <dsp:cNvSpPr/>
      </dsp:nvSpPr>
      <dsp:spPr>
        <a:xfrm>
          <a:off x="9392249" y="799742"/>
          <a:ext cx="1971158" cy="639168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Teilen</a:t>
          </a:r>
        </a:p>
      </dsp:txBody>
      <dsp:txXfrm>
        <a:off x="9392249" y="799742"/>
        <a:ext cx="1971158" cy="639168"/>
      </dsp:txXfrm>
    </dsp:sp>
    <dsp:sp modelId="{CFA922AC-43B1-4C81-A717-6122794DD71F}">
      <dsp:nvSpPr>
        <dsp:cNvPr id="0" name=""/>
        <dsp:cNvSpPr/>
      </dsp:nvSpPr>
      <dsp:spPr>
        <a:xfrm>
          <a:off x="9808850" y="1707362"/>
          <a:ext cx="1779088" cy="131833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000" b="1" kern="1200">
              <a:effectLst/>
            </a:rPr>
            <a:t>Überlege dir, mit wem du das Gelernte</a:t>
          </a:r>
          <a:r>
            <a:rPr lang="de" sz="2000" b="1" kern="120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teilen  könntest</a:t>
          </a:r>
        </a:p>
      </dsp:txBody>
      <dsp:txXfrm>
        <a:off x="9808850" y="1707362"/>
        <a:ext cx="1779088" cy="13183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B68C6-F476-47AD-819A-D69153763E94}">
      <dsp:nvSpPr>
        <dsp:cNvPr id="0" name=""/>
        <dsp:cNvSpPr/>
      </dsp:nvSpPr>
      <dsp:spPr>
        <a:xfrm>
          <a:off x="1" y="102751"/>
          <a:ext cx="6381747" cy="651569"/>
        </a:xfrm>
        <a:prstGeom prst="roundRect">
          <a:avLst>
            <a:gd name="adj" fmla="val 10000"/>
          </a:avLst>
        </a:prstGeom>
        <a:solidFill>
          <a:srgbClr val="CC339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Weitere Bibelstudien-Techniken</a:t>
          </a:r>
        </a:p>
      </dsp:txBody>
      <dsp:txXfrm>
        <a:off x="19085" y="121835"/>
        <a:ext cx="6343579" cy="613401"/>
      </dsp:txXfrm>
    </dsp:sp>
    <dsp:sp modelId="{935D24BA-A427-4ACB-A40B-E7506D11A351}">
      <dsp:nvSpPr>
        <dsp:cNvPr id="0" name=""/>
        <dsp:cNvSpPr/>
      </dsp:nvSpPr>
      <dsp:spPr>
        <a:xfrm>
          <a:off x="0" y="908569"/>
          <a:ext cx="856934" cy="856934"/>
        </a:xfrm>
        <a:prstGeom prst="rightArrowCallou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02B3AF-D4D7-47ED-9DE4-4BD2FF469F91}">
      <dsp:nvSpPr>
        <dsp:cNvPr id="0" name=""/>
        <dsp:cNvSpPr/>
      </dsp:nvSpPr>
      <dsp:spPr>
        <a:xfrm>
          <a:off x="914481" y="908569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000" b="1" kern="1200" dirty="0">
              <a:solidFill>
                <a:schemeClr val="tx1"/>
              </a:solidFill>
              <a:effectLst/>
            </a:rPr>
            <a:t>Vergleiche ähnliche Verse miteinander (Jesaja 28,10)</a:t>
          </a:r>
        </a:p>
      </dsp:txBody>
      <dsp:txXfrm>
        <a:off x="956321" y="950409"/>
        <a:ext cx="5383588" cy="773254"/>
      </dsp:txXfrm>
    </dsp:sp>
    <dsp:sp modelId="{F852E0FF-B3CB-4D8A-8ED1-07E325850378}">
      <dsp:nvSpPr>
        <dsp:cNvPr id="0" name=""/>
        <dsp:cNvSpPr/>
      </dsp:nvSpPr>
      <dsp:spPr>
        <a:xfrm>
          <a:off x="0" y="1868336"/>
          <a:ext cx="856934" cy="856934"/>
        </a:xfrm>
        <a:prstGeom prst="rightArrowCallout">
          <a:avLst/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8D5CE6-4AFE-4D10-ACB1-391B684D5F34}">
      <dsp:nvSpPr>
        <dsp:cNvPr id="0" name=""/>
        <dsp:cNvSpPr/>
      </dsp:nvSpPr>
      <dsp:spPr>
        <a:xfrm>
          <a:off x="914481" y="1868336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000" b="1" kern="1200" dirty="0">
              <a:solidFill>
                <a:schemeClr val="tx1"/>
              </a:solidFill>
              <a:effectLst/>
            </a:rPr>
            <a:t>Studiere den ganzenAbschnitt, das gesamte Kapitel oder das ganze Buch in der BIBEL</a:t>
          </a:r>
        </a:p>
      </dsp:txBody>
      <dsp:txXfrm>
        <a:off x="956321" y="1910176"/>
        <a:ext cx="5383588" cy="773254"/>
      </dsp:txXfrm>
    </dsp:sp>
    <dsp:sp modelId="{AB731BB3-09FA-4C96-9C1E-608717F16D44}">
      <dsp:nvSpPr>
        <dsp:cNvPr id="0" name=""/>
        <dsp:cNvSpPr/>
      </dsp:nvSpPr>
      <dsp:spPr>
        <a:xfrm>
          <a:off x="0" y="2828102"/>
          <a:ext cx="856934" cy="856934"/>
        </a:xfrm>
        <a:prstGeom prst="rightArrowCallout">
          <a:avLst/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788F97-CE63-42C8-A33F-05AD955DB55E}">
      <dsp:nvSpPr>
        <dsp:cNvPr id="0" name=""/>
        <dsp:cNvSpPr/>
      </dsp:nvSpPr>
      <dsp:spPr>
        <a:xfrm>
          <a:off x="914481" y="2828102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000" b="1" kern="1200" dirty="0">
              <a:solidFill>
                <a:schemeClr val="tx1"/>
              </a:solidFill>
              <a:effectLst/>
            </a:rPr>
            <a:t>Untersuche ein Thema oder ein Wort </a:t>
          </a:r>
          <a:br>
            <a:rPr lang="de" sz="2000" b="1" kern="1200" dirty="0">
              <a:solidFill>
                <a:schemeClr val="tx1"/>
              </a:solidFill>
              <a:effectLst/>
            </a:rPr>
          </a:br>
          <a:r>
            <a:rPr lang="de" sz="2000" b="1" kern="1200" dirty="0">
              <a:solidFill>
                <a:schemeClr val="tx1"/>
              </a:solidFill>
              <a:effectLst/>
            </a:rPr>
            <a:t>mit Hilfe von einem Wörterbuch genauer</a:t>
          </a:r>
        </a:p>
      </dsp:txBody>
      <dsp:txXfrm>
        <a:off x="956321" y="2869942"/>
        <a:ext cx="5383588" cy="773254"/>
      </dsp:txXfrm>
    </dsp:sp>
    <dsp:sp modelId="{FCBC2877-EB76-4878-B72D-C9FC1E2B15AE}">
      <dsp:nvSpPr>
        <dsp:cNvPr id="0" name=""/>
        <dsp:cNvSpPr/>
      </dsp:nvSpPr>
      <dsp:spPr>
        <a:xfrm>
          <a:off x="0" y="3787868"/>
          <a:ext cx="856934" cy="856934"/>
        </a:xfrm>
        <a:prstGeom prst="rightArrowCallou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A6043D-95C5-4250-B836-E4B2606C072B}">
      <dsp:nvSpPr>
        <dsp:cNvPr id="0" name=""/>
        <dsp:cNvSpPr/>
      </dsp:nvSpPr>
      <dsp:spPr>
        <a:xfrm>
          <a:off x="914481" y="3787868"/>
          <a:ext cx="5467268" cy="856934"/>
        </a:xfrm>
        <a:prstGeom prst="roundRect">
          <a:avLst>
            <a:gd name="adj" fmla="val 1667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000" b="1" kern="1200" dirty="0">
              <a:solidFill>
                <a:schemeClr val="tx1"/>
              </a:solidFill>
              <a:effectLst/>
            </a:rPr>
            <a:t>Konsultiere biblische Kommentare </a:t>
          </a:r>
          <a:br>
            <a:rPr lang="de" sz="2000" b="1" kern="1200" dirty="0">
              <a:solidFill>
                <a:schemeClr val="tx1"/>
              </a:solidFill>
              <a:effectLst/>
            </a:rPr>
          </a:br>
          <a:r>
            <a:rPr lang="de" sz="2000" b="1" kern="1200" dirty="0">
              <a:solidFill>
                <a:schemeClr val="tx1"/>
              </a:solidFill>
              <a:effectLst/>
            </a:rPr>
            <a:t>oder Konkordanzen</a:t>
          </a:r>
        </a:p>
      </dsp:txBody>
      <dsp:txXfrm>
        <a:off x="956321" y="3829708"/>
        <a:ext cx="5383588" cy="773254"/>
      </dsp:txXfrm>
    </dsp:sp>
    <dsp:sp modelId="{28268B95-A071-4C49-BF94-AC18B3AE4ECA}">
      <dsp:nvSpPr>
        <dsp:cNvPr id="0" name=""/>
        <dsp:cNvSpPr/>
      </dsp:nvSpPr>
      <dsp:spPr>
        <a:xfrm>
          <a:off x="0" y="4747635"/>
          <a:ext cx="856934" cy="856934"/>
        </a:xfrm>
        <a:prstGeom prst="rightArrowCallout">
          <a:avLst/>
        </a:prstGeom>
        <a:solidFill>
          <a:srgbClr val="FF9FA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F75300-8453-4026-9FB3-D22C8B49DAEE}">
      <dsp:nvSpPr>
        <dsp:cNvPr id="0" name=""/>
        <dsp:cNvSpPr/>
      </dsp:nvSpPr>
      <dsp:spPr>
        <a:xfrm>
          <a:off x="914481" y="4747635"/>
          <a:ext cx="5467268" cy="856934"/>
        </a:xfrm>
        <a:prstGeom prst="roundRect">
          <a:avLst>
            <a:gd name="adj" fmla="val 16670"/>
          </a:avLst>
        </a:prstGeom>
        <a:solidFill>
          <a:srgbClr val="FF9FA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2000" b="1" kern="1200" dirty="0">
              <a:solidFill>
                <a:schemeClr val="tx1"/>
              </a:solidFill>
              <a:effectLst/>
            </a:rPr>
            <a:t>Lies parallel dazu aus der „Entscheidungsserie" von Ellen G. White</a:t>
          </a:r>
        </a:p>
      </dsp:txBody>
      <dsp:txXfrm>
        <a:off x="956321" y="4789475"/>
        <a:ext cx="5383588" cy="773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29621-E139-4B2E-8437-777845270084}" type="datetimeFigureOut">
              <a:rPr lang="de-DE" smtClean="0"/>
              <a:t>01.05.2026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EE51C-69DD-4D03-9EA3-A8AFA3DA2EBA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582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EE51C-69DD-4D03-9EA3-A8AFA3DA2EB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80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EE51C-69DD-4D03-9EA3-A8AFA3DA2EB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549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EE51C-69DD-4D03-9EA3-A8AFA3DA2EB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639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EE51C-69DD-4D03-9EA3-A8AFA3DA2EB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463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7849D-97A8-4254-3581-77017F927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5C81DC-FB89-754C-B4FB-51F5E3633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28D03F-DE90-9288-97B8-291443BE3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8BFDBA-BF4A-0D2B-F95D-31708185A4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EE51C-69DD-4D03-9EA3-A8AFA3DA2EB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420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888CB-0F15-4B35-EBD1-5136C2E3C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4D86128-E4AE-43C9-545F-BFC70D2CD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31D677C-16DB-65ED-A7F2-B9905EB15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DBA72E-2B58-5961-2F28-5F7E4541E9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EE51C-69DD-4D03-9EA3-A8AFA3DA2EB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82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EE51C-69DD-4D03-9EA3-A8AFA3DA2EB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662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9DA6F-1101-BD81-1CB3-7A1072485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D71764C-3C22-5CA4-613A-4ED1EA09B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C32C96C-15C1-D081-5A73-874A3C90F3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7E61F8-16C8-7B35-8C94-381D71F500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EE51C-69DD-4D03-9EA3-A8AFA3DA2EBA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229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7A903-A20E-6EB8-864A-028A92D5A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BF67F1-46BE-7711-6892-4DBE830A8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"/>
              <a:t>Klicken Sie hier, um den Untertitelstil des Musters zu ändern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8EA966-4BC2-5C88-7E3F-231C2B86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3424BB-82FB-1648-285B-197ABD238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9A496D-F589-736A-C7BD-17253B03D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0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139BA-96F6-6AB1-E2DB-E14EB75D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245366-AE1D-7BCE-0571-3DE5D9005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786696-32F7-9AF9-5C75-4DDC642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E45E49-D717-53A3-5A66-4FA914CA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1669E-0FC7-EBED-D636-D34CE1ED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3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526ECD2-DDF2-AA87-081A-5E1178665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D4B251-488F-7729-0F50-12AB5BCDC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382F3B-5BBC-539D-F832-7A6CE7729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E3BE7B-C5F8-2991-63A5-810C3D72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A96A1F-D3AE-A9AD-B7A7-B667902A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035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"/>
              <a:t>Klicken Sie hier, um den Untertitelstil des Musters zu ändern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87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1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"/>
              <a:t>Klicken Sie hier, um die Textstile des Musters zu ändern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7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57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"/>
              <a:t>Klicken Sie hier, um die Textstile des Musters zu ändern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"/>
              <a:t>Klicken Sie hier, um die Textstile des Musters zu ändern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09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3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1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"/>
              <a:t>Klicken Sie hier, um die Textstile des Musters zu ändern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68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0253D-FEB2-1EDB-DBE8-B51D4B68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DCC460-AB0B-95B0-70B9-DDFCB57F0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56FB6-F0E2-0F76-F195-DDA5CBEEE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83AB7E-2100-8827-88D8-31C46C75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2388A7-1F36-E9E6-9410-5B8CA669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53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"/>
              <a:t>Klicken Sie hier, um die Textstile des Musters zu ändern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200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7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607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27973-3424-DA51-5A8D-65F9411E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FEC5E1-CAB3-6D1B-4179-9A51876D6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"/>
              <a:t>Klicken Sie hier, um die Textstile des Musters zu ändern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D0184-83F1-AA62-D58C-3F3106194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4C182B-2B2C-5EEA-8410-95C2C325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214A8E-B931-401E-4584-9284387DB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5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DB05E-0602-07E5-D5CD-BE8E6E63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3D018-F151-8EA4-4770-B48548374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43249F-512B-A666-F3C0-C63300F19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5901FA-AE10-DE9D-0141-13027DB9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238C2D-B4D0-F0B2-4B83-04CAC717B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E99ECF-0221-DF8E-CB4E-24223800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9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80804-240C-A722-A381-37EF7E83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739BD9-FFA3-431E-D698-9893BE1D4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"/>
              <a:t>Klicken Sie hier, um die Textstile des Musters zu ändern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801D0E-31DE-8BCD-810C-F06E2AEFA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E079706-38D6-C437-6077-C4668EC7C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"/>
              <a:t>Klicken Sie hier, um die Textstile des Musters zu ändern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919B342-98D8-3DCF-3BFE-8B90A6385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59AACFF-F0CF-C6F7-3B6D-08A7BD68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3E01AE9-94B7-5B82-F3FB-5AF8BFB6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C6BD20-9656-1B70-1CFB-5F8CB15F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59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70090-9CB7-56D2-7D6E-47087974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86FC55-6064-12D4-CE37-50B22B755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8F59C23-75A9-D17F-3BEA-C1F10DE2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FE3520-9875-1017-02B6-90AE084A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1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87F25B-FCCA-F4FA-D610-CDF51A6D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D2AC9AA-0D6F-3C35-8C97-4B5117FB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AE69C0-43A8-80F2-A739-1B8135DE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80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47055-21C3-0677-DDA3-A1121E3EB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A888A5-F901-8766-CAA3-EB11DA6F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213067-120C-9436-AF25-1DC781F5B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"/>
              <a:t>Klicken Sie hier, um die Textstile des Musters zu ändern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EEDD66-400F-84BF-ADE5-88F8E85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440D58-C9C9-2D98-70CF-30962EDC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1386D8-E5B6-32CC-EBB0-7C218359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73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5D5FCB-38F2-4285-A2CC-099D860F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3B8D125-67BC-57EB-31E2-D340DDA73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F53B9B-5285-88EB-3E94-1356D4DDE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"/>
              <a:t>Klicken Sie hier, um die Textstile des Musters zu ändern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5919B8-AE03-9E4C-639A-11533A3C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BE64A0-9F16-3179-73B4-E1EEECD6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17B703-8CEF-6B89-85B3-60F8CF6F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5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408BB2C-99B9-B90D-9B1A-9EC3939FC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A5D080-2B41-32E9-AA90-7F1118750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90BA66-B231-328E-DCA0-CF907B3A7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666D44-E04D-11DA-6CC2-994E16B94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4708B9-8D3C-CA44-14D5-AE4DC4A9F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43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"/>
              <a:t>Klicken Sie hier, um den Titelstil des Musters zu ändern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"/>
              <a:t>Klicken Sie hier, um die Textstile des Musters zu ändern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22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C2740-E711-5FD0-E4B5-40E307FA1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7BD8B91-F200-7833-EFAB-BD112F8251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48125"/>
            <a:ext cx="5005582" cy="2809875"/>
          </a:xfrm>
          <a:prstGeom prst="rect">
            <a:avLst/>
          </a:prstGeom>
          <a:solidFill>
            <a:srgbClr val="6B811F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0096E1-A2A1-9F08-E11C-3CFC78E2CF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59E69F-A2D3-55B2-09FF-9483261BF5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effectLst>
            <a:softEdge rad="317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1AFBCC0-0964-6A1E-99A7-B61D7AF8EC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3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5E9748-F233-A2B5-9DCE-6DA4123C6FC8}"/>
              </a:ext>
            </a:extLst>
          </p:cNvPr>
          <p:cNvSpPr txBox="1"/>
          <p:nvPr/>
        </p:nvSpPr>
        <p:spPr>
          <a:xfrm>
            <a:off x="442449" y="2697419"/>
            <a:ext cx="11495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sz="72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WIE MAN DIE  BIBEL </a:t>
            </a:r>
            <a:br>
              <a:rPr lang="en" sz="72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" sz="72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STUDIERT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30C9D10-1456-54A4-17C3-7EACB9AA2FFD}"/>
              </a:ext>
            </a:extLst>
          </p:cNvPr>
          <p:cNvSpPr txBox="1"/>
          <p:nvPr/>
        </p:nvSpPr>
        <p:spPr>
          <a:xfrm>
            <a:off x="696036" y="5382359"/>
            <a:ext cx="37699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sz="3500" b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Lektion 5 </a:t>
            </a:r>
            <a:br>
              <a:rPr lang="en" sz="3500" b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" sz="2200" b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Sabbat,</a:t>
            </a:r>
            <a:r>
              <a:rPr lang="de" sz="2000" b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2. Mai 2026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F24CA6F-9A5A-9740-A224-47056890EB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10800000">
            <a:off x="11737143" y="163771"/>
            <a:ext cx="402371" cy="663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 xmlns:adec="http://schemas.microsoft.com/office/drawing/2017/decorative" xmlns:p16="http://schemas.microsoft.com/office/powerpoint/2015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">
            <a:extLst>
              <a:ext uri="{FF2B5EF4-FFF2-40B4-BE49-F238E27FC236}">
                <a16:creationId xmlns:a16="http://schemas.microsoft.com/office/drawing/2014/main" id="{F9CC5021-DAA2-7F31-C186-9A9149151457}"/>
              </a:ext>
            </a:extLst>
          </p:cNvPr>
          <p:cNvSpPr txBox="1"/>
          <p:nvPr/>
        </p:nvSpPr>
        <p:spPr>
          <a:xfrm>
            <a:off x="3913237" y="81015"/>
            <a:ext cx="4365523" cy="923330"/>
          </a:xfrm>
          <a:prstGeom prst="rect">
            <a:avLst/>
          </a:prstGeom>
          <a:solidFill>
            <a:srgbClr val="8094BB"/>
          </a:solidFill>
          <a:effectLst>
            <a:softEdge rad="317500"/>
          </a:effec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" sz="5400" b="1" spc="2000" dirty="0">
                <a:ln/>
                <a:solidFill>
                  <a:srgbClr val="FFE24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ZEIT</a:t>
            </a:r>
          </a:p>
        </p:txBody>
      </p:sp>
      <p:sp>
        <p:nvSpPr>
          <p:cNvPr id="27" name="CuadroTexto 4">
            <a:extLst>
              <a:ext uri="{FF2B5EF4-FFF2-40B4-BE49-F238E27FC236}">
                <a16:creationId xmlns:a16="http://schemas.microsoft.com/office/drawing/2014/main" id="{EC3FD4F9-A23D-6A0D-31C1-FB721472D08F}"/>
              </a:ext>
            </a:extLst>
          </p:cNvPr>
          <p:cNvSpPr txBox="1"/>
          <p:nvPr/>
        </p:nvSpPr>
        <p:spPr>
          <a:xfrm>
            <a:off x="0" y="819679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" sz="20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"Du wirst Mich suchen und finden, wenn du Mich von ganzem Herzen suchst." </a:t>
            </a:r>
            <a:r>
              <a:rPr lang="de" sz="16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(Jeremia 29,13)</a:t>
            </a:r>
            <a:endParaRPr lang="es-ES" sz="1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276E480-C238-1F9D-DA3E-35BE3B434948}"/>
              </a:ext>
            </a:extLst>
          </p:cNvPr>
          <p:cNvGrpSpPr/>
          <p:nvPr/>
        </p:nvGrpSpPr>
        <p:grpSpPr>
          <a:xfrm>
            <a:off x="2190205" y="1657103"/>
            <a:ext cx="7811590" cy="1690650"/>
            <a:chOff x="2190205" y="1657103"/>
            <a:chExt cx="7811590" cy="169065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C2406C4-C183-70D7-148F-739912B57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0205" y="1657103"/>
              <a:ext cx="7811590" cy="1690650"/>
            </a:xfrm>
            <a:prstGeom prst="rect">
              <a:avLst/>
            </a:prstGeom>
          </p:spPr>
        </p:pic>
        <p:sp>
          <p:nvSpPr>
            <p:cNvPr id="28" name="CuadroTexto 7">
              <a:extLst>
                <a:ext uri="{FF2B5EF4-FFF2-40B4-BE49-F238E27FC236}">
                  <a16:creationId xmlns:a16="http://schemas.microsoft.com/office/drawing/2014/main" id="{D77A1664-D31F-50A0-F85E-C277312285B0}"/>
                </a:ext>
              </a:extLst>
            </p:cNvPr>
            <p:cNvSpPr txBox="1"/>
            <p:nvPr/>
          </p:nvSpPr>
          <p:spPr>
            <a:xfrm>
              <a:off x="3673512" y="1770141"/>
              <a:ext cx="48449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de" sz="2400" b="1" dirty="0">
                  <a:highlight>
                    <a:srgbClr val="FFFF00"/>
                  </a:highlight>
                </a:rPr>
                <a:t>Wann</a:t>
              </a:r>
              <a:r>
                <a:rPr lang="de" sz="2400" b="1" dirty="0"/>
                <a:t> </a:t>
              </a:r>
              <a:br>
                <a:rPr lang="de" sz="2400" b="1" dirty="0"/>
              </a:br>
              <a:r>
                <a:rPr lang="de" sz="2400" b="1" dirty="0"/>
                <a:t>ist die </a:t>
              </a:r>
              <a:r>
                <a:rPr lang="de" sz="2400" b="1" dirty="0">
                  <a:highlight>
                    <a:srgbClr val="FFFF00"/>
                  </a:highlight>
                </a:rPr>
                <a:t>beste Zeit, </a:t>
              </a:r>
              <a:br>
                <a:rPr lang="de" sz="2400" b="1" dirty="0"/>
              </a:br>
              <a:r>
                <a:rPr lang="de" sz="2400" b="1" dirty="0"/>
                <a:t>um die BIBEL zu studieren?</a:t>
              </a:r>
            </a:p>
          </p:txBody>
        </p:sp>
      </p:grpSp>
      <p:grpSp>
        <p:nvGrpSpPr>
          <p:cNvPr id="29" name="Grupo 10">
            <a:extLst>
              <a:ext uri="{FF2B5EF4-FFF2-40B4-BE49-F238E27FC236}">
                <a16:creationId xmlns:a16="http://schemas.microsoft.com/office/drawing/2014/main" id="{B7740298-FB81-C241-5F82-30F9AABDF87D}"/>
              </a:ext>
            </a:extLst>
          </p:cNvPr>
          <p:cNvGrpSpPr/>
          <p:nvPr/>
        </p:nvGrpSpPr>
        <p:grpSpPr>
          <a:xfrm>
            <a:off x="8477250" y="1290418"/>
            <a:ext cx="3466422" cy="2310948"/>
            <a:chOff x="7324644" y="1118052"/>
            <a:chExt cx="3466422" cy="2310948"/>
          </a:xfrm>
        </p:grpSpPr>
        <p:pic>
          <p:nvPicPr>
            <p:cNvPr id="30" name="Imagen 9">
              <a:extLst>
                <a:ext uri="{FF2B5EF4-FFF2-40B4-BE49-F238E27FC236}">
                  <a16:creationId xmlns:a16="http://schemas.microsoft.com/office/drawing/2014/main" id="{4EE4E55F-C9BD-79FC-B196-75066F8DC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4644" y="1118052"/>
              <a:ext cx="3466422" cy="2310948"/>
            </a:xfrm>
            <a:prstGeom prst="rect">
              <a:avLst/>
            </a:prstGeom>
          </p:spPr>
        </p:pic>
        <p:pic>
          <p:nvPicPr>
            <p:cNvPr id="31" name="Imagen 6">
              <a:extLst>
                <a:ext uri="{FF2B5EF4-FFF2-40B4-BE49-F238E27FC236}">
                  <a16:creationId xmlns:a16="http://schemas.microsoft.com/office/drawing/2014/main" id="{E1E59AF3-5948-F947-3FD9-8D93BB57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7595" y="2528003"/>
              <a:ext cx="2620520" cy="834832"/>
            </a:xfrm>
            <a:prstGeom prst="rect">
              <a:avLst/>
            </a:prstGeom>
          </p:spPr>
        </p:pic>
      </p:grpSp>
      <p:pic>
        <p:nvPicPr>
          <p:cNvPr id="32" name="Imagen 14">
            <a:extLst>
              <a:ext uri="{FF2B5EF4-FFF2-40B4-BE49-F238E27FC236}">
                <a16:creationId xmlns:a16="http://schemas.microsoft.com/office/drawing/2014/main" id="{60322A38-8462-E9F4-8FD5-FB4A280DEF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41" y="1236128"/>
            <a:ext cx="3266640" cy="2310948"/>
          </a:xfrm>
          <a:prstGeom prst="rect">
            <a:avLst/>
          </a:prstGeom>
        </p:spPr>
      </p:pic>
      <p:sp>
        <p:nvSpPr>
          <p:cNvPr id="33" name="CuadroTexto 16">
            <a:extLst>
              <a:ext uri="{FF2B5EF4-FFF2-40B4-BE49-F238E27FC236}">
                <a16:creationId xmlns:a16="http://schemas.microsoft.com/office/drawing/2014/main" id="{928AD396-FDBC-D311-5013-C7C1236E1491}"/>
              </a:ext>
            </a:extLst>
          </p:cNvPr>
          <p:cNvSpPr txBox="1"/>
          <p:nvPr/>
        </p:nvSpPr>
        <p:spPr>
          <a:xfrm>
            <a:off x="0" y="3594193"/>
            <a:ext cx="58359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Wir müssen unsere Antwort unter Berücksichtigung von 2 Faktoren analysieren: den </a:t>
            </a:r>
            <a:r>
              <a:rPr lang="de" sz="2000" b="1" dirty="0">
                <a:highlight>
                  <a:srgbClr val="FFFF00"/>
                </a:highlight>
              </a:rPr>
              <a:t>ZEITFAKTOR </a:t>
            </a:r>
            <a:br>
              <a:rPr lang="de" sz="2000" b="1" dirty="0"/>
            </a:br>
            <a:r>
              <a:rPr lang="de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und den </a:t>
            </a:r>
            <a:r>
              <a:rPr lang="de" sz="2000" b="1" dirty="0">
                <a:highlight>
                  <a:srgbClr val="FFFF00"/>
                </a:highlight>
              </a:rPr>
              <a:t>QUALITÄTSFAKTOR.</a:t>
            </a:r>
          </a:p>
        </p:txBody>
      </p:sp>
      <p:sp>
        <p:nvSpPr>
          <p:cNvPr id="34" name="CuadroTexto 18">
            <a:extLst>
              <a:ext uri="{FF2B5EF4-FFF2-40B4-BE49-F238E27FC236}">
                <a16:creationId xmlns:a16="http://schemas.microsoft.com/office/drawing/2014/main" id="{3E245D9C-BA25-7317-4959-F7C03C9428E4}"/>
              </a:ext>
            </a:extLst>
          </p:cNvPr>
          <p:cNvSpPr txBox="1"/>
          <p:nvPr/>
        </p:nvSpPr>
        <p:spPr>
          <a:xfrm>
            <a:off x="0" y="4955448"/>
            <a:ext cx="1219199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" sz="2200" b="1" dirty="0">
                <a:solidFill>
                  <a:schemeClr val="bg1"/>
                </a:solidFill>
              </a:rPr>
              <a:t>Die ZEIT, die wir dem Studium aufwenden, </a:t>
            </a:r>
            <a:br>
              <a:rPr lang="de" sz="2200" b="1" dirty="0">
                <a:solidFill>
                  <a:schemeClr val="bg1"/>
                </a:solidFill>
              </a:rPr>
            </a:br>
            <a:r>
              <a:rPr lang="de" sz="2200" b="1" dirty="0">
                <a:solidFill>
                  <a:schemeClr val="bg1"/>
                </a:solidFill>
              </a:rPr>
              <a:t>kann jedoch nicht auf oberflächliches Lesen beschränkt sein. </a:t>
            </a:r>
          </a:p>
          <a:p>
            <a:pPr algn="ctr">
              <a:spcBef>
                <a:spcPts val="600"/>
              </a:spcBef>
            </a:pPr>
            <a:r>
              <a:rPr lang="de" sz="2200" b="1" dirty="0">
                <a:solidFill>
                  <a:schemeClr val="bg1"/>
                </a:solidFill>
              </a:rPr>
              <a:t>Hier kommt unsere </a:t>
            </a:r>
            <a:r>
              <a:rPr lang="de" sz="2200" b="1" dirty="0">
                <a:highlight>
                  <a:srgbClr val="FFFF00"/>
                </a:highlight>
              </a:rPr>
              <a:t>MOTIVATION</a:t>
            </a:r>
            <a:r>
              <a:rPr lang="de" sz="2200" b="1" dirty="0"/>
              <a:t>  </a:t>
            </a:r>
            <a:r>
              <a:rPr lang="de" sz="2200" b="1" dirty="0">
                <a:solidFill>
                  <a:schemeClr val="bg1"/>
                </a:solidFill>
              </a:rPr>
              <a:t>ins Spiel. </a:t>
            </a:r>
            <a:br>
              <a:rPr lang="de" sz="2200" b="1" dirty="0">
                <a:solidFill>
                  <a:schemeClr val="bg1"/>
                </a:solidFill>
              </a:rPr>
            </a:br>
            <a:r>
              <a:rPr lang="de" sz="2200" b="1" dirty="0">
                <a:solidFill>
                  <a:schemeClr val="bg1"/>
                </a:solidFill>
              </a:rPr>
              <a:t>Warum lese ich die Bibel? Suche ich lediglich nach Wissen, </a:t>
            </a:r>
            <a:br>
              <a:rPr lang="de" sz="2200" b="1" dirty="0">
                <a:solidFill>
                  <a:schemeClr val="bg1"/>
                </a:solidFill>
              </a:rPr>
            </a:br>
            <a:r>
              <a:rPr lang="de" sz="2200" b="1" dirty="0">
                <a:solidFill>
                  <a:schemeClr val="bg1"/>
                </a:solidFill>
              </a:rPr>
              <a:t>oder habe ich ein </a:t>
            </a:r>
            <a:r>
              <a:rPr lang="de" sz="2200" b="1" dirty="0">
                <a:solidFill>
                  <a:srgbClr val="002060"/>
                </a:solidFill>
                <a:effectLst>
                  <a:glow>
                    <a:schemeClr val="accent1"/>
                  </a:glow>
                </a:effectLst>
                <a:highlight>
                  <a:srgbClr val="FFFF00"/>
                </a:highlight>
              </a:rPr>
              <a:t>tiefes Verlangen, mehr über GOTT</a:t>
            </a:r>
            <a:r>
              <a:rPr lang="de" sz="2200" b="1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de" sz="2200" b="1" dirty="0">
                <a:solidFill>
                  <a:schemeClr val="bg1"/>
                </a:solidFill>
              </a:rPr>
              <a:t>zu erfahren?</a:t>
            </a:r>
          </a:p>
        </p:txBody>
      </p:sp>
      <p:sp>
        <p:nvSpPr>
          <p:cNvPr id="35" name="CuadroTexto 5">
            <a:extLst>
              <a:ext uri="{FF2B5EF4-FFF2-40B4-BE49-F238E27FC236}">
                <a16:creationId xmlns:a16="http://schemas.microsoft.com/office/drawing/2014/main" id="{05FBD7B8-8A81-6A19-9120-910C99B97452}"/>
              </a:ext>
            </a:extLst>
          </p:cNvPr>
          <p:cNvSpPr txBox="1"/>
          <p:nvPr/>
        </p:nvSpPr>
        <p:spPr>
          <a:xfrm>
            <a:off x="7040383" y="3721133"/>
            <a:ext cx="51516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Natürlich profitieren wir mehr davon, </a:t>
            </a:r>
            <a:b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wenn wir 1 Stunde </a:t>
            </a:r>
            <a:b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für das Bibelstudium einplanen, </a:t>
            </a:r>
            <a:b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als wenn wir nur 5 Minuten lesen.</a:t>
            </a: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77386C03-E8CA-A20C-BC67-ACD04ACF8DDC}"/>
              </a:ext>
            </a:extLst>
          </p:cNvPr>
          <p:cNvSpPr/>
          <p:nvPr/>
        </p:nvSpPr>
        <p:spPr>
          <a:xfrm>
            <a:off x="58992" y="40504"/>
            <a:ext cx="3128119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So,  26. April ‘26  - </a:t>
            </a:r>
            <a:r>
              <a:rPr lang="de-DE" sz="2000" b="1" i="1" spc="200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FF66"/>
                </a:solidFill>
              </a:rPr>
              <a:t>Zeit</a:t>
            </a:r>
          </a:p>
        </p:txBody>
      </p:sp>
    </p:spTree>
    <p:extLst>
      <p:ext uri="{BB962C8B-B14F-4D97-AF65-F5344CB8AC3E}">
        <p14:creationId xmlns:p14="http://schemas.microsoft.com/office/powerpoint/2010/main" val="3977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33" grpId="0"/>
      <p:bldP spid="34" grpId="0"/>
      <p:bldP spid="35" grpId="0"/>
      <p:bldP spid="2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12265D-7F46-6D3D-C51C-804D8D9A7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8B85117-0C0D-0559-7CAA-70F4994B9E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667626" cy="685160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F9FA75C-0082-22AE-E89A-B864BA03CA51}"/>
              </a:ext>
            </a:extLst>
          </p:cNvPr>
          <p:cNvSpPr txBox="1"/>
          <p:nvPr/>
        </p:nvSpPr>
        <p:spPr>
          <a:xfrm>
            <a:off x="7464375" y="3031770"/>
            <a:ext cx="464819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Wir werden das Beste </a:t>
            </a:r>
            <a:b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aus unserem BIBELSTUDIUM herausholen,</a:t>
            </a:r>
            <a:b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wenn es zu einer </a:t>
            </a:r>
            <a:b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Zeit mit GOTT </a:t>
            </a:r>
            <a: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wird (Jer. 29,13) </a:t>
            </a:r>
            <a:b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lang="de-DE" sz="2200" b="1" dirty="0">
                <a:solidFill>
                  <a:prstClr val="black"/>
                </a:solidFill>
              </a:rPr>
              <a:t>und wir uns </a:t>
            </a:r>
            <a:r>
              <a:rPr lang="de-DE" sz="2200" b="1" dirty="0">
                <a:solidFill>
                  <a:prstClr val="black"/>
                </a:solidFill>
                <a:highlight>
                  <a:srgbClr val="FFFF00"/>
                </a:highlight>
              </a:rPr>
              <a:t>an Ihm erfreuen </a:t>
            </a:r>
            <a:br>
              <a:rPr lang="de-DE" sz="2200" b="1" dirty="0">
                <a:solidFill>
                  <a:prstClr val="black"/>
                </a:solidFill>
              </a:rPr>
            </a:br>
            <a:r>
              <a:rPr lang="de-DE" sz="2200" b="1" dirty="0">
                <a:solidFill>
                  <a:prstClr val="black"/>
                </a:solidFill>
              </a:rPr>
              <a:t>(Ps 37,4); </a:t>
            </a:r>
            <a:br>
              <a:rPr lang="de-DE" sz="2200" b="1" dirty="0">
                <a:solidFill>
                  <a:prstClr val="black"/>
                </a:solidFill>
              </a:rPr>
            </a:br>
            <a:r>
              <a:rPr lang="de-DE" sz="2200" b="1" dirty="0">
                <a:solidFill>
                  <a:prstClr val="black"/>
                </a:solidFill>
              </a:rPr>
              <a:t>wenn wir in Seinen Seiten nach </a:t>
            </a:r>
            <a:r>
              <a:rPr lang="de-DE" sz="2200" b="1" dirty="0">
                <a:solidFill>
                  <a:prstClr val="black"/>
                </a:solidFill>
                <a:highlight>
                  <a:srgbClr val="FFFF00"/>
                </a:highlight>
              </a:rPr>
              <a:t>GOTTES besonderem WORT </a:t>
            </a:r>
            <a:br>
              <a:rPr lang="de-DE" sz="2200" b="1" dirty="0">
                <a:solidFill>
                  <a:prstClr val="black"/>
                </a:solidFill>
                <a:highlight>
                  <a:srgbClr val="FFFF00"/>
                </a:highlight>
              </a:rPr>
            </a:br>
            <a:r>
              <a:rPr lang="de-DE" sz="2200" b="1" dirty="0">
                <a:solidFill>
                  <a:prstClr val="black"/>
                </a:solidFill>
                <a:highlight>
                  <a:srgbClr val="FFFF00"/>
                </a:highlight>
              </a:rPr>
              <a:t>an uns </a:t>
            </a:r>
            <a:r>
              <a:rPr lang="de-DE" sz="2200" b="1" dirty="0">
                <a:solidFill>
                  <a:prstClr val="black"/>
                </a:solidFill>
              </a:rPr>
              <a:t>suchen.</a:t>
            </a:r>
            <a:endParaRPr kumimoji="0" lang="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8DDDE90-FE4C-A753-5EC3-44849A29885D}"/>
              </a:ext>
            </a:extLst>
          </p:cNvPr>
          <p:cNvSpPr txBox="1"/>
          <p:nvPr/>
        </p:nvSpPr>
        <p:spPr>
          <a:xfrm>
            <a:off x="4329573" y="1807427"/>
            <a:ext cx="6764593" cy="1446550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endParaRPr lang="de" sz="2200" b="1" dirty="0">
              <a:solidFill>
                <a:schemeClr val="tx2">
                  <a:lumMod val="75000"/>
                  <a:alpha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de" sz="2200" b="1" dirty="0">
                <a:solidFill>
                  <a:schemeClr val="tx2">
                    <a:lumMod val="75000"/>
                    <a:alpha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"Du wirst mich suchen und finden, wenn du Mich </a:t>
            </a:r>
            <a:br>
              <a:rPr lang="de" sz="2200" b="1" dirty="0">
                <a:solidFill>
                  <a:schemeClr val="tx2">
                    <a:lumMod val="75000"/>
                    <a:alpha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" sz="2200" b="1" dirty="0">
                <a:solidFill>
                  <a:schemeClr val="tx2">
                    <a:lumMod val="75000"/>
                    <a:alpha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von ganzem Herzen suchst." </a:t>
            </a:r>
            <a:r>
              <a:rPr lang="de" sz="2000" b="1" dirty="0">
                <a:solidFill>
                  <a:schemeClr val="tx2">
                    <a:lumMod val="75000"/>
                    <a:alpha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(Jeremia 29,13)</a:t>
            </a:r>
          </a:p>
          <a:p>
            <a:pPr algn="ctr"/>
            <a:endParaRPr lang="es-ES" sz="2200" b="1" dirty="0">
              <a:solidFill>
                <a:schemeClr val="tx2">
                  <a:lumMod val="75000"/>
                  <a:alpha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CuadroTexto 2">
            <a:extLst>
              <a:ext uri="{FF2B5EF4-FFF2-40B4-BE49-F238E27FC236}">
                <a16:creationId xmlns:a16="http://schemas.microsoft.com/office/drawing/2014/main" id="{60844200-0174-8BBF-4B79-26AB1872D480}"/>
              </a:ext>
            </a:extLst>
          </p:cNvPr>
          <p:cNvSpPr txBox="1"/>
          <p:nvPr/>
        </p:nvSpPr>
        <p:spPr>
          <a:xfrm>
            <a:off x="7543800" y="788938"/>
            <a:ext cx="4365523" cy="923330"/>
          </a:xfrm>
          <a:prstGeom prst="rect">
            <a:avLst/>
          </a:prstGeom>
          <a:solidFill>
            <a:srgbClr val="8094BB"/>
          </a:solidFill>
          <a:effectLst>
            <a:softEdge rad="317500"/>
          </a:effec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" sz="5400" b="1" spc="2000" dirty="0">
                <a:ln/>
                <a:solidFill>
                  <a:srgbClr val="FFE24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ZEIT</a:t>
            </a:r>
          </a:p>
        </p:txBody>
      </p:sp>
      <p:sp>
        <p:nvSpPr>
          <p:cNvPr id="6" name="Scrollen: horizontal 5">
            <a:extLst>
              <a:ext uri="{FF2B5EF4-FFF2-40B4-BE49-F238E27FC236}">
                <a16:creationId xmlns:a16="http://schemas.microsoft.com/office/drawing/2014/main" id="{F6B1D38B-C7B1-A0E8-570A-E37916C856A6}"/>
              </a:ext>
            </a:extLst>
          </p:cNvPr>
          <p:cNvSpPr/>
          <p:nvPr/>
        </p:nvSpPr>
        <p:spPr>
          <a:xfrm>
            <a:off x="58992" y="40504"/>
            <a:ext cx="3128119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So,  26. April ‘26  -  </a:t>
            </a:r>
            <a:r>
              <a:rPr lang="de-DE" sz="2000" b="1" i="1" spc="200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FF66"/>
                </a:solidFill>
              </a:rPr>
              <a:t>Zeit</a:t>
            </a:r>
          </a:p>
        </p:txBody>
      </p:sp>
    </p:spTree>
    <p:extLst>
      <p:ext uri="{BB962C8B-B14F-4D97-AF65-F5344CB8AC3E}">
        <p14:creationId xmlns:p14="http://schemas.microsoft.com/office/powerpoint/2010/main" val="16887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E80EC6-A98C-4238-D808-34E7F034211E}"/>
              </a:ext>
            </a:extLst>
          </p:cNvPr>
          <p:cNvSpPr txBox="1"/>
          <p:nvPr/>
        </p:nvSpPr>
        <p:spPr>
          <a:xfrm>
            <a:off x="4114800" y="-62574"/>
            <a:ext cx="5835444" cy="923330"/>
          </a:xfrm>
          <a:prstGeom prst="rect">
            <a:avLst/>
          </a:prstGeom>
          <a:solidFill>
            <a:schemeClr val="accent2">
              <a:lumMod val="75000"/>
              <a:alpha val="64000"/>
            </a:schemeClr>
          </a:solidFill>
          <a:effectLst>
            <a:softEdge rad="317500"/>
          </a:effec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rgbClr val="FFE24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de" dirty="0">
                <a:solidFill>
                  <a:schemeClr val="accent5"/>
                </a:solidFill>
              </a:rPr>
              <a:t>DER ORT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FF996C-CC13-8D7E-C58A-B1092A7C9104}"/>
              </a:ext>
            </a:extLst>
          </p:cNvPr>
          <p:cNvSpPr txBox="1"/>
          <p:nvPr/>
        </p:nvSpPr>
        <p:spPr>
          <a:xfrm>
            <a:off x="0" y="89160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andara" panose="020E0502030303020204" pitchFamily="34" charset="0"/>
              </a:rPr>
              <a:t>"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andara" panose="020E0502030303020204" pitchFamily="34" charset="0"/>
              </a:rPr>
              <a:t>Und am Morgen, noch vor Tage, stand er auf und ging hinaus. Und er ging an eine einsame Stätte und betete dort.</a:t>
            </a:r>
            <a:r>
              <a:rPr lang="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andara" panose="020E0502030303020204" pitchFamily="34" charset="0"/>
              </a:rPr>
              <a:t>" </a:t>
            </a:r>
            <a:br>
              <a:rPr lang="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andara" panose="020E0502030303020204" pitchFamily="34" charset="0"/>
              </a:rPr>
            </a:br>
            <a:r>
              <a:rPr lang="de" sz="1400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andara" panose="020E0502030303020204" pitchFamily="34" charset="0"/>
              </a:rPr>
              <a:t>(Markus 1,35)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5475007-AC81-C337-FB59-CB516D22D706}"/>
              </a:ext>
            </a:extLst>
          </p:cNvPr>
          <p:cNvSpPr txBox="1"/>
          <p:nvPr/>
        </p:nvSpPr>
        <p:spPr>
          <a:xfrm>
            <a:off x="200639" y="1500748"/>
            <a:ext cx="605119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de" sz="2000" b="1" dirty="0"/>
              <a:t>Wenn JESUS einen besonderen Moment </a:t>
            </a:r>
            <a:br>
              <a:rPr lang="de" sz="2000" b="1" dirty="0"/>
            </a:br>
            <a:r>
              <a:rPr lang="de" sz="2000" b="1" dirty="0"/>
              <a:t>der Gemeinschaft mit GOTT wollte, </a:t>
            </a:r>
            <a:br>
              <a:rPr lang="de" sz="2000" b="1" dirty="0"/>
            </a:br>
            <a:r>
              <a:rPr lang="de" sz="2000" b="1" dirty="0"/>
              <a:t>stand er früh auf </a:t>
            </a:r>
            <a:br>
              <a:rPr lang="de" sz="2000" b="1" dirty="0"/>
            </a:br>
            <a:r>
              <a:rPr lang="de" sz="2000" b="1" dirty="0"/>
              <a:t>und suchte sich einen ruhigen Ort </a:t>
            </a:r>
            <a:br>
              <a:rPr lang="de" sz="2000" b="1" dirty="0"/>
            </a:br>
            <a:r>
              <a:rPr lang="de" sz="2000" b="1" dirty="0"/>
              <a:t>(Markus 1,35). </a:t>
            </a:r>
          </a:p>
          <a:p>
            <a:pPr>
              <a:spcBef>
                <a:spcPts val="600"/>
              </a:spcBef>
            </a:pPr>
            <a:r>
              <a:rPr lang="de" sz="2000" b="1" dirty="0"/>
              <a:t>Dies kann sowohl auf GEBET</a:t>
            </a:r>
            <a:br>
              <a:rPr lang="de" sz="2000" b="1" dirty="0"/>
            </a:br>
            <a:r>
              <a:rPr lang="de" sz="2000" b="1" dirty="0"/>
              <a:t> als auch auf BIBELSTUDIUM angewendet werden.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0B030C-FB3E-52E9-F87E-8780EBB27B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838" y="1476384"/>
            <a:ext cx="5623901" cy="316625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E87F071-ABFA-2224-3841-4187B0F725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2"/>
          <a:stretch>
            <a:fillRect/>
          </a:stretch>
        </p:blipFill>
        <p:spPr>
          <a:xfrm>
            <a:off x="393028" y="3862933"/>
            <a:ext cx="4162930" cy="277515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46A7781-DD6A-EA8F-AE5E-30E7BF88F887}"/>
              </a:ext>
            </a:extLst>
          </p:cNvPr>
          <p:cNvSpPr txBox="1"/>
          <p:nvPr/>
        </p:nvSpPr>
        <p:spPr>
          <a:xfrm>
            <a:off x="4555958" y="4617027"/>
            <a:ext cx="7716153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" sz="2200" b="1" dirty="0"/>
              <a:t>Es ist schwierig, </a:t>
            </a:r>
            <a:br>
              <a:rPr lang="de" sz="2200" b="1" dirty="0"/>
            </a:br>
            <a:r>
              <a:rPr lang="de" sz="2200" b="1" dirty="0"/>
              <a:t>sich an einem lauten oder geschäftigen Ort </a:t>
            </a:r>
            <a:br>
              <a:rPr lang="de" sz="2200" b="1" dirty="0"/>
            </a:br>
            <a:r>
              <a:rPr lang="de" sz="2200" b="1" dirty="0"/>
              <a:t>aufs Lernen zu konzentrieren. </a:t>
            </a:r>
          </a:p>
          <a:p>
            <a:pPr>
              <a:spcBef>
                <a:spcPts val="600"/>
              </a:spcBef>
            </a:pPr>
            <a:r>
              <a:rPr lang="de" sz="2200" b="1" dirty="0"/>
              <a:t>Es ist einfacher, </a:t>
            </a:r>
            <a:br>
              <a:rPr lang="de" sz="2200" b="1" dirty="0"/>
            </a:br>
            <a:r>
              <a:rPr lang="de" sz="2200" b="1" dirty="0"/>
              <a:t>dies an einem gemütlichen, ruhigen </a:t>
            </a:r>
            <a:br>
              <a:rPr lang="de" sz="2200" b="1" dirty="0"/>
            </a:br>
            <a:r>
              <a:rPr lang="de" sz="2200" b="1" dirty="0"/>
              <a:t>und abgelegenen Ort zu tun.</a:t>
            </a: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12A3A551-AD60-962B-C29D-830A114DD43E}"/>
              </a:ext>
            </a:extLst>
          </p:cNvPr>
          <p:cNvSpPr/>
          <p:nvPr/>
        </p:nvSpPr>
        <p:spPr>
          <a:xfrm>
            <a:off x="59714" y="36024"/>
            <a:ext cx="3107831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Mo,  27. April ‘26  - </a:t>
            </a:r>
            <a:r>
              <a:rPr lang="de-DE" sz="2000" b="1" i="1" spc="200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CC6600"/>
                </a:solidFill>
              </a:rPr>
              <a:t>Ort</a:t>
            </a:r>
          </a:p>
        </p:txBody>
      </p:sp>
    </p:spTree>
    <p:extLst>
      <p:ext uri="{BB962C8B-B14F-4D97-AF65-F5344CB8AC3E}">
        <p14:creationId xmlns:p14="http://schemas.microsoft.com/office/powerpoint/2010/main" val="4168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14" grpId="0"/>
      <p:bldP spid="2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EC3674-6B4C-9D5A-C130-562349055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00F8EC-F2F1-D0E7-8B72-20E14DAB535C}"/>
              </a:ext>
            </a:extLst>
          </p:cNvPr>
          <p:cNvSpPr txBox="1"/>
          <p:nvPr/>
        </p:nvSpPr>
        <p:spPr>
          <a:xfrm>
            <a:off x="4114800" y="-62574"/>
            <a:ext cx="5835444" cy="923330"/>
          </a:xfrm>
          <a:prstGeom prst="rect">
            <a:avLst/>
          </a:prstGeom>
          <a:solidFill>
            <a:schemeClr val="accent2">
              <a:lumMod val="75000"/>
              <a:alpha val="64000"/>
            </a:schemeClr>
          </a:solidFill>
          <a:effectLst>
            <a:softEdge rad="317500"/>
          </a:effec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rgbClr val="FFE24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de" dirty="0">
                <a:solidFill>
                  <a:schemeClr val="accent5"/>
                </a:solidFill>
              </a:rPr>
              <a:t>DER ORT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8D3508-FBA6-A401-EDA1-58EC5E3669C7}"/>
              </a:ext>
            </a:extLst>
          </p:cNvPr>
          <p:cNvSpPr txBox="1"/>
          <p:nvPr/>
        </p:nvSpPr>
        <p:spPr>
          <a:xfrm>
            <a:off x="0" y="89160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andara" panose="020E0502030303020204" pitchFamily="34" charset="0"/>
              </a:rPr>
              <a:t>"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andara" panose="020E0502030303020204" pitchFamily="34" charset="0"/>
              </a:rPr>
              <a:t>Und am Morgen, noch vor Tage, stand er auf und ging hinaus. Und er ging an eine einsame Stätte und betete dort.</a:t>
            </a:r>
            <a:r>
              <a:rPr lang="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andara" panose="020E0502030303020204" pitchFamily="34" charset="0"/>
              </a:rPr>
              <a:t>" </a:t>
            </a:r>
            <a:br>
              <a:rPr lang="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andara" panose="020E0502030303020204" pitchFamily="34" charset="0"/>
              </a:rPr>
            </a:br>
            <a:r>
              <a:rPr lang="de" sz="1400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andara" panose="020E0502030303020204" pitchFamily="34" charset="0"/>
              </a:rPr>
              <a:t>(Markus 1,35)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1F47CC2-DC7E-7199-F69B-D1C2661514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1" y="1507237"/>
            <a:ext cx="3753675" cy="281525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06FAF27-84F8-C6F6-A188-58BDA42CEA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29774" y="994321"/>
            <a:ext cx="5590562" cy="517333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655E06D-E1AE-6CAF-C815-31BA80CD4FDB}"/>
              </a:ext>
            </a:extLst>
          </p:cNvPr>
          <p:cNvSpPr txBox="1"/>
          <p:nvPr/>
        </p:nvSpPr>
        <p:spPr>
          <a:xfrm>
            <a:off x="88411" y="4627488"/>
            <a:ext cx="58391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Sobald wir den richtigen </a:t>
            </a:r>
            <a:br>
              <a:rPr kumimoji="0" lang="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Zeitpunkt und Ort gefunden haben, </a:t>
            </a:r>
            <a:br>
              <a:rPr kumimoji="0" lang="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machen wir daraus </a:t>
            </a:r>
            <a:br>
              <a:rPr kumimoji="0" lang="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eine regelmäßige Aktivität.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1B4088-2AA3-9C86-5713-862039081BDE}"/>
              </a:ext>
            </a:extLst>
          </p:cNvPr>
          <p:cNvSpPr txBox="1"/>
          <p:nvPr/>
        </p:nvSpPr>
        <p:spPr>
          <a:xfrm>
            <a:off x="3681871" y="1521727"/>
            <a:ext cx="583913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ersten oder l</a:t>
            </a:r>
            <a:b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etzten Stunden des Tages, </a:t>
            </a:r>
            <a:b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wenn es mehr Stille gibt, </a:t>
            </a:r>
            <a:b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können Zeiten sein, </a:t>
            </a:r>
            <a:b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 denen wir </a:t>
            </a:r>
            <a:b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unsere Gedanken </a:t>
            </a:r>
            <a:b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leichter auf GOTT </a:t>
            </a:r>
            <a:b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richten können.</a:t>
            </a: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9A339C72-F46E-5199-9224-AF27E5D15708}"/>
              </a:ext>
            </a:extLst>
          </p:cNvPr>
          <p:cNvSpPr/>
          <p:nvPr/>
        </p:nvSpPr>
        <p:spPr>
          <a:xfrm>
            <a:off x="59714" y="36024"/>
            <a:ext cx="3107831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Mo,  27. April ‘26  - </a:t>
            </a:r>
            <a:r>
              <a:rPr lang="de-DE" sz="2000" b="1" i="1" spc="200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CC6600"/>
                </a:solidFill>
              </a:rPr>
              <a:t>Ort</a:t>
            </a:r>
          </a:p>
        </p:txBody>
      </p:sp>
      <p:sp>
        <p:nvSpPr>
          <p:cNvPr id="9" name="CuadroTexto 6">
            <a:extLst>
              <a:ext uri="{FF2B5EF4-FFF2-40B4-BE49-F238E27FC236}">
                <a16:creationId xmlns:a16="http://schemas.microsoft.com/office/drawing/2014/main" id="{4F5E37FA-3250-F728-B365-E5B1FB46BF86}"/>
              </a:ext>
            </a:extLst>
          </p:cNvPr>
          <p:cNvSpPr txBox="1"/>
          <p:nvPr/>
        </p:nvSpPr>
        <p:spPr>
          <a:xfrm>
            <a:off x="4957011" y="5685595"/>
            <a:ext cx="7347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Vielleicht führt eine besondere Situation dazu, </a:t>
            </a:r>
            <a:b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dass wir diese Zeit verpassen, aber lassen wir nicht </a:t>
            </a:r>
            <a:b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zu viel Zeit ohne unser tägliches Bibelstudium vergehen.</a:t>
            </a:r>
          </a:p>
        </p:txBody>
      </p:sp>
    </p:spTree>
    <p:extLst>
      <p:ext uri="{BB962C8B-B14F-4D97-AF65-F5344CB8AC3E}">
        <p14:creationId xmlns:p14="http://schemas.microsoft.com/office/powerpoint/2010/main" val="336993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98B98-1E21-6268-0281-5AEC34BAC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81D6C3-E58E-CA62-B33D-A5E421157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330"/>
            <a:ext cx="12192000" cy="6860330"/>
          </a:xfrm>
          <a:prstGeom prst="rect">
            <a:avLst/>
          </a:prstGeom>
        </p:spPr>
      </p:pic>
      <p:sp>
        <p:nvSpPr>
          <p:cNvPr id="7" name="CuadroTexto 2">
            <a:extLst>
              <a:ext uri="{FF2B5EF4-FFF2-40B4-BE49-F238E27FC236}">
                <a16:creationId xmlns:a16="http://schemas.microsoft.com/office/drawing/2014/main" id="{5A486FA1-EF0D-BCF2-1D01-9F1742F6AD4C}"/>
              </a:ext>
            </a:extLst>
          </p:cNvPr>
          <p:cNvSpPr txBox="1"/>
          <p:nvPr/>
        </p:nvSpPr>
        <p:spPr>
          <a:xfrm>
            <a:off x="4439261" y="-9832"/>
            <a:ext cx="7752737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de" spc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DIE TECHNIK (1)</a:t>
            </a:r>
          </a:p>
        </p:txBody>
      </p:sp>
      <p:graphicFrame>
        <p:nvGraphicFramePr>
          <p:cNvPr id="9" name="Diagrama 5">
            <a:extLst>
              <a:ext uri="{FF2B5EF4-FFF2-40B4-BE49-F238E27FC236}">
                <a16:creationId xmlns:a16="http://schemas.microsoft.com/office/drawing/2014/main" id="{4827FB8E-29B9-857B-BD36-D71C1018C7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1232612"/>
              </p:ext>
            </p:extLst>
          </p:nvPr>
        </p:nvGraphicFramePr>
        <p:xfrm>
          <a:off x="219075" y="1190624"/>
          <a:ext cx="11668125" cy="547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3">
            <a:extLst>
              <a:ext uri="{FF2B5EF4-FFF2-40B4-BE49-F238E27FC236}">
                <a16:creationId xmlns:a16="http://schemas.microsoft.com/office/drawing/2014/main" id="{404001D2-0A27-BC42-9442-79B2DBFB21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98774" y="4361574"/>
            <a:ext cx="4640826" cy="2384583"/>
          </a:xfrm>
          <a:prstGeom prst="rect">
            <a:avLst/>
          </a:prstGeom>
          <a:ln w="38100" cap="sq">
            <a:solidFill>
              <a:srgbClr val="00EE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468E4AF3-67F0-BDC4-CE54-98E06A369D7A}"/>
              </a:ext>
            </a:extLst>
          </p:cNvPr>
          <p:cNvSpPr/>
          <p:nvPr/>
        </p:nvSpPr>
        <p:spPr>
          <a:xfrm>
            <a:off x="117983" y="35222"/>
            <a:ext cx="4321278" cy="917605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Di,  28.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spc="200" dirty="0">
                <a:solidFill>
                  <a:srgbClr val="FFFF00"/>
                </a:solidFill>
              </a:rPr>
              <a:t>Tiefgehendes Bibelstudium</a:t>
            </a:r>
          </a:p>
        </p:txBody>
      </p:sp>
    </p:spTree>
    <p:extLst>
      <p:ext uri="{BB962C8B-B14F-4D97-AF65-F5344CB8AC3E}">
        <p14:creationId xmlns:p14="http://schemas.microsoft.com/office/powerpoint/2010/main" val="2272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9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9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9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9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9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9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9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9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9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9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9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9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Sub>
          <a:bldDgm bld="one"/>
        </p:bldSub>
      </p:bldGraphic>
      <p:bldP spid="2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39B4A0-3603-89B8-09D7-441D171A9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C8F4C75-7F0D-36ED-255C-7288C53D8A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5681159"/>
              </p:ext>
            </p:extLst>
          </p:nvPr>
        </p:nvGraphicFramePr>
        <p:xfrm>
          <a:off x="5669220" y="1150679"/>
          <a:ext cx="6381750" cy="5707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4A7DD92E-AC65-18AF-24B3-EEBD11E2FF08}"/>
              </a:ext>
            </a:extLst>
          </p:cNvPr>
          <p:cNvSpPr txBox="1"/>
          <p:nvPr/>
        </p:nvSpPr>
        <p:spPr>
          <a:xfrm>
            <a:off x="4523875" y="-9832"/>
            <a:ext cx="7668124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de" spc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DIE TECHNIK (2)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FD4C88-E1C3-AC62-708D-DDA23B3B36C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030" y="1474999"/>
            <a:ext cx="5243655" cy="3392129"/>
          </a:xfrm>
          <a:prstGeom prst="round2DiagRect">
            <a:avLst>
              <a:gd name="adj1" fmla="val 0"/>
              <a:gd name="adj2" fmla="val 21739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F90410-58BB-11D4-4E92-434A0192CFC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48" y="5137193"/>
            <a:ext cx="2074621" cy="1555966"/>
          </a:xfrm>
          <a:prstGeom prst="round2DiagRect">
            <a:avLst>
              <a:gd name="adj1" fmla="val 36651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35A9346-7FF9-4A0C-CBDE-1CDF78DE810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304" y="5137193"/>
            <a:ext cx="2714290" cy="1555966"/>
          </a:xfrm>
          <a:prstGeom prst="round2DiagRect">
            <a:avLst>
              <a:gd name="adj1" fmla="val 0"/>
              <a:gd name="adj2" fmla="val 12260"/>
            </a:avLst>
          </a:prstGeom>
          <a:ln w="38100" cap="sq">
            <a:solidFill>
              <a:srgbClr val="FF9FA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crollen: horizontal 2">
            <a:extLst>
              <a:ext uri="{FF2B5EF4-FFF2-40B4-BE49-F238E27FC236}">
                <a16:creationId xmlns:a16="http://schemas.microsoft.com/office/drawing/2014/main" id="{A30F5ED6-91E5-830D-70FC-DE3E4374FB22}"/>
              </a:ext>
            </a:extLst>
          </p:cNvPr>
          <p:cNvSpPr/>
          <p:nvPr/>
        </p:nvSpPr>
        <p:spPr>
          <a:xfrm>
            <a:off x="58992" y="82518"/>
            <a:ext cx="4321278" cy="917605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Di,  28.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spc="200" dirty="0">
                <a:solidFill>
                  <a:srgbClr val="FFFF00"/>
                </a:solidFill>
              </a:rPr>
              <a:t>Tiefgehendes Bibelstudium</a:t>
            </a:r>
          </a:p>
        </p:txBody>
      </p:sp>
    </p:spTree>
    <p:extLst>
      <p:ext uri="{BB962C8B-B14F-4D97-AF65-F5344CB8AC3E}">
        <p14:creationId xmlns:p14="http://schemas.microsoft.com/office/powerpoint/2010/main" val="35526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 xmlns:dgm="http://schemas.openxmlformats.org/drawingml/2006/diagram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02B3AF-D4D7-47ED-9DE4-4BD2FF469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4C02B3AF-D4D7-47ED-9DE4-4BD2FF469F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8D5CE6-4AFE-4D10-ACB1-391B684D5F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BF8D5CE6-4AFE-4D10-ACB1-391B684D5F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788F97-CE63-42C8-A33F-05AD955DB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3E788F97-CE63-42C8-A33F-05AD955DB5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A6043D-95C5-4250-B836-E4B2606C0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A6A6043D-95C5-4250-B836-E4B2606C07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F75300-8453-4026-9FB3-D22C8B49D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EAF75300-8453-4026-9FB3-D22C8B49D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6" grpId="0"/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CEA5C00-07B8-53A7-F77A-162769C77F3B}"/>
              </a:ext>
            </a:extLst>
          </p:cNvPr>
          <p:cNvSpPr txBox="1"/>
          <p:nvPr/>
        </p:nvSpPr>
        <p:spPr>
          <a:xfrm>
            <a:off x="3721512" y="2070947"/>
            <a:ext cx="7487262" cy="31267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rgbClr val="FEFB2B"/>
              </a:contourClr>
            </a:sp3d>
          </a:bodyPr>
          <a:lstStyle/>
          <a:p>
            <a:pPr algn="ctr">
              <a:lnSpc>
                <a:spcPts val="8000"/>
              </a:lnSpc>
            </a:pPr>
            <a:r>
              <a:rPr lang="de" sz="6000" b="1" spc="600" dirty="0">
                <a:ln/>
                <a:solidFill>
                  <a:srgbClr val="FF0000"/>
                </a:solidFill>
                <a:effectLst>
                  <a:reflection blurRad="6350" stA="55000" endA="300" endPos="30000" dir="5400000" sy="-100000" algn="bl" rotWithShape="0"/>
                </a:effectLst>
              </a:rPr>
              <a:t>VORTEILE </a:t>
            </a:r>
            <a:br>
              <a:rPr lang="de" sz="6000" b="1" spc="600" dirty="0">
                <a:ln/>
                <a:solidFill>
                  <a:srgbClr val="FF0000"/>
                </a:solidFill>
                <a:effectLst>
                  <a:reflection blurRad="6350" stA="55000" endA="300" endPos="30000" dir="5400000" sy="-100000" algn="bl" rotWithShape="0"/>
                </a:effectLst>
              </a:rPr>
            </a:br>
            <a:r>
              <a:rPr lang="de" sz="6000" b="1" spc="600" dirty="0">
                <a:ln/>
                <a:solidFill>
                  <a:srgbClr val="FF0000"/>
                </a:solidFill>
                <a:effectLst>
                  <a:reflection blurRad="6350" stA="55000" endA="300" endPos="30000" dir="5400000" sy="-100000" algn="bl" rotWithShape="0"/>
                </a:effectLst>
              </a:rPr>
              <a:t>DES BIBELSTUDIUMS</a:t>
            </a:r>
          </a:p>
        </p:txBody>
      </p:sp>
    </p:spTree>
    <p:extLst>
      <p:ext uri="{BB962C8B-B14F-4D97-AF65-F5344CB8AC3E}">
        <p14:creationId xmlns:p14="http://schemas.microsoft.com/office/powerpoint/2010/main" val="18191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a14="http://schemas.microsoft.com/office/drawing/2010/main" xmlns:a16="http://schemas.microsoft.com/office/drawing/2014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23D82EB-3371-9251-70E5-8E761556F7BB}"/>
              </a:ext>
            </a:extLst>
          </p:cNvPr>
          <p:cNvSpPr txBox="1"/>
          <p:nvPr/>
        </p:nvSpPr>
        <p:spPr>
          <a:xfrm>
            <a:off x="3329437" y="0"/>
            <a:ext cx="886256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228600"/>
          </a:effectLst>
        </p:spPr>
        <p:txBody>
          <a:bodyPr wrap="square">
            <a:spAutoFit/>
          </a:bodyPr>
          <a:lstStyle/>
          <a:p>
            <a:pPr algn="ctr"/>
            <a:r>
              <a:rPr lang="d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DER VORTEIL DES MITTEILENS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5AD3EE-BE1F-9CCB-93E6-37CB448FFED6}"/>
              </a:ext>
            </a:extLst>
          </p:cNvPr>
          <p:cNvSpPr txBox="1"/>
          <p:nvPr/>
        </p:nvSpPr>
        <p:spPr>
          <a:xfrm>
            <a:off x="2276459" y="684743"/>
            <a:ext cx="8260080" cy="1877437"/>
          </a:xfrm>
          <a:prstGeom prst="rect">
            <a:avLst/>
          </a:prstGeom>
          <a:solidFill>
            <a:srgbClr val="5F9325">
              <a:alpha val="76000"/>
            </a:srgbClr>
          </a:soli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/>
            <a:br>
              <a:rPr lang="de" sz="2000" b="1" dirty="0">
                <a:solidFill>
                  <a:schemeClr val="accent4"/>
                </a:solidFill>
                <a:latin typeface="Candara" panose="020E0502030303020204" pitchFamily="34" charset="0"/>
              </a:rPr>
            </a:br>
            <a:r>
              <a:rPr lang="de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"</a:t>
            </a:r>
            <a:r>
              <a:rPr lang="de-DE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Gott der HERR hat mir eine Zunge gegeben, wie sie Jünger haben, </a:t>
            </a:r>
            <a:br>
              <a:rPr lang="de-DE" sz="2000" b="1" dirty="0">
                <a:solidFill>
                  <a:schemeClr val="accent4"/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dass ich wisse, mit den Müden zu rechter Zeit zu reden. </a:t>
            </a:r>
            <a:br>
              <a:rPr lang="de-DE" sz="2000" b="1" dirty="0">
                <a:solidFill>
                  <a:schemeClr val="accent4"/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Er weckt mich alle Morgen; </a:t>
            </a:r>
            <a:br>
              <a:rPr lang="de-DE" sz="2000" b="1" dirty="0">
                <a:solidFill>
                  <a:schemeClr val="accent4"/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Er weckt mir das Ohr, dass ich höre, wie Jünger hören.</a:t>
            </a:r>
            <a:r>
              <a:rPr lang="de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." </a:t>
            </a:r>
            <a:r>
              <a:rPr lang="de" sz="1600" b="1" dirty="0">
                <a:solidFill>
                  <a:schemeClr val="accent4"/>
                </a:solidFill>
                <a:latin typeface="Candara" panose="020E0502030303020204" pitchFamily="34" charset="0"/>
              </a:rPr>
              <a:t>(Jesaja 50,4)</a:t>
            </a:r>
            <a:br>
              <a:rPr lang="de" sz="1600" b="1" dirty="0">
                <a:solidFill>
                  <a:schemeClr val="accent4"/>
                </a:solidFill>
                <a:latin typeface="Candara" panose="020E0502030303020204" pitchFamily="34" charset="0"/>
              </a:rPr>
            </a:br>
            <a:r>
              <a:rPr lang="de" sz="1600" b="1" dirty="0">
                <a:solidFill>
                  <a:schemeClr val="accent4"/>
                </a:solidFill>
                <a:latin typeface="Candara" panose="020E0502030303020204" pitchFamily="34" charset="0"/>
              </a:rPr>
              <a:t> </a:t>
            </a:r>
            <a:endParaRPr lang="es-ES" sz="2000" b="1" dirty="0">
              <a:solidFill>
                <a:schemeClr val="accent4"/>
              </a:solidFill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D00DBE-CA09-57A9-6E9B-1483C80B704C}"/>
              </a:ext>
            </a:extLst>
          </p:cNvPr>
          <p:cNvSpPr txBox="1"/>
          <p:nvPr/>
        </p:nvSpPr>
        <p:spPr>
          <a:xfrm>
            <a:off x="123385" y="2582380"/>
            <a:ext cx="4890575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/>
              <a:t>Stell dir vor, du</a:t>
            </a:r>
            <a:r>
              <a:rPr lang="de" sz="2200" b="1" dirty="0"/>
              <a:t> wirst gebeten, </a:t>
            </a:r>
            <a:br>
              <a:rPr lang="de" sz="2200" b="1" dirty="0"/>
            </a:br>
            <a:r>
              <a:rPr lang="de" sz="2200" b="1" dirty="0"/>
              <a:t>eine Predigt für den Gottesdienst </a:t>
            </a:r>
            <a:br>
              <a:rPr lang="de" sz="2200" b="1" dirty="0"/>
            </a:br>
            <a:r>
              <a:rPr lang="de" sz="2200" b="1" dirty="0"/>
              <a:t>am Sabbat vorzubereiten. </a:t>
            </a:r>
          </a:p>
          <a:p>
            <a:pPr>
              <a:spcBef>
                <a:spcPts val="600"/>
              </a:spcBef>
            </a:pPr>
            <a:r>
              <a:rPr lang="de" sz="2200" b="1" dirty="0"/>
              <a:t>Du widmest dir eine besondere Zeit, um im Gebet ein Thema zu studieren, zu dem dich der HEILIGE GEIST inspiriert hat. </a:t>
            </a:r>
          </a:p>
          <a:p>
            <a:pPr>
              <a:spcBef>
                <a:spcPts val="600"/>
              </a:spcBef>
            </a:pPr>
            <a:r>
              <a:rPr lang="de" sz="2200" b="1" dirty="0"/>
              <a:t>Am Samstag predigst du </a:t>
            </a:r>
            <a:br>
              <a:rPr lang="de" sz="2200" b="1" dirty="0"/>
            </a:br>
            <a:r>
              <a:rPr lang="de" sz="2200" b="1" dirty="0"/>
              <a:t>mit Vollmacht.</a:t>
            </a:r>
          </a:p>
          <a:p>
            <a:pPr>
              <a:spcBef>
                <a:spcPts val="600"/>
              </a:spcBef>
            </a:pPr>
            <a:r>
              <a:rPr lang="de" sz="2200" b="1" dirty="0"/>
              <a:t> Wer profitiert am meisten </a:t>
            </a:r>
            <a:br>
              <a:rPr lang="de" sz="2200" b="1" dirty="0"/>
            </a:br>
            <a:r>
              <a:rPr lang="de" sz="2200" b="1" dirty="0"/>
              <a:t>von dieser Predigt?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149B6F1-25CC-CC5C-846F-DF24669CC7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68" t="15389" r="24824"/>
          <a:stretch>
            <a:fillRect/>
          </a:stretch>
        </p:blipFill>
        <p:spPr>
          <a:xfrm>
            <a:off x="4512023" y="2380739"/>
            <a:ext cx="3167954" cy="269340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E2D9F2F7-1634-4F93-753C-D47284BC7C13}"/>
              </a:ext>
            </a:extLst>
          </p:cNvPr>
          <p:cNvSpPr/>
          <p:nvPr/>
        </p:nvSpPr>
        <p:spPr>
          <a:xfrm>
            <a:off x="58992" y="16975"/>
            <a:ext cx="2836800" cy="954107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Mi,  29.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spc="200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CD5030"/>
                </a:solidFill>
              </a:rPr>
              <a:t>Zweifacher Segen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566F39-B360-39BC-1BD6-209785F203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357"/>
          <a:stretch>
            <a:fillRect/>
          </a:stretch>
        </p:blipFill>
        <p:spPr>
          <a:xfrm>
            <a:off x="7249524" y="2821655"/>
            <a:ext cx="5294952" cy="386379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235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2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969010-2924-1F75-C2E2-B979D3B96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40DEEED-1FD0-7770-089F-CD57CBBD6F88}"/>
              </a:ext>
            </a:extLst>
          </p:cNvPr>
          <p:cNvSpPr txBox="1"/>
          <p:nvPr/>
        </p:nvSpPr>
        <p:spPr>
          <a:xfrm>
            <a:off x="3329437" y="0"/>
            <a:ext cx="886256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228600"/>
          </a:effectLst>
        </p:spPr>
        <p:txBody>
          <a:bodyPr wrap="square">
            <a:spAutoFit/>
          </a:bodyPr>
          <a:lstStyle/>
          <a:p>
            <a:pPr algn="ctr"/>
            <a:r>
              <a:rPr lang="d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DER VORTEIL DES MITTEILENS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5313C4E-5E28-5DBA-11AC-998F877C3A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68471"/>
            <a:ext cx="5439491" cy="372105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09850C6-3301-5910-7F2E-AE8E8978B4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55" y="1568471"/>
            <a:ext cx="5439491" cy="372105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CD3DA2-3B02-AFAB-A63A-259A0139290C}"/>
              </a:ext>
            </a:extLst>
          </p:cNvPr>
          <p:cNvSpPr txBox="1"/>
          <p:nvPr/>
        </p:nvSpPr>
        <p:spPr>
          <a:xfrm>
            <a:off x="2895792" y="769441"/>
            <a:ext cx="71380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" sz="2400" b="1" dirty="0"/>
              <a:t>Ein </a:t>
            </a:r>
            <a:r>
              <a:rPr lang="de" sz="2400" b="1" dirty="0">
                <a:highlight>
                  <a:srgbClr val="FFFF00"/>
                </a:highlight>
              </a:rPr>
              <a:t>Bibelstudium</a:t>
            </a:r>
            <a:r>
              <a:rPr lang="de" sz="2400" b="1" dirty="0"/>
              <a:t>, das wir </a:t>
            </a:r>
            <a:r>
              <a:rPr lang="de" sz="2400" b="1" dirty="0">
                <a:highlight>
                  <a:srgbClr val="FFFF00"/>
                </a:highlight>
              </a:rPr>
              <a:t>mit anderen teilen – </a:t>
            </a:r>
            <a:br>
              <a:rPr lang="de" sz="2400" b="1" dirty="0">
                <a:highlight>
                  <a:srgbClr val="FFFF00"/>
                </a:highlight>
              </a:rPr>
            </a:br>
            <a:r>
              <a:rPr lang="de" sz="2400" b="1" dirty="0"/>
              <a:t>sei es in einer Predigt oder auf persönlicher Ebene – hat einen </a:t>
            </a:r>
            <a:r>
              <a:rPr lang="de" sz="2400" b="1" dirty="0">
                <a:highlight>
                  <a:srgbClr val="FFFF00"/>
                </a:highlight>
              </a:rPr>
              <a:t>doppelten Nutzen.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A137905-DBBF-14AD-E30F-86D89761A86E}"/>
              </a:ext>
            </a:extLst>
          </p:cNvPr>
          <p:cNvSpPr txBox="1"/>
          <p:nvPr/>
        </p:nvSpPr>
        <p:spPr>
          <a:xfrm>
            <a:off x="0" y="4919008"/>
            <a:ext cx="12191999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" sz="2800" b="1" dirty="0"/>
              <a:t>Erstens profitieren wir von dem, was wir gelernt haben. </a:t>
            </a:r>
          </a:p>
          <a:p>
            <a:pPr algn="ctr">
              <a:spcBef>
                <a:spcPts val="600"/>
              </a:spcBef>
            </a:pPr>
            <a:r>
              <a:rPr lang="de" sz="2800" b="1" dirty="0"/>
              <a:t>Zweitens profitieren die Menschen, mit denen wir dieses Wissen teilen </a:t>
            </a:r>
            <a:br>
              <a:rPr lang="de" sz="2800" b="1" dirty="0"/>
            </a:br>
            <a:r>
              <a:rPr lang="de" sz="2800" b="1" dirty="0"/>
              <a:t>und werden ermutigt, </a:t>
            </a:r>
            <a:br>
              <a:rPr lang="de" sz="2800" b="1" dirty="0"/>
            </a:br>
            <a:r>
              <a:rPr lang="de" sz="2800" b="1" dirty="0"/>
              <a:t>tiefer in dieses Wissen einzutauchen.</a:t>
            </a: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229195F4-E485-2E29-A9AC-4123FCBC46BE}"/>
              </a:ext>
            </a:extLst>
          </p:cNvPr>
          <p:cNvSpPr/>
          <p:nvPr/>
        </p:nvSpPr>
        <p:spPr>
          <a:xfrm>
            <a:off x="58992" y="16975"/>
            <a:ext cx="2836800" cy="954107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Mi,  29.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spc="200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CD5030"/>
                </a:solidFill>
              </a:rPr>
              <a:t>Zweifacher Segen</a:t>
            </a:r>
          </a:p>
        </p:txBody>
      </p:sp>
    </p:spTree>
    <p:extLst>
      <p:ext uri="{BB962C8B-B14F-4D97-AF65-F5344CB8AC3E}">
        <p14:creationId xmlns:p14="http://schemas.microsoft.com/office/powerpoint/2010/main" val="251502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A1625E-F0FD-CDD5-28FA-5B410550F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9D79331-F063-F519-9EEC-884BD0B22F54}"/>
              </a:ext>
            </a:extLst>
          </p:cNvPr>
          <p:cNvSpPr txBox="1"/>
          <p:nvPr/>
        </p:nvSpPr>
        <p:spPr>
          <a:xfrm>
            <a:off x="3329437" y="0"/>
            <a:ext cx="886256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228600"/>
          </a:effectLst>
        </p:spPr>
        <p:txBody>
          <a:bodyPr wrap="square">
            <a:spAutoFit/>
          </a:bodyPr>
          <a:lstStyle/>
          <a:p>
            <a:pPr algn="ctr"/>
            <a:r>
              <a:rPr lang="d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DER VORTEIL DES MITTEILENS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ACDF149-9454-F180-1DDA-B559D32A6B0C}"/>
              </a:ext>
            </a:extLst>
          </p:cNvPr>
          <p:cNvSpPr txBox="1"/>
          <p:nvPr/>
        </p:nvSpPr>
        <p:spPr>
          <a:xfrm>
            <a:off x="135616" y="5481187"/>
            <a:ext cx="120563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" sz="2400" b="1" dirty="0"/>
              <a:t>In beiden Fällen wird die </a:t>
            </a:r>
            <a:r>
              <a:rPr lang="de" sz="2400" b="1" dirty="0">
                <a:highlight>
                  <a:srgbClr val="FFFF00"/>
                </a:highlight>
              </a:rPr>
              <a:t>Beziehung zu Gott gestärkt und vertieft. </a:t>
            </a:r>
            <a:br>
              <a:rPr lang="de" sz="2400" b="1" dirty="0"/>
            </a:br>
            <a:r>
              <a:rPr lang="de" sz="2400" b="1" dirty="0"/>
              <a:t>So groß ist die Kraft von GOTTES WORT, das "</a:t>
            </a:r>
            <a:r>
              <a:rPr lang="de" sz="2400" b="1" dirty="0">
                <a:highlight>
                  <a:srgbClr val="FFFF00"/>
                </a:highlight>
              </a:rPr>
              <a:t>nicht leer zu mir zurückkehren </a:t>
            </a:r>
            <a:r>
              <a:rPr lang="de" sz="2400" b="1" dirty="0"/>
              <a:t>wird, sondern </a:t>
            </a:r>
            <a:r>
              <a:rPr lang="de" sz="2400" b="1" dirty="0">
                <a:highlight>
                  <a:srgbClr val="FFFF00"/>
                </a:highlight>
              </a:rPr>
              <a:t>ausrichtet, wozu es gesandt wurde</a:t>
            </a:r>
            <a:r>
              <a:rPr lang="de" sz="2400" b="1" dirty="0"/>
              <a:t>" (Jesaja 55,11).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A213620-5532-54A8-1D57-EE26A9FBCF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5603" y="2315710"/>
            <a:ext cx="7259938" cy="31654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ACB2EBDD-1B59-8308-738B-5FAB497EA997}"/>
              </a:ext>
            </a:extLst>
          </p:cNvPr>
          <p:cNvSpPr/>
          <p:nvPr/>
        </p:nvSpPr>
        <p:spPr>
          <a:xfrm>
            <a:off x="58992" y="16975"/>
            <a:ext cx="2836800" cy="954107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Mi,  29.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spc="200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CD5030"/>
                </a:solidFill>
              </a:rPr>
              <a:t>Zweifacher Segen</a:t>
            </a:r>
          </a:p>
        </p:txBody>
      </p:sp>
      <p:sp>
        <p:nvSpPr>
          <p:cNvPr id="4" name="CuadroTexto 4">
            <a:extLst>
              <a:ext uri="{FF2B5EF4-FFF2-40B4-BE49-F238E27FC236}">
                <a16:creationId xmlns:a16="http://schemas.microsoft.com/office/drawing/2014/main" id="{7A983B42-C698-D6C5-A51D-39D02423DDA0}"/>
              </a:ext>
            </a:extLst>
          </p:cNvPr>
          <p:cNvSpPr txBox="1"/>
          <p:nvPr/>
        </p:nvSpPr>
        <p:spPr>
          <a:xfrm>
            <a:off x="2276459" y="684743"/>
            <a:ext cx="8260080" cy="1877437"/>
          </a:xfrm>
          <a:prstGeom prst="rect">
            <a:avLst/>
          </a:prstGeom>
          <a:solidFill>
            <a:srgbClr val="5F9325">
              <a:alpha val="76000"/>
            </a:srgbClr>
          </a:soli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/>
            <a:br>
              <a:rPr lang="de" sz="2000" b="1" dirty="0">
                <a:solidFill>
                  <a:schemeClr val="accent4"/>
                </a:solidFill>
                <a:latin typeface="Candara" panose="020E0502030303020204" pitchFamily="34" charset="0"/>
              </a:rPr>
            </a:br>
            <a:r>
              <a:rPr lang="de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"</a:t>
            </a:r>
            <a:r>
              <a:rPr lang="de-DE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Gott der HERR hat mir eine Zunge gegeben, wie sie Jünger haben, </a:t>
            </a:r>
            <a:br>
              <a:rPr lang="de-DE" sz="2000" b="1" dirty="0">
                <a:solidFill>
                  <a:schemeClr val="accent4"/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dass ich wisse, mit den Müden zu rechter Zeit zu reden. </a:t>
            </a:r>
            <a:br>
              <a:rPr lang="de-DE" sz="2000" b="1" dirty="0">
                <a:solidFill>
                  <a:schemeClr val="accent4"/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Er weckt mich alle Morgen; </a:t>
            </a:r>
            <a:br>
              <a:rPr lang="de-DE" sz="2000" b="1" dirty="0">
                <a:solidFill>
                  <a:schemeClr val="accent4"/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Er weckt mir das Ohr, dass ich höre, wie Jünger hören.</a:t>
            </a:r>
            <a:r>
              <a:rPr lang="de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." </a:t>
            </a:r>
            <a:r>
              <a:rPr lang="de" sz="1600" b="1" dirty="0">
                <a:solidFill>
                  <a:schemeClr val="accent4"/>
                </a:solidFill>
                <a:latin typeface="Candara" panose="020E0502030303020204" pitchFamily="34" charset="0"/>
              </a:rPr>
              <a:t>(Jesaja 50,4)</a:t>
            </a:r>
            <a:br>
              <a:rPr lang="de" sz="1600" b="1" dirty="0">
                <a:solidFill>
                  <a:schemeClr val="accent4"/>
                </a:solidFill>
                <a:latin typeface="Candara" panose="020E0502030303020204" pitchFamily="34" charset="0"/>
              </a:rPr>
            </a:br>
            <a:r>
              <a:rPr lang="de" sz="1600" b="1" dirty="0">
                <a:solidFill>
                  <a:schemeClr val="accent4"/>
                </a:solidFill>
                <a:latin typeface="Candara" panose="020E0502030303020204" pitchFamily="34" charset="0"/>
              </a:rPr>
              <a:t> </a:t>
            </a:r>
            <a:endParaRPr lang="es-ES" sz="2000" b="1" dirty="0">
              <a:solidFill>
                <a:schemeClr val="accent4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FFA694-078B-4899-1E64-BCEAAC59C5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2" r="1" b="35922"/>
          <a:stretch>
            <a:fillRect/>
          </a:stretch>
        </p:blipFill>
        <p:spPr>
          <a:xfrm>
            <a:off x="-428571" y="-171718"/>
            <a:ext cx="12944951" cy="7145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832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 xmlns:a16="http://schemas.microsoft.com/office/drawing/2014/main" xmlns:adec="http://schemas.microsoft.com/office/drawing/2017/decorative" xmlns:p16="http://schemas.microsoft.com/office/powerpoint/2015/main">
      <p:transition spd="slow" advClick="0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A6E8906-48DA-9348-8C40-D1D3C19E673B}"/>
              </a:ext>
            </a:extLst>
          </p:cNvPr>
          <p:cNvSpPr txBox="1"/>
          <p:nvPr/>
        </p:nvSpPr>
        <p:spPr>
          <a:xfrm>
            <a:off x="781050" y="782036"/>
            <a:ext cx="10629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"Wie süß sind deine Worte für meinen Geschmack, süßer als Honig für meinen Mund!" </a:t>
            </a:r>
            <a:br>
              <a:rPr lang="de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</a:br>
            <a:r>
              <a:rPr lang="de" sz="16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(Psalm 119,103)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C4DBC2-75D8-3FD9-7482-19B95FECD43B}"/>
              </a:ext>
            </a:extLst>
          </p:cNvPr>
          <p:cNvSpPr txBox="1"/>
          <p:nvPr/>
        </p:nvSpPr>
        <p:spPr>
          <a:xfrm>
            <a:off x="297086" y="1367257"/>
            <a:ext cx="7467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" sz="2000" b="1" dirty="0"/>
              <a:t>Wir müssen das Wort Gottes essen (Jer. 15,16):</a:t>
            </a:r>
          </a:p>
          <a:p>
            <a:pPr>
              <a:spcBef>
                <a:spcPts val="600"/>
              </a:spcBef>
            </a:pPr>
            <a:r>
              <a:rPr lang="de" sz="2000" b="1" dirty="0"/>
              <a:t>„</a:t>
            </a:r>
            <a:r>
              <a:rPr lang="de-DE" sz="2000" b="1" dirty="0"/>
              <a:t>Dein WORT ward meine Speise, sooft ich’s empfing </a:t>
            </a:r>
            <a:br>
              <a:rPr lang="de-DE" sz="2000" b="1" dirty="0"/>
            </a:br>
            <a:r>
              <a:rPr lang="de-DE" sz="2000" b="1" dirty="0"/>
              <a:t>und Dein WORT ist meines Herzens Freude und Trost; </a:t>
            </a:r>
            <a:br>
              <a:rPr lang="de-DE" sz="2000" b="1" dirty="0"/>
            </a:br>
            <a:r>
              <a:rPr lang="de-DE" sz="2000" b="1" dirty="0"/>
              <a:t>denn ich bin ja nach Deinem Namen genannt, </a:t>
            </a:r>
            <a:br>
              <a:rPr lang="de-DE" sz="2000" b="1" dirty="0"/>
            </a:br>
            <a:r>
              <a:rPr lang="de-DE" sz="2000" b="1" dirty="0"/>
              <a:t>HERR, Gott Zebaoth.“</a:t>
            </a:r>
            <a:endParaRPr lang="de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A9F19B-2764-4317-047F-2A4259CB07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074" y="1284340"/>
            <a:ext cx="4130229" cy="5413236"/>
          </a:xfrm>
          <a:prstGeom prst="roundRect">
            <a:avLst>
              <a:gd name="adj" fmla="val 500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7CC24A2-15AE-1F11-AE00-50B50554AA2A}"/>
              </a:ext>
            </a:extLst>
          </p:cNvPr>
          <p:cNvSpPr txBox="1"/>
          <p:nvPr/>
        </p:nvSpPr>
        <p:spPr>
          <a:xfrm>
            <a:off x="297086" y="5236027"/>
            <a:ext cx="7467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Und außerdem ist dieses Essen kostenlos (Jesaja 55,1):</a:t>
            </a:r>
            <a:b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„</a:t>
            </a:r>
            <a:r>
              <a:rPr lang="de-DE" sz="2000" b="1" dirty="0">
                <a:solidFill>
                  <a:prstClr val="black"/>
                </a:solidFill>
              </a:rPr>
              <a:t> Wohlan, alle, die ihr durstig seid, kommt her zum Wasser! Und die ihr kein Geld habt, kommt her, kauft und esst! Kommt her und kauft ohne Geld und umsonst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Traubensaft und Milch!“</a:t>
            </a:r>
            <a:endParaRPr kumimoji="0" lang="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9496E67-6AE1-6270-C487-DDD2B75E755D}"/>
              </a:ext>
            </a:extLst>
          </p:cNvPr>
          <p:cNvSpPr txBox="1"/>
          <p:nvPr/>
        </p:nvSpPr>
        <p:spPr>
          <a:xfrm>
            <a:off x="906682" y="3121520"/>
            <a:ext cx="74676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Obwohl es süßer als Honig ist, </a:t>
            </a:r>
            <a:b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sollten wir es nicht buchstäblich essen (Psalm 119,103):</a:t>
            </a:r>
          </a:p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„Dein WORT ist meinem Munde süßer als Honig.“</a:t>
            </a:r>
            <a: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Das Lesen der BIBEL ist Nahrung für die Seele, </a:t>
            </a:r>
            <a:b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eine wahre Erfrischung, die unseren Geist heilt </a:t>
            </a:r>
            <a:b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und unseren Charakter verändert.</a:t>
            </a:r>
          </a:p>
        </p:txBody>
      </p:sp>
      <p:sp>
        <p:nvSpPr>
          <p:cNvPr id="9" name="Scrollen: horizontal 8">
            <a:extLst>
              <a:ext uri="{FF2B5EF4-FFF2-40B4-BE49-F238E27FC236}">
                <a16:creationId xmlns:a16="http://schemas.microsoft.com/office/drawing/2014/main" id="{C1EBAA9D-1EFB-86E3-80DE-54CDCBF33548}"/>
              </a:ext>
            </a:extLst>
          </p:cNvPr>
          <p:cNvSpPr/>
          <p:nvPr/>
        </p:nvSpPr>
        <p:spPr>
          <a:xfrm>
            <a:off x="54715" y="36444"/>
            <a:ext cx="2570498" cy="860882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Do, 30.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spc="200" dirty="0">
                <a:solidFill>
                  <a:srgbClr val="CF9013"/>
                </a:solidFill>
              </a:rPr>
              <a:t>Das ist so süß</a:t>
            </a:r>
          </a:p>
        </p:txBody>
      </p:sp>
      <p:sp>
        <p:nvSpPr>
          <p:cNvPr id="13" name="CuadroTexto 2">
            <a:extLst>
              <a:ext uri="{FF2B5EF4-FFF2-40B4-BE49-F238E27FC236}">
                <a16:creationId xmlns:a16="http://schemas.microsoft.com/office/drawing/2014/main" id="{573992EB-1331-86F7-FDA1-C0F569893D27}"/>
              </a:ext>
            </a:extLst>
          </p:cNvPr>
          <p:cNvSpPr txBox="1"/>
          <p:nvPr/>
        </p:nvSpPr>
        <p:spPr>
          <a:xfrm>
            <a:off x="2389240" y="0"/>
            <a:ext cx="9802760" cy="769441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" sz="4400" b="1" spc="300" dirty="0">
                <a:ln w="22225">
                  <a:noFill/>
                  <a:prstDash val="solid"/>
                </a:ln>
                <a:solidFill>
                  <a:srgbClr val="CF901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 VORTEIL DES ESSENS</a:t>
            </a:r>
          </a:p>
        </p:txBody>
      </p:sp>
    </p:spTree>
    <p:extLst>
      <p:ext uri="{BB962C8B-B14F-4D97-AF65-F5344CB8AC3E}">
        <p14:creationId xmlns:p14="http://schemas.microsoft.com/office/powerpoint/2010/main" val="173213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4" grpId="0"/>
      <p:bldP spid="9" grpId="0" uiExpand="1" build="p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8A2B4-B324-4B7B-D18F-7DEC9E059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AFAD3A1F-9755-3D8B-EFA8-679EA0BC3137}"/>
              </a:ext>
            </a:extLst>
          </p:cNvPr>
          <p:cNvSpPr txBox="1"/>
          <p:nvPr/>
        </p:nvSpPr>
        <p:spPr>
          <a:xfrm>
            <a:off x="239972" y="4011741"/>
            <a:ext cx="686144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" sz="2000" b="1" dirty="0"/>
              <a:t>„Wie hoch gebildet ein Mensch auch sein mag, </a:t>
            </a:r>
            <a:br>
              <a:rPr lang="de" sz="2000" b="1" dirty="0"/>
            </a:br>
            <a:r>
              <a:rPr lang="de" sz="2000" b="1" dirty="0"/>
              <a:t>lass ihn keinen Moment lang denken, </a:t>
            </a:r>
            <a:br>
              <a:rPr lang="de" sz="2000" b="1" dirty="0"/>
            </a:br>
            <a:r>
              <a:rPr lang="de" sz="2000" b="1" dirty="0"/>
              <a:t>dass er keine </a:t>
            </a:r>
            <a:r>
              <a:rPr lang="de" sz="2000" b="1" dirty="0">
                <a:highlight>
                  <a:srgbClr val="FFDF79"/>
                </a:highlight>
              </a:rPr>
              <a:t>gründliche und fortlaufende Suche </a:t>
            </a:r>
            <a:br>
              <a:rPr lang="de" sz="2000" b="1" dirty="0"/>
            </a:br>
            <a:r>
              <a:rPr lang="de" sz="2000" b="1" dirty="0"/>
              <a:t>in der BIBEL nach </a:t>
            </a:r>
            <a:r>
              <a:rPr lang="de" sz="2000" b="1" dirty="0">
                <a:highlight>
                  <a:srgbClr val="FFDF79"/>
                </a:highlight>
              </a:rPr>
              <a:t>größerem Licht </a:t>
            </a:r>
            <a:r>
              <a:rPr lang="de" sz="2000" b="1" dirty="0"/>
              <a:t>braucht. </a:t>
            </a:r>
          </a:p>
          <a:p>
            <a:pPr>
              <a:spcBef>
                <a:spcPts val="600"/>
              </a:spcBef>
            </a:pPr>
            <a:r>
              <a:rPr lang="de" sz="2000" b="1" dirty="0"/>
              <a:t>Als Volk sind wir, jeder einzelne, dazu berufen, </a:t>
            </a:r>
            <a:br>
              <a:rPr lang="de" sz="2000" b="1" dirty="0"/>
            </a:br>
            <a:r>
              <a:rPr lang="de" sz="2000" b="1" dirty="0">
                <a:highlight>
                  <a:srgbClr val="FFDF79"/>
                </a:highlight>
              </a:rPr>
              <a:t>Schüler der Prophezeiung </a:t>
            </a:r>
            <a:r>
              <a:rPr lang="de" sz="2000" b="1" dirty="0"/>
              <a:t>zu sein.“</a:t>
            </a:r>
          </a:p>
          <a:p>
            <a:pPr>
              <a:spcBef>
                <a:spcPts val="600"/>
              </a:spcBef>
            </a:pPr>
            <a:r>
              <a:rPr lang="de" sz="2000" b="1" dirty="0"/>
              <a:t>       </a:t>
            </a:r>
            <a:br>
              <a:rPr lang="de" sz="2000" b="1" dirty="0"/>
            </a:br>
            <a:r>
              <a:rPr lang="de" sz="1600" b="1" dirty="0"/>
              <a:t>Ellen G. White, Ratschläge für Autoren und Herausgeber, S. 41</a:t>
            </a:r>
            <a:endParaRPr lang="en" sz="16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22E0DB7-977E-C3A9-E3D0-76F4425461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124" y="1328708"/>
            <a:ext cx="2190750" cy="210029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9D1DDC3-3D8D-219E-8F5C-D1DCD01B293F}"/>
              </a:ext>
            </a:extLst>
          </p:cNvPr>
          <p:cNvSpPr txBox="1"/>
          <p:nvPr/>
        </p:nvSpPr>
        <p:spPr>
          <a:xfrm>
            <a:off x="2803115" y="1515033"/>
            <a:ext cx="746760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" sz="2000" b="1" dirty="0"/>
              <a:t>Wir müssen uns </a:t>
            </a:r>
            <a:r>
              <a:rPr lang="de" sz="2000" b="1" dirty="0">
                <a:highlight>
                  <a:srgbClr val="FFDF79"/>
                </a:highlight>
              </a:rPr>
              <a:t>einfach nähern </a:t>
            </a:r>
            <a:br>
              <a:rPr lang="de" sz="2000" b="1" dirty="0"/>
            </a:br>
            <a:r>
              <a:rPr lang="de" sz="2000" b="1" dirty="0"/>
              <a:t>und dem </a:t>
            </a:r>
            <a:r>
              <a:rPr lang="de" sz="2000" b="1" dirty="0">
                <a:highlight>
                  <a:srgbClr val="FFDF79"/>
                </a:highlight>
              </a:rPr>
              <a:t>zuhören</a:t>
            </a:r>
            <a:r>
              <a:rPr lang="de" sz="2000" b="1" dirty="0"/>
              <a:t>, </a:t>
            </a:r>
            <a:r>
              <a:rPr lang="de" sz="2000" b="1" dirty="0">
                <a:highlight>
                  <a:srgbClr val="FFDF79"/>
                </a:highlight>
              </a:rPr>
              <a:t>was GOTT</a:t>
            </a:r>
            <a:r>
              <a:rPr lang="de" sz="2000" b="1" dirty="0"/>
              <a:t> uns durch die </a:t>
            </a:r>
            <a:r>
              <a:rPr lang="de" sz="2000" b="1" dirty="0">
                <a:highlight>
                  <a:srgbClr val="FFDF79"/>
                </a:highlight>
              </a:rPr>
              <a:t>BIBEL sagt </a:t>
            </a:r>
            <a:br>
              <a:rPr lang="de" sz="2000" b="1" dirty="0"/>
            </a:br>
            <a:r>
              <a:rPr lang="de" sz="2000" b="1" dirty="0"/>
              <a:t>(Jesaja 55,3). </a:t>
            </a:r>
          </a:p>
          <a:p>
            <a:pPr>
              <a:spcBef>
                <a:spcPts val="600"/>
              </a:spcBef>
            </a:pPr>
            <a:r>
              <a:rPr lang="de" sz="2000" b="1" dirty="0"/>
              <a:t>Je mehr Zeit wir damit verbringen, in die Seiten einzutauchen, desto mehr Nahrung erhalten wir, </a:t>
            </a:r>
            <a:br>
              <a:rPr lang="de" sz="2000" b="1" dirty="0"/>
            </a:br>
            <a:r>
              <a:rPr lang="de" sz="2000" b="1" dirty="0"/>
              <a:t>und desto mehr </a:t>
            </a:r>
            <a:r>
              <a:rPr lang="de" sz="2000" b="1" dirty="0">
                <a:highlight>
                  <a:srgbClr val="FFDF79"/>
                </a:highlight>
              </a:rPr>
              <a:t>Segnungen</a:t>
            </a:r>
            <a:r>
              <a:rPr lang="de" sz="2000" b="1" dirty="0"/>
              <a:t> erhalten wir.</a:t>
            </a:r>
          </a:p>
        </p:txBody>
      </p:sp>
      <p:sp>
        <p:nvSpPr>
          <p:cNvPr id="9" name="Scrollen: horizontal 8">
            <a:extLst>
              <a:ext uri="{FF2B5EF4-FFF2-40B4-BE49-F238E27FC236}">
                <a16:creationId xmlns:a16="http://schemas.microsoft.com/office/drawing/2014/main" id="{9F13C47E-FA97-134E-0A70-324164803638}"/>
              </a:ext>
            </a:extLst>
          </p:cNvPr>
          <p:cNvSpPr/>
          <p:nvPr/>
        </p:nvSpPr>
        <p:spPr>
          <a:xfrm>
            <a:off x="54715" y="36444"/>
            <a:ext cx="2570498" cy="860882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Do, 30.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spc="200" dirty="0">
                <a:solidFill>
                  <a:srgbClr val="CF9013"/>
                </a:solidFill>
              </a:rPr>
              <a:t>Das ist so süß</a:t>
            </a:r>
          </a:p>
        </p:txBody>
      </p:sp>
      <p:sp>
        <p:nvSpPr>
          <p:cNvPr id="13" name="CuadroTexto 2">
            <a:extLst>
              <a:ext uri="{FF2B5EF4-FFF2-40B4-BE49-F238E27FC236}">
                <a16:creationId xmlns:a16="http://schemas.microsoft.com/office/drawing/2014/main" id="{ADC7E083-714A-FBA8-8B12-50BD88FDFD14}"/>
              </a:ext>
            </a:extLst>
          </p:cNvPr>
          <p:cNvSpPr txBox="1"/>
          <p:nvPr/>
        </p:nvSpPr>
        <p:spPr>
          <a:xfrm>
            <a:off x="2389240" y="0"/>
            <a:ext cx="9802760" cy="769441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" sz="4400" b="1" spc="300" dirty="0">
                <a:ln w="22225">
                  <a:noFill/>
                  <a:prstDash val="solid"/>
                </a:ln>
                <a:solidFill>
                  <a:srgbClr val="CF901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 VORTEIL DES ESSENS</a:t>
            </a:r>
          </a:p>
        </p:txBody>
      </p:sp>
      <p:sp>
        <p:nvSpPr>
          <p:cNvPr id="3" name="CuadroTexto 4">
            <a:extLst>
              <a:ext uri="{FF2B5EF4-FFF2-40B4-BE49-F238E27FC236}">
                <a16:creationId xmlns:a16="http://schemas.microsoft.com/office/drawing/2014/main" id="{FBE1F9D9-2ABE-C9FA-16C2-7BA94B7D6C2B}"/>
              </a:ext>
            </a:extLst>
          </p:cNvPr>
          <p:cNvSpPr txBox="1"/>
          <p:nvPr/>
        </p:nvSpPr>
        <p:spPr>
          <a:xfrm>
            <a:off x="781050" y="782036"/>
            <a:ext cx="10629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"Wie süß sind deine Worte für meinen Geschmack, süßer als Honig für meinen Mund!" </a:t>
            </a:r>
            <a:br>
              <a:rPr lang="de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</a:br>
            <a:r>
              <a:rPr lang="de" sz="16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(Psalm 119,103)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97F6CB7-FA6C-A6CD-0C70-EBD514059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325" y="3552270"/>
            <a:ext cx="5522399" cy="310634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41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83E3182-B6B9-A190-3195-227224F8C9BA}"/>
              </a:ext>
            </a:extLst>
          </p:cNvPr>
          <p:cNvSpPr txBox="1"/>
          <p:nvPr/>
        </p:nvSpPr>
        <p:spPr>
          <a:xfrm>
            <a:off x="209766" y="905050"/>
            <a:ext cx="10635215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" sz="2600" b="1" dirty="0">
                <a:latin typeface="Constantia" panose="02030602050306030303" pitchFamily="18" charset="0"/>
              </a:rPr>
              <a:t>“Das bloße Lesen des WORTES wird nicht </a:t>
            </a:r>
            <a:br>
              <a:rPr lang="de" sz="2600" b="1" dirty="0">
                <a:latin typeface="Constantia" panose="02030602050306030303" pitchFamily="18" charset="0"/>
              </a:rPr>
            </a:br>
            <a:r>
              <a:rPr lang="de" sz="2600" b="1" dirty="0">
                <a:latin typeface="Constantia" panose="02030602050306030303" pitchFamily="18" charset="0"/>
              </a:rPr>
              <a:t>das vom HIMMEL beabsichtigte Ergebnis bewirken; </a:t>
            </a:r>
            <a:br>
              <a:rPr lang="de" sz="2600" b="1" dirty="0">
                <a:latin typeface="Constantia" panose="02030602050306030303" pitchFamily="18" charset="0"/>
              </a:rPr>
            </a:br>
            <a:r>
              <a:rPr lang="de" sz="2600" b="1" dirty="0">
                <a:latin typeface="Constantia" panose="02030602050306030303" pitchFamily="18" charset="0"/>
              </a:rPr>
              <a:t>es muss studiert und im Herzen getragen werden. </a:t>
            </a:r>
          </a:p>
          <a:p>
            <a:pPr algn="ctr">
              <a:spcBef>
                <a:spcPts val="600"/>
              </a:spcBef>
            </a:pPr>
            <a:r>
              <a:rPr lang="de" sz="2600" b="1" dirty="0">
                <a:latin typeface="Constantia" panose="02030602050306030303" pitchFamily="18" charset="0"/>
              </a:rPr>
              <a:t>Die Erkenntnis GOTTES erlangt man </a:t>
            </a:r>
            <a:br>
              <a:rPr lang="de" sz="2600" b="1" dirty="0">
                <a:latin typeface="Constantia" panose="02030602050306030303" pitchFamily="18" charset="0"/>
              </a:rPr>
            </a:br>
            <a:r>
              <a:rPr lang="de" sz="2600" b="1" dirty="0">
                <a:latin typeface="Constantia" panose="02030602050306030303" pitchFamily="18" charset="0"/>
              </a:rPr>
              <a:t>nicht ohne geistige Anstrengung. </a:t>
            </a:r>
          </a:p>
          <a:p>
            <a:pPr algn="ctr">
              <a:spcBef>
                <a:spcPts val="600"/>
              </a:spcBef>
            </a:pPr>
            <a:r>
              <a:rPr lang="de" sz="2600" b="1" dirty="0">
                <a:latin typeface="Constantia" panose="02030602050306030303" pitchFamily="18" charset="0"/>
              </a:rPr>
              <a:t>Wir sollten die BIBEL eifrig studieren </a:t>
            </a:r>
            <a:br>
              <a:rPr lang="de" sz="2600" b="1" dirty="0">
                <a:latin typeface="Constantia" panose="02030602050306030303" pitchFamily="18" charset="0"/>
              </a:rPr>
            </a:br>
            <a:r>
              <a:rPr lang="de" sz="2600" b="1" dirty="0">
                <a:latin typeface="Constantia" panose="02030602050306030303" pitchFamily="18" charset="0"/>
              </a:rPr>
              <a:t>und GOTT um die Hilfe des HEILIGEN GEISTES bitten, </a:t>
            </a:r>
            <a:br>
              <a:rPr lang="de" sz="2600" b="1" dirty="0">
                <a:latin typeface="Constantia" panose="02030602050306030303" pitchFamily="18" charset="0"/>
              </a:rPr>
            </a:br>
            <a:r>
              <a:rPr lang="de" sz="2600" b="1" dirty="0">
                <a:latin typeface="Constantia" panose="02030602050306030303" pitchFamily="18" charset="0"/>
              </a:rPr>
              <a:t>damit wir SEIN WORT verstehen können. </a:t>
            </a:r>
            <a:br>
              <a:rPr lang="de" sz="2600" b="1" dirty="0">
                <a:latin typeface="Constantia" panose="02030602050306030303" pitchFamily="18" charset="0"/>
              </a:rPr>
            </a:br>
            <a:r>
              <a:rPr lang="de" sz="2600" b="1" dirty="0">
                <a:latin typeface="Constantia" panose="02030602050306030303" pitchFamily="18" charset="0"/>
              </a:rPr>
              <a:t>Wir sollten uns </a:t>
            </a:r>
            <a:r>
              <a:rPr lang="de" sz="2600" b="1" dirty="0">
                <a:highlight>
                  <a:srgbClr val="FFDF79"/>
                </a:highlight>
                <a:latin typeface="Constantia" panose="02030602050306030303" pitchFamily="18" charset="0"/>
              </a:rPr>
              <a:t>einen Vers </a:t>
            </a:r>
            <a:r>
              <a:rPr lang="de" sz="2600" b="1" dirty="0">
                <a:latin typeface="Constantia" panose="02030602050306030303" pitchFamily="18" charset="0"/>
              </a:rPr>
              <a:t>vornehmen </a:t>
            </a:r>
            <a:br>
              <a:rPr lang="de" sz="2600" b="1" dirty="0">
                <a:latin typeface="Constantia" panose="02030602050306030303" pitchFamily="18" charset="0"/>
              </a:rPr>
            </a:br>
            <a:r>
              <a:rPr lang="de" sz="2600" b="1" dirty="0">
                <a:latin typeface="Constantia" panose="02030602050306030303" pitchFamily="18" charset="0"/>
              </a:rPr>
              <a:t>und </a:t>
            </a:r>
            <a:r>
              <a:rPr lang="de" sz="2600" b="1" dirty="0">
                <a:highlight>
                  <a:srgbClr val="FFDF79"/>
                </a:highlight>
                <a:latin typeface="Constantia" panose="02030602050306030303" pitchFamily="18" charset="0"/>
              </a:rPr>
              <a:t>unseren Geist darauf konzentrieren</a:t>
            </a:r>
            <a:r>
              <a:rPr lang="de" sz="2600" b="1" dirty="0">
                <a:latin typeface="Constantia" panose="02030602050306030303" pitchFamily="18" charset="0"/>
              </a:rPr>
              <a:t>, </a:t>
            </a:r>
            <a:br>
              <a:rPr lang="de" sz="2600" b="1" dirty="0">
                <a:latin typeface="Constantia" panose="02030602050306030303" pitchFamily="18" charset="0"/>
              </a:rPr>
            </a:br>
            <a:r>
              <a:rPr lang="de" sz="2600" b="1" dirty="0">
                <a:latin typeface="Constantia" panose="02030602050306030303" pitchFamily="18" charset="0"/>
              </a:rPr>
              <a:t>den Gedanken zu </a:t>
            </a:r>
            <a:r>
              <a:rPr lang="de" sz="2600" b="1" dirty="0">
                <a:highlight>
                  <a:srgbClr val="FFDF79"/>
                </a:highlight>
                <a:latin typeface="Constantia" panose="02030602050306030303" pitchFamily="18" charset="0"/>
              </a:rPr>
              <a:t>ergründen</a:t>
            </a:r>
            <a:r>
              <a:rPr lang="de" sz="2600" b="1" dirty="0">
                <a:latin typeface="Constantia" panose="02030602050306030303" pitchFamily="18" charset="0"/>
              </a:rPr>
              <a:t>, </a:t>
            </a:r>
            <a:br>
              <a:rPr lang="de" sz="2600" b="1" dirty="0">
                <a:latin typeface="Constantia" panose="02030602050306030303" pitchFamily="18" charset="0"/>
              </a:rPr>
            </a:br>
            <a:r>
              <a:rPr lang="de" sz="2600" b="1" dirty="0">
                <a:latin typeface="Constantia" panose="02030602050306030303" pitchFamily="18" charset="0"/>
              </a:rPr>
              <a:t>den </a:t>
            </a:r>
            <a:r>
              <a:rPr lang="de" sz="2600" b="1" dirty="0">
                <a:highlight>
                  <a:srgbClr val="FFDF79"/>
                </a:highlight>
                <a:latin typeface="Constantia" panose="02030602050306030303" pitchFamily="18" charset="0"/>
              </a:rPr>
              <a:t>GOTT</a:t>
            </a:r>
            <a:r>
              <a:rPr lang="de" sz="2600" b="1" dirty="0">
                <a:latin typeface="Constantia" panose="02030602050306030303" pitchFamily="18" charset="0"/>
              </a:rPr>
              <a:t> für uns in diesen Vers </a:t>
            </a:r>
            <a:r>
              <a:rPr lang="de" sz="2600" b="1" dirty="0">
                <a:highlight>
                  <a:srgbClr val="FFDF79"/>
                </a:highlight>
                <a:latin typeface="Constantia" panose="02030602050306030303" pitchFamily="18" charset="0"/>
              </a:rPr>
              <a:t>gelegt hat. </a:t>
            </a:r>
          </a:p>
        </p:txBody>
      </p:sp>
    </p:spTree>
    <p:extLst>
      <p:ext uri="{BB962C8B-B14F-4D97-AF65-F5344CB8AC3E}">
        <p14:creationId xmlns:p14="http://schemas.microsoft.com/office/powerpoint/2010/main" val="18717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22EEFE-1438-5A25-489A-9A97D82C7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2F909A-F5C0-6F94-0B55-E4CCAFF02F10}"/>
              </a:ext>
            </a:extLst>
          </p:cNvPr>
          <p:cNvSpPr txBox="1"/>
          <p:nvPr/>
        </p:nvSpPr>
        <p:spPr>
          <a:xfrm>
            <a:off x="386747" y="1366897"/>
            <a:ext cx="10031599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" sz="2800" b="1" dirty="0">
                <a:latin typeface="Constantia" panose="02030602050306030303" pitchFamily="18" charset="0"/>
              </a:rPr>
              <a:t> […]Das WORT GOTTES </a:t>
            </a:r>
            <a:br>
              <a:rPr lang="de" sz="2800" b="1" dirty="0">
                <a:latin typeface="Constantia" panose="02030602050306030303" pitchFamily="18" charset="0"/>
              </a:rPr>
            </a:br>
            <a:r>
              <a:rPr lang="de" sz="2800" b="1" dirty="0">
                <a:latin typeface="Constantia" panose="02030602050306030303" pitchFamily="18" charset="0"/>
              </a:rPr>
              <a:t>ist das BROT DES LEBENS. </a:t>
            </a:r>
          </a:p>
          <a:p>
            <a:pPr algn="ctr">
              <a:spcBef>
                <a:spcPts val="600"/>
              </a:spcBef>
            </a:pPr>
            <a:r>
              <a:rPr lang="de" sz="2800" b="1" dirty="0">
                <a:latin typeface="Constantia" panose="02030602050306030303" pitchFamily="18" charset="0"/>
              </a:rPr>
              <a:t>Diejenigen, die dieses WORT essen und verarbeiten, </a:t>
            </a:r>
            <a:br>
              <a:rPr lang="de" sz="2800" b="1" dirty="0">
                <a:latin typeface="Constantia" panose="02030602050306030303" pitchFamily="18" charset="0"/>
              </a:rPr>
            </a:br>
            <a:r>
              <a:rPr lang="de" sz="2800" b="1" dirty="0">
                <a:latin typeface="Constantia" panose="02030602050306030303" pitchFamily="18" charset="0"/>
              </a:rPr>
              <a:t>es zu einem </a:t>
            </a:r>
            <a:r>
              <a:rPr lang="de" sz="2800" b="1" dirty="0">
                <a:highlight>
                  <a:srgbClr val="FFDF79"/>
                </a:highlight>
                <a:latin typeface="Constantia" panose="02030602050306030303" pitchFamily="18" charset="0"/>
              </a:rPr>
              <a:t>Teil jeder Handlung </a:t>
            </a:r>
            <a:br>
              <a:rPr lang="de" sz="2800" b="1" dirty="0">
                <a:latin typeface="Constantia" panose="02030602050306030303" pitchFamily="18" charset="0"/>
              </a:rPr>
            </a:br>
            <a:r>
              <a:rPr lang="de" sz="2800" b="1" dirty="0">
                <a:latin typeface="Constantia" panose="02030602050306030303" pitchFamily="18" charset="0"/>
              </a:rPr>
              <a:t>und </a:t>
            </a:r>
            <a:r>
              <a:rPr lang="de" sz="2800" b="1" dirty="0">
                <a:highlight>
                  <a:srgbClr val="FFDF79"/>
                </a:highlight>
                <a:latin typeface="Constantia" panose="02030602050306030303" pitchFamily="18" charset="0"/>
              </a:rPr>
              <a:t>jeder Charaktereigenschaft </a:t>
            </a:r>
            <a:r>
              <a:rPr lang="de" sz="2800" b="1" dirty="0">
                <a:latin typeface="Constantia" panose="02030602050306030303" pitchFamily="18" charset="0"/>
              </a:rPr>
              <a:t>machen, </a:t>
            </a:r>
            <a:br>
              <a:rPr lang="de" sz="2800" b="1" dirty="0">
                <a:latin typeface="Constantia" panose="02030602050306030303" pitchFamily="18" charset="0"/>
              </a:rPr>
            </a:br>
            <a:r>
              <a:rPr lang="de" sz="2800" b="1" dirty="0">
                <a:latin typeface="Constantia" panose="02030602050306030303" pitchFamily="18" charset="0"/>
              </a:rPr>
              <a:t>nehmen zu in der </a:t>
            </a:r>
            <a:r>
              <a:rPr lang="de" sz="2800" b="1" dirty="0">
                <a:highlight>
                  <a:srgbClr val="FFDF79"/>
                </a:highlight>
                <a:latin typeface="Constantia" panose="02030602050306030303" pitchFamily="18" charset="0"/>
              </a:rPr>
              <a:t>Vollmacht GOTTES. </a:t>
            </a:r>
          </a:p>
          <a:p>
            <a:pPr algn="ctr">
              <a:spcBef>
                <a:spcPts val="600"/>
              </a:spcBef>
            </a:pPr>
            <a:r>
              <a:rPr lang="de" sz="2800" b="1" dirty="0">
                <a:latin typeface="Constantia" panose="02030602050306030303" pitchFamily="18" charset="0"/>
              </a:rPr>
              <a:t>Es verleiht der Seele </a:t>
            </a:r>
            <a:r>
              <a:rPr lang="de" sz="2800" b="1" dirty="0">
                <a:highlight>
                  <a:srgbClr val="FFDF79"/>
                </a:highlight>
                <a:latin typeface="Constantia" panose="02030602050306030303" pitchFamily="18" charset="0"/>
              </a:rPr>
              <a:t>unsterbliche Lebenskraft</a:t>
            </a:r>
            <a:r>
              <a:rPr lang="de" sz="2800" b="1" dirty="0">
                <a:latin typeface="Constantia" panose="02030602050306030303" pitchFamily="18" charset="0"/>
              </a:rPr>
              <a:t>, </a:t>
            </a:r>
            <a:br>
              <a:rPr lang="de" sz="2800" b="1" dirty="0">
                <a:latin typeface="Constantia" panose="02030602050306030303" pitchFamily="18" charset="0"/>
              </a:rPr>
            </a:br>
            <a:r>
              <a:rPr lang="de" sz="2800" b="1" dirty="0">
                <a:latin typeface="Constantia" panose="02030602050306030303" pitchFamily="18" charset="0"/>
              </a:rPr>
              <a:t>indem es die </a:t>
            </a:r>
            <a:r>
              <a:rPr lang="de" sz="2800" b="1" dirty="0">
                <a:highlight>
                  <a:srgbClr val="FFDF79"/>
                </a:highlight>
                <a:latin typeface="Constantia" panose="02030602050306030303" pitchFamily="18" charset="0"/>
              </a:rPr>
              <a:t>Erfahrung bereichert </a:t>
            </a:r>
            <a:br>
              <a:rPr lang="de" sz="2800" b="1" dirty="0">
                <a:latin typeface="Constantia" panose="02030602050306030303" pitchFamily="18" charset="0"/>
              </a:rPr>
            </a:br>
            <a:r>
              <a:rPr lang="de" sz="2800" b="1" dirty="0">
                <a:latin typeface="Constantia" panose="02030602050306030303" pitchFamily="18" charset="0"/>
              </a:rPr>
              <a:t>und </a:t>
            </a:r>
            <a:r>
              <a:rPr lang="de" sz="2800" b="1" dirty="0">
                <a:highlight>
                  <a:srgbClr val="FFDF79"/>
                </a:highlight>
                <a:latin typeface="Constantia" panose="02030602050306030303" pitchFamily="18" charset="0"/>
              </a:rPr>
              <a:t>dauerhafte Freude </a:t>
            </a:r>
            <a:r>
              <a:rPr lang="de" sz="2800" b="1" dirty="0">
                <a:latin typeface="Constantia" panose="02030602050306030303" pitchFamily="18" charset="0"/>
              </a:rPr>
              <a:t>schenkt.“</a:t>
            </a:r>
            <a:endParaRPr lang="en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084EEAC-1BEB-FA62-C4F1-0291A41E5E73}"/>
              </a:ext>
            </a:extLst>
          </p:cNvPr>
          <p:cNvSpPr txBox="1"/>
          <p:nvPr/>
        </p:nvSpPr>
        <p:spPr>
          <a:xfrm>
            <a:off x="6250795" y="6239437"/>
            <a:ext cx="4486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" sz="1600" b="1" dirty="0"/>
              <a:t>E. G. White, Lift Him Up (Erhebe IHN), 7. April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18356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B3819C-2C67-0207-470B-1877F0BDFE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765"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189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 xmlns:a16="http://schemas.microsoft.com/office/drawing/2014/main" xmlns:adec="http://schemas.microsoft.com/office/drawing/2017/decorative" xmlns:p16="http://schemas.microsoft.com/office/powerpoint/2015/main"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07F7F-3CC6-52D1-3ED8-8C7B3A88B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76004942-AD37-2FCB-E2F3-9BE67AAF0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3" name="CuadroTexto 1">
            <a:extLst>
              <a:ext uri="{FF2B5EF4-FFF2-40B4-BE49-F238E27FC236}">
                <a16:creationId xmlns:a16="http://schemas.microsoft.com/office/drawing/2014/main" id="{157D7AF0-1064-1843-2113-70B80E241C67}"/>
              </a:ext>
            </a:extLst>
          </p:cNvPr>
          <p:cNvSpPr txBox="1"/>
          <p:nvPr/>
        </p:nvSpPr>
        <p:spPr>
          <a:xfrm>
            <a:off x="-13648" y="40944"/>
            <a:ext cx="7111696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de" sz="2400" b="1" i="0" u="none" strike="noStrike" kern="1200" cap="none" spc="0" normalizeH="0" baseline="0" noProof="0">
                <a:ln>
                  <a:noFill/>
                </a:ln>
                <a:solidFill>
                  <a:srgbClr val="E4CE84"/>
                </a:solidFill>
                <a:effectLst/>
                <a:uLnTx/>
                <a:uFillTx/>
                <a:latin typeface="Candara" panose="020E0502030303020204" pitchFamily="34" charset="0"/>
              </a:rPr>
              <a:t>“so soll das WORT, </a:t>
            </a:r>
            <a:br>
              <a:rPr lang="de-DE" sz="2400" b="1">
                <a:solidFill>
                  <a:srgbClr val="E4CE84"/>
                </a:solidFill>
                <a:latin typeface="Candara" panose="020E0502030303020204" pitchFamily="34" charset="0"/>
              </a:rPr>
            </a:br>
            <a:r>
              <a:rPr lang="de" sz="2400" b="1">
                <a:solidFill>
                  <a:srgbClr val="E4CE84"/>
                </a:solidFill>
                <a:latin typeface="Candara" panose="020E0502030303020204" pitchFamily="34" charset="0"/>
              </a:rPr>
              <a:t>das aus Meinem Munde geht, auch sein: </a:t>
            </a:r>
            <a:br>
              <a:rPr lang="de-DE" sz="2400" b="1">
                <a:solidFill>
                  <a:srgbClr val="E4CE84"/>
                </a:solidFill>
                <a:latin typeface="Candara" panose="020E0502030303020204" pitchFamily="34" charset="0"/>
              </a:rPr>
            </a:br>
            <a:r>
              <a:rPr lang="de" sz="2400" b="1">
                <a:solidFill>
                  <a:srgbClr val="E4CE84"/>
                </a:solidFill>
                <a:latin typeface="Candara" panose="020E0502030303020204" pitchFamily="34" charset="0"/>
              </a:rPr>
              <a:t>Es wird nicht wieder leer zu Mir zurückkommen, </a:t>
            </a:r>
            <a:br>
              <a:rPr lang="de-DE" sz="2400" b="1">
                <a:solidFill>
                  <a:srgbClr val="E4CE84"/>
                </a:solidFill>
                <a:latin typeface="Candara" panose="020E0502030303020204" pitchFamily="34" charset="0"/>
              </a:rPr>
            </a:br>
            <a:r>
              <a:rPr lang="de" sz="2400" b="1">
                <a:solidFill>
                  <a:srgbClr val="E4CE84"/>
                </a:solidFill>
                <a:latin typeface="Candara" panose="020E0502030303020204" pitchFamily="34" charset="0"/>
              </a:rPr>
              <a:t>sondern wird tun, was Mir gefällt </a:t>
            </a:r>
            <a:br>
              <a:rPr lang="de-DE" sz="2400" b="1">
                <a:solidFill>
                  <a:srgbClr val="E4CE84"/>
                </a:solidFill>
                <a:latin typeface="Candara" panose="020E0502030303020204" pitchFamily="34" charset="0"/>
              </a:rPr>
            </a:br>
            <a:r>
              <a:rPr lang="de" sz="2400" b="1">
                <a:solidFill>
                  <a:srgbClr val="E4CE84"/>
                </a:solidFill>
                <a:latin typeface="Candara" panose="020E0502030303020204" pitchFamily="34" charset="0"/>
              </a:rPr>
              <a:t>und ihm wird gelingen, </a:t>
            </a:r>
            <a:br>
              <a:rPr lang="de-DE" sz="2400" b="1">
                <a:solidFill>
                  <a:srgbClr val="E4CE84"/>
                </a:solidFill>
                <a:latin typeface="Candara" panose="020E0502030303020204" pitchFamily="34" charset="0"/>
              </a:rPr>
            </a:br>
            <a:r>
              <a:rPr lang="de" sz="2400" b="1">
                <a:solidFill>
                  <a:srgbClr val="E4CE84"/>
                </a:solidFill>
                <a:latin typeface="Candara" panose="020E0502030303020204" pitchFamily="34" charset="0"/>
              </a:rPr>
              <a:t>wozu Ich es sende.” </a:t>
            </a:r>
            <a:b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E4CE84"/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kumimoji="0" lang="de" sz="1800" b="1" i="0" u="none" strike="noStrike" kern="1200" cap="none" spc="0" normalizeH="0" baseline="0" noProof="0">
                <a:ln>
                  <a:noFill/>
                </a:ln>
                <a:solidFill>
                  <a:srgbClr val="E4CE84"/>
                </a:solidFill>
                <a:effectLst/>
                <a:uLnTx/>
                <a:uFillTx/>
                <a:latin typeface="Candara" panose="020E0502030303020204" pitchFamily="34" charset="0"/>
              </a:rPr>
              <a:t>(</a:t>
            </a:r>
            <a:r>
              <a:rPr lang="de" b="1">
                <a:solidFill>
                  <a:srgbClr val="E4CE84"/>
                </a:solidFill>
                <a:latin typeface="Candara" panose="020E0502030303020204" pitchFamily="34" charset="0"/>
              </a:rPr>
              <a:t>Jesaja</a:t>
            </a:r>
            <a:r>
              <a:rPr kumimoji="0" lang="de" sz="1800" b="1" i="0" u="none" strike="noStrike" kern="1200" cap="none" spc="0" normalizeH="0" baseline="0" noProof="0">
                <a:ln>
                  <a:noFill/>
                </a:ln>
                <a:solidFill>
                  <a:srgbClr val="E4CE84"/>
                </a:solidFill>
                <a:effectLst/>
                <a:uLnTx/>
                <a:uFillTx/>
                <a:latin typeface="Candara" panose="020E0502030303020204" pitchFamily="34" charset="0"/>
              </a:rPr>
              <a:t> 55:11)</a:t>
            </a:r>
            <a:endParaRPr kumimoji="0" lang="es-ES" sz="2400" b="1" i="0" u="none" strike="noStrike" kern="1200" cap="none" spc="0" normalizeH="0" baseline="0" noProof="0">
              <a:ln>
                <a:noFill/>
              </a:ln>
              <a:solidFill>
                <a:srgbClr val="E4CE84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pic>
        <p:nvPicPr>
          <p:cNvPr id="14" name="Grafik 13" descr="Ein Bild, das Schrift, Handschrift, Grafiken, Schwarz enthält.&#10;&#10;KI-generierte Inhalte können fehlerhaft sein.">
            <a:extLst>
              <a:ext uri="{FF2B5EF4-FFF2-40B4-BE49-F238E27FC236}">
                <a16:creationId xmlns:a16="http://schemas.microsoft.com/office/drawing/2014/main" id="{8C5FA3C1-E010-DECB-482D-D3B02C988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02335">
            <a:off x="5603264" y="5139945"/>
            <a:ext cx="3174832" cy="20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4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a16="http://schemas.microsoft.com/office/drawing/2014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58B9C1-3E74-AC45-1709-D476CB0DF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98EA6D9-84A1-BB02-4FED-F29FB7E616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462" y="168757"/>
            <a:ext cx="11965387" cy="652048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1F29454-13B8-8D10-D555-C51062872C37}"/>
              </a:ext>
            </a:extLst>
          </p:cNvPr>
          <p:cNvSpPr txBox="1"/>
          <p:nvPr/>
        </p:nvSpPr>
        <p:spPr>
          <a:xfrm>
            <a:off x="243112" y="351562"/>
            <a:ext cx="84507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„</a:t>
            </a:r>
            <a: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Denn es ist noch nie eine Weissagung </a:t>
            </a:r>
            <a:b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aus menschlichem Willen hervorgebracht worden, </a:t>
            </a:r>
            <a:b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sondern getrieben vom HEILIGEN GEIST </a:t>
            </a:r>
            <a:b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haben Menschen in GOTTES Auftrag geredet.</a:t>
            </a:r>
            <a:r>
              <a:rPr lang="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" </a:t>
            </a:r>
            <a:br>
              <a:rPr lang="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(2. Petrus 1,21) </a:t>
            </a:r>
            <a:br>
              <a:rPr lang="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und schrieben ihre Botschaft </a:t>
            </a:r>
            <a:br>
              <a:rPr lang="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auf die Seiten der Bibel nieder.</a:t>
            </a:r>
          </a:p>
        </p:txBody>
      </p:sp>
    </p:spTree>
    <p:extLst>
      <p:ext uri="{BB962C8B-B14F-4D97-AF65-F5344CB8AC3E}">
        <p14:creationId xmlns:p14="http://schemas.microsoft.com/office/powerpoint/2010/main" val="28766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A4182E-6456-3AD7-138A-4525FC9EB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863F578-B37B-F53D-163A-56D7ED76B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0202" r="-1" b="-456"/>
          <a:stretch>
            <a:fillRect/>
          </a:stretch>
        </p:blipFill>
        <p:spPr>
          <a:xfrm>
            <a:off x="6858223" y="68238"/>
            <a:ext cx="5132439" cy="672152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1313BF8-D8BE-8DCA-1772-FC6EA8CA1824}"/>
              </a:ext>
            </a:extLst>
          </p:cNvPr>
          <p:cNvSpPr txBox="1"/>
          <p:nvPr/>
        </p:nvSpPr>
        <p:spPr>
          <a:xfrm>
            <a:off x="154621" y="1110723"/>
            <a:ext cx="7483307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 der BIBEL</a:t>
            </a:r>
            <a:br>
              <a:rPr kumimoji="0" lang="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finden wir Juwelen, </a:t>
            </a:r>
            <a:br>
              <a:rPr kumimoji="0" lang="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Leben, Hoffnung, </a:t>
            </a:r>
            <a:br>
              <a:rPr kumimoji="0" lang="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Ermutigung, Trost geben, ...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Einige sind </a:t>
            </a:r>
            <a:br>
              <a:rPr kumimoji="0" lang="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auf den ersten Blick sichtbar, andere müssen </a:t>
            </a:r>
            <a:br>
              <a:rPr kumimoji="0" lang="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sorgfältiger </a:t>
            </a:r>
            <a:br>
              <a:rPr kumimoji="0" lang="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gesucht werden.</a:t>
            </a:r>
          </a:p>
        </p:txBody>
      </p:sp>
    </p:spTree>
    <p:extLst>
      <p:ext uri="{BB962C8B-B14F-4D97-AF65-F5344CB8AC3E}">
        <p14:creationId xmlns:p14="http://schemas.microsoft.com/office/powerpoint/2010/main" val="5945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57F9E0-DBF4-BAA1-62E3-78B868FD0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ED3288A-04DD-F283-91B2-CD40677C0A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0" b="-37"/>
          <a:stretch>
            <a:fillRect/>
          </a:stretch>
        </p:blipFill>
        <p:spPr>
          <a:xfrm>
            <a:off x="307472" y="619968"/>
            <a:ext cx="8212140" cy="552656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33076E4-0E7D-66D4-1FAF-DD03168067CE}"/>
              </a:ext>
            </a:extLst>
          </p:cNvPr>
          <p:cNvSpPr txBox="1"/>
          <p:nvPr/>
        </p:nvSpPr>
        <p:spPr>
          <a:xfrm>
            <a:off x="8843748" y="524432"/>
            <a:ext cx="3493827" cy="570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Wie können wir diese Edelsteine, </a:t>
            </a:r>
            <a:br>
              <a:rPr kumimoji="0" lang="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GOTT für uns </a:t>
            </a:r>
            <a:br>
              <a:rPr kumimoji="0" lang="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 die BIBEL hineingelegt</a:t>
            </a:r>
            <a:r>
              <a:rPr kumimoji="0" lang="de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</a:t>
            </a:r>
            <a:r>
              <a:rPr kumimoji="0" lang="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at, herausholen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und </a:t>
            </a:r>
            <a:br>
              <a:rPr kumimoji="0" lang="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welche Vorteile ziehen wir </a:t>
            </a:r>
            <a:br>
              <a:rPr kumimoji="0" lang="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durch das Studium des </a:t>
            </a:r>
            <a:r>
              <a:rPr kumimoji="0" lang="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WORTES</a:t>
            </a:r>
            <a:r>
              <a:rPr kumimoji="0" lang="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GOTTES?</a:t>
            </a:r>
            <a:endParaRPr kumimoji="0" lang="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08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A10017-AA9C-0D2F-1BC8-8E9ECE93E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766954AD-34A5-7F23-8D56-FFCDE837969F}"/>
              </a:ext>
            </a:extLst>
          </p:cNvPr>
          <p:cNvSpPr/>
          <p:nvPr/>
        </p:nvSpPr>
        <p:spPr>
          <a:xfrm>
            <a:off x="191078" y="174210"/>
            <a:ext cx="6378099" cy="3041317"/>
          </a:xfrm>
          <a:custGeom>
            <a:avLst/>
            <a:gdLst>
              <a:gd name="csX0" fmla="*/ 0 w 2664742"/>
              <a:gd name="csY0" fmla="*/ 266474 h 2862321"/>
              <a:gd name="csX1" fmla="*/ 266474 w 2664742"/>
              <a:gd name="csY1" fmla="*/ 0 h 2862321"/>
              <a:gd name="csX2" fmla="*/ 2398268 w 2664742"/>
              <a:gd name="csY2" fmla="*/ 0 h 2862321"/>
              <a:gd name="csX3" fmla="*/ 2664742 w 2664742"/>
              <a:gd name="csY3" fmla="*/ 266474 h 2862321"/>
              <a:gd name="csX4" fmla="*/ 2664742 w 2664742"/>
              <a:gd name="csY4" fmla="*/ 2595847 h 2862321"/>
              <a:gd name="csX5" fmla="*/ 2398268 w 2664742"/>
              <a:gd name="csY5" fmla="*/ 2862321 h 2862321"/>
              <a:gd name="csX6" fmla="*/ 266474 w 2664742"/>
              <a:gd name="csY6" fmla="*/ 2862321 h 2862321"/>
              <a:gd name="csX7" fmla="*/ 0 w 2664742"/>
              <a:gd name="csY7" fmla="*/ 2595847 h 2862321"/>
              <a:gd name="csX8" fmla="*/ 0 w 2664742"/>
              <a:gd name="csY8" fmla="*/ 266474 h 286232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664742" h="2862321">
                <a:moveTo>
                  <a:pt x="0" y="266474"/>
                </a:moveTo>
                <a:cubicBezTo>
                  <a:pt x="0" y="119304"/>
                  <a:pt x="119304" y="0"/>
                  <a:pt x="266474" y="0"/>
                </a:cubicBezTo>
                <a:lnTo>
                  <a:pt x="2398268" y="0"/>
                </a:lnTo>
                <a:cubicBezTo>
                  <a:pt x="2545438" y="0"/>
                  <a:pt x="2664742" y="119304"/>
                  <a:pt x="2664742" y="266474"/>
                </a:cubicBezTo>
                <a:lnTo>
                  <a:pt x="2664742" y="2595847"/>
                </a:lnTo>
                <a:cubicBezTo>
                  <a:pt x="2664742" y="2743017"/>
                  <a:pt x="2545438" y="2862321"/>
                  <a:pt x="2398268" y="2862321"/>
                </a:cubicBezTo>
                <a:lnTo>
                  <a:pt x="266474" y="2862321"/>
                </a:lnTo>
                <a:cubicBezTo>
                  <a:pt x="119304" y="2862321"/>
                  <a:pt x="0" y="2743017"/>
                  <a:pt x="0" y="2595847"/>
                </a:cubicBezTo>
                <a:lnTo>
                  <a:pt x="0" y="266474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2079825" numCol="1" spcCol="1270" anchor="ctr" anchorCtr="0">
            <a:noAutofit/>
          </a:bodyPr>
          <a:lstStyle/>
          <a:p>
            <a:pPr marL="0"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" sz="3600" b="1" kern="1200" dirty="0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800000"/>
                </a:highlight>
              </a:rPr>
              <a:t>Wie man die BIBEL studiert:</a:t>
            </a:r>
            <a:endParaRPr lang="es-ES" sz="3600" kern="1200" dirty="0">
              <a:solidFill>
                <a:schemeClr val="accent4">
                  <a:lumMod val="40000"/>
                  <a:lumOff val="60000"/>
                </a:schemeClr>
              </a:solidFill>
              <a:highlight>
                <a:srgbClr val="800000"/>
              </a:highlight>
            </a:endParaRPr>
          </a:p>
        </p:txBody>
      </p: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97F399B2-39F9-584D-0167-BD1F4262D73F}"/>
              </a:ext>
            </a:extLst>
          </p:cNvPr>
          <p:cNvSpPr/>
          <p:nvPr/>
        </p:nvSpPr>
        <p:spPr>
          <a:xfrm>
            <a:off x="200227" y="3429000"/>
            <a:ext cx="6673068" cy="3041317"/>
          </a:xfrm>
          <a:custGeom>
            <a:avLst/>
            <a:gdLst>
              <a:gd name="csX0" fmla="*/ 0 w 2664742"/>
              <a:gd name="csY0" fmla="*/ 266474 h 2862321"/>
              <a:gd name="csX1" fmla="*/ 266474 w 2664742"/>
              <a:gd name="csY1" fmla="*/ 0 h 2862321"/>
              <a:gd name="csX2" fmla="*/ 2398268 w 2664742"/>
              <a:gd name="csY2" fmla="*/ 0 h 2862321"/>
              <a:gd name="csX3" fmla="*/ 2664742 w 2664742"/>
              <a:gd name="csY3" fmla="*/ 266474 h 2862321"/>
              <a:gd name="csX4" fmla="*/ 2664742 w 2664742"/>
              <a:gd name="csY4" fmla="*/ 2595847 h 2862321"/>
              <a:gd name="csX5" fmla="*/ 2398268 w 2664742"/>
              <a:gd name="csY5" fmla="*/ 2862321 h 2862321"/>
              <a:gd name="csX6" fmla="*/ 266474 w 2664742"/>
              <a:gd name="csY6" fmla="*/ 2862321 h 2862321"/>
              <a:gd name="csX7" fmla="*/ 0 w 2664742"/>
              <a:gd name="csY7" fmla="*/ 2595847 h 2862321"/>
              <a:gd name="csX8" fmla="*/ 0 w 2664742"/>
              <a:gd name="csY8" fmla="*/ 266474 h 286232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664742" h="2862321">
                <a:moveTo>
                  <a:pt x="0" y="266474"/>
                </a:moveTo>
                <a:cubicBezTo>
                  <a:pt x="0" y="119304"/>
                  <a:pt x="119304" y="0"/>
                  <a:pt x="266474" y="0"/>
                </a:cubicBezTo>
                <a:lnTo>
                  <a:pt x="2398268" y="0"/>
                </a:lnTo>
                <a:cubicBezTo>
                  <a:pt x="2545438" y="0"/>
                  <a:pt x="2664742" y="119304"/>
                  <a:pt x="2664742" y="266474"/>
                </a:cubicBezTo>
                <a:lnTo>
                  <a:pt x="2664742" y="2595847"/>
                </a:lnTo>
                <a:cubicBezTo>
                  <a:pt x="2664742" y="2743017"/>
                  <a:pt x="2545438" y="2862321"/>
                  <a:pt x="2398268" y="2862321"/>
                </a:cubicBezTo>
                <a:lnTo>
                  <a:pt x="266474" y="2862321"/>
                </a:lnTo>
                <a:cubicBezTo>
                  <a:pt x="119304" y="2862321"/>
                  <a:pt x="0" y="2743017"/>
                  <a:pt x="0" y="2595847"/>
                </a:cubicBezTo>
                <a:lnTo>
                  <a:pt x="0" y="266474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2079825" numCol="1" spcCol="1270" anchor="ctr" anchorCtr="0">
            <a:noAutofit/>
          </a:bodyPr>
          <a:lstStyle/>
          <a:p>
            <a:pPr marL="0"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" sz="3600" b="1" kern="1200" dirty="0">
                <a:solidFill>
                  <a:srgbClr val="9EF030"/>
                </a:solidFill>
                <a:highlight>
                  <a:srgbClr val="008000"/>
                </a:highlight>
              </a:rPr>
              <a:t>Vorteile des BIBELSTUDIUMS:</a:t>
            </a:r>
            <a:endParaRPr lang="es-ES" sz="3600" kern="1200" dirty="0">
              <a:solidFill>
                <a:srgbClr val="9EF030"/>
              </a:solidFill>
              <a:highlight>
                <a:srgbClr val="008000"/>
              </a:highlight>
            </a:endParaRP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A56F474-2392-17E5-0AFF-4B30984599F4}"/>
              </a:ext>
            </a:extLst>
          </p:cNvPr>
          <p:cNvGrpSpPr/>
          <p:nvPr/>
        </p:nvGrpSpPr>
        <p:grpSpPr>
          <a:xfrm>
            <a:off x="460323" y="1776284"/>
            <a:ext cx="4234464" cy="597498"/>
            <a:chOff x="460323" y="1776284"/>
            <a:chExt cx="4234464" cy="597498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BE52EB4C-E3C5-BF6F-B3E3-6AEC5E2A93BA}"/>
                </a:ext>
              </a:extLst>
            </p:cNvPr>
            <p:cNvSpPr/>
            <p:nvPr/>
          </p:nvSpPr>
          <p:spPr>
            <a:xfrm>
              <a:off x="460323" y="1776285"/>
              <a:ext cx="4234464" cy="597497"/>
            </a:xfrm>
            <a:custGeom>
              <a:avLst/>
              <a:gdLst>
                <a:gd name="csX0" fmla="*/ 0 w 2131793"/>
                <a:gd name="csY0" fmla="*/ 56233 h 562331"/>
                <a:gd name="csX1" fmla="*/ 56233 w 2131793"/>
                <a:gd name="csY1" fmla="*/ 0 h 562331"/>
                <a:gd name="csX2" fmla="*/ 2075560 w 2131793"/>
                <a:gd name="csY2" fmla="*/ 0 h 562331"/>
                <a:gd name="csX3" fmla="*/ 2131793 w 2131793"/>
                <a:gd name="csY3" fmla="*/ 56233 h 562331"/>
                <a:gd name="csX4" fmla="*/ 2131793 w 2131793"/>
                <a:gd name="csY4" fmla="*/ 506098 h 562331"/>
                <a:gd name="csX5" fmla="*/ 2075560 w 2131793"/>
                <a:gd name="csY5" fmla="*/ 562331 h 562331"/>
                <a:gd name="csX6" fmla="*/ 56233 w 2131793"/>
                <a:gd name="csY6" fmla="*/ 562331 h 562331"/>
                <a:gd name="csX7" fmla="*/ 0 w 2131793"/>
                <a:gd name="csY7" fmla="*/ 506098 h 562331"/>
                <a:gd name="csX8" fmla="*/ 0 w 2131793"/>
                <a:gd name="csY8" fmla="*/ 56233 h 5623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131793" h="562331">
                  <a:moveTo>
                    <a:pt x="0" y="56233"/>
                  </a:moveTo>
                  <a:cubicBezTo>
                    <a:pt x="0" y="25176"/>
                    <a:pt x="25176" y="0"/>
                    <a:pt x="56233" y="0"/>
                  </a:cubicBezTo>
                  <a:lnTo>
                    <a:pt x="2075560" y="0"/>
                  </a:lnTo>
                  <a:cubicBezTo>
                    <a:pt x="2106617" y="0"/>
                    <a:pt x="2131793" y="25176"/>
                    <a:pt x="2131793" y="56233"/>
                  </a:cubicBezTo>
                  <a:lnTo>
                    <a:pt x="2131793" y="506098"/>
                  </a:lnTo>
                  <a:cubicBezTo>
                    <a:pt x="2131793" y="537155"/>
                    <a:pt x="2106617" y="562331"/>
                    <a:pt x="2075560" y="562331"/>
                  </a:cubicBezTo>
                  <a:lnTo>
                    <a:pt x="56233" y="562331"/>
                  </a:lnTo>
                  <a:cubicBezTo>
                    <a:pt x="25176" y="562331"/>
                    <a:pt x="0" y="537155"/>
                    <a:pt x="0" y="506098"/>
                  </a:cubicBezTo>
                  <a:lnTo>
                    <a:pt x="0" y="56233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5">
                <a:hueOff val="4922525"/>
                <a:satOff val="0"/>
                <a:lumOff val="857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270" tIns="54570" rIns="67270" bIns="545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" sz="2800" b="1" kern="12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Der </a:t>
              </a:r>
              <a:r>
                <a:rPr lang="de" sz="2800" b="1" kern="1200" dirty="0">
                  <a:ln>
                    <a:solidFill>
                      <a:schemeClr val="accent1">
                        <a:shade val="15000"/>
                      </a:schemeClr>
                    </a:solidFill>
                  </a:ln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Ort</a:t>
              </a:r>
              <a:endParaRPr lang="es-ES" sz="2800" kern="1200" dirty="0">
                <a:ln>
                  <a:solidFill>
                    <a:schemeClr val="accent1">
                      <a:shade val="15000"/>
                    </a:schemeClr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" name="Interaktive Schaltfläche: Zur Startseite wechseln 1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05CFA5D4-3AA0-8650-ECF5-590D9FAE4A07}"/>
                </a:ext>
              </a:extLst>
            </p:cNvPr>
            <p:cNvSpPr/>
            <p:nvPr/>
          </p:nvSpPr>
          <p:spPr>
            <a:xfrm>
              <a:off x="3964340" y="1776284"/>
              <a:ext cx="565011" cy="597497"/>
            </a:xfrm>
            <a:prstGeom prst="actionButtonHome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BC2A38ED-F3D9-FF03-1F0B-A1BFFA08B47A}"/>
              </a:ext>
            </a:extLst>
          </p:cNvPr>
          <p:cNvGrpSpPr/>
          <p:nvPr/>
        </p:nvGrpSpPr>
        <p:grpSpPr>
          <a:xfrm>
            <a:off x="460323" y="1086865"/>
            <a:ext cx="4234464" cy="597497"/>
            <a:chOff x="460323" y="1086865"/>
            <a:chExt cx="4234464" cy="597497"/>
          </a:xfrm>
        </p:grpSpPr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9198713B-C95B-CFD6-0AEA-31FB04ECA846}"/>
                </a:ext>
              </a:extLst>
            </p:cNvPr>
            <p:cNvSpPr/>
            <p:nvPr/>
          </p:nvSpPr>
          <p:spPr>
            <a:xfrm>
              <a:off x="460323" y="1086865"/>
              <a:ext cx="4234464" cy="597497"/>
            </a:xfrm>
            <a:custGeom>
              <a:avLst/>
              <a:gdLst>
                <a:gd name="csX0" fmla="*/ 0 w 2131793"/>
                <a:gd name="csY0" fmla="*/ 56233 h 562331"/>
                <a:gd name="csX1" fmla="*/ 56233 w 2131793"/>
                <a:gd name="csY1" fmla="*/ 0 h 562331"/>
                <a:gd name="csX2" fmla="*/ 2075560 w 2131793"/>
                <a:gd name="csY2" fmla="*/ 0 h 562331"/>
                <a:gd name="csX3" fmla="*/ 2131793 w 2131793"/>
                <a:gd name="csY3" fmla="*/ 56233 h 562331"/>
                <a:gd name="csX4" fmla="*/ 2131793 w 2131793"/>
                <a:gd name="csY4" fmla="*/ 506098 h 562331"/>
                <a:gd name="csX5" fmla="*/ 2075560 w 2131793"/>
                <a:gd name="csY5" fmla="*/ 562331 h 562331"/>
                <a:gd name="csX6" fmla="*/ 56233 w 2131793"/>
                <a:gd name="csY6" fmla="*/ 562331 h 562331"/>
                <a:gd name="csX7" fmla="*/ 0 w 2131793"/>
                <a:gd name="csY7" fmla="*/ 506098 h 562331"/>
                <a:gd name="csX8" fmla="*/ 0 w 2131793"/>
                <a:gd name="csY8" fmla="*/ 56233 h 5623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131793" h="562331">
                  <a:moveTo>
                    <a:pt x="0" y="56233"/>
                  </a:moveTo>
                  <a:cubicBezTo>
                    <a:pt x="0" y="25176"/>
                    <a:pt x="25176" y="0"/>
                    <a:pt x="56233" y="0"/>
                  </a:cubicBezTo>
                  <a:lnTo>
                    <a:pt x="2075560" y="0"/>
                  </a:lnTo>
                  <a:cubicBezTo>
                    <a:pt x="2106617" y="0"/>
                    <a:pt x="2131793" y="25176"/>
                    <a:pt x="2131793" y="56233"/>
                  </a:cubicBezTo>
                  <a:lnTo>
                    <a:pt x="2131793" y="506098"/>
                  </a:lnTo>
                  <a:cubicBezTo>
                    <a:pt x="2131793" y="537155"/>
                    <a:pt x="2106617" y="562331"/>
                    <a:pt x="2075560" y="562331"/>
                  </a:cubicBezTo>
                  <a:lnTo>
                    <a:pt x="56233" y="562331"/>
                  </a:lnTo>
                  <a:cubicBezTo>
                    <a:pt x="25176" y="562331"/>
                    <a:pt x="0" y="537155"/>
                    <a:pt x="0" y="506098"/>
                  </a:cubicBezTo>
                  <a:lnTo>
                    <a:pt x="0" y="56233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270" tIns="54570" rIns="67270" bIns="545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" sz="2800" b="1" kern="1200" dirty="0">
                  <a:ln>
                    <a:solidFill>
                      <a:schemeClr val="accent1">
                        <a:shade val="15000"/>
                      </a:schemeClr>
                    </a:solidFill>
                  </a:ln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Zeit </a:t>
              </a:r>
              <a:endParaRPr lang="es-ES" sz="2800" kern="1200" dirty="0">
                <a:ln>
                  <a:solidFill>
                    <a:schemeClr val="accent1">
                      <a:shade val="15000"/>
                    </a:schemeClr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" name="Sonne 2">
              <a:extLst>
                <a:ext uri="{FF2B5EF4-FFF2-40B4-BE49-F238E27FC236}">
                  <a16:creationId xmlns:a16="http://schemas.microsoft.com/office/drawing/2014/main" id="{D0CEFAA5-7EF8-5A56-6A5F-C0C7E8CA73B1}"/>
                </a:ext>
              </a:extLst>
            </p:cNvPr>
            <p:cNvSpPr/>
            <p:nvPr/>
          </p:nvSpPr>
          <p:spPr>
            <a:xfrm>
              <a:off x="3983392" y="1124969"/>
              <a:ext cx="565011" cy="511850"/>
            </a:xfrm>
            <a:prstGeom prst="sun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44BF8B11-266E-B9B8-FF6D-34C38A3AB376}"/>
              </a:ext>
            </a:extLst>
          </p:cNvPr>
          <p:cNvGrpSpPr/>
          <p:nvPr/>
        </p:nvGrpSpPr>
        <p:grpSpPr>
          <a:xfrm>
            <a:off x="457553" y="4342286"/>
            <a:ext cx="4234464" cy="916999"/>
            <a:chOff x="457553" y="4342286"/>
            <a:chExt cx="4234464" cy="916999"/>
          </a:xfrm>
        </p:grpSpPr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09F89251-3C24-0C08-ABAE-7F8C521EF22D}"/>
                </a:ext>
              </a:extLst>
            </p:cNvPr>
            <p:cNvSpPr/>
            <p:nvPr/>
          </p:nvSpPr>
          <p:spPr>
            <a:xfrm>
              <a:off x="457553" y="4342286"/>
              <a:ext cx="4234464" cy="916999"/>
            </a:xfrm>
            <a:custGeom>
              <a:avLst/>
              <a:gdLst>
                <a:gd name="csX0" fmla="*/ 0 w 2131793"/>
                <a:gd name="csY0" fmla="*/ 86303 h 863029"/>
                <a:gd name="csX1" fmla="*/ 86303 w 2131793"/>
                <a:gd name="csY1" fmla="*/ 0 h 863029"/>
                <a:gd name="csX2" fmla="*/ 2045490 w 2131793"/>
                <a:gd name="csY2" fmla="*/ 0 h 863029"/>
                <a:gd name="csX3" fmla="*/ 2131793 w 2131793"/>
                <a:gd name="csY3" fmla="*/ 86303 h 863029"/>
                <a:gd name="csX4" fmla="*/ 2131793 w 2131793"/>
                <a:gd name="csY4" fmla="*/ 776726 h 863029"/>
                <a:gd name="csX5" fmla="*/ 2045490 w 2131793"/>
                <a:gd name="csY5" fmla="*/ 863029 h 863029"/>
                <a:gd name="csX6" fmla="*/ 86303 w 2131793"/>
                <a:gd name="csY6" fmla="*/ 863029 h 863029"/>
                <a:gd name="csX7" fmla="*/ 0 w 2131793"/>
                <a:gd name="csY7" fmla="*/ 776726 h 863029"/>
                <a:gd name="csX8" fmla="*/ 0 w 2131793"/>
                <a:gd name="csY8" fmla="*/ 86303 h 863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131793" h="863029">
                  <a:moveTo>
                    <a:pt x="0" y="86303"/>
                  </a:moveTo>
                  <a:cubicBezTo>
                    <a:pt x="0" y="38639"/>
                    <a:pt x="38639" y="0"/>
                    <a:pt x="86303" y="0"/>
                  </a:cubicBezTo>
                  <a:lnTo>
                    <a:pt x="2045490" y="0"/>
                  </a:lnTo>
                  <a:cubicBezTo>
                    <a:pt x="2093154" y="0"/>
                    <a:pt x="2131793" y="38639"/>
                    <a:pt x="2131793" y="86303"/>
                  </a:cubicBezTo>
                  <a:lnTo>
                    <a:pt x="2131793" y="776726"/>
                  </a:lnTo>
                  <a:cubicBezTo>
                    <a:pt x="2131793" y="824390"/>
                    <a:pt x="2093154" y="863029"/>
                    <a:pt x="2045490" y="863029"/>
                  </a:cubicBezTo>
                  <a:lnTo>
                    <a:pt x="86303" y="863029"/>
                  </a:lnTo>
                  <a:cubicBezTo>
                    <a:pt x="38639" y="863029"/>
                    <a:pt x="0" y="824390"/>
                    <a:pt x="0" y="776726"/>
                  </a:cubicBezTo>
                  <a:lnTo>
                    <a:pt x="0" y="86303"/>
                  </a:lnTo>
                  <a:close/>
                </a:path>
              </a:pathLst>
            </a:custGeom>
            <a:solidFill>
              <a:schemeClr val="accent6">
                <a:lumMod val="75000"/>
                <a:alpha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5">
                <a:hueOff val="14767577"/>
                <a:satOff val="0"/>
                <a:lumOff val="257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077" tIns="63377" rIns="76077" bIns="633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" sz="2800" b="1" kern="12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Der </a:t>
              </a:r>
              <a:r>
                <a:rPr lang="de" sz="28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Nutzen,</a:t>
              </a:r>
              <a:r>
                <a:rPr lang="de" sz="2800" b="1" kern="12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br>
                <a:rPr lang="de" sz="2800" b="1" kern="12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de" sz="2800" b="1" kern="12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es </a:t>
              </a:r>
              <a:r>
                <a:rPr lang="de" sz="2800" b="1" kern="12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mitzuteilen</a:t>
              </a:r>
              <a:endParaRPr lang="es-ES" sz="2800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" name="Smiley 5">
              <a:extLst>
                <a:ext uri="{FF2B5EF4-FFF2-40B4-BE49-F238E27FC236}">
                  <a16:creationId xmlns:a16="http://schemas.microsoft.com/office/drawing/2014/main" id="{AEE40850-AF70-6110-9B3F-1130CB190624}"/>
                </a:ext>
              </a:extLst>
            </p:cNvPr>
            <p:cNvSpPr/>
            <p:nvPr/>
          </p:nvSpPr>
          <p:spPr>
            <a:xfrm>
              <a:off x="3910859" y="4517406"/>
              <a:ext cx="618494" cy="566224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2AC52127-DE16-97F8-8D4C-B7EF55B21E1D}"/>
              </a:ext>
            </a:extLst>
          </p:cNvPr>
          <p:cNvGrpSpPr/>
          <p:nvPr/>
        </p:nvGrpSpPr>
        <p:grpSpPr>
          <a:xfrm>
            <a:off x="457553" y="5400362"/>
            <a:ext cx="4234464" cy="916999"/>
            <a:chOff x="457553" y="5400362"/>
            <a:chExt cx="4234464" cy="916999"/>
          </a:xfrm>
        </p:grpSpPr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AB888D1F-C396-74ED-3B4E-7E3DAA953EFE}"/>
                </a:ext>
              </a:extLst>
            </p:cNvPr>
            <p:cNvSpPr/>
            <p:nvPr/>
          </p:nvSpPr>
          <p:spPr>
            <a:xfrm>
              <a:off x="457553" y="5400362"/>
              <a:ext cx="4234464" cy="916999"/>
            </a:xfrm>
            <a:custGeom>
              <a:avLst/>
              <a:gdLst>
                <a:gd name="csX0" fmla="*/ 0 w 2131793"/>
                <a:gd name="csY0" fmla="*/ 86303 h 863029"/>
                <a:gd name="csX1" fmla="*/ 86303 w 2131793"/>
                <a:gd name="csY1" fmla="*/ 0 h 863029"/>
                <a:gd name="csX2" fmla="*/ 2045490 w 2131793"/>
                <a:gd name="csY2" fmla="*/ 0 h 863029"/>
                <a:gd name="csX3" fmla="*/ 2131793 w 2131793"/>
                <a:gd name="csY3" fmla="*/ 86303 h 863029"/>
                <a:gd name="csX4" fmla="*/ 2131793 w 2131793"/>
                <a:gd name="csY4" fmla="*/ 776726 h 863029"/>
                <a:gd name="csX5" fmla="*/ 2045490 w 2131793"/>
                <a:gd name="csY5" fmla="*/ 863029 h 863029"/>
                <a:gd name="csX6" fmla="*/ 86303 w 2131793"/>
                <a:gd name="csY6" fmla="*/ 863029 h 863029"/>
                <a:gd name="csX7" fmla="*/ 0 w 2131793"/>
                <a:gd name="csY7" fmla="*/ 776726 h 863029"/>
                <a:gd name="csX8" fmla="*/ 0 w 2131793"/>
                <a:gd name="csY8" fmla="*/ 86303 h 863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131793" h="863029">
                  <a:moveTo>
                    <a:pt x="0" y="86303"/>
                  </a:moveTo>
                  <a:cubicBezTo>
                    <a:pt x="0" y="38639"/>
                    <a:pt x="38639" y="0"/>
                    <a:pt x="86303" y="0"/>
                  </a:cubicBezTo>
                  <a:lnTo>
                    <a:pt x="2045490" y="0"/>
                  </a:lnTo>
                  <a:cubicBezTo>
                    <a:pt x="2093154" y="0"/>
                    <a:pt x="2131793" y="38639"/>
                    <a:pt x="2131793" y="86303"/>
                  </a:cubicBezTo>
                  <a:lnTo>
                    <a:pt x="2131793" y="776726"/>
                  </a:lnTo>
                  <a:cubicBezTo>
                    <a:pt x="2131793" y="824390"/>
                    <a:pt x="2093154" y="863029"/>
                    <a:pt x="2045490" y="863029"/>
                  </a:cubicBezTo>
                  <a:lnTo>
                    <a:pt x="86303" y="863029"/>
                  </a:lnTo>
                  <a:cubicBezTo>
                    <a:pt x="38639" y="863029"/>
                    <a:pt x="0" y="824390"/>
                    <a:pt x="0" y="776726"/>
                  </a:cubicBezTo>
                  <a:lnTo>
                    <a:pt x="0" y="86303"/>
                  </a:lnTo>
                  <a:close/>
                </a:path>
              </a:pathLst>
            </a:custGeom>
            <a:solidFill>
              <a:srgbClr val="9EF03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5">
                <a:hueOff val="19690102"/>
                <a:satOff val="0"/>
                <a:lumOff val="3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077" tIns="63377" rIns="76077" bIns="633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" sz="2800" b="1" kern="12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Der Vorteil, </a:t>
              </a:r>
              <a:br>
                <a:rPr lang="de" sz="2800" b="1" kern="12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de" sz="2800" b="1" kern="12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es zu </a:t>
              </a:r>
              <a:r>
                <a:rPr lang="de" sz="2800" b="1" kern="1200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essen</a:t>
              </a:r>
              <a:endParaRPr lang="es-ES" sz="2800" kern="12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Herz 6">
              <a:extLst>
                <a:ext uri="{FF2B5EF4-FFF2-40B4-BE49-F238E27FC236}">
                  <a16:creationId xmlns:a16="http://schemas.microsoft.com/office/drawing/2014/main" id="{274DACDA-8A3E-6434-7579-30FD9FCB53E2}"/>
                </a:ext>
              </a:extLst>
            </p:cNvPr>
            <p:cNvSpPr/>
            <p:nvPr/>
          </p:nvSpPr>
          <p:spPr>
            <a:xfrm>
              <a:off x="3937599" y="5622535"/>
              <a:ext cx="618492" cy="469713"/>
            </a:xfrm>
            <a:prstGeom prst="hear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A92C989F-C032-4BEE-2194-273345CA0494}"/>
              </a:ext>
            </a:extLst>
          </p:cNvPr>
          <p:cNvGrpSpPr/>
          <p:nvPr/>
        </p:nvGrpSpPr>
        <p:grpSpPr>
          <a:xfrm>
            <a:off x="500071" y="2465704"/>
            <a:ext cx="4234464" cy="597497"/>
            <a:chOff x="500071" y="2465704"/>
            <a:chExt cx="4234464" cy="597497"/>
          </a:xfrm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47642055-4AF6-1AA8-12E6-32684475DFED}"/>
                </a:ext>
              </a:extLst>
            </p:cNvPr>
            <p:cNvSpPr/>
            <p:nvPr/>
          </p:nvSpPr>
          <p:spPr>
            <a:xfrm>
              <a:off x="500071" y="2465704"/>
              <a:ext cx="4234464" cy="597497"/>
            </a:xfrm>
            <a:custGeom>
              <a:avLst/>
              <a:gdLst>
                <a:gd name="csX0" fmla="*/ 0 w 2131793"/>
                <a:gd name="csY0" fmla="*/ 56233 h 562331"/>
                <a:gd name="csX1" fmla="*/ 56233 w 2131793"/>
                <a:gd name="csY1" fmla="*/ 0 h 562331"/>
                <a:gd name="csX2" fmla="*/ 2075560 w 2131793"/>
                <a:gd name="csY2" fmla="*/ 0 h 562331"/>
                <a:gd name="csX3" fmla="*/ 2131793 w 2131793"/>
                <a:gd name="csY3" fmla="*/ 56233 h 562331"/>
                <a:gd name="csX4" fmla="*/ 2131793 w 2131793"/>
                <a:gd name="csY4" fmla="*/ 506098 h 562331"/>
                <a:gd name="csX5" fmla="*/ 2075560 w 2131793"/>
                <a:gd name="csY5" fmla="*/ 562331 h 562331"/>
                <a:gd name="csX6" fmla="*/ 56233 w 2131793"/>
                <a:gd name="csY6" fmla="*/ 562331 h 562331"/>
                <a:gd name="csX7" fmla="*/ 0 w 2131793"/>
                <a:gd name="csY7" fmla="*/ 506098 h 562331"/>
                <a:gd name="csX8" fmla="*/ 0 w 2131793"/>
                <a:gd name="csY8" fmla="*/ 56233 h 5623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131793" h="562331">
                  <a:moveTo>
                    <a:pt x="0" y="56233"/>
                  </a:moveTo>
                  <a:cubicBezTo>
                    <a:pt x="0" y="25176"/>
                    <a:pt x="25176" y="0"/>
                    <a:pt x="56233" y="0"/>
                  </a:cubicBezTo>
                  <a:lnTo>
                    <a:pt x="2075560" y="0"/>
                  </a:lnTo>
                  <a:cubicBezTo>
                    <a:pt x="2106617" y="0"/>
                    <a:pt x="2131793" y="25176"/>
                    <a:pt x="2131793" y="56233"/>
                  </a:cubicBezTo>
                  <a:lnTo>
                    <a:pt x="2131793" y="506098"/>
                  </a:lnTo>
                  <a:cubicBezTo>
                    <a:pt x="2131793" y="537155"/>
                    <a:pt x="2106617" y="562331"/>
                    <a:pt x="2075560" y="562331"/>
                  </a:cubicBezTo>
                  <a:lnTo>
                    <a:pt x="56233" y="562331"/>
                  </a:lnTo>
                  <a:cubicBezTo>
                    <a:pt x="25176" y="562331"/>
                    <a:pt x="0" y="537155"/>
                    <a:pt x="0" y="506098"/>
                  </a:cubicBezTo>
                  <a:lnTo>
                    <a:pt x="0" y="5623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5">
                <a:hueOff val="9845051"/>
                <a:satOff val="0"/>
                <a:lumOff val="1715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270" tIns="54570" rIns="67270" bIns="545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" sz="2800" b="1" kern="12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Die </a:t>
              </a:r>
              <a:r>
                <a:rPr lang="de" sz="2800" b="1" kern="1200" dirty="0">
                  <a:ln>
                    <a:solidFill>
                      <a:schemeClr val="accent1">
                        <a:shade val="15000"/>
                      </a:schemeClr>
                    </a:solidFill>
                  </a:ln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Technik</a:t>
              </a:r>
              <a:endParaRPr lang="es-ES" sz="2800" kern="1200" dirty="0">
                <a:ln>
                  <a:solidFill>
                    <a:schemeClr val="accent1">
                      <a:shade val="15000"/>
                    </a:schemeClr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cxnSp>
          <p:nvCxnSpPr>
            <p:cNvPr id="5" name="Verbinder: gewinkelt 4">
              <a:extLst>
                <a:ext uri="{FF2B5EF4-FFF2-40B4-BE49-F238E27FC236}">
                  <a16:creationId xmlns:a16="http://schemas.microsoft.com/office/drawing/2014/main" id="{4DAC8A14-5F7F-321C-3781-997DC99DD27C}"/>
                </a:ext>
              </a:extLst>
            </p:cNvPr>
            <p:cNvCxnSpPr>
              <a:cxnSpLocks/>
            </p:cNvCxnSpPr>
            <p:nvPr/>
          </p:nvCxnSpPr>
          <p:spPr>
            <a:xfrm>
              <a:off x="3970160" y="2556075"/>
              <a:ext cx="578498" cy="469185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nteraktive Schaltfläche: Hilfe 7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02755486-0056-6C2E-22D1-72422A3B9146}"/>
                </a:ext>
              </a:extLst>
            </p:cNvPr>
            <p:cNvSpPr/>
            <p:nvPr/>
          </p:nvSpPr>
          <p:spPr>
            <a:xfrm>
              <a:off x="3970161" y="2662081"/>
              <a:ext cx="460313" cy="279793"/>
            </a:xfrm>
            <a:prstGeom prst="actionButtonHelp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Scrollen: horizontal 14">
            <a:extLst>
              <a:ext uri="{FF2B5EF4-FFF2-40B4-BE49-F238E27FC236}">
                <a16:creationId xmlns:a16="http://schemas.microsoft.com/office/drawing/2014/main" id="{E9E8A8AC-49AC-8046-EAFE-44509BA2347B}"/>
              </a:ext>
            </a:extLst>
          </p:cNvPr>
          <p:cNvSpPr/>
          <p:nvPr/>
        </p:nvSpPr>
        <p:spPr>
          <a:xfrm>
            <a:off x="4905248" y="1141461"/>
            <a:ext cx="3128119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So,  26. April ‘26  - </a:t>
            </a:r>
            <a:r>
              <a:rPr lang="de-DE" sz="2000" b="1" i="1" spc="200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FF66"/>
                </a:solidFill>
              </a:rPr>
              <a:t>Zeit</a:t>
            </a:r>
          </a:p>
        </p:txBody>
      </p:sp>
      <p:sp>
        <p:nvSpPr>
          <p:cNvPr id="16" name="Scrollen: horizontal 15">
            <a:extLst>
              <a:ext uri="{FF2B5EF4-FFF2-40B4-BE49-F238E27FC236}">
                <a16:creationId xmlns:a16="http://schemas.microsoft.com/office/drawing/2014/main" id="{81925B96-D794-F4AC-5F1C-95706CD2A2C7}"/>
              </a:ext>
            </a:extLst>
          </p:cNvPr>
          <p:cNvSpPr/>
          <p:nvPr/>
        </p:nvSpPr>
        <p:spPr>
          <a:xfrm>
            <a:off x="4925537" y="1821208"/>
            <a:ext cx="3107831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Mo,  27. April ‘26  - </a:t>
            </a:r>
            <a:r>
              <a:rPr lang="de-DE" sz="2000" b="1" i="1" spc="200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CC6600"/>
                </a:solidFill>
              </a:rPr>
              <a:t>Ort</a:t>
            </a:r>
          </a:p>
        </p:txBody>
      </p:sp>
      <p:sp>
        <p:nvSpPr>
          <p:cNvPr id="17" name="Scrollen: horizontal 16">
            <a:extLst>
              <a:ext uri="{FF2B5EF4-FFF2-40B4-BE49-F238E27FC236}">
                <a16:creationId xmlns:a16="http://schemas.microsoft.com/office/drawing/2014/main" id="{DF8FA552-0A8B-8D85-AD29-7C78DE8B2E46}"/>
              </a:ext>
            </a:extLst>
          </p:cNvPr>
          <p:cNvSpPr/>
          <p:nvPr/>
        </p:nvSpPr>
        <p:spPr>
          <a:xfrm>
            <a:off x="4920411" y="2487446"/>
            <a:ext cx="6394711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Di,  28. April ‘26  - </a:t>
            </a:r>
            <a:r>
              <a:rPr lang="de-DE" sz="2000" b="1" i="1" spc="200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B3B300"/>
                </a:solidFill>
              </a:rPr>
              <a:t>Tiefgehendes Bibelstudium</a:t>
            </a:r>
          </a:p>
        </p:txBody>
      </p:sp>
      <p:sp>
        <p:nvSpPr>
          <p:cNvPr id="18" name="Scrollen: horizontal 17">
            <a:extLst>
              <a:ext uri="{FF2B5EF4-FFF2-40B4-BE49-F238E27FC236}">
                <a16:creationId xmlns:a16="http://schemas.microsoft.com/office/drawing/2014/main" id="{571AF3EA-8585-90EE-93A2-69496526B214}"/>
              </a:ext>
            </a:extLst>
          </p:cNvPr>
          <p:cNvSpPr/>
          <p:nvPr/>
        </p:nvSpPr>
        <p:spPr>
          <a:xfrm>
            <a:off x="4924297" y="4533381"/>
            <a:ext cx="4991228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Mi,  29. April ‘26  - </a:t>
            </a:r>
            <a:r>
              <a:rPr lang="de-DE" sz="2000" b="1" i="1" spc="200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CD5030"/>
                </a:solidFill>
              </a:rPr>
              <a:t>Zweifacher Segen</a:t>
            </a:r>
          </a:p>
        </p:txBody>
      </p:sp>
      <p:sp>
        <p:nvSpPr>
          <p:cNvPr id="26" name="Scrollen: horizontal 25">
            <a:extLst>
              <a:ext uri="{FF2B5EF4-FFF2-40B4-BE49-F238E27FC236}">
                <a16:creationId xmlns:a16="http://schemas.microsoft.com/office/drawing/2014/main" id="{E7B1E545-CE8C-144C-126D-FFFEC760C54B}"/>
              </a:ext>
            </a:extLst>
          </p:cNvPr>
          <p:cNvSpPr/>
          <p:nvPr/>
        </p:nvSpPr>
        <p:spPr>
          <a:xfrm>
            <a:off x="4926317" y="5603352"/>
            <a:ext cx="4874908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Do, 30. April ‘26  - </a:t>
            </a:r>
            <a:r>
              <a:rPr lang="de-DE" sz="2000" b="1" i="1" spc="200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9EF030"/>
                </a:solidFill>
              </a:rPr>
              <a:t>Das ist so süß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AE0DA4F6-6D78-7E4F-FFCF-ADB18BDB0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812" y="88486"/>
            <a:ext cx="3701239" cy="1559672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919D3845-0481-F412-A9D3-AAD077AC8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351" y="1458988"/>
            <a:ext cx="4054033" cy="108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15" grpId="0" uiExpand="1" build="p" animBg="1"/>
      <p:bldP spid="16" grpId="0" uiExpand="1" build="p" animBg="1"/>
      <p:bldP spid="17" grpId="0" uiExpand="1" build="p" animBg="1"/>
      <p:bldP spid="18" grpId="0" uiExpand="1" build="p" animBg="1"/>
      <p:bldP spid="26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2E77FD-CB93-71A7-E631-7999F281572F}"/>
              </a:ext>
            </a:extLst>
          </p:cNvPr>
          <p:cNvSpPr txBox="1"/>
          <p:nvPr/>
        </p:nvSpPr>
        <p:spPr>
          <a:xfrm>
            <a:off x="4045975" y="851750"/>
            <a:ext cx="5166851" cy="49185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de" sz="7200" b="1" spc="600">
                <a:ln/>
                <a:solidFill>
                  <a:srgbClr val="A32F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WIE MAN DIE BIBEL STUDIERT</a:t>
            </a:r>
          </a:p>
        </p:txBody>
      </p:sp>
    </p:spTree>
    <p:extLst>
      <p:ext uri="{BB962C8B-B14F-4D97-AF65-F5344CB8AC3E}">
        <p14:creationId xmlns:p14="http://schemas.microsoft.com/office/powerpoint/2010/main" val="42450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a14="http://schemas.microsoft.com/office/drawing/2010/main" xmlns:a16="http://schemas.microsoft.com/office/drawing/2014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1835</Words>
  <Application>Microsoft Office PowerPoint</Application>
  <PresentationFormat>Panorámica</PresentationFormat>
  <Paragraphs>119</Paragraphs>
  <Slides>23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Aptos Display</vt:lpstr>
      <vt:lpstr>Aptos</vt:lpstr>
      <vt:lpstr>Arial</vt:lpstr>
      <vt:lpstr>Candara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Monika Joham</dc:creator>
  <cp:lastModifiedBy>Sergio</cp:lastModifiedBy>
  <cp:revision>9</cp:revision>
  <dcterms:modified xsi:type="dcterms:W3CDTF">2026-05-01T19:54:19Z</dcterms:modified>
</cp:coreProperties>
</file>