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1"/>
  </p:notesMasterIdLst>
  <p:sldIdLst>
    <p:sldId id="291" r:id="rId3"/>
    <p:sldId id="299" r:id="rId4"/>
    <p:sldId id="292" r:id="rId5"/>
    <p:sldId id="303" r:id="rId6"/>
    <p:sldId id="293" r:id="rId7"/>
    <p:sldId id="259" r:id="rId8"/>
    <p:sldId id="316" r:id="rId9"/>
    <p:sldId id="315" r:id="rId10"/>
    <p:sldId id="317" r:id="rId11"/>
    <p:sldId id="318" r:id="rId12"/>
    <p:sldId id="260" r:id="rId13"/>
    <p:sldId id="321" r:id="rId14"/>
    <p:sldId id="319" r:id="rId15"/>
    <p:sldId id="320" r:id="rId16"/>
    <p:sldId id="322" r:id="rId17"/>
    <p:sldId id="261" r:id="rId18"/>
    <p:sldId id="295" r:id="rId19"/>
    <p:sldId id="298" r:id="rId20"/>
    <p:sldId id="323" r:id="rId21"/>
    <p:sldId id="294" r:id="rId22"/>
    <p:sldId id="305" r:id="rId23"/>
    <p:sldId id="306" r:id="rId24"/>
    <p:sldId id="307" r:id="rId25"/>
    <p:sldId id="311" r:id="rId26"/>
    <p:sldId id="285" r:id="rId27"/>
    <p:sldId id="313" r:id="rId28"/>
    <p:sldId id="312" r:id="rId29"/>
    <p:sldId id="302" r:id="rId30"/>
  </p:sldIdLst>
  <p:sldSz cx="12192000" cy="6858000"/>
  <p:notesSz cx="6858000" cy="9144000"/>
  <p:embeddedFontLst>
    <p:embeddedFont>
      <p:font typeface="Candara" panose="020E0502030303020204" pitchFamily="34" charset="0"/>
      <p:regular r:id="rId32"/>
      <p:bold r:id="rId33"/>
      <p:italic r:id="rId34"/>
      <p:boldItalic r:id="rId35"/>
    </p:embeddedFont>
    <p:embeddedFont>
      <p:font typeface="Constantia" panose="02030602050306030303" pitchFamily="18" charset="0"/>
      <p:regular r:id="rId36"/>
      <p:bold r:id="rId37"/>
      <p:italic r:id="rId38"/>
      <p:boldItalic r:id="rId39"/>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00E3FF"/>
    <a:srgbClr val="BB83F8"/>
    <a:srgbClr val="FF66CC"/>
    <a:srgbClr val="FFFFCC"/>
    <a:srgbClr val="E3E3D3"/>
    <a:srgbClr val="A1B0FE"/>
    <a:srgbClr val="DFE8FF"/>
    <a:srgbClr val="874A00"/>
    <a:srgbClr val="F6DB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s>
</file>

<file path=ppt/diagrams/_rels/data2.xml.rels><?xml version="1.0" encoding="UTF-8" standalone="yes"?>
<Relationships xmlns="http://schemas.openxmlformats.org/package/2006/relationships"><Relationship Id="rId1" Type="http://schemas.openxmlformats.org/officeDocument/2006/relationships/image" Target="../media/image39.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70505-3071-4925-A970-9C41B8B5E6B1}"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S"/>
        </a:p>
      </dgm:t>
    </dgm:pt>
    <dgm:pt modelId="{DFE54A75-DE7A-4994-A8A0-9B2007D18F6A}">
      <dgm:prSet custT="1"/>
      <dgm:spPr>
        <a:solidFill>
          <a:schemeClr val="accent2">
            <a:lumMod val="50000"/>
          </a:schemeClr>
        </a:solidFill>
      </dgm:spPr>
      <dgm:t>
        <a:bodyPr/>
        <a:lstStyle/>
        <a:p>
          <a:r>
            <a:rPr lang="de" sz="1800" b="1" dirty="0">
              <a:effectLst>
                <a:outerShdw blurRad="38100" dist="38100" dir="2700000" algn="tl">
                  <a:srgbClr val="000000"/>
                </a:outerShdw>
              </a:effectLst>
            </a:rPr>
            <a:t>"VATER unser, der Du bist im Himmel"</a:t>
          </a:r>
          <a:endParaRPr lang="es-ES" sz="1800" dirty="0">
            <a:effectLst>
              <a:outerShdw blurRad="38100" dist="38100" dir="2700000" algn="tl">
                <a:srgbClr val="000000"/>
              </a:outerShdw>
            </a:effectLst>
          </a:endParaRPr>
        </a:p>
      </dgm:t>
    </dgm:pt>
    <dgm:pt modelId="{03A0163C-9E41-40F3-AD6F-F9E43460D756}" type="parTrans" cxnId="{E05D6C02-A068-4303-B0A3-7EC5936BB28B}">
      <dgm:prSet/>
      <dgm:spPr/>
      <dgm:t>
        <a:bodyPr/>
        <a:lstStyle/>
        <a:p>
          <a:endParaRPr lang="es-ES" sz="1800"/>
        </a:p>
      </dgm:t>
    </dgm:pt>
    <dgm:pt modelId="{62D7B6EE-BB0B-400B-9963-22E3B43CF29D}" type="sibTrans" cxnId="{E05D6C02-A068-4303-B0A3-7EC5936BB28B}">
      <dgm:prSet/>
      <dgm:spPr/>
      <dgm:t>
        <a:bodyPr/>
        <a:lstStyle/>
        <a:p>
          <a:endParaRPr lang="es-ES" sz="1800"/>
        </a:p>
      </dgm:t>
    </dgm:pt>
    <dgm:pt modelId="{E341E577-92AD-42B4-BF00-BFEC1D85C420}">
      <dgm:prSet custT="1"/>
      <dgm:spPr>
        <a:solidFill>
          <a:schemeClr val="accent2">
            <a:lumMod val="20000"/>
            <a:lumOff val="80000"/>
          </a:schemeClr>
        </a:solidFill>
      </dgm:spPr>
      <dgm:t>
        <a:bodyPr lIns="72000" rIns="0"/>
        <a:lstStyle/>
        <a:p>
          <a:pPr>
            <a:buNone/>
          </a:pPr>
          <a:r>
            <a:rPr lang="de" sz="1800" b="1" dirty="0"/>
            <a:t>Wir müssen unsere </a:t>
          </a:r>
          <a:r>
            <a:rPr lang="de" sz="1800" b="1" dirty="0">
              <a:highlight>
                <a:srgbClr val="FFFF00"/>
              </a:highlight>
            </a:rPr>
            <a:t>persönliche Beziehung </a:t>
          </a:r>
          <a:br>
            <a:rPr lang="de" sz="1800" b="1" dirty="0"/>
          </a:br>
          <a:r>
            <a:rPr lang="de" sz="1800" b="1" dirty="0"/>
            <a:t>zum VATER aller Menschen anerkennen.</a:t>
          </a:r>
          <a:endParaRPr lang="es-ES" sz="1800" dirty="0"/>
        </a:p>
      </dgm:t>
    </dgm:pt>
    <dgm:pt modelId="{67DF7015-81F4-42AE-B3AB-5F6FED7E13C1}" type="parTrans" cxnId="{0AADEA25-B54D-423E-9D3B-980D3218AD63}">
      <dgm:prSet/>
      <dgm:spPr/>
      <dgm:t>
        <a:bodyPr/>
        <a:lstStyle/>
        <a:p>
          <a:endParaRPr lang="es-ES" sz="1800"/>
        </a:p>
      </dgm:t>
    </dgm:pt>
    <dgm:pt modelId="{45D09EC9-DD0E-4B79-8351-1CCA75971DA1}" type="sibTrans" cxnId="{0AADEA25-B54D-423E-9D3B-980D3218AD63}">
      <dgm:prSet/>
      <dgm:spPr/>
      <dgm:t>
        <a:bodyPr/>
        <a:lstStyle/>
        <a:p>
          <a:endParaRPr lang="es-ES" sz="1800"/>
        </a:p>
      </dgm:t>
    </dgm:pt>
    <dgm:pt modelId="{06724E4B-A796-4E5A-A1D7-555E70213630}">
      <dgm:prSet custT="1"/>
      <dgm:spPr>
        <a:solidFill>
          <a:schemeClr val="accent3">
            <a:lumMod val="50000"/>
          </a:schemeClr>
        </a:solidFill>
      </dgm:spPr>
      <dgm:t>
        <a:bodyPr/>
        <a:lstStyle/>
        <a:p>
          <a:r>
            <a:rPr lang="de" sz="1800" b="1" dirty="0">
              <a:effectLst>
                <a:outerShdw blurRad="38100" dist="38100" dir="2700000" algn="tl">
                  <a:srgbClr val="000000"/>
                </a:outerShdw>
              </a:effectLst>
            </a:rPr>
            <a:t>"Geheiligt werde Dein NAME"</a:t>
          </a:r>
          <a:endParaRPr lang="es-ES" sz="1800" dirty="0">
            <a:effectLst>
              <a:outerShdw blurRad="38100" dist="38100" dir="2700000" algn="tl">
                <a:srgbClr val="000000"/>
              </a:outerShdw>
            </a:effectLst>
          </a:endParaRPr>
        </a:p>
      </dgm:t>
    </dgm:pt>
    <dgm:pt modelId="{B1DA2C33-E51D-4EC2-8D1F-19FEED152D95}" type="parTrans" cxnId="{80371626-EFB1-4148-AA7D-4E722D7604A4}">
      <dgm:prSet/>
      <dgm:spPr/>
      <dgm:t>
        <a:bodyPr/>
        <a:lstStyle/>
        <a:p>
          <a:endParaRPr lang="es-ES" sz="1800"/>
        </a:p>
      </dgm:t>
    </dgm:pt>
    <dgm:pt modelId="{C575CCE6-E991-4418-A7DF-2D017D906216}" type="sibTrans" cxnId="{80371626-EFB1-4148-AA7D-4E722D7604A4}">
      <dgm:prSet/>
      <dgm:spPr/>
      <dgm:t>
        <a:bodyPr/>
        <a:lstStyle/>
        <a:p>
          <a:endParaRPr lang="es-ES" sz="1800"/>
        </a:p>
      </dgm:t>
    </dgm:pt>
    <dgm:pt modelId="{10BF533D-1A4F-4F09-BA94-1E6D7148ABEA}">
      <dgm:prSet custT="1"/>
      <dgm:spPr>
        <a:solidFill>
          <a:schemeClr val="accent3">
            <a:tint val="40000"/>
            <a:hueOff val="0"/>
            <a:satOff val="0"/>
            <a:lumOff val="0"/>
          </a:schemeClr>
        </a:solidFill>
      </dgm:spPr>
      <dgm:t>
        <a:bodyPr lIns="72000" rIns="0"/>
        <a:lstStyle/>
        <a:p>
          <a:pPr>
            <a:buNone/>
          </a:pPr>
          <a:r>
            <a:rPr lang="de" sz="1800" b="1" dirty="0"/>
            <a:t>Die Erkenntnis von </a:t>
          </a:r>
          <a:r>
            <a:rPr lang="de" sz="1800" b="1" dirty="0">
              <a:highlight>
                <a:srgbClr val="FFFF00"/>
              </a:highlight>
            </a:rPr>
            <a:t>GOTTES Heiligkeit </a:t>
          </a:r>
          <a:br>
            <a:rPr lang="de" sz="1800" b="1" dirty="0">
              <a:highlight>
                <a:srgbClr val="FFFF00"/>
              </a:highlight>
            </a:rPr>
          </a:br>
          <a:r>
            <a:rPr lang="de" sz="1800" b="1" dirty="0"/>
            <a:t>zieht uns mit Ehrfurcht und Respekt näher zu Ihm.</a:t>
          </a:r>
          <a:endParaRPr lang="es-ES" sz="1800" dirty="0"/>
        </a:p>
      </dgm:t>
    </dgm:pt>
    <dgm:pt modelId="{97DF20C5-0101-41EA-82AD-E81D6D6D0A17}" type="parTrans" cxnId="{4243DC46-3BC5-4357-8F55-28E3532F95EE}">
      <dgm:prSet/>
      <dgm:spPr/>
      <dgm:t>
        <a:bodyPr/>
        <a:lstStyle/>
        <a:p>
          <a:endParaRPr lang="es-ES" sz="1800"/>
        </a:p>
      </dgm:t>
    </dgm:pt>
    <dgm:pt modelId="{24725144-F1F9-4F63-90CE-7D8B3D1F487D}" type="sibTrans" cxnId="{4243DC46-3BC5-4357-8F55-28E3532F95EE}">
      <dgm:prSet/>
      <dgm:spPr/>
      <dgm:t>
        <a:bodyPr/>
        <a:lstStyle/>
        <a:p>
          <a:endParaRPr lang="es-ES" sz="1800"/>
        </a:p>
      </dgm:t>
    </dgm:pt>
    <dgm:pt modelId="{A55CFB38-004F-4C5B-81A0-113F2B9004C8}">
      <dgm:prSet custT="1"/>
      <dgm:spPr>
        <a:solidFill>
          <a:schemeClr val="accent4">
            <a:lumMod val="50000"/>
          </a:schemeClr>
        </a:solidFill>
      </dgm:spPr>
      <dgm:t>
        <a:bodyPr/>
        <a:lstStyle/>
        <a:p>
          <a:r>
            <a:rPr lang="de" sz="1800" b="1" dirty="0">
              <a:effectLst>
                <a:outerShdw blurRad="38100" dist="38100" dir="2700000" algn="tl">
                  <a:srgbClr val="000000"/>
                </a:outerShdw>
              </a:effectLst>
            </a:rPr>
            <a:t>"Dein REICH komme"</a:t>
          </a:r>
          <a:endParaRPr lang="es-ES" sz="1800" dirty="0">
            <a:effectLst>
              <a:outerShdw blurRad="38100" dist="38100" dir="2700000" algn="tl">
                <a:srgbClr val="000000"/>
              </a:outerShdw>
            </a:effectLst>
          </a:endParaRPr>
        </a:p>
      </dgm:t>
    </dgm:pt>
    <dgm:pt modelId="{3EDF0935-437E-4C76-9B35-E10E8751CA02}" type="parTrans" cxnId="{E71BC83B-CA9F-401A-976A-BF5C1B92DAB6}">
      <dgm:prSet/>
      <dgm:spPr/>
      <dgm:t>
        <a:bodyPr/>
        <a:lstStyle/>
        <a:p>
          <a:endParaRPr lang="es-ES" sz="1800"/>
        </a:p>
      </dgm:t>
    </dgm:pt>
    <dgm:pt modelId="{B0C77050-B35A-441E-BADD-2E08B5DFB438}" type="sibTrans" cxnId="{E71BC83B-CA9F-401A-976A-BF5C1B92DAB6}">
      <dgm:prSet/>
      <dgm:spPr/>
      <dgm:t>
        <a:bodyPr/>
        <a:lstStyle/>
        <a:p>
          <a:endParaRPr lang="es-ES" sz="1800"/>
        </a:p>
      </dgm:t>
    </dgm:pt>
    <dgm:pt modelId="{126087EA-267E-4645-8C82-1E95E9C7B7ED}">
      <dgm:prSet custT="1"/>
      <dgm:spPr>
        <a:solidFill>
          <a:schemeClr val="accent4">
            <a:tint val="40000"/>
            <a:hueOff val="0"/>
            <a:satOff val="0"/>
            <a:lumOff val="0"/>
          </a:schemeClr>
        </a:solidFill>
      </dgm:spPr>
      <dgm:t>
        <a:bodyPr lIns="72000" rIns="0"/>
        <a:lstStyle/>
        <a:p>
          <a:pPr>
            <a:buNone/>
          </a:pPr>
          <a:r>
            <a:rPr lang="de" sz="1800" b="1" dirty="0">
              <a:highlight>
                <a:srgbClr val="FFFF00"/>
              </a:highlight>
            </a:rPr>
            <a:t>Sehnen</a:t>
          </a:r>
          <a:r>
            <a:rPr lang="de" sz="1800" b="1" dirty="0"/>
            <a:t> wir uns nach der </a:t>
          </a:r>
          <a:r>
            <a:rPr lang="de" sz="1800" b="1" dirty="0">
              <a:highlight>
                <a:srgbClr val="FFFF00"/>
              </a:highlight>
            </a:rPr>
            <a:t>Rückkehr JESU.</a:t>
          </a:r>
          <a:endParaRPr lang="es-ES" sz="1800" dirty="0">
            <a:highlight>
              <a:srgbClr val="FFFF00"/>
            </a:highlight>
          </a:endParaRPr>
        </a:p>
      </dgm:t>
    </dgm:pt>
    <dgm:pt modelId="{0541C09A-65E5-4D0F-AFB4-35D48CB6C8FD}" type="parTrans" cxnId="{43BA660D-B359-4029-AC95-959E2AFF8A8A}">
      <dgm:prSet/>
      <dgm:spPr/>
      <dgm:t>
        <a:bodyPr/>
        <a:lstStyle/>
        <a:p>
          <a:endParaRPr lang="es-ES" sz="1800"/>
        </a:p>
      </dgm:t>
    </dgm:pt>
    <dgm:pt modelId="{3FAE5055-F6F9-4CB5-B4F1-38D8E04ED41F}" type="sibTrans" cxnId="{43BA660D-B359-4029-AC95-959E2AFF8A8A}">
      <dgm:prSet/>
      <dgm:spPr/>
      <dgm:t>
        <a:bodyPr/>
        <a:lstStyle/>
        <a:p>
          <a:endParaRPr lang="es-ES" sz="1800"/>
        </a:p>
      </dgm:t>
    </dgm:pt>
    <dgm:pt modelId="{21886BCD-B425-47AB-950D-0807FB172021}">
      <dgm:prSet custT="1"/>
      <dgm:spPr>
        <a:solidFill>
          <a:srgbClr val="0070C0"/>
        </a:solidFill>
      </dgm:spPr>
      <dgm:t>
        <a:bodyPr/>
        <a:lstStyle/>
        <a:p>
          <a:r>
            <a:rPr lang="de" sz="1800" b="1" dirty="0">
              <a:effectLst>
                <a:outerShdw blurRad="38100" dist="38100" dir="2700000" algn="tl">
                  <a:srgbClr val="000000"/>
                </a:outerShdw>
              </a:effectLst>
            </a:rPr>
            <a:t>"Dein WILLE geschehe, </a:t>
          </a:r>
          <a:br>
            <a:rPr lang="de" sz="1800" b="1" dirty="0">
              <a:effectLst>
                <a:outerShdw blurRad="38100" dist="38100" dir="2700000" algn="tl">
                  <a:srgbClr val="000000"/>
                </a:outerShdw>
              </a:effectLst>
            </a:rPr>
          </a:br>
          <a:r>
            <a:rPr lang="de" sz="1800" b="1" dirty="0">
              <a:effectLst>
                <a:outerShdw blurRad="38100" dist="38100" dir="2700000" algn="tl">
                  <a:srgbClr val="000000"/>
                </a:outerShdw>
              </a:effectLst>
            </a:rPr>
            <a:t>wie im Himmel auf Erden"</a:t>
          </a:r>
          <a:endParaRPr lang="es-ES" sz="1800" dirty="0">
            <a:effectLst>
              <a:outerShdw blurRad="38100" dist="38100" dir="2700000" algn="tl">
                <a:srgbClr val="000000"/>
              </a:outerShdw>
            </a:effectLst>
          </a:endParaRPr>
        </a:p>
      </dgm:t>
    </dgm:pt>
    <dgm:pt modelId="{765EB6E1-E416-400A-854A-F7C2A5235183}" type="parTrans" cxnId="{194784A0-612A-4AC7-96F0-1589E6C1AFB6}">
      <dgm:prSet/>
      <dgm:spPr/>
      <dgm:t>
        <a:bodyPr/>
        <a:lstStyle/>
        <a:p>
          <a:endParaRPr lang="es-ES" sz="1800"/>
        </a:p>
      </dgm:t>
    </dgm:pt>
    <dgm:pt modelId="{F9291090-68C5-477A-B0F2-4CC3BC771468}" type="sibTrans" cxnId="{194784A0-612A-4AC7-96F0-1589E6C1AFB6}">
      <dgm:prSet/>
      <dgm:spPr/>
      <dgm:t>
        <a:bodyPr/>
        <a:lstStyle/>
        <a:p>
          <a:endParaRPr lang="es-ES" sz="1800"/>
        </a:p>
      </dgm:t>
    </dgm:pt>
    <dgm:pt modelId="{0ED2CE85-8EFD-4543-B9D9-11094B4AD7E2}">
      <dgm:prSet custT="1"/>
      <dgm:spPr>
        <a:solidFill>
          <a:srgbClr val="B9E1FF"/>
        </a:solidFill>
      </dgm:spPr>
      <dgm:t>
        <a:bodyPr lIns="72000" rIns="0"/>
        <a:lstStyle/>
        <a:p>
          <a:pPr>
            <a:buNone/>
          </a:pPr>
          <a:r>
            <a:rPr lang="de" sz="1800" b="1" dirty="0"/>
            <a:t>Lasst uns die </a:t>
          </a:r>
          <a:r>
            <a:rPr lang="de" sz="1800" b="1" dirty="0">
              <a:highlight>
                <a:srgbClr val="FFFF00"/>
              </a:highlight>
            </a:rPr>
            <a:t>göttliche Souveränität </a:t>
          </a:r>
          <a:r>
            <a:rPr lang="de" sz="1800" b="1" dirty="0"/>
            <a:t>annehmen. </a:t>
          </a:r>
          <a:br>
            <a:rPr lang="de" sz="1800" b="1" dirty="0"/>
          </a:br>
          <a:r>
            <a:rPr lang="de" sz="1800" b="1" dirty="0"/>
            <a:t>Bitten, dass </a:t>
          </a:r>
          <a:r>
            <a:rPr lang="de" sz="1800" b="1" dirty="0">
              <a:highlight>
                <a:srgbClr val="FFFF00"/>
              </a:highlight>
            </a:rPr>
            <a:t>GOTTES Wille</a:t>
          </a:r>
          <a:r>
            <a:rPr lang="de" sz="1800" b="1" dirty="0"/>
            <a:t> in unserem Leben/ in der Welt geschieht.</a:t>
          </a:r>
          <a:endParaRPr lang="es-ES" sz="1800" dirty="0"/>
        </a:p>
      </dgm:t>
    </dgm:pt>
    <dgm:pt modelId="{1DF8B132-F5DF-4613-8321-ECED4BC56D82}" type="parTrans" cxnId="{50AAEB79-FB23-4FFD-B2E7-B9EABDED3E4B}">
      <dgm:prSet/>
      <dgm:spPr/>
      <dgm:t>
        <a:bodyPr/>
        <a:lstStyle/>
        <a:p>
          <a:endParaRPr lang="es-ES" sz="1800"/>
        </a:p>
      </dgm:t>
    </dgm:pt>
    <dgm:pt modelId="{E3D1450C-2521-4084-9CFB-AF235708C283}" type="sibTrans" cxnId="{50AAEB79-FB23-4FFD-B2E7-B9EABDED3E4B}">
      <dgm:prSet/>
      <dgm:spPr/>
      <dgm:t>
        <a:bodyPr/>
        <a:lstStyle/>
        <a:p>
          <a:endParaRPr lang="es-ES" sz="1800"/>
        </a:p>
      </dgm:t>
    </dgm:pt>
    <dgm:pt modelId="{C43ED332-4187-41EF-9D11-2A54D904806B}">
      <dgm:prSet custT="1"/>
      <dgm:spPr>
        <a:solidFill>
          <a:srgbClr val="C00000"/>
        </a:solidFill>
      </dgm:spPr>
      <dgm:t>
        <a:bodyPr/>
        <a:lstStyle/>
        <a:p>
          <a:r>
            <a:rPr lang="de" sz="1800" b="1" dirty="0">
              <a:effectLst>
                <a:outerShdw blurRad="38100" dist="38100" dir="2700000" algn="tl">
                  <a:srgbClr val="000000"/>
                </a:outerShdw>
              </a:effectLst>
            </a:rPr>
            <a:t>"Gib uns heute unser tägliches BROT"</a:t>
          </a:r>
          <a:endParaRPr lang="es-ES" sz="1800" dirty="0">
            <a:effectLst>
              <a:outerShdw blurRad="38100" dist="38100" dir="2700000" algn="tl">
                <a:srgbClr val="000000"/>
              </a:outerShdw>
            </a:effectLst>
          </a:endParaRPr>
        </a:p>
      </dgm:t>
    </dgm:pt>
    <dgm:pt modelId="{158AB5CB-58A9-435C-A7E9-7209028F4310}" type="parTrans" cxnId="{F30C5EE5-48E7-43F4-9671-15AF1580A425}">
      <dgm:prSet/>
      <dgm:spPr/>
      <dgm:t>
        <a:bodyPr/>
        <a:lstStyle/>
        <a:p>
          <a:endParaRPr lang="es-ES" sz="1800"/>
        </a:p>
      </dgm:t>
    </dgm:pt>
    <dgm:pt modelId="{77CE9BC8-92D3-48FD-ADD2-44E6A7B871DE}" type="sibTrans" cxnId="{F30C5EE5-48E7-43F4-9671-15AF1580A425}">
      <dgm:prSet/>
      <dgm:spPr/>
      <dgm:t>
        <a:bodyPr/>
        <a:lstStyle/>
        <a:p>
          <a:endParaRPr lang="es-ES" sz="1800"/>
        </a:p>
      </dgm:t>
    </dgm:pt>
    <dgm:pt modelId="{93050166-E110-47E5-BDE4-3ADFB1E7E242}">
      <dgm:prSet custT="1"/>
      <dgm:spPr>
        <a:solidFill>
          <a:srgbClr val="FFC9C9"/>
        </a:solidFill>
      </dgm:spPr>
      <dgm:t>
        <a:bodyPr lIns="72000" rIns="0"/>
        <a:lstStyle/>
        <a:p>
          <a:pPr>
            <a:buNone/>
          </a:pPr>
          <a:r>
            <a:rPr lang="de" sz="1800" b="1" dirty="0"/>
            <a:t>Lasst uns um das bitten, was </a:t>
          </a:r>
          <a:r>
            <a:rPr lang="de" sz="1800" b="1" dirty="0">
              <a:highlight>
                <a:srgbClr val="FFFF00"/>
              </a:highlight>
            </a:rPr>
            <a:t>wir zum Leben brauchen, </a:t>
          </a:r>
          <a:br>
            <a:rPr lang="de" sz="1800" b="1" dirty="0">
              <a:highlight>
                <a:srgbClr val="FFFF00"/>
              </a:highlight>
            </a:rPr>
          </a:br>
          <a:r>
            <a:rPr lang="de" sz="1800" b="1" dirty="0"/>
            <a:t>sowohl </a:t>
          </a:r>
          <a:r>
            <a:rPr lang="de" sz="1800" b="1" dirty="0">
              <a:highlight>
                <a:srgbClr val="FFFF00"/>
              </a:highlight>
            </a:rPr>
            <a:t>körperlich</a:t>
          </a:r>
          <a:r>
            <a:rPr lang="de" sz="1800" b="1" dirty="0"/>
            <a:t> als auch </a:t>
          </a:r>
          <a:r>
            <a:rPr lang="de" sz="1800" b="1" dirty="0">
              <a:highlight>
                <a:srgbClr val="FFFF00"/>
              </a:highlight>
            </a:rPr>
            <a:t>geistlich.</a:t>
          </a:r>
          <a:endParaRPr lang="es-ES" sz="1800" dirty="0">
            <a:highlight>
              <a:srgbClr val="FFFF00"/>
            </a:highlight>
          </a:endParaRPr>
        </a:p>
      </dgm:t>
    </dgm:pt>
    <dgm:pt modelId="{6585E7D6-5A9F-4428-BF4C-547757C01FA7}" type="parTrans" cxnId="{A970686B-9DCF-488B-9296-8D3489B24847}">
      <dgm:prSet/>
      <dgm:spPr/>
      <dgm:t>
        <a:bodyPr/>
        <a:lstStyle/>
        <a:p>
          <a:endParaRPr lang="es-ES" sz="1800"/>
        </a:p>
      </dgm:t>
    </dgm:pt>
    <dgm:pt modelId="{617C4483-BDFF-4BD9-A834-6E4E48A3AB98}" type="sibTrans" cxnId="{A970686B-9DCF-488B-9296-8D3489B24847}">
      <dgm:prSet/>
      <dgm:spPr/>
      <dgm:t>
        <a:bodyPr/>
        <a:lstStyle/>
        <a:p>
          <a:endParaRPr lang="es-ES" sz="1800"/>
        </a:p>
      </dgm:t>
    </dgm:pt>
    <dgm:pt modelId="{1E95A8F6-9CE4-4FF2-BD93-5332BC5F4E88}">
      <dgm:prSet custT="1"/>
      <dgm:spPr>
        <a:solidFill>
          <a:schemeClr val="tx2">
            <a:lumMod val="75000"/>
          </a:schemeClr>
        </a:solidFill>
      </dgm:spPr>
      <dgm:t>
        <a:bodyPr/>
        <a:lstStyle/>
        <a:p>
          <a:pPr>
            <a:lnSpc>
              <a:spcPct val="100000"/>
            </a:lnSpc>
            <a:spcAft>
              <a:spcPts val="0"/>
            </a:spcAft>
          </a:pPr>
          <a:r>
            <a:rPr lang="de" sz="1800" b="1" dirty="0">
              <a:effectLst>
                <a:outerShdw blurRad="38100" dist="38100" dir="2700000" algn="tl">
                  <a:srgbClr val="000000"/>
                </a:outerShdw>
              </a:effectLst>
            </a:rPr>
            <a:t>"Und vergib uns unsere Schuld, wie auch wir unsere Schuldner VERGEBEN haben"</a:t>
          </a:r>
          <a:endParaRPr lang="es-ES" sz="1800" dirty="0">
            <a:effectLst>
              <a:outerShdw blurRad="38100" dist="38100" dir="2700000" algn="tl">
                <a:srgbClr val="000000"/>
              </a:outerShdw>
            </a:effectLst>
          </a:endParaRPr>
        </a:p>
      </dgm:t>
    </dgm:pt>
    <dgm:pt modelId="{F289B799-F23E-43F6-8D6D-A90F948FA0CC}" type="parTrans" cxnId="{43A857EC-DCD3-4E3B-9033-CF83D2B3CFC2}">
      <dgm:prSet/>
      <dgm:spPr/>
      <dgm:t>
        <a:bodyPr/>
        <a:lstStyle/>
        <a:p>
          <a:endParaRPr lang="es-ES" sz="1800"/>
        </a:p>
      </dgm:t>
    </dgm:pt>
    <dgm:pt modelId="{96CBE78D-5DE4-498D-999A-ED0E613E57F1}" type="sibTrans" cxnId="{43A857EC-DCD3-4E3B-9033-CF83D2B3CFC2}">
      <dgm:prSet/>
      <dgm:spPr/>
      <dgm:t>
        <a:bodyPr/>
        <a:lstStyle/>
        <a:p>
          <a:endParaRPr lang="es-ES" sz="1800"/>
        </a:p>
      </dgm:t>
    </dgm:pt>
    <dgm:pt modelId="{A79C9ECC-93C6-4190-85A6-946A9608FB2F}">
      <dgm:prSet custT="1"/>
      <dgm:spPr>
        <a:solidFill>
          <a:srgbClr val="E1FFFF"/>
        </a:solidFill>
      </dgm:spPr>
      <dgm:t>
        <a:bodyPr lIns="72000" rIns="0"/>
        <a:lstStyle/>
        <a:p>
          <a:pPr>
            <a:buNone/>
          </a:pPr>
          <a:r>
            <a:rPr lang="de" sz="1800" b="1" dirty="0"/>
            <a:t>Wir müssen </a:t>
          </a:r>
          <a:r>
            <a:rPr lang="de" sz="1800" b="1" dirty="0">
              <a:highlight>
                <a:srgbClr val="FFFF00"/>
              </a:highlight>
            </a:rPr>
            <a:t>Buße tun,</a:t>
          </a:r>
          <a:r>
            <a:rPr lang="de" sz="1800" b="1" dirty="0"/>
            <a:t> um </a:t>
          </a:r>
          <a:r>
            <a:rPr lang="de" sz="1800" b="1" dirty="0">
              <a:highlight>
                <a:srgbClr val="FFFF00"/>
              </a:highlight>
            </a:rPr>
            <a:t>Vergebung bitten </a:t>
          </a:r>
          <a:r>
            <a:rPr lang="de" sz="1800" b="1" dirty="0"/>
            <a:t>und </a:t>
          </a:r>
          <a:br>
            <a:rPr lang="de" sz="1800" b="1" dirty="0"/>
          </a:br>
          <a:r>
            <a:rPr lang="de" sz="1800" b="1" dirty="0"/>
            <a:t>denen </a:t>
          </a:r>
          <a:r>
            <a:rPr lang="de" sz="1800" b="1" dirty="0">
              <a:highlight>
                <a:srgbClr val="FFFF00"/>
              </a:highlight>
            </a:rPr>
            <a:t>vergeben, die uns verletzt haben</a:t>
          </a:r>
          <a:r>
            <a:rPr lang="de" sz="1800" b="1" dirty="0"/>
            <a:t>, so </a:t>
          </a:r>
          <a:r>
            <a:rPr lang="de" sz="1800" b="1" dirty="0">
              <a:highlight>
                <a:srgbClr val="FFFF00"/>
              </a:highlight>
            </a:rPr>
            <a:t>wie GOTT uns vergibt.</a:t>
          </a:r>
          <a:endParaRPr lang="es-ES" sz="1800" dirty="0">
            <a:highlight>
              <a:srgbClr val="FFFF00"/>
            </a:highlight>
          </a:endParaRPr>
        </a:p>
      </dgm:t>
    </dgm:pt>
    <dgm:pt modelId="{7C570A20-CFBD-4018-8CA6-22601E0679CC}" type="parTrans" cxnId="{0ABBADFC-1A37-45D9-89B5-3154D0F9A123}">
      <dgm:prSet/>
      <dgm:spPr/>
      <dgm:t>
        <a:bodyPr/>
        <a:lstStyle/>
        <a:p>
          <a:endParaRPr lang="es-ES" sz="1800"/>
        </a:p>
      </dgm:t>
    </dgm:pt>
    <dgm:pt modelId="{22B923BC-8620-4B5A-9134-953217D046DA}" type="sibTrans" cxnId="{0ABBADFC-1A37-45D9-89B5-3154D0F9A123}">
      <dgm:prSet/>
      <dgm:spPr/>
      <dgm:t>
        <a:bodyPr/>
        <a:lstStyle/>
        <a:p>
          <a:endParaRPr lang="es-ES" sz="1800"/>
        </a:p>
      </dgm:t>
    </dgm:pt>
    <dgm:pt modelId="{C0F38571-F9E3-4B57-8D0D-231C9497BBFD}">
      <dgm:prSet custT="1"/>
      <dgm:spPr>
        <a:solidFill>
          <a:srgbClr val="993300"/>
        </a:solidFill>
      </dgm:spPr>
      <dgm:t>
        <a:bodyPr/>
        <a:lstStyle/>
        <a:p>
          <a:r>
            <a:rPr lang="de" sz="1800" b="1" dirty="0">
              <a:effectLst>
                <a:outerShdw blurRad="38100" dist="38100" dir="2700000" algn="tl">
                  <a:srgbClr val="000000"/>
                </a:outerShdw>
              </a:effectLst>
            </a:rPr>
            <a:t>"Und führe uns NICHT in VERSUCHUNG, sondern ERLÖSE uns vom Bösen"</a:t>
          </a:r>
          <a:endParaRPr lang="es-ES" sz="1800" dirty="0">
            <a:effectLst>
              <a:outerShdw blurRad="38100" dist="38100" dir="2700000" algn="tl">
                <a:srgbClr val="000000"/>
              </a:outerShdw>
            </a:effectLst>
          </a:endParaRPr>
        </a:p>
      </dgm:t>
    </dgm:pt>
    <dgm:pt modelId="{A6FE1B39-D6A6-4F9B-987D-73E5E46F8560}" type="parTrans" cxnId="{4AF9EACA-0BC3-4CD7-9645-31EE8ABE9CAC}">
      <dgm:prSet/>
      <dgm:spPr/>
      <dgm:t>
        <a:bodyPr/>
        <a:lstStyle/>
        <a:p>
          <a:endParaRPr lang="es-ES" sz="1800"/>
        </a:p>
      </dgm:t>
    </dgm:pt>
    <dgm:pt modelId="{EF531720-93B0-4F28-9AAB-DA6FF5C6AF9B}" type="sibTrans" cxnId="{4AF9EACA-0BC3-4CD7-9645-31EE8ABE9CAC}">
      <dgm:prSet/>
      <dgm:spPr/>
      <dgm:t>
        <a:bodyPr/>
        <a:lstStyle/>
        <a:p>
          <a:endParaRPr lang="es-ES" sz="1800"/>
        </a:p>
      </dgm:t>
    </dgm:pt>
    <dgm:pt modelId="{F17BEF1A-6894-4CD4-8BB8-645778C8765C}">
      <dgm:prSet custT="1"/>
      <dgm:spPr>
        <a:solidFill>
          <a:srgbClr val="FFDBC9"/>
        </a:solidFill>
      </dgm:spPr>
      <dgm:t>
        <a:bodyPr lIns="72000" rIns="0"/>
        <a:lstStyle/>
        <a:p>
          <a:pPr>
            <a:buNone/>
          </a:pPr>
          <a:r>
            <a:rPr lang="de" sz="1800" b="1" dirty="0"/>
            <a:t>Lasst uns um </a:t>
          </a:r>
          <a:r>
            <a:rPr lang="de" sz="1800" b="1" dirty="0">
              <a:highlight>
                <a:srgbClr val="FFFF00"/>
              </a:highlight>
            </a:rPr>
            <a:t>Schutz u. Beistand</a:t>
          </a:r>
          <a:r>
            <a:rPr lang="de" sz="1800" b="1" dirty="0"/>
            <a:t> vor dem </a:t>
          </a:r>
          <a:r>
            <a:rPr lang="de" sz="1800" b="1" dirty="0">
              <a:highlight>
                <a:srgbClr val="FFFF00"/>
              </a:highlight>
            </a:rPr>
            <a:t>Bösen</a:t>
          </a:r>
          <a:r>
            <a:rPr lang="de" sz="1800" b="1" dirty="0"/>
            <a:t> in dieser Welt bitten.</a:t>
          </a:r>
          <a:endParaRPr lang="es-ES" sz="1800" dirty="0"/>
        </a:p>
      </dgm:t>
    </dgm:pt>
    <dgm:pt modelId="{BD6282E3-735B-4FDA-AAC5-AEEDF6E1E109}" type="parTrans" cxnId="{AC628FAD-F27E-43DB-B9F3-613561EEED65}">
      <dgm:prSet/>
      <dgm:spPr/>
      <dgm:t>
        <a:bodyPr/>
        <a:lstStyle/>
        <a:p>
          <a:endParaRPr lang="es-ES" sz="1800"/>
        </a:p>
      </dgm:t>
    </dgm:pt>
    <dgm:pt modelId="{D41E1EC1-EFCE-4153-B184-6DABDFA7306C}" type="sibTrans" cxnId="{AC628FAD-F27E-43DB-B9F3-613561EEED65}">
      <dgm:prSet/>
      <dgm:spPr/>
      <dgm:t>
        <a:bodyPr/>
        <a:lstStyle/>
        <a:p>
          <a:endParaRPr lang="es-ES" sz="1800"/>
        </a:p>
      </dgm:t>
    </dgm:pt>
    <dgm:pt modelId="{8B4B0CFE-0834-4F2D-8F8D-E546CEFB9C10}">
      <dgm:prSet custT="1"/>
      <dgm:spPr>
        <a:solidFill>
          <a:srgbClr val="6C6D45"/>
        </a:solidFill>
      </dgm:spPr>
      <dgm:t>
        <a:bodyPr/>
        <a:lstStyle/>
        <a:p>
          <a:r>
            <a:rPr lang="de" sz="1800" b="1" dirty="0">
              <a:effectLst>
                <a:outerShdw blurRad="38100" dist="38100" dir="2700000" algn="tl">
                  <a:srgbClr val="000000"/>
                </a:outerShdw>
              </a:effectLst>
            </a:rPr>
            <a:t>"Denn Dein ist das REICH, und die MACHT, und die HERRLICHKEIT, in Ewigkeit. Amen"</a:t>
          </a:r>
          <a:endParaRPr lang="es-ES" sz="1800" dirty="0">
            <a:effectLst>
              <a:outerShdw blurRad="38100" dist="38100" dir="2700000" algn="tl">
                <a:srgbClr val="000000"/>
              </a:outerShdw>
            </a:effectLst>
          </a:endParaRPr>
        </a:p>
      </dgm:t>
    </dgm:pt>
    <dgm:pt modelId="{1399C439-D31B-481A-B188-6A09DADF0C21}" type="parTrans" cxnId="{40D82B4F-E6BF-4B49-BDFB-A819B65D3815}">
      <dgm:prSet/>
      <dgm:spPr/>
      <dgm:t>
        <a:bodyPr/>
        <a:lstStyle/>
        <a:p>
          <a:endParaRPr lang="es-ES" sz="1800"/>
        </a:p>
      </dgm:t>
    </dgm:pt>
    <dgm:pt modelId="{7D601FE9-8DF4-4E8E-BDAA-0B8065304A53}" type="sibTrans" cxnId="{40D82B4F-E6BF-4B49-BDFB-A819B65D3815}">
      <dgm:prSet/>
      <dgm:spPr/>
      <dgm:t>
        <a:bodyPr/>
        <a:lstStyle/>
        <a:p>
          <a:endParaRPr lang="es-ES" sz="1800"/>
        </a:p>
      </dgm:t>
    </dgm:pt>
    <dgm:pt modelId="{6D9EE124-E4D8-404B-9191-A52A11C75025}">
      <dgm:prSet custT="1"/>
      <dgm:spPr>
        <a:solidFill>
          <a:srgbClr val="E3E3D3"/>
        </a:solidFill>
      </dgm:spPr>
      <dgm:t>
        <a:bodyPr lIns="72000" rIns="0"/>
        <a:lstStyle/>
        <a:p>
          <a:pPr>
            <a:buFont typeface="Arial" panose="020B0604020202020204" pitchFamily="34" charset="0"/>
            <a:buNone/>
          </a:pPr>
          <a:r>
            <a:rPr lang="de" sz="1800" b="1" dirty="0"/>
            <a:t>Lasst uns anerkennen, dass </a:t>
          </a:r>
          <a:r>
            <a:rPr lang="de" sz="1800" b="1" dirty="0">
              <a:highlight>
                <a:srgbClr val="FFFF00"/>
              </a:highlight>
            </a:rPr>
            <a:t>alles,</a:t>
          </a:r>
          <a:r>
            <a:rPr lang="de" sz="1800" b="1" dirty="0"/>
            <a:t> was wir sind, besitzen und tun, </a:t>
          </a:r>
          <a:br>
            <a:rPr lang="de" sz="1800" b="1" dirty="0"/>
          </a:br>
          <a:r>
            <a:rPr lang="de" sz="1800" b="1" dirty="0">
              <a:highlight>
                <a:srgbClr val="FFFF00"/>
              </a:highlight>
            </a:rPr>
            <a:t>GOTT gehört.</a:t>
          </a:r>
          <a:r>
            <a:rPr lang="de" sz="1800" b="1" dirty="0"/>
            <a:t> </a:t>
          </a:r>
          <a:r>
            <a:rPr lang="de" sz="1800" b="1" dirty="0">
              <a:highlight>
                <a:srgbClr val="FFFF00"/>
              </a:highlight>
            </a:rPr>
            <a:t>Nur Er </a:t>
          </a:r>
          <a:r>
            <a:rPr lang="de" sz="1800" b="1" dirty="0"/>
            <a:t>verdient </a:t>
          </a:r>
          <a:r>
            <a:rPr lang="de" sz="1800" b="1" dirty="0">
              <a:highlight>
                <a:srgbClr val="FFFF00"/>
              </a:highlight>
            </a:rPr>
            <a:t>Ruhm und Lob.</a:t>
          </a:r>
          <a:endParaRPr lang="es-ES" sz="1800" dirty="0">
            <a:highlight>
              <a:srgbClr val="FFFF00"/>
            </a:highlight>
          </a:endParaRPr>
        </a:p>
      </dgm:t>
    </dgm:pt>
    <dgm:pt modelId="{9A86F930-B809-40B4-9E43-39AB7D2D1B1F}" type="parTrans" cxnId="{8151B9BF-0099-486C-BA0F-0BA24B97BAFA}">
      <dgm:prSet/>
      <dgm:spPr/>
      <dgm:t>
        <a:bodyPr/>
        <a:lstStyle/>
        <a:p>
          <a:endParaRPr lang="es-ES" sz="1800"/>
        </a:p>
      </dgm:t>
    </dgm:pt>
    <dgm:pt modelId="{CD00CA7B-D47E-486D-9D77-00B04781457F}" type="sibTrans" cxnId="{8151B9BF-0099-486C-BA0F-0BA24B97BAFA}">
      <dgm:prSet/>
      <dgm:spPr/>
      <dgm:t>
        <a:bodyPr/>
        <a:lstStyle/>
        <a:p>
          <a:endParaRPr lang="es-ES" sz="1800"/>
        </a:p>
      </dgm:t>
    </dgm:pt>
    <dgm:pt modelId="{25E3D2A5-61A3-432C-977D-2244C06B491A}" type="pres">
      <dgm:prSet presAssocID="{55470505-3071-4925-A970-9C41B8B5E6B1}" presName="Name0" presStyleCnt="0">
        <dgm:presLayoutVars>
          <dgm:dir/>
          <dgm:animLvl val="lvl"/>
          <dgm:resizeHandles val="exact"/>
        </dgm:presLayoutVars>
      </dgm:prSet>
      <dgm:spPr/>
    </dgm:pt>
    <dgm:pt modelId="{8A8E6974-8EA7-436F-BD24-D954D41043AD}" type="pres">
      <dgm:prSet presAssocID="{DFE54A75-DE7A-4994-A8A0-9B2007D18F6A}" presName="linNode" presStyleCnt="0"/>
      <dgm:spPr/>
    </dgm:pt>
    <dgm:pt modelId="{165ADFCA-F309-4452-86A1-8B3D58BCB9D5}" type="pres">
      <dgm:prSet presAssocID="{DFE54A75-DE7A-4994-A8A0-9B2007D18F6A}" presName="parentText" presStyleLbl="node1" presStyleIdx="0" presStyleCnt="8" custScaleX="110947">
        <dgm:presLayoutVars>
          <dgm:chMax val="1"/>
          <dgm:bulletEnabled val="1"/>
        </dgm:presLayoutVars>
      </dgm:prSet>
      <dgm:spPr/>
    </dgm:pt>
    <dgm:pt modelId="{D661369E-9600-4298-86D9-34710FC12B4E}" type="pres">
      <dgm:prSet presAssocID="{DFE54A75-DE7A-4994-A8A0-9B2007D18F6A}" presName="descendantText" presStyleLbl="alignAccFollowNode1" presStyleIdx="0" presStyleCnt="8">
        <dgm:presLayoutVars>
          <dgm:bulletEnabled val="1"/>
        </dgm:presLayoutVars>
      </dgm:prSet>
      <dgm:spPr/>
    </dgm:pt>
    <dgm:pt modelId="{AC07CC93-5878-49E1-B92A-57F828127320}" type="pres">
      <dgm:prSet presAssocID="{62D7B6EE-BB0B-400B-9963-22E3B43CF29D}" presName="sp" presStyleCnt="0"/>
      <dgm:spPr/>
    </dgm:pt>
    <dgm:pt modelId="{26CB2954-961E-4AFC-8F88-9FEB0988E2A6}" type="pres">
      <dgm:prSet presAssocID="{06724E4B-A796-4E5A-A1D7-555E70213630}" presName="linNode" presStyleCnt="0"/>
      <dgm:spPr/>
    </dgm:pt>
    <dgm:pt modelId="{035CB03A-1615-450A-A54B-4021A44361B1}" type="pres">
      <dgm:prSet presAssocID="{06724E4B-A796-4E5A-A1D7-555E70213630}" presName="parentText" presStyleLbl="node1" presStyleIdx="1" presStyleCnt="8" custScaleX="110947">
        <dgm:presLayoutVars>
          <dgm:chMax val="1"/>
          <dgm:bulletEnabled val="1"/>
        </dgm:presLayoutVars>
      </dgm:prSet>
      <dgm:spPr/>
    </dgm:pt>
    <dgm:pt modelId="{C94D50CB-DDCC-4494-816D-473222C2E0DA}" type="pres">
      <dgm:prSet presAssocID="{06724E4B-A796-4E5A-A1D7-555E70213630}" presName="descendantText" presStyleLbl="alignAccFollowNode1" presStyleIdx="1" presStyleCnt="8">
        <dgm:presLayoutVars>
          <dgm:bulletEnabled val="1"/>
        </dgm:presLayoutVars>
      </dgm:prSet>
      <dgm:spPr/>
    </dgm:pt>
    <dgm:pt modelId="{26B50317-8A00-496C-B86B-40C0E947E124}" type="pres">
      <dgm:prSet presAssocID="{C575CCE6-E991-4418-A7DF-2D017D906216}" presName="sp" presStyleCnt="0"/>
      <dgm:spPr/>
    </dgm:pt>
    <dgm:pt modelId="{B9930B4C-BD45-4602-B78F-15EEF8C3E31B}" type="pres">
      <dgm:prSet presAssocID="{A55CFB38-004F-4C5B-81A0-113F2B9004C8}" presName="linNode" presStyleCnt="0"/>
      <dgm:spPr/>
    </dgm:pt>
    <dgm:pt modelId="{4DC6DA22-CDAF-4395-958D-693B3F4B3FDF}" type="pres">
      <dgm:prSet presAssocID="{A55CFB38-004F-4C5B-81A0-113F2B9004C8}" presName="parentText" presStyleLbl="node1" presStyleIdx="2" presStyleCnt="8" custScaleX="110947">
        <dgm:presLayoutVars>
          <dgm:chMax val="1"/>
          <dgm:bulletEnabled val="1"/>
        </dgm:presLayoutVars>
      </dgm:prSet>
      <dgm:spPr/>
    </dgm:pt>
    <dgm:pt modelId="{AA0E4C6E-796A-406B-97E4-8CF5C38EED04}" type="pres">
      <dgm:prSet presAssocID="{A55CFB38-004F-4C5B-81A0-113F2B9004C8}" presName="descendantText" presStyleLbl="alignAccFollowNode1" presStyleIdx="2" presStyleCnt="8">
        <dgm:presLayoutVars>
          <dgm:bulletEnabled val="1"/>
        </dgm:presLayoutVars>
      </dgm:prSet>
      <dgm:spPr/>
    </dgm:pt>
    <dgm:pt modelId="{700ADBA7-8C6A-4A21-B78B-FC3B1DB6B6B5}" type="pres">
      <dgm:prSet presAssocID="{B0C77050-B35A-441E-BADD-2E08B5DFB438}" presName="sp" presStyleCnt="0"/>
      <dgm:spPr/>
    </dgm:pt>
    <dgm:pt modelId="{3490117A-61D0-4319-9478-49DA82AC0C5C}" type="pres">
      <dgm:prSet presAssocID="{21886BCD-B425-47AB-950D-0807FB172021}" presName="linNode" presStyleCnt="0"/>
      <dgm:spPr/>
    </dgm:pt>
    <dgm:pt modelId="{8CF57451-50D0-4FB1-B117-44DE815E5846}" type="pres">
      <dgm:prSet presAssocID="{21886BCD-B425-47AB-950D-0807FB172021}" presName="parentText" presStyleLbl="node1" presStyleIdx="3" presStyleCnt="8" custScaleX="110947">
        <dgm:presLayoutVars>
          <dgm:chMax val="1"/>
          <dgm:bulletEnabled val="1"/>
        </dgm:presLayoutVars>
      </dgm:prSet>
      <dgm:spPr/>
    </dgm:pt>
    <dgm:pt modelId="{F18E7AD8-A842-4F6F-BD87-55C3E70305BC}" type="pres">
      <dgm:prSet presAssocID="{21886BCD-B425-47AB-950D-0807FB172021}" presName="descendantText" presStyleLbl="alignAccFollowNode1" presStyleIdx="3" presStyleCnt="8">
        <dgm:presLayoutVars>
          <dgm:bulletEnabled val="1"/>
        </dgm:presLayoutVars>
      </dgm:prSet>
      <dgm:spPr/>
    </dgm:pt>
    <dgm:pt modelId="{02E822EB-382F-4883-A467-CCBF61D6218A}" type="pres">
      <dgm:prSet presAssocID="{F9291090-68C5-477A-B0F2-4CC3BC771468}" presName="sp" presStyleCnt="0"/>
      <dgm:spPr/>
    </dgm:pt>
    <dgm:pt modelId="{4EAA33AE-2F2B-4260-9BDF-0AC72AAEE0A7}" type="pres">
      <dgm:prSet presAssocID="{C43ED332-4187-41EF-9D11-2A54D904806B}" presName="linNode" presStyleCnt="0"/>
      <dgm:spPr/>
    </dgm:pt>
    <dgm:pt modelId="{11DBA616-025B-4811-B16A-E9649261AEC1}" type="pres">
      <dgm:prSet presAssocID="{C43ED332-4187-41EF-9D11-2A54D904806B}" presName="parentText" presStyleLbl="node1" presStyleIdx="4" presStyleCnt="8" custScaleX="110947">
        <dgm:presLayoutVars>
          <dgm:chMax val="1"/>
          <dgm:bulletEnabled val="1"/>
        </dgm:presLayoutVars>
      </dgm:prSet>
      <dgm:spPr/>
    </dgm:pt>
    <dgm:pt modelId="{597556D2-27A3-4DC2-8AA5-CBC8416048E8}" type="pres">
      <dgm:prSet presAssocID="{C43ED332-4187-41EF-9D11-2A54D904806B}" presName="descendantText" presStyleLbl="alignAccFollowNode1" presStyleIdx="4" presStyleCnt="8">
        <dgm:presLayoutVars>
          <dgm:bulletEnabled val="1"/>
        </dgm:presLayoutVars>
      </dgm:prSet>
      <dgm:spPr/>
    </dgm:pt>
    <dgm:pt modelId="{5E100BBC-2594-4785-A9EE-F61D8885E92D}" type="pres">
      <dgm:prSet presAssocID="{77CE9BC8-92D3-48FD-ADD2-44E6A7B871DE}" presName="sp" presStyleCnt="0"/>
      <dgm:spPr/>
    </dgm:pt>
    <dgm:pt modelId="{F9B21B44-36C6-4068-997C-F957C6D74815}" type="pres">
      <dgm:prSet presAssocID="{1E95A8F6-9CE4-4FF2-BD93-5332BC5F4E88}" presName="linNode" presStyleCnt="0"/>
      <dgm:spPr/>
    </dgm:pt>
    <dgm:pt modelId="{05DFCB04-2362-43FA-A832-4D0DCE828689}" type="pres">
      <dgm:prSet presAssocID="{1E95A8F6-9CE4-4FF2-BD93-5332BC5F4E88}" presName="parentText" presStyleLbl="node1" presStyleIdx="5" presStyleCnt="8" custScaleX="110947">
        <dgm:presLayoutVars>
          <dgm:chMax val="1"/>
          <dgm:bulletEnabled val="1"/>
        </dgm:presLayoutVars>
      </dgm:prSet>
      <dgm:spPr/>
    </dgm:pt>
    <dgm:pt modelId="{F8A564A9-1CDF-4F83-A37B-9D6BAD3D6F22}" type="pres">
      <dgm:prSet presAssocID="{1E95A8F6-9CE4-4FF2-BD93-5332BC5F4E88}" presName="descendantText" presStyleLbl="alignAccFollowNode1" presStyleIdx="5" presStyleCnt="8">
        <dgm:presLayoutVars>
          <dgm:bulletEnabled val="1"/>
        </dgm:presLayoutVars>
      </dgm:prSet>
      <dgm:spPr/>
    </dgm:pt>
    <dgm:pt modelId="{794205C0-64C8-4648-B81B-03D16A90DB09}" type="pres">
      <dgm:prSet presAssocID="{96CBE78D-5DE4-498D-999A-ED0E613E57F1}" presName="sp" presStyleCnt="0"/>
      <dgm:spPr/>
    </dgm:pt>
    <dgm:pt modelId="{BA99545F-5208-4697-8F5B-857E7CE76E88}" type="pres">
      <dgm:prSet presAssocID="{C0F38571-F9E3-4B57-8D0D-231C9497BBFD}" presName="linNode" presStyleCnt="0"/>
      <dgm:spPr/>
    </dgm:pt>
    <dgm:pt modelId="{A11CFE61-61D4-4B65-8D27-4D429967B2A6}" type="pres">
      <dgm:prSet presAssocID="{C0F38571-F9E3-4B57-8D0D-231C9497BBFD}" presName="parentText" presStyleLbl="node1" presStyleIdx="6" presStyleCnt="8" custScaleX="110947">
        <dgm:presLayoutVars>
          <dgm:chMax val="1"/>
          <dgm:bulletEnabled val="1"/>
        </dgm:presLayoutVars>
      </dgm:prSet>
      <dgm:spPr/>
    </dgm:pt>
    <dgm:pt modelId="{485945A0-8944-473E-B2B2-6F0037DB0AF3}" type="pres">
      <dgm:prSet presAssocID="{C0F38571-F9E3-4B57-8D0D-231C9497BBFD}" presName="descendantText" presStyleLbl="alignAccFollowNode1" presStyleIdx="6" presStyleCnt="8">
        <dgm:presLayoutVars>
          <dgm:bulletEnabled val="1"/>
        </dgm:presLayoutVars>
      </dgm:prSet>
      <dgm:spPr/>
    </dgm:pt>
    <dgm:pt modelId="{011D881B-4DBF-40C6-90D4-D5382D9FA993}" type="pres">
      <dgm:prSet presAssocID="{EF531720-93B0-4F28-9AAB-DA6FF5C6AF9B}" presName="sp" presStyleCnt="0"/>
      <dgm:spPr/>
    </dgm:pt>
    <dgm:pt modelId="{0DD8AF2C-02CC-4998-96D4-F02F47045954}" type="pres">
      <dgm:prSet presAssocID="{8B4B0CFE-0834-4F2D-8F8D-E546CEFB9C10}" presName="linNode" presStyleCnt="0"/>
      <dgm:spPr/>
    </dgm:pt>
    <dgm:pt modelId="{6DF09527-8DB9-40A8-9591-6310EF6848D3}" type="pres">
      <dgm:prSet presAssocID="{8B4B0CFE-0834-4F2D-8F8D-E546CEFB9C10}" presName="parentText" presStyleLbl="node1" presStyleIdx="7" presStyleCnt="8" custScaleX="110947">
        <dgm:presLayoutVars>
          <dgm:chMax val="1"/>
          <dgm:bulletEnabled val="1"/>
        </dgm:presLayoutVars>
      </dgm:prSet>
      <dgm:spPr/>
    </dgm:pt>
    <dgm:pt modelId="{6C64146B-A178-42B2-8E33-0EE58C6BB227}" type="pres">
      <dgm:prSet presAssocID="{8B4B0CFE-0834-4F2D-8F8D-E546CEFB9C10}" presName="descendantText" presStyleLbl="alignAccFollowNode1" presStyleIdx="7" presStyleCnt="8">
        <dgm:presLayoutVars>
          <dgm:bulletEnabled val="1"/>
        </dgm:presLayoutVars>
      </dgm:prSet>
      <dgm:spPr/>
    </dgm:pt>
  </dgm:ptLst>
  <dgm:cxnLst>
    <dgm:cxn modelId="{E05D6C02-A068-4303-B0A3-7EC5936BB28B}" srcId="{55470505-3071-4925-A970-9C41B8B5E6B1}" destId="{DFE54A75-DE7A-4994-A8A0-9B2007D18F6A}" srcOrd="0" destOrd="0" parTransId="{03A0163C-9E41-40F3-AD6F-F9E43460D756}" sibTransId="{62D7B6EE-BB0B-400B-9963-22E3B43CF29D}"/>
    <dgm:cxn modelId="{43BA660D-B359-4029-AC95-959E2AFF8A8A}" srcId="{A55CFB38-004F-4C5B-81A0-113F2B9004C8}" destId="{126087EA-267E-4645-8C82-1E95E9C7B7ED}" srcOrd="0" destOrd="0" parTransId="{0541C09A-65E5-4D0F-AFB4-35D48CB6C8FD}" sibTransId="{3FAE5055-F6F9-4CB5-B4F1-38D8E04ED41F}"/>
    <dgm:cxn modelId="{C345AC11-40CE-4E04-B476-604AEF7CEA5E}" type="presOf" srcId="{A55CFB38-004F-4C5B-81A0-113F2B9004C8}" destId="{4DC6DA22-CDAF-4395-958D-693B3F4B3FDF}" srcOrd="0" destOrd="0" presId="urn:microsoft.com/office/officeart/2005/8/layout/vList5"/>
    <dgm:cxn modelId="{0AADEA25-B54D-423E-9D3B-980D3218AD63}" srcId="{DFE54A75-DE7A-4994-A8A0-9B2007D18F6A}" destId="{E341E577-92AD-42B4-BF00-BFEC1D85C420}" srcOrd="0" destOrd="0" parTransId="{67DF7015-81F4-42AE-B3AB-5F6FED7E13C1}" sibTransId="{45D09EC9-DD0E-4B79-8351-1CCA75971DA1}"/>
    <dgm:cxn modelId="{80371626-EFB1-4148-AA7D-4E722D7604A4}" srcId="{55470505-3071-4925-A970-9C41B8B5E6B1}" destId="{06724E4B-A796-4E5A-A1D7-555E70213630}" srcOrd="1" destOrd="0" parTransId="{B1DA2C33-E51D-4EC2-8D1F-19FEED152D95}" sibTransId="{C575CCE6-E991-4418-A7DF-2D017D906216}"/>
    <dgm:cxn modelId="{E71BC83B-CA9F-401A-976A-BF5C1B92DAB6}" srcId="{55470505-3071-4925-A970-9C41B8B5E6B1}" destId="{A55CFB38-004F-4C5B-81A0-113F2B9004C8}" srcOrd="2" destOrd="0" parTransId="{3EDF0935-437E-4C76-9B35-E10E8751CA02}" sibTransId="{B0C77050-B35A-441E-BADD-2E08B5DFB438}"/>
    <dgm:cxn modelId="{14A6155E-934C-4D2A-B15C-E4420779F0E7}" type="presOf" srcId="{6D9EE124-E4D8-404B-9191-A52A11C75025}" destId="{6C64146B-A178-42B2-8E33-0EE58C6BB227}" srcOrd="0" destOrd="0" presId="urn:microsoft.com/office/officeart/2005/8/layout/vList5"/>
    <dgm:cxn modelId="{FC8CD960-503F-4368-A96F-7D9339D031DC}" type="presOf" srcId="{8B4B0CFE-0834-4F2D-8F8D-E546CEFB9C10}" destId="{6DF09527-8DB9-40A8-9591-6310EF6848D3}" srcOrd="0" destOrd="0" presId="urn:microsoft.com/office/officeart/2005/8/layout/vList5"/>
    <dgm:cxn modelId="{1B579C41-6FF7-4BE4-80E0-68AFF9657902}" type="presOf" srcId="{A79C9ECC-93C6-4190-85A6-946A9608FB2F}" destId="{F8A564A9-1CDF-4F83-A37B-9D6BAD3D6F22}" srcOrd="0" destOrd="0" presId="urn:microsoft.com/office/officeart/2005/8/layout/vList5"/>
    <dgm:cxn modelId="{4243DC46-3BC5-4357-8F55-28E3532F95EE}" srcId="{06724E4B-A796-4E5A-A1D7-555E70213630}" destId="{10BF533D-1A4F-4F09-BA94-1E6D7148ABEA}" srcOrd="0" destOrd="0" parTransId="{97DF20C5-0101-41EA-82AD-E81D6D6D0A17}" sibTransId="{24725144-F1F9-4F63-90CE-7D8B3D1F487D}"/>
    <dgm:cxn modelId="{A970686B-9DCF-488B-9296-8D3489B24847}" srcId="{C43ED332-4187-41EF-9D11-2A54D904806B}" destId="{93050166-E110-47E5-BDE4-3ADFB1E7E242}" srcOrd="0" destOrd="0" parTransId="{6585E7D6-5A9F-4428-BF4C-547757C01FA7}" sibTransId="{617C4483-BDFF-4BD9-A834-6E4E48A3AB98}"/>
    <dgm:cxn modelId="{3896CD4C-7E4A-4141-A180-3AE47B6F7374}" type="presOf" srcId="{1E95A8F6-9CE4-4FF2-BD93-5332BC5F4E88}" destId="{05DFCB04-2362-43FA-A832-4D0DCE828689}" srcOrd="0" destOrd="0" presId="urn:microsoft.com/office/officeart/2005/8/layout/vList5"/>
    <dgm:cxn modelId="{40D82B4F-E6BF-4B49-BDFB-A819B65D3815}" srcId="{55470505-3071-4925-A970-9C41B8B5E6B1}" destId="{8B4B0CFE-0834-4F2D-8F8D-E546CEFB9C10}" srcOrd="7" destOrd="0" parTransId="{1399C439-D31B-481A-B188-6A09DADF0C21}" sibTransId="{7D601FE9-8DF4-4E8E-BDAA-0B8065304A53}"/>
    <dgm:cxn modelId="{BC9B1150-ACAE-4290-B6D5-D34FAD5024A1}" type="presOf" srcId="{0ED2CE85-8EFD-4543-B9D9-11094B4AD7E2}" destId="{F18E7AD8-A842-4F6F-BD87-55C3E70305BC}" srcOrd="0" destOrd="0" presId="urn:microsoft.com/office/officeart/2005/8/layout/vList5"/>
    <dgm:cxn modelId="{64589D58-1028-48B9-91FA-A5DB12E87D1E}" type="presOf" srcId="{F17BEF1A-6894-4CD4-8BB8-645778C8765C}" destId="{485945A0-8944-473E-B2B2-6F0037DB0AF3}" srcOrd="0" destOrd="0" presId="urn:microsoft.com/office/officeart/2005/8/layout/vList5"/>
    <dgm:cxn modelId="{50AAEB79-FB23-4FFD-B2E7-B9EABDED3E4B}" srcId="{21886BCD-B425-47AB-950D-0807FB172021}" destId="{0ED2CE85-8EFD-4543-B9D9-11094B4AD7E2}" srcOrd="0" destOrd="0" parTransId="{1DF8B132-F5DF-4613-8321-ECED4BC56D82}" sibTransId="{E3D1450C-2521-4084-9CFB-AF235708C283}"/>
    <dgm:cxn modelId="{44569682-A3E2-4FF2-9ABF-229564DB8B79}" type="presOf" srcId="{C43ED332-4187-41EF-9D11-2A54D904806B}" destId="{11DBA616-025B-4811-B16A-E9649261AEC1}" srcOrd="0" destOrd="0" presId="urn:microsoft.com/office/officeart/2005/8/layout/vList5"/>
    <dgm:cxn modelId="{36F87B91-B719-4871-A093-34D9274478B7}" type="presOf" srcId="{C0F38571-F9E3-4B57-8D0D-231C9497BBFD}" destId="{A11CFE61-61D4-4B65-8D27-4D429967B2A6}" srcOrd="0" destOrd="0" presId="urn:microsoft.com/office/officeart/2005/8/layout/vList5"/>
    <dgm:cxn modelId="{C5C3E89E-FB5D-4E1C-9E23-E65583F635D7}" type="presOf" srcId="{06724E4B-A796-4E5A-A1D7-555E70213630}" destId="{035CB03A-1615-450A-A54B-4021A44361B1}" srcOrd="0" destOrd="0" presId="urn:microsoft.com/office/officeart/2005/8/layout/vList5"/>
    <dgm:cxn modelId="{194784A0-612A-4AC7-96F0-1589E6C1AFB6}" srcId="{55470505-3071-4925-A970-9C41B8B5E6B1}" destId="{21886BCD-B425-47AB-950D-0807FB172021}" srcOrd="3" destOrd="0" parTransId="{765EB6E1-E416-400A-854A-F7C2A5235183}" sibTransId="{F9291090-68C5-477A-B0F2-4CC3BC771468}"/>
    <dgm:cxn modelId="{EF6292A3-500D-4812-A6D1-20A0104D6EFA}" type="presOf" srcId="{E341E577-92AD-42B4-BF00-BFEC1D85C420}" destId="{D661369E-9600-4298-86D9-34710FC12B4E}" srcOrd="0" destOrd="0" presId="urn:microsoft.com/office/officeart/2005/8/layout/vList5"/>
    <dgm:cxn modelId="{AC628FAD-F27E-43DB-B9F3-613561EEED65}" srcId="{C0F38571-F9E3-4B57-8D0D-231C9497BBFD}" destId="{F17BEF1A-6894-4CD4-8BB8-645778C8765C}" srcOrd="0" destOrd="0" parTransId="{BD6282E3-735B-4FDA-AAC5-AEEDF6E1E109}" sibTransId="{D41E1EC1-EFCE-4153-B184-6DABDFA7306C}"/>
    <dgm:cxn modelId="{8151B9BF-0099-486C-BA0F-0BA24B97BAFA}" srcId="{8B4B0CFE-0834-4F2D-8F8D-E546CEFB9C10}" destId="{6D9EE124-E4D8-404B-9191-A52A11C75025}" srcOrd="0" destOrd="0" parTransId="{9A86F930-B809-40B4-9E43-39AB7D2D1B1F}" sibTransId="{CD00CA7B-D47E-486D-9D77-00B04781457F}"/>
    <dgm:cxn modelId="{049D4BC6-A4BB-474C-989D-95326733BEA5}" type="presOf" srcId="{55470505-3071-4925-A970-9C41B8B5E6B1}" destId="{25E3D2A5-61A3-432C-977D-2244C06B491A}" srcOrd="0" destOrd="0" presId="urn:microsoft.com/office/officeart/2005/8/layout/vList5"/>
    <dgm:cxn modelId="{4AF9EACA-0BC3-4CD7-9645-31EE8ABE9CAC}" srcId="{55470505-3071-4925-A970-9C41B8B5E6B1}" destId="{C0F38571-F9E3-4B57-8D0D-231C9497BBFD}" srcOrd="6" destOrd="0" parTransId="{A6FE1B39-D6A6-4F9B-987D-73E5E46F8560}" sibTransId="{EF531720-93B0-4F28-9AAB-DA6FF5C6AF9B}"/>
    <dgm:cxn modelId="{C9292DD5-1E58-4801-8573-3180D62EE1F1}" type="presOf" srcId="{DFE54A75-DE7A-4994-A8A0-9B2007D18F6A}" destId="{165ADFCA-F309-4452-86A1-8B3D58BCB9D5}" srcOrd="0" destOrd="0" presId="urn:microsoft.com/office/officeart/2005/8/layout/vList5"/>
    <dgm:cxn modelId="{D14F7CD5-8B1C-4A47-81A2-06734682E36D}" type="presOf" srcId="{93050166-E110-47E5-BDE4-3ADFB1E7E242}" destId="{597556D2-27A3-4DC2-8AA5-CBC8416048E8}" srcOrd="0" destOrd="0" presId="urn:microsoft.com/office/officeart/2005/8/layout/vList5"/>
    <dgm:cxn modelId="{BF9EBBDC-FE9A-48E4-9A87-6D08C94F4A6B}" type="presOf" srcId="{10BF533D-1A4F-4F09-BA94-1E6D7148ABEA}" destId="{C94D50CB-DDCC-4494-816D-473222C2E0DA}" srcOrd="0" destOrd="0" presId="urn:microsoft.com/office/officeart/2005/8/layout/vList5"/>
    <dgm:cxn modelId="{15C2B8DE-AF94-4C6F-BBE2-0A041C21B46F}" type="presOf" srcId="{126087EA-267E-4645-8C82-1E95E9C7B7ED}" destId="{AA0E4C6E-796A-406B-97E4-8CF5C38EED04}" srcOrd="0" destOrd="0" presId="urn:microsoft.com/office/officeart/2005/8/layout/vList5"/>
    <dgm:cxn modelId="{F30C5EE5-48E7-43F4-9671-15AF1580A425}" srcId="{55470505-3071-4925-A970-9C41B8B5E6B1}" destId="{C43ED332-4187-41EF-9D11-2A54D904806B}" srcOrd="4" destOrd="0" parTransId="{158AB5CB-58A9-435C-A7E9-7209028F4310}" sibTransId="{77CE9BC8-92D3-48FD-ADD2-44E6A7B871DE}"/>
    <dgm:cxn modelId="{43A857EC-DCD3-4E3B-9033-CF83D2B3CFC2}" srcId="{55470505-3071-4925-A970-9C41B8B5E6B1}" destId="{1E95A8F6-9CE4-4FF2-BD93-5332BC5F4E88}" srcOrd="5" destOrd="0" parTransId="{F289B799-F23E-43F6-8D6D-A90F948FA0CC}" sibTransId="{96CBE78D-5DE4-498D-999A-ED0E613E57F1}"/>
    <dgm:cxn modelId="{EC2E22F4-18A3-461E-87E0-4783CB198FDD}" type="presOf" srcId="{21886BCD-B425-47AB-950D-0807FB172021}" destId="{8CF57451-50D0-4FB1-B117-44DE815E5846}" srcOrd="0" destOrd="0" presId="urn:microsoft.com/office/officeart/2005/8/layout/vList5"/>
    <dgm:cxn modelId="{0ABBADFC-1A37-45D9-89B5-3154D0F9A123}" srcId="{1E95A8F6-9CE4-4FF2-BD93-5332BC5F4E88}" destId="{A79C9ECC-93C6-4190-85A6-946A9608FB2F}" srcOrd="0" destOrd="0" parTransId="{7C570A20-CFBD-4018-8CA6-22601E0679CC}" sibTransId="{22B923BC-8620-4B5A-9134-953217D046DA}"/>
    <dgm:cxn modelId="{FA3640FF-7444-4617-8AFF-8754D039BCAD}" type="presParOf" srcId="{25E3D2A5-61A3-432C-977D-2244C06B491A}" destId="{8A8E6974-8EA7-436F-BD24-D954D41043AD}" srcOrd="0" destOrd="0" presId="urn:microsoft.com/office/officeart/2005/8/layout/vList5"/>
    <dgm:cxn modelId="{2A1752D1-AA06-4688-A02A-D18DE97F1FEB}" type="presParOf" srcId="{8A8E6974-8EA7-436F-BD24-D954D41043AD}" destId="{165ADFCA-F309-4452-86A1-8B3D58BCB9D5}" srcOrd="0" destOrd="0" presId="urn:microsoft.com/office/officeart/2005/8/layout/vList5"/>
    <dgm:cxn modelId="{B65C1B7C-906D-4145-95C3-152662F65E1B}" type="presParOf" srcId="{8A8E6974-8EA7-436F-BD24-D954D41043AD}" destId="{D661369E-9600-4298-86D9-34710FC12B4E}" srcOrd="1" destOrd="0" presId="urn:microsoft.com/office/officeart/2005/8/layout/vList5"/>
    <dgm:cxn modelId="{B9235BCA-C034-44F2-8E56-49E5A152A0B2}" type="presParOf" srcId="{25E3D2A5-61A3-432C-977D-2244C06B491A}" destId="{AC07CC93-5878-49E1-B92A-57F828127320}" srcOrd="1" destOrd="0" presId="urn:microsoft.com/office/officeart/2005/8/layout/vList5"/>
    <dgm:cxn modelId="{A365EF52-C7C1-4D09-8160-E8D060864F42}" type="presParOf" srcId="{25E3D2A5-61A3-432C-977D-2244C06B491A}" destId="{26CB2954-961E-4AFC-8F88-9FEB0988E2A6}" srcOrd="2" destOrd="0" presId="urn:microsoft.com/office/officeart/2005/8/layout/vList5"/>
    <dgm:cxn modelId="{183BF0BF-CCD7-4EEF-81AE-5491484843B6}" type="presParOf" srcId="{26CB2954-961E-4AFC-8F88-9FEB0988E2A6}" destId="{035CB03A-1615-450A-A54B-4021A44361B1}" srcOrd="0" destOrd="0" presId="urn:microsoft.com/office/officeart/2005/8/layout/vList5"/>
    <dgm:cxn modelId="{E4207C45-D5FC-4C52-B0E8-B9E02BDCAAFF}" type="presParOf" srcId="{26CB2954-961E-4AFC-8F88-9FEB0988E2A6}" destId="{C94D50CB-DDCC-4494-816D-473222C2E0DA}" srcOrd="1" destOrd="0" presId="urn:microsoft.com/office/officeart/2005/8/layout/vList5"/>
    <dgm:cxn modelId="{124AD90E-A7FA-4C2F-A901-867DA2878EEB}" type="presParOf" srcId="{25E3D2A5-61A3-432C-977D-2244C06B491A}" destId="{26B50317-8A00-496C-B86B-40C0E947E124}" srcOrd="3" destOrd="0" presId="urn:microsoft.com/office/officeart/2005/8/layout/vList5"/>
    <dgm:cxn modelId="{A68AB66D-A546-453B-BA7C-A2BB3B077564}" type="presParOf" srcId="{25E3D2A5-61A3-432C-977D-2244C06B491A}" destId="{B9930B4C-BD45-4602-B78F-15EEF8C3E31B}" srcOrd="4" destOrd="0" presId="urn:microsoft.com/office/officeart/2005/8/layout/vList5"/>
    <dgm:cxn modelId="{5CCA7E85-ECB1-4B36-B652-BA9175F9E727}" type="presParOf" srcId="{B9930B4C-BD45-4602-B78F-15EEF8C3E31B}" destId="{4DC6DA22-CDAF-4395-958D-693B3F4B3FDF}" srcOrd="0" destOrd="0" presId="urn:microsoft.com/office/officeart/2005/8/layout/vList5"/>
    <dgm:cxn modelId="{5A087B63-52E7-4361-B9F8-522A8F61F024}" type="presParOf" srcId="{B9930B4C-BD45-4602-B78F-15EEF8C3E31B}" destId="{AA0E4C6E-796A-406B-97E4-8CF5C38EED04}" srcOrd="1" destOrd="0" presId="urn:microsoft.com/office/officeart/2005/8/layout/vList5"/>
    <dgm:cxn modelId="{C460AD9B-65D0-4582-99DB-C500F9C29389}" type="presParOf" srcId="{25E3D2A5-61A3-432C-977D-2244C06B491A}" destId="{700ADBA7-8C6A-4A21-B78B-FC3B1DB6B6B5}" srcOrd="5" destOrd="0" presId="urn:microsoft.com/office/officeart/2005/8/layout/vList5"/>
    <dgm:cxn modelId="{B86CDE6D-37E7-4B0E-A11C-8514B4D891DC}" type="presParOf" srcId="{25E3D2A5-61A3-432C-977D-2244C06B491A}" destId="{3490117A-61D0-4319-9478-49DA82AC0C5C}" srcOrd="6" destOrd="0" presId="urn:microsoft.com/office/officeart/2005/8/layout/vList5"/>
    <dgm:cxn modelId="{BDE455CD-4355-47B3-A777-A9936733DFA5}" type="presParOf" srcId="{3490117A-61D0-4319-9478-49DA82AC0C5C}" destId="{8CF57451-50D0-4FB1-B117-44DE815E5846}" srcOrd="0" destOrd="0" presId="urn:microsoft.com/office/officeart/2005/8/layout/vList5"/>
    <dgm:cxn modelId="{D8A836A3-8228-4B70-83A2-E61D82864D36}" type="presParOf" srcId="{3490117A-61D0-4319-9478-49DA82AC0C5C}" destId="{F18E7AD8-A842-4F6F-BD87-55C3E70305BC}" srcOrd="1" destOrd="0" presId="urn:microsoft.com/office/officeart/2005/8/layout/vList5"/>
    <dgm:cxn modelId="{1D76E301-5ED5-4772-A331-C189CCD61944}" type="presParOf" srcId="{25E3D2A5-61A3-432C-977D-2244C06B491A}" destId="{02E822EB-382F-4883-A467-CCBF61D6218A}" srcOrd="7" destOrd="0" presId="urn:microsoft.com/office/officeart/2005/8/layout/vList5"/>
    <dgm:cxn modelId="{75300F29-BC46-46C7-A961-B90F583A2F9A}" type="presParOf" srcId="{25E3D2A5-61A3-432C-977D-2244C06B491A}" destId="{4EAA33AE-2F2B-4260-9BDF-0AC72AAEE0A7}" srcOrd="8" destOrd="0" presId="urn:microsoft.com/office/officeart/2005/8/layout/vList5"/>
    <dgm:cxn modelId="{A053CD09-12CF-4F03-BB0B-8F1AEFDDFADB}" type="presParOf" srcId="{4EAA33AE-2F2B-4260-9BDF-0AC72AAEE0A7}" destId="{11DBA616-025B-4811-B16A-E9649261AEC1}" srcOrd="0" destOrd="0" presId="urn:microsoft.com/office/officeart/2005/8/layout/vList5"/>
    <dgm:cxn modelId="{4336A416-1E2E-41CB-B8AA-41F1EC564D53}" type="presParOf" srcId="{4EAA33AE-2F2B-4260-9BDF-0AC72AAEE0A7}" destId="{597556D2-27A3-4DC2-8AA5-CBC8416048E8}" srcOrd="1" destOrd="0" presId="urn:microsoft.com/office/officeart/2005/8/layout/vList5"/>
    <dgm:cxn modelId="{2CF5590F-D8EF-413D-888A-82E77E98DA10}" type="presParOf" srcId="{25E3D2A5-61A3-432C-977D-2244C06B491A}" destId="{5E100BBC-2594-4785-A9EE-F61D8885E92D}" srcOrd="9" destOrd="0" presId="urn:microsoft.com/office/officeart/2005/8/layout/vList5"/>
    <dgm:cxn modelId="{75E3B7CC-73F5-40C7-A88E-130DFAD41313}" type="presParOf" srcId="{25E3D2A5-61A3-432C-977D-2244C06B491A}" destId="{F9B21B44-36C6-4068-997C-F957C6D74815}" srcOrd="10" destOrd="0" presId="urn:microsoft.com/office/officeart/2005/8/layout/vList5"/>
    <dgm:cxn modelId="{5F1B9824-4612-47E5-B52D-98BA1C45B52C}" type="presParOf" srcId="{F9B21B44-36C6-4068-997C-F957C6D74815}" destId="{05DFCB04-2362-43FA-A832-4D0DCE828689}" srcOrd="0" destOrd="0" presId="urn:microsoft.com/office/officeart/2005/8/layout/vList5"/>
    <dgm:cxn modelId="{0259F2E5-EAB8-41E7-B55C-D3859292F19A}" type="presParOf" srcId="{F9B21B44-36C6-4068-997C-F957C6D74815}" destId="{F8A564A9-1CDF-4F83-A37B-9D6BAD3D6F22}" srcOrd="1" destOrd="0" presId="urn:microsoft.com/office/officeart/2005/8/layout/vList5"/>
    <dgm:cxn modelId="{2BAA0457-5845-464A-B8C2-E3BD6F5A6FD3}" type="presParOf" srcId="{25E3D2A5-61A3-432C-977D-2244C06B491A}" destId="{794205C0-64C8-4648-B81B-03D16A90DB09}" srcOrd="11" destOrd="0" presId="urn:microsoft.com/office/officeart/2005/8/layout/vList5"/>
    <dgm:cxn modelId="{018C6773-6FD0-4137-B932-F1D95E510D99}" type="presParOf" srcId="{25E3D2A5-61A3-432C-977D-2244C06B491A}" destId="{BA99545F-5208-4697-8F5B-857E7CE76E88}" srcOrd="12" destOrd="0" presId="urn:microsoft.com/office/officeart/2005/8/layout/vList5"/>
    <dgm:cxn modelId="{F227FE42-E457-42D8-80F2-2B439BC93735}" type="presParOf" srcId="{BA99545F-5208-4697-8F5B-857E7CE76E88}" destId="{A11CFE61-61D4-4B65-8D27-4D429967B2A6}" srcOrd="0" destOrd="0" presId="urn:microsoft.com/office/officeart/2005/8/layout/vList5"/>
    <dgm:cxn modelId="{CFD80688-3978-4C58-BBAE-58A3C8712470}" type="presParOf" srcId="{BA99545F-5208-4697-8F5B-857E7CE76E88}" destId="{485945A0-8944-473E-B2B2-6F0037DB0AF3}" srcOrd="1" destOrd="0" presId="urn:microsoft.com/office/officeart/2005/8/layout/vList5"/>
    <dgm:cxn modelId="{82BA00B7-7CFE-4979-A84C-2FA4DFDBFC85}" type="presParOf" srcId="{25E3D2A5-61A3-432C-977D-2244C06B491A}" destId="{011D881B-4DBF-40C6-90D4-D5382D9FA993}" srcOrd="13" destOrd="0" presId="urn:microsoft.com/office/officeart/2005/8/layout/vList5"/>
    <dgm:cxn modelId="{DC7D4F98-80C3-4ED6-BECD-2956AE453E17}" type="presParOf" srcId="{25E3D2A5-61A3-432C-977D-2244C06B491A}" destId="{0DD8AF2C-02CC-4998-96D4-F02F47045954}" srcOrd="14" destOrd="0" presId="urn:microsoft.com/office/officeart/2005/8/layout/vList5"/>
    <dgm:cxn modelId="{EF48C438-AF57-4664-8157-4F3C8C515539}" type="presParOf" srcId="{0DD8AF2C-02CC-4998-96D4-F02F47045954}" destId="{6DF09527-8DB9-40A8-9591-6310EF6848D3}" srcOrd="0" destOrd="0" presId="urn:microsoft.com/office/officeart/2005/8/layout/vList5"/>
    <dgm:cxn modelId="{F2A87FA2-3DF2-4EE6-AA2E-BA5D95FB00E1}" type="presParOf" srcId="{0DD8AF2C-02CC-4998-96D4-F02F47045954}" destId="{6C64146B-A178-42B2-8E33-0EE58C6BB22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F9322-CF00-488D-B65E-1A0DD2142904}" type="doc">
      <dgm:prSet loTypeId="urn:microsoft.com/office/officeart/2005/8/layout/matrix3" loCatId="matrix" qsTypeId="urn:microsoft.com/office/officeart/2005/8/quickstyle/3d3" qsCatId="3D" csTypeId="urn:microsoft.com/office/officeart/2005/8/colors/colorful3" csCatId="colorful" phldr="1"/>
      <dgm:spPr/>
      <dgm:t>
        <a:bodyPr/>
        <a:lstStyle/>
        <a:p>
          <a:endParaRPr lang="es-ES"/>
        </a:p>
      </dgm:t>
    </dgm:pt>
    <dgm:pt modelId="{E3465A56-B938-48A5-AF88-3F9DA54D00EB}">
      <dgm:prSet custT="1"/>
      <dgm:spPr>
        <a:ln>
          <a:solidFill>
            <a:schemeClr val="accent6">
              <a:lumMod val="75000"/>
            </a:schemeClr>
          </a:solidFill>
        </a:ln>
      </dgm:spPr>
      <dgm:t>
        <a:bodyPr/>
        <a:lstStyle/>
        <a:p>
          <a:r>
            <a:rPr lang="de" sz="2000" b="1">
              <a:solidFill>
                <a:schemeClr val="tx1"/>
              </a:solidFill>
            </a:rPr>
            <a:t>Lob (Dan. 9,4)</a:t>
          </a:r>
        </a:p>
      </dgm:t>
    </dgm:pt>
    <dgm:pt modelId="{30E4F015-7CA5-4929-8DF6-FAD271A935FF}" type="parTrans" cxnId="{72B3A172-48AA-4A4F-BD2D-2016BB6E559B}">
      <dgm:prSet/>
      <dgm:spPr/>
      <dgm:t>
        <a:bodyPr/>
        <a:lstStyle/>
        <a:p>
          <a:endParaRPr lang="es-ES" sz="2000" b="1">
            <a:solidFill>
              <a:schemeClr val="tx1"/>
            </a:solidFill>
          </a:endParaRPr>
        </a:p>
      </dgm:t>
    </dgm:pt>
    <dgm:pt modelId="{D57DF6AC-B164-47ED-B200-94A353E1866E}" type="sibTrans" cxnId="{72B3A172-48AA-4A4F-BD2D-2016BB6E559B}">
      <dgm:prSet/>
      <dgm:spPr/>
      <dgm:t>
        <a:bodyPr/>
        <a:lstStyle/>
        <a:p>
          <a:endParaRPr lang="es-ES" sz="2000" b="1">
            <a:solidFill>
              <a:schemeClr val="tx1"/>
            </a:solidFill>
          </a:endParaRPr>
        </a:p>
      </dgm:t>
    </dgm:pt>
    <dgm:pt modelId="{20FA4401-1DC4-4523-9B6D-45EE1B3387A8}">
      <dgm:prSet custT="1"/>
      <dgm:spPr>
        <a:solidFill>
          <a:schemeClr val="accent5">
            <a:lumMod val="60000"/>
            <a:lumOff val="40000"/>
          </a:schemeClr>
        </a:solidFill>
        <a:ln>
          <a:solidFill>
            <a:schemeClr val="accent5">
              <a:lumMod val="50000"/>
            </a:schemeClr>
          </a:solidFill>
        </a:ln>
      </dgm:spPr>
      <dgm:t>
        <a:bodyPr/>
        <a:lstStyle/>
        <a:p>
          <a:r>
            <a:rPr lang="de" sz="2000" b="1" dirty="0">
              <a:solidFill>
                <a:schemeClr val="tx1"/>
              </a:solidFill>
            </a:rPr>
            <a:t>Sündenbekenntnis und Vergebung (Dan. 9,5-15)</a:t>
          </a:r>
        </a:p>
      </dgm:t>
    </dgm:pt>
    <dgm:pt modelId="{DCD32011-DA33-4BF7-8CAE-0921073AAA28}" type="parTrans" cxnId="{963D82A9-0374-421D-B3BC-3BFE4ED40109}">
      <dgm:prSet/>
      <dgm:spPr/>
      <dgm:t>
        <a:bodyPr/>
        <a:lstStyle/>
        <a:p>
          <a:endParaRPr lang="es-ES" sz="2000" b="1">
            <a:solidFill>
              <a:schemeClr val="tx1"/>
            </a:solidFill>
          </a:endParaRPr>
        </a:p>
      </dgm:t>
    </dgm:pt>
    <dgm:pt modelId="{7B66BA96-D5B4-4FDF-8036-AD5359B8DD76}" type="sibTrans" cxnId="{963D82A9-0374-421D-B3BC-3BFE4ED40109}">
      <dgm:prSet/>
      <dgm:spPr/>
      <dgm:t>
        <a:bodyPr/>
        <a:lstStyle/>
        <a:p>
          <a:endParaRPr lang="es-ES" sz="2000" b="1">
            <a:solidFill>
              <a:schemeClr val="tx1"/>
            </a:solidFill>
          </a:endParaRPr>
        </a:p>
      </dgm:t>
    </dgm:pt>
    <dgm:pt modelId="{0C24B085-9070-4A80-A6E6-FE450510DB75}">
      <dgm:prSet custT="1"/>
      <dgm:spPr>
        <a:ln>
          <a:solidFill>
            <a:schemeClr val="accent1">
              <a:lumMod val="75000"/>
            </a:schemeClr>
          </a:solidFill>
        </a:ln>
      </dgm:spPr>
      <dgm:t>
        <a:bodyPr/>
        <a:lstStyle/>
        <a:p>
          <a:r>
            <a:rPr lang="de" sz="2000" b="1" dirty="0">
              <a:solidFill>
                <a:schemeClr val="tx1"/>
              </a:solidFill>
            </a:rPr>
            <a:t>Bitte </a:t>
          </a:r>
          <a:br>
            <a:rPr lang="es-ES" sz="2000" b="1" dirty="0">
              <a:solidFill>
                <a:schemeClr val="tx1"/>
              </a:solidFill>
            </a:rPr>
          </a:br>
          <a:r>
            <a:rPr lang="de" sz="2000" b="1" dirty="0">
              <a:solidFill>
                <a:schemeClr val="tx1"/>
              </a:solidFill>
            </a:rPr>
            <a:t>(Dan. 9,16-19)</a:t>
          </a:r>
        </a:p>
      </dgm:t>
    </dgm:pt>
    <dgm:pt modelId="{8C7EFEFE-D8FA-436C-BB14-1CA9FEDD25B1}" type="parTrans" cxnId="{E21EB075-698D-455D-899D-DC9C010CE746}">
      <dgm:prSet/>
      <dgm:spPr/>
      <dgm:t>
        <a:bodyPr/>
        <a:lstStyle/>
        <a:p>
          <a:endParaRPr lang="es-ES" sz="2000" b="1">
            <a:solidFill>
              <a:schemeClr val="tx1"/>
            </a:solidFill>
          </a:endParaRPr>
        </a:p>
      </dgm:t>
    </dgm:pt>
    <dgm:pt modelId="{579E1778-8069-4957-AD38-ABC0E8D7CE21}" type="sibTrans" cxnId="{E21EB075-698D-455D-899D-DC9C010CE746}">
      <dgm:prSet/>
      <dgm:spPr/>
      <dgm:t>
        <a:bodyPr/>
        <a:lstStyle/>
        <a:p>
          <a:endParaRPr lang="es-ES" sz="2000" b="1">
            <a:solidFill>
              <a:schemeClr val="tx1"/>
            </a:solidFill>
          </a:endParaRPr>
        </a:p>
      </dgm:t>
    </dgm:pt>
    <dgm:pt modelId="{E8D3EBBE-3BB1-4BF5-8D20-67C612467C80}">
      <dgm:prSet custT="1"/>
      <dgm:spPr>
        <a:solidFill>
          <a:srgbClr val="92D050"/>
        </a:solidFill>
        <a:ln>
          <a:solidFill>
            <a:schemeClr val="accent4">
              <a:lumMod val="50000"/>
            </a:schemeClr>
          </a:solidFill>
        </a:ln>
      </dgm:spPr>
      <dgm:t>
        <a:bodyPr/>
        <a:lstStyle/>
        <a:p>
          <a:r>
            <a:rPr lang="de" sz="2000" b="1" dirty="0">
              <a:solidFill>
                <a:schemeClr val="tx1"/>
              </a:solidFill>
            </a:rPr>
            <a:t>Dank (Phil. 4,6)</a:t>
          </a:r>
        </a:p>
      </dgm:t>
    </dgm:pt>
    <dgm:pt modelId="{83940BDD-4934-47B8-9E85-87DB0239EC6D}" type="parTrans" cxnId="{25F302F6-230A-45AD-ABD7-E1B9662F2407}">
      <dgm:prSet/>
      <dgm:spPr/>
      <dgm:t>
        <a:bodyPr/>
        <a:lstStyle/>
        <a:p>
          <a:endParaRPr lang="es-ES" sz="2000" b="1">
            <a:solidFill>
              <a:schemeClr val="tx1"/>
            </a:solidFill>
          </a:endParaRPr>
        </a:p>
      </dgm:t>
    </dgm:pt>
    <dgm:pt modelId="{1DC9F24A-6F7D-47FD-98A1-CBF4FE9AA248}" type="sibTrans" cxnId="{25F302F6-230A-45AD-ABD7-E1B9662F2407}">
      <dgm:prSet/>
      <dgm:spPr/>
      <dgm:t>
        <a:bodyPr/>
        <a:lstStyle/>
        <a:p>
          <a:endParaRPr lang="es-ES" sz="2000" b="1">
            <a:solidFill>
              <a:schemeClr val="tx1"/>
            </a:solidFill>
          </a:endParaRPr>
        </a:p>
      </dgm:t>
    </dgm:pt>
    <dgm:pt modelId="{5810A717-0D90-4C06-8D22-55633640A0FD}" type="pres">
      <dgm:prSet presAssocID="{E8AF9322-CF00-488D-B65E-1A0DD2142904}" presName="matrix" presStyleCnt="0">
        <dgm:presLayoutVars>
          <dgm:chMax val="1"/>
          <dgm:dir/>
          <dgm:resizeHandles val="exact"/>
        </dgm:presLayoutVars>
      </dgm:prSet>
      <dgm:spPr/>
    </dgm:pt>
    <dgm:pt modelId="{036F359D-0D6E-4B33-9B34-9CA629BD20A9}" type="pres">
      <dgm:prSet presAssocID="{E8AF9322-CF00-488D-B65E-1A0DD2142904}" presName="diamond" presStyleLbl="bgShp" presStyleIdx="0" presStyleCnt="1" custScaleX="252411" custLinFactNeighborY="456"/>
      <dgm:spPr>
        <a:prstGeom prst="roundRect">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8575">
          <a:solidFill>
            <a:srgbClr val="874A00"/>
          </a:solidFill>
        </a:ln>
        <a:scene3d>
          <a:camera prst="orthographicFront">
            <a:rot lat="0" lon="0" rev="0"/>
          </a:camera>
          <a:lightRig rig="contrasting" dir="t">
            <a:rot lat="0" lon="0" rev="1200000"/>
          </a:lightRig>
        </a:scene3d>
        <a:sp3d z="-300000" prstMaterial="plastic">
          <a:bevelT prst="angle"/>
        </a:sp3d>
      </dgm:spPr>
    </dgm:pt>
    <dgm:pt modelId="{53BCF369-612C-4677-87D9-37545E106659}" type="pres">
      <dgm:prSet presAssocID="{E8AF9322-CF00-488D-B65E-1A0DD2142904}" presName="quad1" presStyleLbl="node1" presStyleIdx="0" presStyleCnt="4" custScaleX="300785" custLinFactX="-100399" custLinFactNeighborX="-200000">
        <dgm:presLayoutVars>
          <dgm:chMax val="0"/>
          <dgm:chPref val="0"/>
          <dgm:bulletEnabled val="1"/>
        </dgm:presLayoutVars>
      </dgm:prSet>
      <dgm:spPr/>
    </dgm:pt>
    <dgm:pt modelId="{6A9A1EE4-F59D-45D2-A75E-17BD95A7D3E7}" type="pres">
      <dgm:prSet presAssocID="{E8AF9322-CF00-488D-B65E-1A0DD2142904}" presName="quad2" presStyleLbl="node1" presStyleIdx="1" presStyleCnt="4" custScaleX="300785" custLinFactX="100000" custLinFactNeighborX="198033">
        <dgm:presLayoutVars>
          <dgm:chMax val="0"/>
          <dgm:chPref val="0"/>
          <dgm:bulletEnabled val="1"/>
        </dgm:presLayoutVars>
      </dgm:prSet>
      <dgm:spPr/>
    </dgm:pt>
    <dgm:pt modelId="{F61C4A4F-D520-4F03-847E-7856DC21CFD1}" type="pres">
      <dgm:prSet presAssocID="{E8AF9322-CF00-488D-B65E-1A0DD2142904}" presName="quad3" presStyleLbl="node1" presStyleIdx="2" presStyleCnt="4" custScaleX="300785" custLinFactX="-100399" custLinFactNeighborX="-200000">
        <dgm:presLayoutVars>
          <dgm:chMax val="0"/>
          <dgm:chPref val="0"/>
          <dgm:bulletEnabled val="1"/>
        </dgm:presLayoutVars>
      </dgm:prSet>
      <dgm:spPr/>
    </dgm:pt>
    <dgm:pt modelId="{B84DBE54-B637-4116-BC08-3140180187E5}" type="pres">
      <dgm:prSet presAssocID="{E8AF9322-CF00-488D-B65E-1A0DD2142904}" presName="quad4" presStyleLbl="node1" presStyleIdx="3" presStyleCnt="4" custScaleX="300785" custLinFactX="100000" custLinFactNeighborX="198033">
        <dgm:presLayoutVars>
          <dgm:chMax val="0"/>
          <dgm:chPref val="0"/>
          <dgm:bulletEnabled val="1"/>
        </dgm:presLayoutVars>
      </dgm:prSet>
      <dgm:spPr/>
    </dgm:pt>
  </dgm:ptLst>
  <dgm:cxnLst>
    <dgm:cxn modelId="{7514D739-F31F-4FD6-82B7-B671940F7058}" type="presOf" srcId="{20FA4401-1DC4-4523-9B6D-45EE1B3387A8}" destId="{6A9A1EE4-F59D-45D2-A75E-17BD95A7D3E7}" srcOrd="0" destOrd="0" presId="urn:microsoft.com/office/officeart/2005/8/layout/matrix3"/>
    <dgm:cxn modelId="{36EF595C-630F-4137-BF8A-678A34E78B3B}" type="presOf" srcId="{E8D3EBBE-3BB1-4BF5-8D20-67C612467C80}" destId="{B84DBE54-B637-4116-BC08-3140180187E5}" srcOrd="0" destOrd="0" presId="urn:microsoft.com/office/officeart/2005/8/layout/matrix3"/>
    <dgm:cxn modelId="{72B3A172-48AA-4A4F-BD2D-2016BB6E559B}" srcId="{E8AF9322-CF00-488D-B65E-1A0DD2142904}" destId="{E3465A56-B938-48A5-AF88-3F9DA54D00EB}" srcOrd="0" destOrd="0" parTransId="{30E4F015-7CA5-4929-8DF6-FAD271A935FF}" sibTransId="{D57DF6AC-B164-47ED-B200-94A353E1866E}"/>
    <dgm:cxn modelId="{E21EB075-698D-455D-899D-DC9C010CE746}" srcId="{E8AF9322-CF00-488D-B65E-1A0DD2142904}" destId="{0C24B085-9070-4A80-A6E6-FE450510DB75}" srcOrd="2" destOrd="0" parTransId="{8C7EFEFE-D8FA-436C-BB14-1CA9FEDD25B1}" sibTransId="{579E1778-8069-4957-AD38-ABC0E8D7CE21}"/>
    <dgm:cxn modelId="{07D05857-E8D1-4280-9352-BCB889DFC82A}" type="presOf" srcId="{E8AF9322-CF00-488D-B65E-1A0DD2142904}" destId="{5810A717-0D90-4C06-8D22-55633640A0FD}" srcOrd="0" destOrd="0" presId="urn:microsoft.com/office/officeart/2005/8/layout/matrix3"/>
    <dgm:cxn modelId="{637AEA99-EDF5-47C9-873F-C947A08F92E5}" type="presOf" srcId="{E3465A56-B938-48A5-AF88-3F9DA54D00EB}" destId="{53BCF369-612C-4677-87D9-37545E106659}" srcOrd="0" destOrd="0" presId="urn:microsoft.com/office/officeart/2005/8/layout/matrix3"/>
    <dgm:cxn modelId="{963D82A9-0374-421D-B3BC-3BFE4ED40109}" srcId="{E8AF9322-CF00-488D-B65E-1A0DD2142904}" destId="{20FA4401-1DC4-4523-9B6D-45EE1B3387A8}" srcOrd="1" destOrd="0" parTransId="{DCD32011-DA33-4BF7-8CAE-0921073AAA28}" sibTransId="{7B66BA96-D5B4-4FDF-8036-AD5359B8DD76}"/>
    <dgm:cxn modelId="{A67040E9-7B8D-4B39-9226-2103BC5F8B07}" type="presOf" srcId="{0C24B085-9070-4A80-A6E6-FE450510DB75}" destId="{F61C4A4F-D520-4F03-847E-7856DC21CFD1}" srcOrd="0" destOrd="0" presId="urn:microsoft.com/office/officeart/2005/8/layout/matrix3"/>
    <dgm:cxn modelId="{25F302F6-230A-45AD-ABD7-E1B9662F2407}" srcId="{E8AF9322-CF00-488D-B65E-1A0DD2142904}" destId="{E8D3EBBE-3BB1-4BF5-8D20-67C612467C80}" srcOrd="3" destOrd="0" parTransId="{83940BDD-4934-47B8-9E85-87DB0239EC6D}" sibTransId="{1DC9F24A-6F7D-47FD-98A1-CBF4FE9AA248}"/>
    <dgm:cxn modelId="{238B96AA-B2EB-40EB-9174-F684EF972E1A}" type="presParOf" srcId="{5810A717-0D90-4C06-8D22-55633640A0FD}" destId="{036F359D-0D6E-4B33-9B34-9CA629BD20A9}" srcOrd="0" destOrd="0" presId="urn:microsoft.com/office/officeart/2005/8/layout/matrix3"/>
    <dgm:cxn modelId="{60B2D619-1EC6-4CD2-9E8B-9EC0367E785F}" type="presParOf" srcId="{5810A717-0D90-4C06-8D22-55633640A0FD}" destId="{53BCF369-612C-4677-87D9-37545E106659}" srcOrd="1" destOrd="0" presId="urn:microsoft.com/office/officeart/2005/8/layout/matrix3"/>
    <dgm:cxn modelId="{0FF498E3-6B2A-4BE2-8863-0A93D43AFB9A}" type="presParOf" srcId="{5810A717-0D90-4C06-8D22-55633640A0FD}" destId="{6A9A1EE4-F59D-45D2-A75E-17BD95A7D3E7}" srcOrd="2" destOrd="0" presId="urn:microsoft.com/office/officeart/2005/8/layout/matrix3"/>
    <dgm:cxn modelId="{A6280CA1-B61D-49F0-8298-3DC2F2541A97}" type="presParOf" srcId="{5810A717-0D90-4C06-8D22-55633640A0FD}" destId="{F61C4A4F-D520-4F03-847E-7856DC21CFD1}" srcOrd="3" destOrd="0" presId="urn:microsoft.com/office/officeart/2005/8/layout/matrix3"/>
    <dgm:cxn modelId="{05CC67E1-41DC-4D4F-9879-DEC441A95CE8}" type="presParOf" srcId="{5810A717-0D90-4C06-8D22-55633640A0FD}" destId="{B84DBE54-B637-4116-BC08-3140180187E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1369E-9600-4298-86D9-34710FC12B4E}">
      <dsp:nvSpPr>
        <dsp:cNvPr id="0" name=""/>
        <dsp:cNvSpPr/>
      </dsp:nvSpPr>
      <dsp:spPr>
        <a:xfrm rot="5400000">
          <a:off x="8062969" y="-3389944"/>
          <a:ext cx="486506" cy="7388424"/>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de" sz="1800" b="1" kern="1200" dirty="0"/>
            <a:t>Wir müssen unsere </a:t>
          </a:r>
          <a:r>
            <a:rPr lang="de" sz="1800" b="1" kern="1200" dirty="0">
              <a:highlight>
                <a:srgbClr val="FFFF00"/>
              </a:highlight>
            </a:rPr>
            <a:t>persönliche Beziehung </a:t>
          </a:r>
          <a:br>
            <a:rPr lang="de" sz="1800" b="1" kern="1200" dirty="0"/>
          </a:br>
          <a:r>
            <a:rPr lang="de" sz="1800" b="1" kern="1200" dirty="0"/>
            <a:t>zum VATER aller Menschen anerkennen.</a:t>
          </a:r>
          <a:endParaRPr lang="es-ES" sz="1800" kern="1200" dirty="0"/>
        </a:p>
      </dsp:txBody>
      <dsp:txXfrm rot="-5400000">
        <a:off x="4612011" y="84763"/>
        <a:ext cx="7364675" cy="439008"/>
      </dsp:txXfrm>
    </dsp:sp>
    <dsp:sp modelId="{165ADFCA-F309-4452-86A1-8B3D58BCB9D5}">
      <dsp:nvSpPr>
        <dsp:cNvPr id="0" name=""/>
        <dsp:cNvSpPr/>
      </dsp:nvSpPr>
      <dsp:spPr>
        <a:xfrm>
          <a:off x="1066" y="201"/>
          <a:ext cx="4610944" cy="608132"/>
        </a:xfrm>
        <a:prstGeom prst="roundRect">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 sz="1800" b="1" kern="1200" dirty="0">
              <a:effectLst>
                <a:outerShdw blurRad="38100" dist="38100" dir="2700000" algn="tl">
                  <a:srgbClr val="000000"/>
                </a:outerShdw>
              </a:effectLst>
            </a:rPr>
            <a:t>"VATER unser, der Du bist im Himmel"</a:t>
          </a:r>
          <a:endParaRPr lang="es-ES" sz="1800" kern="1200" dirty="0">
            <a:effectLst>
              <a:outerShdw blurRad="38100" dist="38100" dir="2700000" algn="tl">
                <a:srgbClr val="000000"/>
              </a:outerShdw>
            </a:effectLst>
          </a:endParaRPr>
        </a:p>
      </dsp:txBody>
      <dsp:txXfrm>
        <a:off x="30753" y="29888"/>
        <a:ext cx="4551570" cy="548758"/>
      </dsp:txXfrm>
    </dsp:sp>
    <dsp:sp modelId="{C94D50CB-DDCC-4494-816D-473222C2E0DA}">
      <dsp:nvSpPr>
        <dsp:cNvPr id="0" name=""/>
        <dsp:cNvSpPr/>
      </dsp:nvSpPr>
      <dsp:spPr>
        <a:xfrm rot="5400000">
          <a:off x="8062969" y="-2751404"/>
          <a:ext cx="486506" cy="7388424"/>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de" sz="1800" b="1" kern="1200" dirty="0"/>
            <a:t>Die Erkenntnis von </a:t>
          </a:r>
          <a:r>
            <a:rPr lang="de" sz="1800" b="1" kern="1200" dirty="0">
              <a:highlight>
                <a:srgbClr val="FFFF00"/>
              </a:highlight>
            </a:rPr>
            <a:t>GOTTES Heiligkeit </a:t>
          </a:r>
          <a:br>
            <a:rPr lang="de" sz="1800" b="1" kern="1200" dirty="0">
              <a:highlight>
                <a:srgbClr val="FFFF00"/>
              </a:highlight>
            </a:rPr>
          </a:br>
          <a:r>
            <a:rPr lang="de" sz="1800" b="1" kern="1200" dirty="0"/>
            <a:t>zieht uns mit Ehrfurcht und Respekt näher zu Ihm.</a:t>
          </a:r>
          <a:endParaRPr lang="es-ES" sz="1800" kern="1200" dirty="0"/>
        </a:p>
      </dsp:txBody>
      <dsp:txXfrm rot="-5400000">
        <a:off x="4612011" y="723303"/>
        <a:ext cx="7364675" cy="439008"/>
      </dsp:txXfrm>
    </dsp:sp>
    <dsp:sp modelId="{035CB03A-1615-450A-A54B-4021A44361B1}">
      <dsp:nvSpPr>
        <dsp:cNvPr id="0" name=""/>
        <dsp:cNvSpPr/>
      </dsp:nvSpPr>
      <dsp:spPr>
        <a:xfrm>
          <a:off x="1066" y="638741"/>
          <a:ext cx="4610944" cy="608132"/>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 sz="1800" b="1" kern="1200" dirty="0">
              <a:effectLst>
                <a:outerShdw blurRad="38100" dist="38100" dir="2700000" algn="tl">
                  <a:srgbClr val="000000"/>
                </a:outerShdw>
              </a:effectLst>
            </a:rPr>
            <a:t>"Geheiligt werde Dein NAME"</a:t>
          </a:r>
          <a:endParaRPr lang="es-ES" sz="1800" kern="1200" dirty="0">
            <a:effectLst>
              <a:outerShdw blurRad="38100" dist="38100" dir="2700000" algn="tl">
                <a:srgbClr val="000000"/>
              </a:outerShdw>
            </a:effectLst>
          </a:endParaRPr>
        </a:p>
      </dsp:txBody>
      <dsp:txXfrm>
        <a:off x="30753" y="668428"/>
        <a:ext cx="4551570" cy="548758"/>
      </dsp:txXfrm>
    </dsp:sp>
    <dsp:sp modelId="{AA0E4C6E-796A-406B-97E4-8CF5C38EED04}">
      <dsp:nvSpPr>
        <dsp:cNvPr id="0" name=""/>
        <dsp:cNvSpPr/>
      </dsp:nvSpPr>
      <dsp:spPr>
        <a:xfrm rot="5400000">
          <a:off x="8062969" y="-2112864"/>
          <a:ext cx="486506" cy="7388424"/>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de" sz="1800" b="1" kern="1200" dirty="0">
              <a:highlight>
                <a:srgbClr val="FFFF00"/>
              </a:highlight>
            </a:rPr>
            <a:t>Sehnen</a:t>
          </a:r>
          <a:r>
            <a:rPr lang="de" sz="1800" b="1" kern="1200" dirty="0"/>
            <a:t> wir uns nach der </a:t>
          </a:r>
          <a:r>
            <a:rPr lang="de" sz="1800" b="1" kern="1200" dirty="0">
              <a:highlight>
                <a:srgbClr val="FFFF00"/>
              </a:highlight>
            </a:rPr>
            <a:t>Rückkehr JESU.</a:t>
          </a:r>
          <a:endParaRPr lang="es-ES" sz="1800" kern="1200" dirty="0">
            <a:highlight>
              <a:srgbClr val="FFFF00"/>
            </a:highlight>
          </a:endParaRPr>
        </a:p>
      </dsp:txBody>
      <dsp:txXfrm rot="-5400000">
        <a:off x="4612011" y="1361843"/>
        <a:ext cx="7364675" cy="439008"/>
      </dsp:txXfrm>
    </dsp:sp>
    <dsp:sp modelId="{4DC6DA22-CDAF-4395-958D-693B3F4B3FDF}">
      <dsp:nvSpPr>
        <dsp:cNvPr id="0" name=""/>
        <dsp:cNvSpPr/>
      </dsp:nvSpPr>
      <dsp:spPr>
        <a:xfrm>
          <a:off x="1066" y="1277280"/>
          <a:ext cx="4610944" cy="608132"/>
        </a:xfrm>
        <a:prstGeom prst="roundRect">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 sz="1800" b="1" kern="1200" dirty="0">
              <a:effectLst>
                <a:outerShdw blurRad="38100" dist="38100" dir="2700000" algn="tl">
                  <a:srgbClr val="000000"/>
                </a:outerShdw>
              </a:effectLst>
            </a:rPr>
            <a:t>"Dein REICH komme"</a:t>
          </a:r>
          <a:endParaRPr lang="es-ES" sz="1800" kern="1200" dirty="0">
            <a:effectLst>
              <a:outerShdw blurRad="38100" dist="38100" dir="2700000" algn="tl">
                <a:srgbClr val="000000"/>
              </a:outerShdw>
            </a:effectLst>
          </a:endParaRPr>
        </a:p>
      </dsp:txBody>
      <dsp:txXfrm>
        <a:off x="30753" y="1306967"/>
        <a:ext cx="4551570" cy="548758"/>
      </dsp:txXfrm>
    </dsp:sp>
    <dsp:sp modelId="{F18E7AD8-A842-4F6F-BD87-55C3E70305BC}">
      <dsp:nvSpPr>
        <dsp:cNvPr id="0" name=""/>
        <dsp:cNvSpPr/>
      </dsp:nvSpPr>
      <dsp:spPr>
        <a:xfrm rot="5400000">
          <a:off x="8062969" y="-1474325"/>
          <a:ext cx="486506" cy="7388424"/>
        </a:xfrm>
        <a:prstGeom prst="round2SameRect">
          <a:avLst/>
        </a:prstGeom>
        <a:solidFill>
          <a:srgbClr val="B9E1FF"/>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de" sz="1800" b="1" kern="1200" dirty="0"/>
            <a:t>Lasst uns die </a:t>
          </a:r>
          <a:r>
            <a:rPr lang="de" sz="1800" b="1" kern="1200" dirty="0">
              <a:highlight>
                <a:srgbClr val="FFFF00"/>
              </a:highlight>
            </a:rPr>
            <a:t>göttliche Souveränität </a:t>
          </a:r>
          <a:r>
            <a:rPr lang="de" sz="1800" b="1" kern="1200" dirty="0"/>
            <a:t>annehmen. </a:t>
          </a:r>
          <a:br>
            <a:rPr lang="de" sz="1800" b="1" kern="1200" dirty="0"/>
          </a:br>
          <a:r>
            <a:rPr lang="de" sz="1800" b="1" kern="1200" dirty="0"/>
            <a:t>Bitten, dass </a:t>
          </a:r>
          <a:r>
            <a:rPr lang="de" sz="1800" b="1" kern="1200" dirty="0">
              <a:highlight>
                <a:srgbClr val="FFFF00"/>
              </a:highlight>
            </a:rPr>
            <a:t>GOTTES Wille</a:t>
          </a:r>
          <a:r>
            <a:rPr lang="de" sz="1800" b="1" kern="1200" dirty="0"/>
            <a:t> in unserem Leben/ in der Welt geschieht.</a:t>
          </a:r>
          <a:endParaRPr lang="es-ES" sz="1800" kern="1200" dirty="0"/>
        </a:p>
      </dsp:txBody>
      <dsp:txXfrm rot="-5400000">
        <a:off x="4612011" y="2000382"/>
        <a:ext cx="7364675" cy="439008"/>
      </dsp:txXfrm>
    </dsp:sp>
    <dsp:sp modelId="{8CF57451-50D0-4FB1-B117-44DE815E5846}">
      <dsp:nvSpPr>
        <dsp:cNvPr id="0" name=""/>
        <dsp:cNvSpPr/>
      </dsp:nvSpPr>
      <dsp:spPr>
        <a:xfrm>
          <a:off x="1066" y="1915820"/>
          <a:ext cx="4610944" cy="608132"/>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 sz="1800" b="1" kern="1200" dirty="0">
              <a:effectLst>
                <a:outerShdw blurRad="38100" dist="38100" dir="2700000" algn="tl">
                  <a:srgbClr val="000000"/>
                </a:outerShdw>
              </a:effectLst>
            </a:rPr>
            <a:t>"Dein WILLE geschehe, </a:t>
          </a:r>
          <a:br>
            <a:rPr lang="de" sz="1800" b="1" kern="1200" dirty="0">
              <a:effectLst>
                <a:outerShdw blurRad="38100" dist="38100" dir="2700000" algn="tl">
                  <a:srgbClr val="000000"/>
                </a:outerShdw>
              </a:effectLst>
            </a:rPr>
          </a:br>
          <a:r>
            <a:rPr lang="de" sz="1800" b="1" kern="1200" dirty="0">
              <a:effectLst>
                <a:outerShdw blurRad="38100" dist="38100" dir="2700000" algn="tl">
                  <a:srgbClr val="000000"/>
                </a:outerShdw>
              </a:effectLst>
            </a:rPr>
            <a:t>wie im Himmel auf Erden"</a:t>
          </a:r>
          <a:endParaRPr lang="es-ES" sz="1800" kern="1200" dirty="0">
            <a:effectLst>
              <a:outerShdw blurRad="38100" dist="38100" dir="2700000" algn="tl">
                <a:srgbClr val="000000"/>
              </a:outerShdw>
            </a:effectLst>
          </a:endParaRPr>
        </a:p>
      </dsp:txBody>
      <dsp:txXfrm>
        <a:off x="30753" y="1945507"/>
        <a:ext cx="4551570" cy="548758"/>
      </dsp:txXfrm>
    </dsp:sp>
    <dsp:sp modelId="{597556D2-27A3-4DC2-8AA5-CBC8416048E8}">
      <dsp:nvSpPr>
        <dsp:cNvPr id="0" name=""/>
        <dsp:cNvSpPr/>
      </dsp:nvSpPr>
      <dsp:spPr>
        <a:xfrm rot="5400000">
          <a:off x="8062969" y="-835785"/>
          <a:ext cx="486506" cy="7388424"/>
        </a:xfrm>
        <a:prstGeom prst="round2SameRect">
          <a:avLst/>
        </a:prstGeom>
        <a:solidFill>
          <a:srgbClr val="FFC9C9"/>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de" sz="1800" b="1" kern="1200" dirty="0"/>
            <a:t>Lasst uns um das bitten, was </a:t>
          </a:r>
          <a:r>
            <a:rPr lang="de" sz="1800" b="1" kern="1200" dirty="0">
              <a:highlight>
                <a:srgbClr val="FFFF00"/>
              </a:highlight>
            </a:rPr>
            <a:t>wir zum Leben brauchen, </a:t>
          </a:r>
          <a:br>
            <a:rPr lang="de" sz="1800" b="1" kern="1200" dirty="0">
              <a:highlight>
                <a:srgbClr val="FFFF00"/>
              </a:highlight>
            </a:rPr>
          </a:br>
          <a:r>
            <a:rPr lang="de" sz="1800" b="1" kern="1200" dirty="0"/>
            <a:t>sowohl </a:t>
          </a:r>
          <a:r>
            <a:rPr lang="de" sz="1800" b="1" kern="1200" dirty="0">
              <a:highlight>
                <a:srgbClr val="FFFF00"/>
              </a:highlight>
            </a:rPr>
            <a:t>körperlich</a:t>
          </a:r>
          <a:r>
            <a:rPr lang="de" sz="1800" b="1" kern="1200" dirty="0"/>
            <a:t> als auch </a:t>
          </a:r>
          <a:r>
            <a:rPr lang="de" sz="1800" b="1" kern="1200" dirty="0">
              <a:highlight>
                <a:srgbClr val="FFFF00"/>
              </a:highlight>
            </a:rPr>
            <a:t>geistlich.</a:t>
          </a:r>
          <a:endParaRPr lang="es-ES" sz="1800" kern="1200" dirty="0">
            <a:highlight>
              <a:srgbClr val="FFFF00"/>
            </a:highlight>
          </a:endParaRPr>
        </a:p>
      </dsp:txBody>
      <dsp:txXfrm rot="-5400000">
        <a:off x="4612011" y="2638922"/>
        <a:ext cx="7364675" cy="439008"/>
      </dsp:txXfrm>
    </dsp:sp>
    <dsp:sp modelId="{11DBA616-025B-4811-B16A-E9649261AEC1}">
      <dsp:nvSpPr>
        <dsp:cNvPr id="0" name=""/>
        <dsp:cNvSpPr/>
      </dsp:nvSpPr>
      <dsp:spPr>
        <a:xfrm>
          <a:off x="1066" y="2554359"/>
          <a:ext cx="4610944" cy="608132"/>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 sz="1800" b="1" kern="1200" dirty="0">
              <a:effectLst>
                <a:outerShdw blurRad="38100" dist="38100" dir="2700000" algn="tl">
                  <a:srgbClr val="000000"/>
                </a:outerShdw>
              </a:effectLst>
            </a:rPr>
            <a:t>"Gib uns heute unser tägliches BROT"</a:t>
          </a:r>
          <a:endParaRPr lang="es-ES" sz="1800" kern="1200" dirty="0">
            <a:effectLst>
              <a:outerShdw blurRad="38100" dist="38100" dir="2700000" algn="tl">
                <a:srgbClr val="000000"/>
              </a:outerShdw>
            </a:effectLst>
          </a:endParaRPr>
        </a:p>
      </dsp:txBody>
      <dsp:txXfrm>
        <a:off x="30753" y="2584046"/>
        <a:ext cx="4551570" cy="548758"/>
      </dsp:txXfrm>
    </dsp:sp>
    <dsp:sp modelId="{F8A564A9-1CDF-4F83-A37B-9D6BAD3D6F22}">
      <dsp:nvSpPr>
        <dsp:cNvPr id="0" name=""/>
        <dsp:cNvSpPr/>
      </dsp:nvSpPr>
      <dsp:spPr>
        <a:xfrm rot="5400000">
          <a:off x="8062969" y="-197246"/>
          <a:ext cx="486506" cy="7388424"/>
        </a:xfrm>
        <a:prstGeom prst="round2SameRect">
          <a:avLst/>
        </a:prstGeom>
        <a:solidFill>
          <a:srgbClr val="E1FFFF"/>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de" sz="1800" b="1" kern="1200" dirty="0"/>
            <a:t>Wir müssen </a:t>
          </a:r>
          <a:r>
            <a:rPr lang="de" sz="1800" b="1" kern="1200" dirty="0">
              <a:highlight>
                <a:srgbClr val="FFFF00"/>
              </a:highlight>
            </a:rPr>
            <a:t>Buße tun,</a:t>
          </a:r>
          <a:r>
            <a:rPr lang="de" sz="1800" b="1" kern="1200" dirty="0"/>
            <a:t> um </a:t>
          </a:r>
          <a:r>
            <a:rPr lang="de" sz="1800" b="1" kern="1200" dirty="0">
              <a:highlight>
                <a:srgbClr val="FFFF00"/>
              </a:highlight>
            </a:rPr>
            <a:t>Vergebung bitten </a:t>
          </a:r>
          <a:r>
            <a:rPr lang="de" sz="1800" b="1" kern="1200" dirty="0"/>
            <a:t>und </a:t>
          </a:r>
          <a:br>
            <a:rPr lang="de" sz="1800" b="1" kern="1200" dirty="0"/>
          </a:br>
          <a:r>
            <a:rPr lang="de" sz="1800" b="1" kern="1200" dirty="0"/>
            <a:t>denen </a:t>
          </a:r>
          <a:r>
            <a:rPr lang="de" sz="1800" b="1" kern="1200" dirty="0">
              <a:highlight>
                <a:srgbClr val="FFFF00"/>
              </a:highlight>
            </a:rPr>
            <a:t>vergeben, die uns verletzt haben</a:t>
          </a:r>
          <a:r>
            <a:rPr lang="de" sz="1800" b="1" kern="1200" dirty="0"/>
            <a:t>, so </a:t>
          </a:r>
          <a:r>
            <a:rPr lang="de" sz="1800" b="1" kern="1200" dirty="0">
              <a:highlight>
                <a:srgbClr val="FFFF00"/>
              </a:highlight>
            </a:rPr>
            <a:t>wie GOTT uns vergibt.</a:t>
          </a:r>
          <a:endParaRPr lang="es-ES" sz="1800" kern="1200" dirty="0">
            <a:highlight>
              <a:srgbClr val="FFFF00"/>
            </a:highlight>
          </a:endParaRPr>
        </a:p>
      </dsp:txBody>
      <dsp:txXfrm rot="-5400000">
        <a:off x="4612011" y="3277461"/>
        <a:ext cx="7364675" cy="439008"/>
      </dsp:txXfrm>
    </dsp:sp>
    <dsp:sp modelId="{05DFCB04-2362-43FA-A832-4D0DCE828689}">
      <dsp:nvSpPr>
        <dsp:cNvPr id="0" name=""/>
        <dsp:cNvSpPr/>
      </dsp:nvSpPr>
      <dsp:spPr>
        <a:xfrm>
          <a:off x="1066" y="3192899"/>
          <a:ext cx="4610944" cy="608132"/>
        </a:xfrm>
        <a:prstGeom prst="round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100000"/>
            </a:lnSpc>
            <a:spcBef>
              <a:spcPct val="0"/>
            </a:spcBef>
            <a:spcAft>
              <a:spcPts val="0"/>
            </a:spcAft>
            <a:buNone/>
          </a:pPr>
          <a:r>
            <a:rPr lang="de" sz="1800" b="1" kern="1200" dirty="0">
              <a:effectLst>
                <a:outerShdw blurRad="38100" dist="38100" dir="2700000" algn="tl">
                  <a:srgbClr val="000000"/>
                </a:outerShdw>
              </a:effectLst>
            </a:rPr>
            <a:t>"Und vergib uns unsere Schuld, wie auch wir unsere Schuldner VERGEBEN haben"</a:t>
          </a:r>
          <a:endParaRPr lang="es-ES" sz="1800" kern="1200" dirty="0">
            <a:effectLst>
              <a:outerShdw blurRad="38100" dist="38100" dir="2700000" algn="tl">
                <a:srgbClr val="000000"/>
              </a:outerShdw>
            </a:effectLst>
          </a:endParaRPr>
        </a:p>
      </dsp:txBody>
      <dsp:txXfrm>
        <a:off x="30753" y="3222586"/>
        <a:ext cx="4551570" cy="548758"/>
      </dsp:txXfrm>
    </dsp:sp>
    <dsp:sp modelId="{485945A0-8944-473E-B2B2-6F0037DB0AF3}">
      <dsp:nvSpPr>
        <dsp:cNvPr id="0" name=""/>
        <dsp:cNvSpPr/>
      </dsp:nvSpPr>
      <dsp:spPr>
        <a:xfrm rot="5400000">
          <a:off x="8062969" y="441293"/>
          <a:ext cx="486506" cy="7388424"/>
        </a:xfrm>
        <a:prstGeom prst="round2SameRect">
          <a:avLst/>
        </a:prstGeom>
        <a:solidFill>
          <a:srgbClr val="FFDBC9"/>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de" sz="1800" b="1" kern="1200" dirty="0"/>
            <a:t>Lasst uns um </a:t>
          </a:r>
          <a:r>
            <a:rPr lang="de" sz="1800" b="1" kern="1200" dirty="0">
              <a:highlight>
                <a:srgbClr val="FFFF00"/>
              </a:highlight>
            </a:rPr>
            <a:t>Schutz u. Beistand</a:t>
          </a:r>
          <a:r>
            <a:rPr lang="de" sz="1800" b="1" kern="1200" dirty="0"/>
            <a:t> vor dem </a:t>
          </a:r>
          <a:r>
            <a:rPr lang="de" sz="1800" b="1" kern="1200" dirty="0">
              <a:highlight>
                <a:srgbClr val="FFFF00"/>
              </a:highlight>
            </a:rPr>
            <a:t>Bösen</a:t>
          </a:r>
          <a:r>
            <a:rPr lang="de" sz="1800" b="1" kern="1200" dirty="0"/>
            <a:t> in dieser Welt bitten.</a:t>
          </a:r>
          <a:endParaRPr lang="es-ES" sz="1800" kern="1200" dirty="0"/>
        </a:p>
      </dsp:txBody>
      <dsp:txXfrm rot="-5400000">
        <a:off x="4612011" y="3916001"/>
        <a:ext cx="7364675" cy="439008"/>
      </dsp:txXfrm>
    </dsp:sp>
    <dsp:sp modelId="{A11CFE61-61D4-4B65-8D27-4D429967B2A6}">
      <dsp:nvSpPr>
        <dsp:cNvPr id="0" name=""/>
        <dsp:cNvSpPr/>
      </dsp:nvSpPr>
      <dsp:spPr>
        <a:xfrm>
          <a:off x="1066" y="3831438"/>
          <a:ext cx="4610944" cy="608132"/>
        </a:xfrm>
        <a:prstGeom prst="roundRect">
          <a:avLst/>
        </a:prstGeom>
        <a:solidFill>
          <a:srgbClr val="993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 sz="1800" b="1" kern="1200" dirty="0">
              <a:effectLst>
                <a:outerShdw blurRad="38100" dist="38100" dir="2700000" algn="tl">
                  <a:srgbClr val="000000"/>
                </a:outerShdw>
              </a:effectLst>
            </a:rPr>
            <a:t>"Und führe uns NICHT in VERSUCHUNG, sondern ERLÖSE uns vom Bösen"</a:t>
          </a:r>
          <a:endParaRPr lang="es-ES" sz="1800" kern="1200" dirty="0">
            <a:effectLst>
              <a:outerShdw blurRad="38100" dist="38100" dir="2700000" algn="tl">
                <a:srgbClr val="000000"/>
              </a:outerShdw>
            </a:effectLst>
          </a:endParaRPr>
        </a:p>
      </dsp:txBody>
      <dsp:txXfrm>
        <a:off x="30753" y="3861125"/>
        <a:ext cx="4551570" cy="548758"/>
      </dsp:txXfrm>
    </dsp:sp>
    <dsp:sp modelId="{6C64146B-A178-42B2-8E33-0EE58C6BB227}">
      <dsp:nvSpPr>
        <dsp:cNvPr id="0" name=""/>
        <dsp:cNvSpPr/>
      </dsp:nvSpPr>
      <dsp:spPr>
        <a:xfrm rot="5400000">
          <a:off x="8062969" y="1079833"/>
          <a:ext cx="486506" cy="7388424"/>
        </a:xfrm>
        <a:prstGeom prst="round2SameRect">
          <a:avLst/>
        </a:prstGeom>
        <a:solidFill>
          <a:srgbClr val="E3E3D3"/>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None/>
          </a:pPr>
          <a:r>
            <a:rPr lang="de" sz="1800" b="1" kern="1200" dirty="0"/>
            <a:t>Lasst uns anerkennen, dass </a:t>
          </a:r>
          <a:r>
            <a:rPr lang="de" sz="1800" b="1" kern="1200" dirty="0">
              <a:highlight>
                <a:srgbClr val="FFFF00"/>
              </a:highlight>
            </a:rPr>
            <a:t>alles,</a:t>
          </a:r>
          <a:r>
            <a:rPr lang="de" sz="1800" b="1" kern="1200" dirty="0"/>
            <a:t> was wir sind, besitzen und tun, </a:t>
          </a:r>
          <a:br>
            <a:rPr lang="de" sz="1800" b="1" kern="1200" dirty="0"/>
          </a:br>
          <a:r>
            <a:rPr lang="de" sz="1800" b="1" kern="1200" dirty="0">
              <a:highlight>
                <a:srgbClr val="FFFF00"/>
              </a:highlight>
            </a:rPr>
            <a:t>GOTT gehört.</a:t>
          </a:r>
          <a:r>
            <a:rPr lang="de" sz="1800" b="1" kern="1200" dirty="0"/>
            <a:t> </a:t>
          </a:r>
          <a:r>
            <a:rPr lang="de" sz="1800" b="1" kern="1200" dirty="0">
              <a:highlight>
                <a:srgbClr val="FFFF00"/>
              </a:highlight>
            </a:rPr>
            <a:t>Nur Er </a:t>
          </a:r>
          <a:r>
            <a:rPr lang="de" sz="1800" b="1" kern="1200" dirty="0"/>
            <a:t>verdient </a:t>
          </a:r>
          <a:r>
            <a:rPr lang="de" sz="1800" b="1" kern="1200" dirty="0">
              <a:highlight>
                <a:srgbClr val="FFFF00"/>
              </a:highlight>
            </a:rPr>
            <a:t>Ruhm und Lob.</a:t>
          </a:r>
          <a:endParaRPr lang="es-ES" sz="1800" kern="1200" dirty="0">
            <a:highlight>
              <a:srgbClr val="FFFF00"/>
            </a:highlight>
          </a:endParaRPr>
        </a:p>
      </dsp:txBody>
      <dsp:txXfrm rot="-5400000">
        <a:off x="4612011" y="4554541"/>
        <a:ext cx="7364675" cy="439008"/>
      </dsp:txXfrm>
    </dsp:sp>
    <dsp:sp modelId="{6DF09527-8DB9-40A8-9591-6310EF6848D3}">
      <dsp:nvSpPr>
        <dsp:cNvPr id="0" name=""/>
        <dsp:cNvSpPr/>
      </dsp:nvSpPr>
      <dsp:spPr>
        <a:xfrm>
          <a:off x="1066" y="4469978"/>
          <a:ext cx="4610944" cy="608132"/>
        </a:xfrm>
        <a:prstGeom prst="roundRect">
          <a:avLst/>
        </a:prstGeom>
        <a:solidFill>
          <a:srgbClr val="6C6D4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 sz="1800" b="1" kern="1200" dirty="0">
              <a:effectLst>
                <a:outerShdw blurRad="38100" dist="38100" dir="2700000" algn="tl">
                  <a:srgbClr val="000000"/>
                </a:outerShdw>
              </a:effectLst>
            </a:rPr>
            <a:t>"Denn Dein ist das REICH, und die MACHT, und die HERRLICHKEIT, in Ewigkeit. Amen"</a:t>
          </a:r>
          <a:endParaRPr lang="es-ES" sz="1800" kern="1200" dirty="0">
            <a:effectLst>
              <a:outerShdw blurRad="38100" dist="38100" dir="2700000" algn="tl">
                <a:srgbClr val="000000"/>
              </a:outerShdw>
            </a:effectLst>
          </a:endParaRPr>
        </a:p>
      </dsp:txBody>
      <dsp:txXfrm>
        <a:off x="30753" y="4499665"/>
        <a:ext cx="4551570" cy="548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F359D-0D6E-4B33-9B34-9CA629BD20A9}">
      <dsp:nvSpPr>
        <dsp:cNvPr id="0" name=""/>
        <dsp:cNvSpPr/>
      </dsp:nvSpPr>
      <dsp:spPr>
        <a:xfrm>
          <a:off x="1309030" y="0"/>
          <a:ext cx="5267436" cy="2086849"/>
        </a:xfrm>
        <a:prstGeom prst="roundRect">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8575" cap="flat" cmpd="sng" algn="ctr">
          <a:solidFill>
            <a:srgbClr val="874A00"/>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3BCF369-612C-4677-87D9-37545E106659}">
      <dsp:nvSpPr>
        <dsp:cNvPr id="0" name=""/>
        <dsp:cNvSpPr/>
      </dsp:nvSpPr>
      <dsp:spPr>
        <a:xfrm>
          <a:off x="0" y="198250"/>
          <a:ext cx="2448002" cy="813871"/>
        </a:xfrm>
        <a:prstGeom prst="roundRect">
          <a:avLst/>
        </a:prstGeom>
        <a:solidFill>
          <a:schemeClr val="accent3">
            <a:hueOff val="0"/>
            <a:satOff val="0"/>
            <a:lumOff val="0"/>
            <a:alphaOff val="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 sz="2000" b="1" kern="1200">
              <a:solidFill>
                <a:schemeClr val="tx1"/>
              </a:solidFill>
            </a:rPr>
            <a:t>Lob (Dan. 9,4)</a:t>
          </a:r>
        </a:p>
      </dsp:txBody>
      <dsp:txXfrm>
        <a:off x="39730" y="237980"/>
        <a:ext cx="2368542" cy="734411"/>
      </dsp:txXfrm>
    </dsp:sp>
    <dsp:sp modelId="{6A9A1EE4-F59D-45D2-A75E-17BD95A7D3E7}">
      <dsp:nvSpPr>
        <dsp:cNvPr id="0" name=""/>
        <dsp:cNvSpPr/>
      </dsp:nvSpPr>
      <dsp:spPr>
        <a:xfrm>
          <a:off x="5437494" y="198250"/>
          <a:ext cx="2448002" cy="813871"/>
        </a:xfrm>
        <a:prstGeom prst="roundRect">
          <a:avLst/>
        </a:prstGeom>
        <a:solidFill>
          <a:schemeClr val="accent5">
            <a:lumMod val="60000"/>
            <a:lumOff val="40000"/>
          </a:scheme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 sz="2000" b="1" kern="1200" dirty="0">
              <a:solidFill>
                <a:schemeClr val="tx1"/>
              </a:solidFill>
            </a:rPr>
            <a:t>Sündenbekenntnis und Vergebung (Dan. 9,5-15)</a:t>
          </a:r>
        </a:p>
      </dsp:txBody>
      <dsp:txXfrm>
        <a:off x="5477224" y="237980"/>
        <a:ext cx="2368542" cy="734411"/>
      </dsp:txXfrm>
    </dsp:sp>
    <dsp:sp modelId="{F61C4A4F-D520-4F03-847E-7856DC21CFD1}">
      <dsp:nvSpPr>
        <dsp:cNvPr id="0" name=""/>
        <dsp:cNvSpPr/>
      </dsp:nvSpPr>
      <dsp:spPr>
        <a:xfrm>
          <a:off x="0" y="1074727"/>
          <a:ext cx="2448002" cy="813871"/>
        </a:xfrm>
        <a:prstGeom prst="roundRect">
          <a:avLst/>
        </a:prstGeom>
        <a:solidFill>
          <a:schemeClr val="accent3">
            <a:hueOff val="-7999998"/>
            <a:satOff val="0"/>
            <a:lumOff val="-20000"/>
            <a:alphaOff val="0"/>
          </a:schemeClr>
        </a:solidFill>
        <a:ln>
          <a:solidFill>
            <a:schemeClr val="accent1">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 sz="2000" b="1" kern="1200" dirty="0">
              <a:solidFill>
                <a:schemeClr val="tx1"/>
              </a:solidFill>
            </a:rPr>
            <a:t>Bitte </a:t>
          </a:r>
          <a:br>
            <a:rPr lang="es-ES" sz="2000" b="1" kern="1200" dirty="0">
              <a:solidFill>
                <a:schemeClr val="tx1"/>
              </a:solidFill>
            </a:rPr>
          </a:br>
          <a:r>
            <a:rPr lang="de" sz="2000" b="1" kern="1200" dirty="0">
              <a:solidFill>
                <a:schemeClr val="tx1"/>
              </a:solidFill>
            </a:rPr>
            <a:t>(Dan. 9,16-19)</a:t>
          </a:r>
        </a:p>
      </dsp:txBody>
      <dsp:txXfrm>
        <a:off x="39730" y="1114457"/>
        <a:ext cx="2368542" cy="734411"/>
      </dsp:txXfrm>
    </dsp:sp>
    <dsp:sp modelId="{B84DBE54-B637-4116-BC08-3140180187E5}">
      <dsp:nvSpPr>
        <dsp:cNvPr id="0" name=""/>
        <dsp:cNvSpPr/>
      </dsp:nvSpPr>
      <dsp:spPr>
        <a:xfrm>
          <a:off x="5437494" y="1074727"/>
          <a:ext cx="2448002" cy="813871"/>
        </a:xfrm>
        <a:prstGeom prst="roundRect">
          <a:avLst/>
        </a:prstGeom>
        <a:solidFill>
          <a:srgbClr val="92D050"/>
        </a:solid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 sz="2000" b="1" kern="1200" dirty="0">
              <a:solidFill>
                <a:schemeClr val="tx1"/>
              </a:solidFill>
            </a:rPr>
            <a:t>Dank (Phil. 4,6)</a:t>
          </a:r>
        </a:p>
      </dsp:txBody>
      <dsp:txXfrm>
        <a:off x="5477224" y="1114457"/>
        <a:ext cx="2368542" cy="7344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702CF-A065-4FFE-990B-52D4F85C5E05}" type="datetimeFigureOut">
              <a:rPr lang="de-DE" smtClean="0"/>
              <a:t>15.05.2026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CA2937-D3B0-4664-BF3A-1F6CC3B83B1D}" type="slidenum">
              <a:rPr lang="de-DE" smtClean="0"/>
              <a:t>‹Nº›</a:t>
            </a:fld>
            <a:endParaRPr lang="de-DE"/>
          </a:p>
        </p:txBody>
      </p:sp>
    </p:spTree>
    <p:extLst>
      <p:ext uri="{BB962C8B-B14F-4D97-AF65-F5344CB8AC3E}">
        <p14:creationId xmlns:p14="http://schemas.microsoft.com/office/powerpoint/2010/main" val="2519353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ACA2937-D3B0-4664-BF3A-1F6CC3B83B1D}" type="slidenum">
              <a:rPr lang="de-DE" smtClean="0"/>
              <a:t>14</a:t>
            </a:fld>
            <a:endParaRPr lang="de-DE"/>
          </a:p>
        </p:txBody>
      </p:sp>
    </p:spTree>
    <p:extLst>
      <p:ext uri="{BB962C8B-B14F-4D97-AF65-F5344CB8AC3E}">
        <p14:creationId xmlns:p14="http://schemas.microsoft.com/office/powerpoint/2010/main" val="1807145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23A2A-6441-44D7-C353-1E9D104A812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CC2EA06-8D72-ECB0-AF02-3C1232011DD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E4E5A08-050D-1C11-53EB-1E10BBA0061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A1973EA-55C0-9BE9-4DF4-3D93FA7A7289}"/>
              </a:ext>
            </a:extLst>
          </p:cNvPr>
          <p:cNvSpPr>
            <a:spLocks noGrp="1"/>
          </p:cNvSpPr>
          <p:nvPr>
            <p:ph type="sldNum" sz="quarter" idx="5"/>
          </p:nvPr>
        </p:nvSpPr>
        <p:spPr/>
        <p:txBody>
          <a:bodyPr/>
          <a:lstStyle/>
          <a:p>
            <a:fld id="{7ACA2937-D3B0-4664-BF3A-1F6CC3B83B1D}" type="slidenum">
              <a:rPr lang="de-DE" smtClean="0"/>
              <a:t>15</a:t>
            </a:fld>
            <a:endParaRPr lang="de-DE"/>
          </a:p>
        </p:txBody>
      </p:sp>
    </p:spTree>
    <p:extLst>
      <p:ext uri="{BB962C8B-B14F-4D97-AF65-F5344CB8AC3E}">
        <p14:creationId xmlns:p14="http://schemas.microsoft.com/office/powerpoint/2010/main" val="267060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ACA2937-D3B0-4664-BF3A-1F6CC3B83B1D}" type="slidenum">
              <a:rPr lang="de-DE" smtClean="0"/>
              <a:t>17</a:t>
            </a:fld>
            <a:endParaRPr lang="de-DE"/>
          </a:p>
        </p:txBody>
      </p:sp>
    </p:spTree>
    <p:extLst>
      <p:ext uri="{BB962C8B-B14F-4D97-AF65-F5344CB8AC3E}">
        <p14:creationId xmlns:p14="http://schemas.microsoft.com/office/powerpoint/2010/main" val="1795427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09B8F-E6F1-ED24-B11F-FF231DAEFF88}"/>
              </a:ext>
            </a:extLst>
          </p:cNvPr>
          <p:cNvSpPr>
            <a:spLocks noGrp="1"/>
          </p:cNvSpPr>
          <p:nvPr>
            <p:ph type="ctrTitle"/>
          </p:nvPr>
        </p:nvSpPr>
        <p:spPr>
          <a:xfrm>
            <a:off x="1524000" y="1122363"/>
            <a:ext cx="9144000" cy="2387600"/>
          </a:xfrm>
        </p:spPr>
        <p:txBody>
          <a:bodyPr anchor="b"/>
          <a:lstStyle>
            <a:lvl1pPr algn="ctr">
              <a:defRPr sz="6000"/>
            </a:lvl1pPr>
          </a:lstStyle>
          <a:p>
            <a:r>
              <a:rPr lang="de"/>
              <a:t>Klicken Sie hier, um den Titelstil des Musters zu ändern</a:t>
            </a:r>
          </a:p>
        </p:txBody>
      </p:sp>
      <p:sp>
        <p:nvSpPr>
          <p:cNvPr id="3" name="Subtítulo 2">
            <a:extLst>
              <a:ext uri="{FF2B5EF4-FFF2-40B4-BE49-F238E27FC236}">
                <a16:creationId xmlns:a16="http://schemas.microsoft.com/office/drawing/2014/main" id="{363DB951-487B-8CF3-6DB9-D7749B637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
              <a:t>Klicken Sie hier, um den Untertitelstil des Musters zu ändern</a:t>
            </a:r>
          </a:p>
        </p:txBody>
      </p:sp>
      <p:sp>
        <p:nvSpPr>
          <p:cNvPr id="4" name="Marcador de fecha 3">
            <a:extLst>
              <a:ext uri="{FF2B5EF4-FFF2-40B4-BE49-F238E27FC236}">
                <a16:creationId xmlns:a16="http://schemas.microsoft.com/office/drawing/2014/main" id="{492E6C92-9FF3-C726-089F-F9C5B276A70B}"/>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9EC55F94-B21D-65F5-224B-B9E11CD242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A21C29-CA21-C878-0753-1BE7A10424A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7480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2E796-1216-8F52-B298-D840FB3C3FB4}"/>
              </a:ext>
            </a:extLst>
          </p:cNvPr>
          <p:cNvSpPr>
            <a:spLocks noGrp="1"/>
          </p:cNvSpPr>
          <p:nvPr>
            <p:ph type="title"/>
          </p:nvPr>
        </p:nvSpPr>
        <p:spPr/>
        <p:txBody>
          <a:bodyPr/>
          <a:lstStyle/>
          <a:p>
            <a:r>
              <a:rPr lang="de"/>
              <a:t>Klicken Sie hier, um den Titelstil des Musters zu ändern</a:t>
            </a:r>
          </a:p>
        </p:txBody>
      </p:sp>
      <p:sp>
        <p:nvSpPr>
          <p:cNvPr id="3" name="Marcador de texto vertical 2">
            <a:extLst>
              <a:ext uri="{FF2B5EF4-FFF2-40B4-BE49-F238E27FC236}">
                <a16:creationId xmlns:a16="http://schemas.microsoft.com/office/drawing/2014/main" id="{D7DD451A-0566-E779-BA6C-3E88D6FF0DA4}"/>
              </a:ext>
            </a:extLst>
          </p:cNvPr>
          <p:cNvSpPr>
            <a:spLocks noGrp="1"/>
          </p:cNvSpPr>
          <p:nvPr>
            <p:ph type="body" orient="vert" idx="1"/>
          </p:nvPr>
        </p:nvSpPr>
        <p:spPr/>
        <p:txBody>
          <a:bodyPr vert="eaVert"/>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3475279E-6DC6-72AA-6AAB-3E8BC0628DBA}"/>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F428A623-119B-72E9-1968-F6628A6563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047E0C-F000-2A85-BD39-F1B356B6184F}"/>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811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5F19A8-132B-8F0D-D912-1E6681934F03}"/>
              </a:ext>
            </a:extLst>
          </p:cNvPr>
          <p:cNvSpPr>
            <a:spLocks noGrp="1"/>
          </p:cNvSpPr>
          <p:nvPr>
            <p:ph type="title" orient="vert"/>
          </p:nvPr>
        </p:nvSpPr>
        <p:spPr>
          <a:xfrm>
            <a:off x="8724900" y="365125"/>
            <a:ext cx="2628900" cy="5811838"/>
          </a:xfrm>
        </p:spPr>
        <p:txBody>
          <a:bodyPr vert="eaVert"/>
          <a:lstStyle/>
          <a:p>
            <a:r>
              <a:rPr lang="de"/>
              <a:t>Klicken Sie hier, um den Titelstil des Musters zu ändern</a:t>
            </a:r>
          </a:p>
        </p:txBody>
      </p:sp>
      <p:sp>
        <p:nvSpPr>
          <p:cNvPr id="3" name="Marcador de texto vertical 2">
            <a:extLst>
              <a:ext uri="{FF2B5EF4-FFF2-40B4-BE49-F238E27FC236}">
                <a16:creationId xmlns:a16="http://schemas.microsoft.com/office/drawing/2014/main" id="{05AC1155-AB4D-8A63-BCEE-B0FE129AB07D}"/>
              </a:ext>
            </a:extLst>
          </p:cNvPr>
          <p:cNvSpPr>
            <a:spLocks noGrp="1"/>
          </p:cNvSpPr>
          <p:nvPr>
            <p:ph type="body" orient="vert" idx="1"/>
          </p:nvPr>
        </p:nvSpPr>
        <p:spPr>
          <a:xfrm>
            <a:off x="838200" y="365125"/>
            <a:ext cx="7734300" cy="5811838"/>
          </a:xfrm>
        </p:spPr>
        <p:txBody>
          <a:bodyPr vert="eaVert"/>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65B6C5F7-882A-4546-99C9-8FC43490EA52}"/>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EDBA81F1-51EA-DED7-230E-41F38024B2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DC28D-C6A8-3EF1-64F7-C86C77191FD3}"/>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7593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de"/>
              <a:t>Klicken Sie hier, um den Titelstil des Musters zu ändern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
              <a:t>Klicken Sie hier, um den Untertitelstil des Musters zu ändern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6985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de"/>
              <a:t>Klicken Sie hier, um den Titelstil des Musters zu ändern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53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de"/>
              <a:t>Klicken Sie hier, um den Titelstil des Musters zu ändern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
              <a:t>Klicken Sie hier, um die Textstile des Musters zu ändern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442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de"/>
              <a:t>Klicken Sie hier, um den Titelstil des Musters zu ändern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107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de"/>
              <a:t>Klicken Sie hier, um den Titelstil des Musters zu ändern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
              <a:t>Klicken Sie hier, um die Textstile des Musters zu ändern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
              <a:t>Klicken Sie hier, um die Textstile des Musters zu ändern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98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de"/>
              <a:t>Klicken Sie hier, um den Titelstil des Musters zu ändern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17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10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de"/>
              <a:t>Klicken Sie hier, um den Titelstil des Musters zu ändern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
              <a:t>Klicken Sie hier, um die Textstile des Musters zu ändern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994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1579F-40E4-C229-772E-37B503319200}"/>
              </a:ext>
            </a:extLst>
          </p:cNvPr>
          <p:cNvSpPr>
            <a:spLocks noGrp="1"/>
          </p:cNvSpPr>
          <p:nvPr>
            <p:ph type="title"/>
          </p:nvPr>
        </p:nvSpPr>
        <p:spPr/>
        <p:txBody>
          <a:bodyPr/>
          <a:lstStyle/>
          <a:p>
            <a:r>
              <a:rPr lang="de"/>
              <a:t>Klicken Sie hier, um den Titelstil des Musters zu ändern</a:t>
            </a:r>
          </a:p>
        </p:txBody>
      </p:sp>
      <p:sp>
        <p:nvSpPr>
          <p:cNvPr id="3" name="Marcador de contenido 2">
            <a:extLst>
              <a:ext uri="{FF2B5EF4-FFF2-40B4-BE49-F238E27FC236}">
                <a16:creationId xmlns:a16="http://schemas.microsoft.com/office/drawing/2014/main" id="{95BE6080-0D25-DFF3-89AE-CBA5475F8A3F}"/>
              </a:ext>
            </a:extLst>
          </p:cNvPr>
          <p:cNvSpPr>
            <a:spLocks noGrp="1"/>
          </p:cNvSpPr>
          <p:nvPr>
            <p:ph idx="1"/>
          </p:nvPr>
        </p:nvSpPr>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CE8008B2-5B65-6F77-13EA-B181CF7E23F1}"/>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6D3CA951-675D-3DA4-6377-7E8F0A0416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F3546-5114-08DC-C570-044D1D1E0DB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4425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de"/>
              <a:t>Klicken Sie hier, um den Titelstil des Musters zu ändern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
              <a:t>Klicken Sie hier, um die Textstile des Musters zu ändern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564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de"/>
              <a:t>Klicken Sie hier, um den Titelstil des Musters zu ändern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4478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de"/>
              <a:t>Klicken Sie hier, um den Titelstil des Musters zu ändern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773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F3CFB-74E7-5526-BD6B-0EFC19BCA682}"/>
              </a:ext>
            </a:extLst>
          </p:cNvPr>
          <p:cNvSpPr>
            <a:spLocks noGrp="1"/>
          </p:cNvSpPr>
          <p:nvPr>
            <p:ph type="title"/>
          </p:nvPr>
        </p:nvSpPr>
        <p:spPr>
          <a:xfrm>
            <a:off x="831850" y="1709738"/>
            <a:ext cx="10515600" cy="2852737"/>
          </a:xfrm>
        </p:spPr>
        <p:txBody>
          <a:bodyPr anchor="b"/>
          <a:lstStyle>
            <a:lvl1pPr>
              <a:defRPr sz="6000"/>
            </a:lvl1pPr>
          </a:lstStyle>
          <a:p>
            <a:r>
              <a:rPr lang="de"/>
              <a:t>Klicken Sie hier, um den Titelstil des Musters zu ändern</a:t>
            </a:r>
          </a:p>
        </p:txBody>
      </p:sp>
      <p:sp>
        <p:nvSpPr>
          <p:cNvPr id="3" name="Marcador de texto 2">
            <a:extLst>
              <a:ext uri="{FF2B5EF4-FFF2-40B4-BE49-F238E27FC236}">
                <a16:creationId xmlns:a16="http://schemas.microsoft.com/office/drawing/2014/main" id="{9A685FA3-7D00-4418-5D90-32B6115417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
              <a:t>Klicken Sie hier, um die Textstile des Musters zu ändern</a:t>
            </a:r>
          </a:p>
        </p:txBody>
      </p:sp>
      <p:sp>
        <p:nvSpPr>
          <p:cNvPr id="4" name="Marcador de fecha 3">
            <a:extLst>
              <a:ext uri="{FF2B5EF4-FFF2-40B4-BE49-F238E27FC236}">
                <a16:creationId xmlns:a16="http://schemas.microsoft.com/office/drawing/2014/main" id="{A72D3A8C-FF51-6E66-9827-8475A923F82B}"/>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48DDC946-B7AB-38A7-840E-B898541EDD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3CA63B-3F6F-942B-1A8A-6D4469DBE19C}"/>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4188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9D55B-9D9F-8719-7DE0-4DE4CFCB128F}"/>
              </a:ext>
            </a:extLst>
          </p:cNvPr>
          <p:cNvSpPr>
            <a:spLocks noGrp="1"/>
          </p:cNvSpPr>
          <p:nvPr>
            <p:ph type="title"/>
          </p:nvPr>
        </p:nvSpPr>
        <p:spPr/>
        <p:txBody>
          <a:bodyPr/>
          <a:lstStyle/>
          <a:p>
            <a:r>
              <a:rPr lang="de"/>
              <a:t>Klicken Sie hier, um den Titelstil des Musters zu ändern</a:t>
            </a:r>
          </a:p>
        </p:txBody>
      </p:sp>
      <p:sp>
        <p:nvSpPr>
          <p:cNvPr id="3" name="Marcador de contenido 2">
            <a:extLst>
              <a:ext uri="{FF2B5EF4-FFF2-40B4-BE49-F238E27FC236}">
                <a16:creationId xmlns:a16="http://schemas.microsoft.com/office/drawing/2014/main" id="{FA9909CA-DD5F-5632-70E9-4A8EA6BB67F1}"/>
              </a:ext>
            </a:extLst>
          </p:cNvPr>
          <p:cNvSpPr>
            <a:spLocks noGrp="1"/>
          </p:cNvSpPr>
          <p:nvPr>
            <p:ph sz="half" idx="1"/>
          </p:nvPr>
        </p:nvSpPr>
        <p:spPr>
          <a:xfrm>
            <a:off x="838200" y="1825625"/>
            <a:ext cx="5181600" cy="435133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contenido 3">
            <a:extLst>
              <a:ext uri="{FF2B5EF4-FFF2-40B4-BE49-F238E27FC236}">
                <a16:creationId xmlns:a16="http://schemas.microsoft.com/office/drawing/2014/main" id="{C218B772-3BCA-7CB2-7160-0A5A48BE421E}"/>
              </a:ext>
            </a:extLst>
          </p:cNvPr>
          <p:cNvSpPr>
            <a:spLocks noGrp="1"/>
          </p:cNvSpPr>
          <p:nvPr>
            <p:ph sz="half" idx="2"/>
          </p:nvPr>
        </p:nvSpPr>
        <p:spPr>
          <a:xfrm>
            <a:off x="6172200" y="1825625"/>
            <a:ext cx="5181600" cy="435133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5" name="Marcador de fecha 4">
            <a:extLst>
              <a:ext uri="{FF2B5EF4-FFF2-40B4-BE49-F238E27FC236}">
                <a16:creationId xmlns:a16="http://schemas.microsoft.com/office/drawing/2014/main" id="{A3EED0A9-E0D1-C605-5D04-EB0523EB8A13}"/>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6" name="Marcador de pie de página 5">
            <a:extLst>
              <a:ext uri="{FF2B5EF4-FFF2-40B4-BE49-F238E27FC236}">
                <a16:creationId xmlns:a16="http://schemas.microsoft.com/office/drawing/2014/main" id="{93B641B7-B845-D04C-D38C-8D627E8947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9F7CF59-EC06-B864-C0B3-75D5634641C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49998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7FC14-7D1E-C189-C3E7-8DA5379A2972}"/>
              </a:ext>
            </a:extLst>
          </p:cNvPr>
          <p:cNvSpPr>
            <a:spLocks noGrp="1"/>
          </p:cNvSpPr>
          <p:nvPr>
            <p:ph type="title"/>
          </p:nvPr>
        </p:nvSpPr>
        <p:spPr>
          <a:xfrm>
            <a:off x="839788" y="365125"/>
            <a:ext cx="10515600" cy="1325563"/>
          </a:xfrm>
        </p:spPr>
        <p:txBody>
          <a:bodyPr/>
          <a:lstStyle/>
          <a:p>
            <a:r>
              <a:rPr lang="de"/>
              <a:t>Klicken Sie hier, um den Titelstil des Musters zu ändern</a:t>
            </a:r>
          </a:p>
        </p:txBody>
      </p:sp>
      <p:sp>
        <p:nvSpPr>
          <p:cNvPr id="3" name="Marcador de texto 2">
            <a:extLst>
              <a:ext uri="{FF2B5EF4-FFF2-40B4-BE49-F238E27FC236}">
                <a16:creationId xmlns:a16="http://schemas.microsoft.com/office/drawing/2014/main" id="{7FCF8C7B-4928-C12F-C38F-B607441A7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
              <a:t>Klicken Sie hier, um die Textstile des Musters zu ändern</a:t>
            </a:r>
          </a:p>
        </p:txBody>
      </p:sp>
      <p:sp>
        <p:nvSpPr>
          <p:cNvPr id="4" name="Marcador de contenido 3">
            <a:extLst>
              <a:ext uri="{FF2B5EF4-FFF2-40B4-BE49-F238E27FC236}">
                <a16:creationId xmlns:a16="http://schemas.microsoft.com/office/drawing/2014/main" id="{AC894432-A484-B6EA-86D0-B773F7D3A7B5}"/>
              </a:ext>
            </a:extLst>
          </p:cNvPr>
          <p:cNvSpPr>
            <a:spLocks noGrp="1"/>
          </p:cNvSpPr>
          <p:nvPr>
            <p:ph sz="half" idx="2"/>
          </p:nvPr>
        </p:nvSpPr>
        <p:spPr>
          <a:xfrm>
            <a:off x="839788" y="2505075"/>
            <a:ext cx="5157787" cy="368458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5" name="Marcador de texto 4">
            <a:extLst>
              <a:ext uri="{FF2B5EF4-FFF2-40B4-BE49-F238E27FC236}">
                <a16:creationId xmlns:a16="http://schemas.microsoft.com/office/drawing/2014/main" id="{34237DE0-FC7E-5AD1-8D11-77458F014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
              <a:t>Klicken Sie hier, um die Textstile des Musters zu ändern</a:t>
            </a:r>
          </a:p>
        </p:txBody>
      </p:sp>
      <p:sp>
        <p:nvSpPr>
          <p:cNvPr id="6" name="Marcador de contenido 5">
            <a:extLst>
              <a:ext uri="{FF2B5EF4-FFF2-40B4-BE49-F238E27FC236}">
                <a16:creationId xmlns:a16="http://schemas.microsoft.com/office/drawing/2014/main" id="{00EC533F-DB9A-3F91-71F1-32FA6CCD6479}"/>
              </a:ext>
            </a:extLst>
          </p:cNvPr>
          <p:cNvSpPr>
            <a:spLocks noGrp="1"/>
          </p:cNvSpPr>
          <p:nvPr>
            <p:ph sz="quarter" idx="4"/>
          </p:nvPr>
        </p:nvSpPr>
        <p:spPr>
          <a:xfrm>
            <a:off x="6172200" y="2505075"/>
            <a:ext cx="5183188" cy="3684588"/>
          </a:xfrm>
        </p:spPr>
        <p:txBody>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7" name="Marcador de fecha 6">
            <a:extLst>
              <a:ext uri="{FF2B5EF4-FFF2-40B4-BE49-F238E27FC236}">
                <a16:creationId xmlns:a16="http://schemas.microsoft.com/office/drawing/2014/main" id="{D7C68E75-76FA-0DC2-8A54-F4FEB867BFA8}"/>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8" name="Marcador de pie de página 7">
            <a:extLst>
              <a:ext uri="{FF2B5EF4-FFF2-40B4-BE49-F238E27FC236}">
                <a16:creationId xmlns:a16="http://schemas.microsoft.com/office/drawing/2014/main" id="{43E24BDA-6747-BC72-889A-B653EEEDE86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0F11F15-CB97-7752-D6B4-9C05C9785777}"/>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883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BEA6C-7B4D-CCA7-1F0D-B2DD3199F449}"/>
              </a:ext>
            </a:extLst>
          </p:cNvPr>
          <p:cNvSpPr>
            <a:spLocks noGrp="1"/>
          </p:cNvSpPr>
          <p:nvPr>
            <p:ph type="title"/>
          </p:nvPr>
        </p:nvSpPr>
        <p:spPr/>
        <p:txBody>
          <a:bodyPr/>
          <a:lstStyle/>
          <a:p>
            <a:r>
              <a:rPr lang="de"/>
              <a:t>Klicken Sie hier, um den Titelstil des Musters zu ändern</a:t>
            </a:r>
          </a:p>
        </p:txBody>
      </p:sp>
      <p:sp>
        <p:nvSpPr>
          <p:cNvPr id="3" name="Marcador de fecha 2">
            <a:extLst>
              <a:ext uri="{FF2B5EF4-FFF2-40B4-BE49-F238E27FC236}">
                <a16:creationId xmlns:a16="http://schemas.microsoft.com/office/drawing/2014/main" id="{162D4A19-F048-BCB9-5212-3AA70FF639A3}"/>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4" name="Marcador de pie de página 3">
            <a:extLst>
              <a:ext uri="{FF2B5EF4-FFF2-40B4-BE49-F238E27FC236}">
                <a16:creationId xmlns:a16="http://schemas.microsoft.com/office/drawing/2014/main" id="{8103C5D5-1666-06DE-08EC-7D5C16D22B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EC0F27F-8BCD-959C-A2FC-75FB7C1EAD70}"/>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4428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2D46D9-CA59-6720-08AB-6E0EB7DD73EB}"/>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3" name="Marcador de pie de página 2">
            <a:extLst>
              <a:ext uri="{FF2B5EF4-FFF2-40B4-BE49-F238E27FC236}">
                <a16:creationId xmlns:a16="http://schemas.microsoft.com/office/drawing/2014/main" id="{C9A92E83-B01B-AB51-828E-E8F81DBEAF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28E63B-FD1A-6081-6308-1F1FA61AF9C8}"/>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1440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3A7E8-605E-8A4B-0694-5429C993C513}"/>
              </a:ext>
            </a:extLst>
          </p:cNvPr>
          <p:cNvSpPr>
            <a:spLocks noGrp="1"/>
          </p:cNvSpPr>
          <p:nvPr>
            <p:ph type="title"/>
          </p:nvPr>
        </p:nvSpPr>
        <p:spPr>
          <a:xfrm>
            <a:off x="839788" y="457200"/>
            <a:ext cx="3932237" cy="1600200"/>
          </a:xfrm>
        </p:spPr>
        <p:txBody>
          <a:bodyPr anchor="b"/>
          <a:lstStyle>
            <a:lvl1pPr>
              <a:defRPr sz="3200"/>
            </a:lvl1pPr>
          </a:lstStyle>
          <a:p>
            <a:r>
              <a:rPr lang="de"/>
              <a:t>Klicken Sie hier, um den Titelstil des Musters zu ändern</a:t>
            </a:r>
          </a:p>
        </p:txBody>
      </p:sp>
      <p:sp>
        <p:nvSpPr>
          <p:cNvPr id="3" name="Marcador de contenido 2">
            <a:extLst>
              <a:ext uri="{FF2B5EF4-FFF2-40B4-BE49-F238E27FC236}">
                <a16:creationId xmlns:a16="http://schemas.microsoft.com/office/drawing/2014/main" id="{6AAECD9B-462A-E81C-F825-9F1F08307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texto 3">
            <a:extLst>
              <a:ext uri="{FF2B5EF4-FFF2-40B4-BE49-F238E27FC236}">
                <a16:creationId xmlns:a16="http://schemas.microsoft.com/office/drawing/2014/main" id="{CE8FE668-E681-067D-6AAE-46CCDE9AB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
              <a:t>Klicken Sie hier, um die Textstile des Musters zu ändern</a:t>
            </a:r>
          </a:p>
        </p:txBody>
      </p:sp>
      <p:sp>
        <p:nvSpPr>
          <p:cNvPr id="5" name="Marcador de fecha 4">
            <a:extLst>
              <a:ext uri="{FF2B5EF4-FFF2-40B4-BE49-F238E27FC236}">
                <a16:creationId xmlns:a16="http://schemas.microsoft.com/office/drawing/2014/main" id="{F740FDE2-879B-0C47-EF5A-52E634173367}"/>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6" name="Marcador de pie de página 5">
            <a:extLst>
              <a:ext uri="{FF2B5EF4-FFF2-40B4-BE49-F238E27FC236}">
                <a16:creationId xmlns:a16="http://schemas.microsoft.com/office/drawing/2014/main" id="{4E8F0307-8A54-2BB3-3537-3A1232C861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3F5EC8-93E8-97C3-14D2-74236E253B3B}"/>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1661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B3FA9-4DFC-2CB6-4860-5039519DDC77}"/>
              </a:ext>
            </a:extLst>
          </p:cNvPr>
          <p:cNvSpPr>
            <a:spLocks noGrp="1"/>
          </p:cNvSpPr>
          <p:nvPr>
            <p:ph type="title"/>
          </p:nvPr>
        </p:nvSpPr>
        <p:spPr>
          <a:xfrm>
            <a:off x="839788" y="457200"/>
            <a:ext cx="3932237" cy="1600200"/>
          </a:xfrm>
        </p:spPr>
        <p:txBody>
          <a:bodyPr anchor="b"/>
          <a:lstStyle>
            <a:lvl1pPr>
              <a:defRPr sz="3200"/>
            </a:lvl1pPr>
          </a:lstStyle>
          <a:p>
            <a:r>
              <a:rPr lang="de"/>
              <a:t>Klicken Sie hier, um den Titelstil des Musters zu ändern</a:t>
            </a:r>
          </a:p>
        </p:txBody>
      </p:sp>
      <p:sp>
        <p:nvSpPr>
          <p:cNvPr id="3" name="Marcador de posición de imagen 2">
            <a:extLst>
              <a:ext uri="{FF2B5EF4-FFF2-40B4-BE49-F238E27FC236}">
                <a16:creationId xmlns:a16="http://schemas.microsoft.com/office/drawing/2014/main" id="{AA56ED8A-573C-5A42-3765-0F0379D3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07FDEE-B7C5-EDCE-B4D8-7B41E6B3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
              <a:t>Klicken Sie hier, um die Textstile des Musters zu ändern</a:t>
            </a:r>
          </a:p>
        </p:txBody>
      </p:sp>
      <p:sp>
        <p:nvSpPr>
          <p:cNvPr id="5" name="Marcador de fecha 4">
            <a:extLst>
              <a:ext uri="{FF2B5EF4-FFF2-40B4-BE49-F238E27FC236}">
                <a16:creationId xmlns:a16="http://schemas.microsoft.com/office/drawing/2014/main" id="{5188186F-F404-6E2E-C469-469BBCF0C4D2}"/>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6" name="Marcador de pie de página 5">
            <a:extLst>
              <a:ext uri="{FF2B5EF4-FFF2-40B4-BE49-F238E27FC236}">
                <a16:creationId xmlns:a16="http://schemas.microsoft.com/office/drawing/2014/main" id="{6BFDA642-1623-FFC3-4626-03450189A6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930F50-2B39-5E17-7F6F-A9755695B23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69338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30819B-7944-2C93-7E64-81B699417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
              <a:t>Klicken Sie hier, um den Titelstil des Musters zu ändern</a:t>
            </a:r>
          </a:p>
        </p:txBody>
      </p:sp>
      <p:sp>
        <p:nvSpPr>
          <p:cNvPr id="3" name="Marcador de texto 2">
            <a:extLst>
              <a:ext uri="{FF2B5EF4-FFF2-40B4-BE49-F238E27FC236}">
                <a16:creationId xmlns:a16="http://schemas.microsoft.com/office/drawing/2014/main" id="{EAFA0EBF-A459-F0B3-7CDA-EB0858CC1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52138E2B-97BB-9EA7-5E33-7C257B399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C1655683-4F7E-9C0E-A166-118AA2C73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26D7D6C-0D47-B0B0-303F-B3F8BF813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175B3F-379E-41A7-A4B8-36BDEBA0AEC5}" type="slidenum">
              <a:rPr lang="es-ES" smtClean="0"/>
              <a:t>‹Nº›</a:t>
            </a:fld>
            <a:endParaRPr lang="es-ES"/>
          </a:p>
        </p:txBody>
      </p:sp>
    </p:spTree>
    <p:extLst>
      <p:ext uri="{BB962C8B-B14F-4D97-AF65-F5344CB8AC3E}">
        <p14:creationId xmlns:p14="http://schemas.microsoft.com/office/powerpoint/2010/main" val="1154332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
              <a:t>Klicken Sie hier, um den Titelstil des Musters zu ändern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
              <a:t>Klicken Sie hier, um die Textstile des Musters zu ändern</a:t>
            </a:r>
          </a:p>
          <a:p>
            <a:pPr lvl="1"/>
            <a:r>
              <a:rPr lang="de"/>
              <a:t>Zweite Ebene</a:t>
            </a:r>
          </a:p>
          <a:p>
            <a:pPr lvl="2"/>
            <a:r>
              <a:rPr lang="de"/>
              <a:t>Dritte Ebene</a:t>
            </a:r>
          </a:p>
          <a:p>
            <a:pPr lvl="3"/>
            <a:r>
              <a:rPr lang="de"/>
              <a:t>Vierte Ebene</a:t>
            </a:r>
          </a:p>
          <a:p>
            <a:pPr lvl="4"/>
            <a:r>
              <a:rPr lang="de"/>
              <a:t>Fünfte Ebene</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52215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7.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7.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1A4EC2-DDD8-0559-AA29-51CF9FBB04C7}"/>
            </a:ext>
          </a:extLst>
        </p:cNvPr>
        <p:cNvGrpSpPr/>
        <p:nvPr/>
      </p:nvGrpSpPr>
      <p:grpSpPr>
        <a:xfrm>
          <a:off x="0" y="0"/>
          <a:ext cx="0" cy="0"/>
          <a:chOff x="0" y="0"/>
          <a:chExt cx="0" cy="0"/>
        </a:xfrm>
      </p:grpSpPr>
      <p:sp>
        <p:nvSpPr>
          <p:cNvPr id="8" name="Rectangle 10">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5"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7"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9" name="Straight Connector 1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21"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3"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5"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pic>
        <p:nvPicPr>
          <p:cNvPr id="14" name="Grafik 13">
            <a:extLst>
              <a:ext uri="{FF2B5EF4-FFF2-40B4-BE49-F238E27FC236}">
                <a16:creationId xmlns:a16="http://schemas.microsoft.com/office/drawing/2014/main" id="{2AFEAC23-DFC9-F05C-4899-646362B04F9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56" b="99733" l="2250" r="90000">
                        <a14:foregroundMark x1="38250" y1="30133" x2="28500" y2="21511"/>
                        <a14:foregroundMark x1="28500" y1="21511" x2="6750" y2="13244"/>
                        <a14:foregroundMark x1="6750" y1="13244" x2="1100" y2="48533"/>
                        <a14:foregroundMark x1="1100" y1="48533" x2="3000" y2="77778"/>
                        <a14:foregroundMark x1="3000" y1="77778" x2="23350" y2="93778"/>
                        <a14:foregroundMark x1="23350" y1="93778" x2="36500" y2="84622"/>
                        <a14:foregroundMark x1="36500" y1="84622" x2="32850" y2="42756"/>
                        <a14:foregroundMark x1="6600" y1="18311" x2="2250" y2="33956"/>
                        <a14:foregroundMark x1="2250" y1="33956" x2="2450" y2="95289"/>
                        <a14:foregroundMark x1="38250" y1="83467" x2="26500" y2="98578"/>
                        <a14:foregroundMark x1="26500" y1="98578" x2="22850" y2="99733"/>
                        <a14:foregroundMark x1="31600" y1="22756" x2="41750" y2="31289"/>
                        <a14:foregroundMark x1="41750" y1="31289" x2="43650" y2="40533"/>
                        <a14:backgroundMark x1="51150" y1="38311" x2="58950" y2="62844"/>
                        <a14:backgroundMark x1="58950" y1="62844" x2="55300" y2="96000"/>
                        <a14:backgroundMark x1="46150" y1="33867" x2="54500" y2="49422"/>
                        <a14:backgroundMark x1="58200" y1="73778" x2="58700" y2="99556"/>
                        <a14:backgroundMark x1="58700" y1="99556" x2="58650" y2="99733"/>
                      </a14:backgroundRemoval>
                    </a14:imgEffect>
                  </a14:imgLayer>
                </a14:imgProps>
              </a:ext>
            </a:extLst>
          </a:blip>
          <a:srcRect t="2011" r="41775"/>
          <a:stretch>
            <a:fillRect/>
          </a:stretch>
        </p:blipFill>
        <p:spPr>
          <a:xfrm>
            <a:off x="2882734" y="3128807"/>
            <a:ext cx="3822523" cy="3618638"/>
          </a:xfrm>
          <a:prstGeom prst="rect">
            <a:avLst/>
          </a:prstGeom>
          <a:effectLst>
            <a:softEdge rad="127000"/>
          </a:effectLst>
        </p:spPr>
      </p:pic>
      <p:pic>
        <p:nvPicPr>
          <p:cNvPr id="16" name="Imagen 10">
            <a:extLst>
              <a:ext uri="{FF2B5EF4-FFF2-40B4-BE49-F238E27FC236}">
                <a16:creationId xmlns:a16="http://schemas.microsoft.com/office/drawing/2014/main" id="{C47D5C6C-4184-F25C-32DB-C4BB0FECF963}"/>
              </a:ext>
            </a:extLst>
          </p:cNvPr>
          <p:cNvPicPr/>
          <p:nvPr/>
        </p:nvPicPr>
        <p:blipFill>
          <a:blip r:embed="rId4">
            <a:extLst>
              <a:ext uri="{BEBA8EAE-BF5A-486C-A8C5-ECC9F3942E4B}">
                <a14:imgProps xmlns:a14="http://schemas.microsoft.com/office/drawing/2010/main">
                  <a14:imgLayer r:embed="rId5">
                    <a14:imgEffect>
                      <a14:backgroundRemoval t="6553" b="97087" l="9826" r="89699">
                        <a14:foregroundMark x1="29952" y1="45874" x2="32647" y2="61893"/>
                        <a14:foregroundMark x1="32647" y1="61893" x2="27417" y2="81796"/>
                        <a14:foregroundMark x1="27417" y1="81796" x2="31220" y2="97330"/>
                        <a14:foregroundMark x1="31220" y1="97330" x2="51030" y2="83010"/>
                        <a14:foregroundMark x1="51030" y1="83010" x2="51737" y2="80286"/>
                        <a14:foregroundMark x1="59442" y1="42917" x2="58637" y2="38107"/>
                        <a14:foregroundMark x1="42789" y1="10680" x2="31854" y2="6553"/>
                        <a14:foregroundMark x1="31854" y1="6553" x2="26376" y2="35255"/>
                        <a14:foregroundMark x1="36133" y1="6796" x2="45642" y2="7282"/>
                        <a14:foregroundMark x1="45642" y1="7282" x2="54041" y2="20874"/>
                        <a14:foregroundMark x1="54041" y1="20874" x2="56577" y2="28641"/>
                        <a14:foregroundMark x1="26149" y1="47160" x2="26149" y2="80825"/>
                        <a14:backgroundMark x1="24089" y1="13835" x2="22504" y2="96845"/>
                        <a14:backgroundMark x1="22504" y1="96845" x2="22504" y2="96845"/>
                        <a14:backgroundMark x1="66086" y1="41990" x2="58320" y2="53398"/>
                        <a14:backgroundMark x1="58320" y1="53398" x2="56894" y2="88835"/>
                        <a14:backgroundMark x1="56894" y1="88835" x2="80507" y2="92476"/>
                        <a14:backgroundMark x1="80507" y1="92476" x2="83043" y2="61650"/>
                        <a14:backgroundMark x1="83043" y1="61650" x2="78922" y2="45631"/>
                        <a14:backgroundMark x1="78922" y1="45631" x2="65293" y2="47573"/>
                        <a14:backgroundMark x1="65293" y1="47573" x2="64976" y2="46359"/>
                        <a14:backgroundMark x1="66086" y1="36165" x2="58637" y2="51456"/>
                        <a14:backgroundMark x1="61648" y1="41990" x2="63233" y2="40049"/>
                        <a14:backgroundMark x1="53724" y1="65534" x2="54200" y2="80097"/>
                        <a14:backgroundMark x1="54200" y1="80097" x2="54517" y2="80825"/>
                      </a14:backgroundRemoval>
                    </a14:imgEffect>
                  </a14:imgLayer>
                </a14:imgProps>
              </a:ext>
            </a:extLst>
          </a:blip>
          <a:srcRect l="19103" r="26767"/>
          <a:stretch>
            <a:fillRect/>
          </a:stretch>
        </p:blipFill>
        <p:spPr>
          <a:xfrm>
            <a:off x="206478" y="969748"/>
            <a:ext cx="4013234" cy="4770440"/>
          </a:xfrm>
          <a:prstGeom prst="rect">
            <a:avLst/>
          </a:prstGeom>
          <a:ln>
            <a:noFill/>
          </a:ln>
          <a:effectLst>
            <a:softEdge rad="127000"/>
          </a:effectLst>
        </p:spPr>
      </p:pic>
      <p:pic>
        <p:nvPicPr>
          <p:cNvPr id="18" name="Grafik 17">
            <a:extLst>
              <a:ext uri="{FF2B5EF4-FFF2-40B4-BE49-F238E27FC236}">
                <a16:creationId xmlns:a16="http://schemas.microsoft.com/office/drawing/2014/main" id="{C95DC2C7-4BBA-55F8-B415-3A0C7BA06FD1}"/>
              </a:ext>
            </a:extLst>
          </p:cNvPr>
          <p:cNvPicPr>
            <a:picLocks noChangeAspect="1"/>
          </p:cNvPicPr>
          <p:nvPr/>
        </p:nvPicPr>
        <p:blipFill>
          <a:blip r:embed="rId6"/>
          <a:stretch>
            <a:fillRect/>
          </a:stretch>
        </p:blipFill>
        <p:spPr>
          <a:xfrm>
            <a:off x="4324886" y="583345"/>
            <a:ext cx="3822523" cy="3596952"/>
          </a:xfrm>
          <a:prstGeom prst="rect">
            <a:avLst/>
          </a:prstGeom>
        </p:spPr>
      </p:pic>
      <p:pic>
        <p:nvPicPr>
          <p:cNvPr id="20" name="Grafik 19">
            <a:extLst>
              <a:ext uri="{FF2B5EF4-FFF2-40B4-BE49-F238E27FC236}">
                <a16:creationId xmlns:a16="http://schemas.microsoft.com/office/drawing/2014/main" id="{F5C375E4-F44C-06A4-8866-939E587BF612}"/>
              </a:ext>
            </a:extLst>
          </p:cNvPr>
          <p:cNvPicPr>
            <a:picLocks noChangeAspect="1"/>
          </p:cNvPicPr>
          <p:nvPr/>
        </p:nvPicPr>
        <p:blipFill>
          <a:blip r:embed="rId7"/>
          <a:srcRect r="26556"/>
          <a:stretch>
            <a:fillRect/>
          </a:stretch>
        </p:blipFill>
        <p:spPr>
          <a:xfrm flipH="1">
            <a:off x="7860374" y="3215339"/>
            <a:ext cx="3642156" cy="3603048"/>
          </a:xfrm>
          <a:prstGeom prst="rect">
            <a:avLst/>
          </a:prstGeom>
          <a:effectLst>
            <a:softEdge rad="63500"/>
          </a:effectLst>
        </p:spPr>
      </p:pic>
      <p:sp>
        <p:nvSpPr>
          <p:cNvPr id="4" name="CuadroTexto 3">
            <a:extLst>
              <a:ext uri="{FF2B5EF4-FFF2-40B4-BE49-F238E27FC236}">
                <a16:creationId xmlns:a16="http://schemas.microsoft.com/office/drawing/2014/main" id="{11B1BA24-3C92-E422-CC73-828A4A1F4297}"/>
              </a:ext>
            </a:extLst>
          </p:cNvPr>
          <p:cNvSpPr txBox="1"/>
          <p:nvPr/>
        </p:nvSpPr>
        <p:spPr>
          <a:xfrm>
            <a:off x="6081809" y="1408706"/>
            <a:ext cx="5526141" cy="2180051"/>
          </a:xfrm>
          <a:prstGeom prst="rect">
            <a:avLst/>
          </a:prstGeom>
        </p:spPr>
        <p:txBody>
          <a:bodyPr vert="horz" lIns="91440" tIns="45720" rIns="91440" bIns="45720" rtlCol="0" anchor="t">
            <a:normAutofit lnSpcReduction="10000"/>
            <a:scene3d>
              <a:camera prst="orthographicFront"/>
              <a:lightRig rig="flat" dir="t"/>
            </a:scene3d>
            <a:sp3d extrusionH="57150" contourW="19050">
              <a:bevelT w="38100" h="38100" prst="convex"/>
              <a:contourClr>
                <a:schemeClr val="accent2"/>
              </a:contourClr>
            </a:sp3d>
          </a:bodyPr>
          <a:lstStyle/>
          <a:p>
            <a:pPr algn="r">
              <a:lnSpc>
                <a:spcPct val="90000"/>
              </a:lnSpc>
              <a:spcBef>
                <a:spcPct val="0"/>
              </a:spcBef>
              <a:spcAft>
                <a:spcPts val="600"/>
              </a:spcAft>
            </a:pPr>
            <a:r>
              <a:rPr lang="de" sz="8000" b="1" kern="1200" dirty="0">
                <a:ln w="22225">
                  <a:noFill/>
                  <a:prstDash val="solid"/>
                </a:ln>
                <a:solidFill>
                  <a:srgbClr val="FFFFFF"/>
                </a:solidFill>
                <a:effectLst>
                  <a:outerShdw blurRad="38100" dist="38100" dir="2700000" algn="tl">
                    <a:srgbClr val="000000"/>
                  </a:outerShdw>
                </a:effectLst>
                <a:latin typeface="+mj-lt"/>
                <a:ea typeface="+mj-ea"/>
                <a:cs typeface="+mj-cs"/>
              </a:rPr>
              <a:t>GEBET PRAKTISCH</a:t>
            </a:r>
          </a:p>
        </p:txBody>
      </p:sp>
      <p:sp>
        <p:nvSpPr>
          <p:cNvPr id="6" name="CuadroTexto 5">
            <a:extLst>
              <a:ext uri="{FF2B5EF4-FFF2-40B4-BE49-F238E27FC236}">
                <a16:creationId xmlns:a16="http://schemas.microsoft.com/office/drawing/2014/main" id="{FF7D58F4-AA23-A961-9FAD-1D4421062CB0}"/>
              </a:ext>
            </a:extLst>
          </p:cNvPr>
          <p:cNvSpPr txBox="1"/>
          <p:nvPr/>
        </p:nvSpPr>
        <p:spPr>
          <a:xfrm>
            <a:off x="5948286" y="5562841"/>
            <a:ext cx="2588577" cy="1310572"/>
          </a:xfrm>
          <a:prstGeom prst="rect">
            <a:avLst/>
          </a:prstGeom>
        </p:spPr>
        <p:txBody>
          <a:bodyPr vert="horz" lIns="91440" tIns="45720" rIns="91440" bIns="45720" rtlCol="0">
            <a:normAutofit fontScale="40000" lnSpcReduction="20000"/>
          </a:bodyPr>
          <a:lstStyle/>
          <a:p>
            <a:pPr algn="ctr">
              <a:lnSpc>
                <a:spcPct val="90000"/>
              </a:lnSpc>
              <a:spcBef>
                <a:spcPts val="1000"/>
              </a:spcBef>
            </a:pPr>
            <a:r>
              <a:rPr lang="de" sz="9800" b="1" kern="1200" dirty="0">
                <a:solidFill>
                  <a:schemeClr val="accent2">
                    <a:lumMod val="75000"/>
                  </a:schemeClr>
                </a:solidFill>
                <a:effectLst>
                  <a:outerShdw blurRad="38100" dist="38100" dir="2700000" algn="tl">
                    <a:srgbClr val="000000"/>
                  </a:outerShdw>
                </a:effectLst>
                <a:latin typeface="+mn-lt"/>
                <a:ea typeface="+mn-ea"/>
                <a:cs typeface="+mn-cs"/>
              </a:rPr>
              <a:t>Lektion </a:t>
            </a:r>
            <a:r>
              <a:rPr lang="de" sz="10800" b="1" kern="1200" dirty="0">
                <a:solidFill>
                  <a:schemeClr val="accent2">
                    <a:lumMod val="75000"/>
                  </a:schemeClr>
                </a:solidFill>
                <a:effectLst>
                  <a:outerShdw blurRad="38100" dist="38100" dir="2700000" algn="tl">
                    <a:srgbClr val="000000"/>
                  </a:outerShdw>
                </a:effectLst>
                <a:latin typeface="+mn-lt"/>
                <a:ea typeface="+mn-ea"/>
                <a:cs typeface="+mn-cs"/>
              </a:rPr>
              <a:t>7 </a:t>
            </a:r>
            <a:br>
              <a:rPr lang="en-US" sz="1400" b="1" kern="1200" dirty="0">
                <a:solidFill>
                  <a:schemeClr val="accent2">
                    <a:lumMod val="75000"/>
                  </a:schemeClr>
                </a:solidFill>
                <a:effectLst>
                  <a:outerShdw blurRad="38100" dist="38100" dir="2700000" algn="tl">
                    <a:srgbClr val="000000"/>
                  </a:outerShdw>
                </a:effectLst>
                <a:latin typeface="+mn-lt"/>
                <a:ea typeface="+mn-ea"/>
                <a:cs typeface="+mn-cs"/>
              </a:rPr>
            </a:br>
            <a:endParaRPr lang="en-US" sz="1400" b="1" kern="1200" dirty="0">
              <a:solidFill>
                <a:schemeClr val="accent2">
                  <a:lumMod val="75000"/>
                </a:schemeClr>
              </a:solidFill>
              <a:effectLst>
                <a:outerShdw blurRad="38100" dist="38100" dir="2700000" algn="tl">
                  <a:srgbClr val="000000"/>
                </a:outerShdw>
              </a:effectLst>
              <a:latin typeface="+mn-lt"/>
              <a:ea typeface="+mn-ea"/>
              <a:cs typeface="+mn-cs"/>
            </a:endParaRPr>
          </a:p>
          <a:p>
            <a:pPr algn="ctr">
              <a:lnSpc>
                <a:spcPct val="90000"/>
              </a:lnSpc>
              <a:spcBef>
                <a:spcPts val="1000"/>
              </a:spcBef>
            </a:pPr>
            <a:r>
              <a:rPr lang="de" sz="5500" b="1" kern="1200" dirty="0">
                <a:solidFill>
                  <a:schemeClr val="accent2">
                    <a:lumMod val="75000"/>
                  </a:schemeClr>
                </a:solidFill>
                <a:effectLst>
                  <a:outerShdw blurRad="38100" dist="38100" dir="2700000" algn="tl">
                    <a:srgbClr val="000000"/>
                  </a:outerShdw>
                </a:effectLst>
                <a:latin typeface="+mn-lt"/>
                <a:ea typeface="+mn-ea"/>
                <a:cs typeface="+mn-cs"/>
              </a:rPr>
              <a:t>Sabbat, </a:t>
            </a:r>
            <a:br>
              <a:rPr lang="en-US" sz="5500" b="1" kern="1200" dirty="0">
                <a:solidFill>
                  <a:schemeClr val="accent2">
                    <a:lumMod val="75000"/>
                  </a:schemeClr>
                </a:solidFill>
                <a:effectLst>
                  <a:outerShdw blurRad="38100" dist="38100" dir="2700000" algn="tl">
                    <a:srgbClr val="000000"/>
                  </a:outerShdw>
                </a:effectLst>
                <a:latin typeface="+mn-lt"/>
                <a:ea typeface="+mn-ea"/>
                <a:cs typeface="+mn-cs"/>
              </a:rPr>
            </a:br>
            <a:r>
              <a:rPr lang="de" sz="5500" b="1" kern="1200" dirty="0">
                <a:solidFill>
                  <a:schemeClr val="accent2">
                    <a:lumMod val="75000"/>
                  </a:schemeClr>
                </a:solidFill>
                <a:effectLst>
                  <a:outerShdw blurRad="38100" dist="38100" dir="2700000" algn="tl">
                    <a:srgbClr val="000000"/>
                  </a:outerShdw>
                </a:effectLst>
                <a:latin typeface="+mn-lt"/>
                <a:ea typeface="+mn-ea"/>
                <a:cs typeface="+mn-cs"/>
              </a:rPr>
              <a:t>16. Mai 2026</a:t>
            </a:r>
          </a:p>
        </p:txBody>
      </p:sp>
      <p:pic>
        <p:nvPicPr>
          <p:cNvPr id="22" name="Grafik 21">
            <a:extLst>
              <a:ext uri="{FF2B5EF4-FFF2-40B4-BE49-F238E27FC236}">
                <a16:creationId xmlns:a16="http://schemas.microsoft.com/office/drawing/2014/main" id="{BCABFDE0-F11C-7150-5B5C-6B9D6AA1B48A}"/>
              </a:ext>
            </a:extLst>
          </p:cNvPr>
          <p:cNvPicPr>
            <a:picLocks noChangeAspect="1"/>
          </p:cNvPicPr>
          <p:nvPr/>
        </p:nvPicPr>
        <p:blipFill>
          <a:blip r:embed="rId8">
            <a:duotone>
              <a:prstClr val="black"/>
              <a:srgbClr val="D9C3A5">
                <a:tint val="50000"/>
                <a:satMod val="180000"/>
              </a:srgbClr>
            </a:duotone>
          </a:blip>
          <a:stretch>
            <a:fillRect/>
          </a:stretch>
        </p:blipFill>
        <p:spPr>
          <a:xfrm>
            <a:off x="206478" y="166113"/>
            <a:ext cx="402371" cy="6639635"/>
          </a:xfrm>
          <a:prstGeom prst="rect">
            <a:avLst/>
          </a:prstGeom>
        </p:spPr>
      </p:pic>
    </p:spTree>
    <p:extLst>
      <p:ext uri="{BB962C8B-B14F-4D97-AF65-F5344CB8AC3E}">
        <p14:creationId xmlns:p14="http://schemas.microsoft.com/office/powerpoint/2010/main" val="23652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p16="http://schemas.microsoft.com/office/powerpoint/2015/main"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016EE0-3C73-BB12-1FE5-E3C5A98F6C46}"/>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806791A6-5097-9BAC-FB8C-BF11824422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132" t="5073" r="50727" b="8756"/>
          <a:stretch>
            <a:fillRect/>
          </a:stretch>
        </p:blipFill>
        <p:spPr>
          <a:xfrm>
            <a:off x="-559813" y="594707"/>
            <a:ext cx="4552950" cy="4800600"/>
          </a:xfrm>
          <a:prstGeom prst="rect">
            <a:avLst/>
          </a:prstGeom>
          <a:effectLst>
            <a:softEdge rad="1270000"/>
          </a:effectLst>
        </p:spPr>
      </p:pic>
      <p:sp>
        <p:nvSpPr>
          <p:cNvPr id="4" name="CuadroTexto 16">
            <a:extLst>
              <a:ext uri="{FF2B5EF4-FFF2-40B4-BE49-F238E27FC236}">
                <a16:creationId xmlns:a16="http://schemas.microsoft.com/office/drawing/2014/main" id="{88224CB7-AE17-28DE-5305-4959218BBC88}"/>
              </a:ext>
            </a:extLst>
          </p:cNvPr>
          <p:cNvSpPr txBox="1"/>
          <p:nvPr/>
        </p:nvSpPr>
        <p:spPr>
          <a:xfrm>
            <a:off x="93448" y="3913261"/>
            <a:ext cx="12668815" cy="2939266"/>
          </a:xfrm>
          <a:prstGeom prst="rect">
            <a:avLst/>
          </a:prstGeom>
          <a:noFill/>
        </p:spPr>
        <p:txBody>
          <a:bodyPr wrap="square">
            <a:spAutoFit/>
          </a:bodyPr>
          <a:lstStyle/>
          <a:p>
            <a:pPr>
              <a:spcBef>
                <a:spcPts val="600"/>
              </a:spcBef>
              <a:defRPr/>
            </a:pPr>
            <a:r>
              <a:rPr lang="de-DE" sz="2000" b="1" dirty="0">
                <a:solidFill>
                  <a:prstClr val="black"/>
                </a:solidFill>
              </a:rPr>
              <a:t>14 Er sprach: ,Ich habe für den HERRN, den GOTT ZEBAOTH, geeifert; denn die Israeliten haben Deinen </a:t>
            </a:r>
            <a:br>
              <a:rPr lang="de-DE" sz="2000" b="1" dirty="0">
                <a:solidFill>
                  <a:prstClr val="black"/>
                </a:solidFill>
              </a:rPr>
            </a:br>
            <a:r>
              <a:rPr lang="de-DE" sz="2000" b="1" dirty="0">
                <a:solidFill>
                  <a:prstClr val="black"/>
                </a:solidFill>
              </a:rPr>
              <a:t>Bund verlassen, Deine Altäre zerbrochen, Deine Propheten mit dem Schwert getötet und ich bin allein </a:t>
            </a:r>
            <a:br>
              <a:rPr lang="de-DE" sz="2000" b="1" dirty="0">
                <a:solidFill>
                  <a:prstClr val="black"/>
                </a:solidFill>
              </a:rPr>
            </a:br>
            <a:r>
              <a:rPr lang="de-DE" sz="2000" b="1" dirty="0">
                <a:solidFill>
                  <a:prstClr val="black"/>
                </a:solidFill>
              </a:rPr>
              <a:t>übrig geblieben und sie trachten danach, dass sie mir das Leben nehmen.‘ 15 Aber der HERR sprach zu </a:t>
            </a:r>
            <a:br>
              <a:rPr lang="de-DE" sz="2000" b="1" dirty="0">
                <a:solidFill>
                  <a:prstClr val="black"/>
                </a:solidFill>
              </a:rPr>
            </a:br>
            <a:r>
              <a:rPr lang="de-DE" sz="2000" b="1" dirty="0">
                <a:solidFill>
                  <a:prstClr val="black"/>
                </a:solidFill>
              </a:rPr>
              <a:t>ihm: ,Geh wieder deines Weges durch die Wüste nach Damaskus und geh hinein und salbe </a:t>
            </a:r>
            <a:r>
              <a:rPr lang="de-DE" sz="2000" b="1" dirty="0" err="1">
                <a:solidFill>
                  <a:prstClr val="black"/>
                </a:solidFill>
              </a:rPr>
              <a:t>Hasaël</a:t>
            </a:r>
            <a:r>
              <a:rPr lang="de-DE" sz="2000" b="1" dirty="0">
                <a:solidFill>
                  <a:prstClr val="black"/>
                </a:solidFill>
              </a:rPr>
              <a:t> </a:t>
            </a:r>
            <a:br>
              <a:rPr lang="de-DE" sz="2000" b="1" dirty="0">
                <a:solidFill>
                  <a:prstClr val="black"/>
                </a:solidFill>
              </a:rPr>
            </a:br>
            <a:r>
              <a:rPr lang="de-DE" sz="2000" b="1" dirty="0">
                <a:solidFill>
                  <a:prstClr val="black"/>
                </a:solidFill>
              </a:rPr>
              <a:t>zum König über Aram 16 und Jehu, den Sohn </a:t>
            </a:r>
            <a:r>
              <a:rPr lang="de-DE" sz="2000" b="1" dirty="0" err="1">
                <a:solidFill>
                  <a:prstClr val="black"/>
                </a:solidFill>
              </a:rPr>
              <a:t>Nimschis</a:t>
            </a:r>
            <a:r>
              <a:rPr lang="de-DE" sz="2000" b="1" dirty="0">
                <a:solidFill>
                  <a:prstClr val="black"/>
                </a:solidFill>
              </a:rPr>
              <a:t>, zum König über Israel und Elisa, den Sohn </a:t>
            </a:r>
            <a:br>
              <a:rPr lang="de-DE" sz="2000" b="1" dirty="0">
                <a:solidFill>
                  <a:prstClr val="black"/>
                </a:solidFill>
              </a:rPr>
            </a:br>
            <a:r>
              <a:rPr lang="de-DE" sz="2000" b="1" dirty="0" err="1">
                <a:solidFill>
                  <a:prstClr val="black"/>
                </a:solidFill>
              </a:rPr>
              <a:t>Schafats</a:t>
            </a:r>
            <a:r>
              <a:rPr lang="de-DE" sz="2000" b="1" dirty="0">
                <a:solidFill>
                  <a:prstClr val="black"/>
                </a:solidFill>
              </a:rPr>
              <a:t>, von Abel-</a:t>
            </a:r>
            <a:r>
              <a:rPr lang="de-DE" sz="2000" b="1" dirty="0" err="1">
                <a:solidFill>
                  <a:prstClr val="black"/>
                </a:solidFill>
              </a:rPr>
              <a:t>Mehola</a:t>
            </a:r>
            <a:r>
              <a:rPr lang="de-DE" sz="2000" b="1" dirty="0">
                <a:solidFill>
                  <a:prstClr val="black"/>
                </a:solidFill>
              </a:rPr>
              <a:t> zum Propheten an deiner statt. 17 Und es soll geschehen: Wer dem </a:t>
            </a:r>
            <a:br>
              <a:rPr lang="de-DE" sz="2000" b="1" dirty="0">
                <a:solidFill>
                  <a:prstClr val="black"/>
                </a:solidFill>
              </a:rPr>
            </a:br>
            <a:r>
              <a:rPr lang="de-DE" sz="2000" b="1" dirty="0">
                <a:solidFill>
                  <a:prstClr val="black"/>
                </a:solidFill>
              </a:rPr>
              <a:t>Schwert </a:t>
            </a:r>
            <a:r>
              <a:rPr lang="de-DE" sz="2000" b="1" dirty="0" err="1">
                <a:solidFill>
                  <a:prstClr val="black"/>
                </a:solidFill>
              </a:rPr>
              <a:t>Hasaëls</a:t>
            </a:r>
            <a:r>
              <a:rPr lang="de-DE" sz="2000" b="1" dirty="0">
                <a:solidFill>
                  <a:prstClr val="black"/>
                </a:solidFill>
              </a:rPr>
              <a:t> entrinnt, den soll Jehu töten, und wer dem Schwert Jehus entrinnt, den soll Elisa töten. </a:t>
            </a:r>
          </a:p>
          <a:p>
            <a:pPr>
              <a:spcBef>
                <a:spcPts val="600"/>
              </a:spcBef>
              <a:defRPr/>
            </a:pPr>
            <a:r>
              <a:rPr lang="de-DE" sz="2000" b="1" dirty="0">
                <a:solidFill>
                  <a:prstClr val="black"/>
                </a:solidFill>
              </a:rPr>
              <a:t>18 Und ICH will übrig lassen 7000 in Israel, alle Knie, die sich nicht gebeugt haben vor Baal </a:t>
            </a:r>
            <a:br>
              <a:rPr lang="de-DE" sz="2000" b="1" dirty="0">
                <a:solidFill>
                  <a:prstClr val="black"/>
                </a:solidFill>
              </a:rPr>
            </a:br>
            <a:r>
              <a:rPr lang="de-DE" sz="2000" b="1" dirty="0">
                <a:solidFill>
                  <a:prstClr val="black"/>
                </a:solidFill>
              </a:rPr>
              <a:t>und jeden Mund, der ihn nicht geküsst hat.“</a:t>
            </a:r>
            <a:endPar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D97E630C-87D3-6EFC-8E5E-54978C4A6716}"/>
              </a:ext>
            </a:extLst>
          </p:cNvPr>
          <p:cNvSpPr txBox="1"/>
          <p:nvPr/>
        </p:nvSpPr>
        <p:spPr>
          <a:xfrm>
            <a:off x="3260558" y="0"/>
            <a:ext cx="8931442" cy="769441"/>
          </a:xfrm>
          <a:prstGeom prst="rect">
            <a:avLst/>
          </a:prstGeom>
          <a:noFill/>
        </p:spPr>
        <p:txBody>
          <a:bodyPr wrap="square">
            <a:spAutoFit/>
          </a:bodyPr>
          <a:lstStyle/>
          <a:p>
            <a:pPr algn="ctr"/>
            <a:r>
              <a:rPr lang="de" sz="4400" b="1" dirty="0">
                <a:ln w="6600">
                  <a:solidFill>
                    <a:schemeClr val="accent2"/>
                  </a:solidFill>
                  <a:prstDash val="solid"/>
                </a:ln>
                <a:solidFill>
                  <a:srgbClr val="FFFFFF"/>
                </a:solidFill>
                <a:effectLst>
                  <a:outerShdw dist="38100" dir="2700000" algn="tl" rotWithShape="0">
                    <a:schemeClr val="accent2"/>
                  </a:outerShdw>
                </a:effectLst>
              </a:rPr>
              <a:t>ELIA: GEBET MITTEN IN DER KRISE</a:t>
            </a:r>
          </a:p>
        </p:txBody>
      </p:sp>
      <p:sp>
        <p:nvSpPr>
          <p:cNvPr id="2" name="Scrollen: horizontal 1">
            <a:extLst>
              <a:ext uri="{FF2B5EF4-FFF2-40B4-BE49-F238E27FC236}">
                <a16:creationId xmlns:a16="http://schemas.microsoft.com/office/drawing/2014/main" id="{68F6E40B-7F56-275A-CDB3-561EE0382B47}"/>
              </a:ext>
            </a:extLst>
          </p:cNvPr>
          <p:cNvSpPr/>
          <p:nvPr/>
        </p:nvSpPr>
        <p:spPr>
          <a:xfrm>
            <a:off x="59467" y="22350"/>
            <a:ext cx="3164995" cy="1144714"/>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So,  10. Mai ‘26  - </a:t>
            </a:r>
            <a:br>
              <a:rPr lang="de-DE" sz="2000" b="1" i="1" dirty="0">
                <a:solidFill>
                  <a:srgbClr val="011E71"/>
                </a:solidFill>
              </a:rPr>
            </a:br>
            <a:r>
              <a:rPr lang="de-DE" sz="2000" b="1" i="1" dirty="0">
                <a:solidFill>
                  <a:srgbClr val="011E71"/>
                </a:solidFill>
              </a:rPr>
              <a:t>Elia – beten in der Krise</a:t>
            </a:r>
            <a:endParaRPr lang="de" sz="2000" b="1" i="1" dirty="0">
              <a:solidFill>
                <a:srgbClr val="011E71"/>
              </a:solidFill>
            </a:endParaRPr>
          </a:p>
        </p:txBody>
      </p:sp>
      <p:sp>
        <p:nvSpPr>
          <p:cNvPr id="17" name="CuadroTexto 16">
            <a:extLst>
              <a:ext uri="{FF2B5EF4-FFF2-40B4-BE49-F238E27FC236}">
                <a16:creationId xmlns:a16="http://schemas.microsoft.com/office/drawing/2014/main" id="{0A2DE156-984E-4224-F318-106C054A7DCD}"/>
              </a:ext>
            </a:extLst>
          </p:cNvPr>
          <p:cNvSpPr txBox="1"/>
          <p:nvPr/>
        </p:nvSpPr>
        <p:spPr>
          <a:xfrm>
            <a:off x="2962428" y="594707"/>
            <a:ext cx="9229572" cy="3247043"/>
          </a:xfrm>
          <a:prstGeom prst="rect">
            <a:avLst/>
          </a:prstGeom>
          <a:noFill/>
        </p:spPr>
        <p:txBody>
          <a:bodyPr wrap="square">
            <a:spAutoFit/>
          </a:bodyPr>
          <a:lstStyle/>
          <a:p>
            <a:pPr>
              <a:spcBef>
                <a:spcPts val="600"/>
              </a:spcBef>
              <a:defRPr/>
            </a:pPr>
            <a:r>
              <a:rPr lang="de" sz="2000" b="1" dirty="0">
                <a:solidFill>
                  <a:prstClr val="black"/>
                </a:solidFill>
              </a:rPr>
              <a:t>(1. Kö. 19,11-18):</a:t>
            </a:r>
          </a:p>
          <a:p>
            <a:pPr lvl="0">
              <a:spcBef>
                <a:spcPts val="600"/>
              </a:spcBef>
              <a:defRPr/>
            </a:pPr>
            <a:r>
              <a:rPr lang="de-DE" sz="2000" b="1" dirty="0">
                <a:solidFill>
                  <a:prstClr val="black"/>
                </a:solidFill>
              </a:rPr>
              <a:t>„11 Der Herr sprach: Geh heraus und tritt hin auf den Berg vor den HERRN!‘ Und siehe, der HERR ging vorüber. Und ein großer, starker Wind, </a:t>
            </a:r>
            <a:br>
              <a:rPr lang="de-DE" sz="2000" b="1" dirty="0">
                <a:solidFill>
                  <a:prstClr val="black"/>
                </a:solidFill>
              </a:rPr>
            </a:br>
            <a:r>
              <a:rPr lang="de-DE" sz="2000" b="1" dirty="0">
                <a:solidFill>
                  <a:prstClr val="black"/>
                </a:solidFill>
              </a:rPr>
              <a:t>der die Berge zerriss und die Felsen zerbrach, kam vor dem HERRN her; </a:t>
            </a:r>
            <a:br>
              <a:rPr lang="de-DE" sz="2000" b="1" dirty="0">
                <a:solidFill>
                  <a:prstClr val="black"/>
                </a:solidFill>
              </a:rPr>
            </a:br>
            <a:r>
              <a:rPr lang="de-DE" sz="2000" b="1" dirty="0">
                <a:solidFill>
                  <a:prstClr val="black"/>
                </a:solidFill>
              </a:rPr>
              <a:t>der HERR aber war nicht im Wind. Nach dem Wind aber kam ein Erdbeben; aber der HERR war nicht im Erdbeben.12 Und nach dem Erdbeben kam ein Feuer; aber der HERR war nicht im Feuer. Und nach dem Feuer kam ein stilles, sanftes Sausen. 13 Als das Elia hörte, verhüllte er sein Antlitz mit seinem Mantel und ging hinaus und trat in den Eingang der Höhle. Und siehe, da kam eine Stimme zu ihm und sprach: ,Was tust du hier, Elia?‘ </a:t>
            </a:r>
            <a:endPar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091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B09C82-C8F9-7F28-11FE-ECA934AFBDF5}"/>
              </a:ext>
            </a:extLst>
          </p:cNvPr>
          <p:cNvSpPr txBox="1"/>
          <p:nvPr/>
        </p:nvSpPr>
        <p:spPr>
          <a:xfrm>
            <a:off x="3333751" y="22152"/>
            <a:ext cx="8858249" cy="769441"/>
          </a:xfrm>
          <a:prstGeom prst="rect">
            <a:avLst/>
          </a:prstGeom>
          <a:noFill/>
        </p:spPr>
        <p:txBody>
          <a:bodyPr wrap="square">
            <a:spAutoFit/>
          </a:bodyPr>
          <a:lstStyle/>
          <a:p>
            <a:pPr algn="ctr"/>
            <a:r>
              <a:rPr lang="de"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HANNA: LANGE KEINE ANTWORT</a:t>
            </a:r>
          </a:p>
        </p:txBody>
      </p:sp>
      <p:sp>
        <p:nvSpPr>
          <p:cNvPr id="5" name="CuadroTexto 4">
            <a:extLst>
              <a:ext uri="{FF2B5EF4-FFF2-40B4-BE49-F238E27FC236}">
                <a16:creationId xmlns:a16="http://schemas.microsoft.com/office/drawing/2014/main" id="{9B0651F4-61B4-59BC-8477-66036AB922C9}"/>
              </a:ext>
            </a:extLst>
          </p:cNvPr>
          <p:cNvSpPr txBox="1"/>
          <p:nvPr/>
        </p:nvSpPr>
        <p:spPr>
          <a:xfrm>
            <a:off x="2438400" y="681925"/>
            <a:ext cx="9753599" cy="646331"/>
          </a:xfrm>
          <a:prstGeom prst="rect">
            <a:avLst/>
          </a:prstGeom>
          <a:noFill/>
        </p:spPr>
        <p:txBody>
          <a:bodyPr wrap="square">
            <a:spAutoFit/>
          </a:bodyPr>
          <a:lstStyle/>
          <a:p>
            <a:pPr algn="ctr"/>
            <a:r>
              <a:rPr lang="de" b="1" dirty="0">
                <a:solidFill>
                  <a:srgbClr val="FFFF99"/>
                </a:solidFill>
                <a:effectLst>
                  <a:outerShdw blurRad="38100" dist="38100" dir="2700000" algn="tl">
                    <a:srgbClr val="000000"/>
                  </a:outerShdw>
                </a:effectLst>
                <a:latin typeface="Candara" panose="020E0502030303020204" pitchFamily="34" charset="0"/>
              </a:rPr>
              <a:t>"Ich habe für dieses Kind gebetet und der HERR hat mir gegeben, </a:t>
            </a:r>
            <a:br>
              <a:rPr lang="de" b="1" dirty="0">
                <a:solidFill>
                  <a:srgbClr val="FFFF99"/>
                </a:solidFill>
                <a:effectLst>
                  <a:outerShdw blurRad="38100" dist="38100" dir="2700000" algn="tl">
                    <a:srgbClr val="000000"/>
                  </a:outerShdw>
                </a:effectLst>
                <a:latin typeface="Candara" panose="020E0502030303020204" pitchFamily="34" charset="0"/>
              </a:rPr>
            </a:br>
            <a:r>
              <a:rPr lang="de" b="1" dirty="0">
                <a:solidFill>
                  <a:srgbClr val="FFFF99"/>
                </a:solidFill>
                <a:effectLst>
                  <a:outerShdw blurRad="38100" dist="38100" dir="2700000" algn="tl">
                    <a:srgbClr val="000000"/>
                  </a:outerShdw>
                </a:effectLst>
                <a:latin typeface="Candara" panose="020E0502030303020204" pitchFamily="34" charset="0"/>
              </a:rPr>
              <a:t>was ich von Ihm verlangt habe." </a:t>
            </a:r>
            <a:r>
              <a:rPr lang="de" sz="1400" b="1" dirty="0">
                <a:solidFill>
                  <a:srgbClr val="FFFF99"/>
                </a:solidFill>
                <a:effectLst>
                  <a:outerShdw blurRad="38100" dist="38100" dir="2700000" algn="tl">
                    <a:srgbClr val="000000"/>
                  </a:outerShdw>
                </a:effectLst>
                <a:latin typeface="Candara" panose="020E0502030303020204" pitchFamily="34" charset="0"/>
              </a:rPr>
              <a:t>(1. Sam. 1,27)</a:t>
            </a:r>
          </a:p>
        </p:txBody>
      </p:sp>
      <p:sp>
        <p:nvSpPr>
          <p:cNvPr id="6" name="CuadroTexto 5">
            <a:extLst>
              <a:ext uri="{FF2B5EF4-FFF2-40B4-BE49-F238E27FC236}">
                <a16:creationId xmlns:a16="http://schemas.microsoft.com/office/drawing/2014/main" id="{19AACC73-EFA9-E22A-6EA9-0F8E3F1CFF51}"/>
              </a:ext>
            </a:extLst>
          </p:cNvPr>
          <p:cNvSpPr txBox="1"/>
          <p:nvPr/>
        </p:nvSpPr>
        <p:spPr>
          <a:xfrm>
            <a:off x="267433" y="1684361"/>
            <a:ext cx="7794720" cy="4231928"/>
          </a:xfrm>
          <a:prstGeom prst="rect">
            <a:avLst/>
          </a:prstGeom>
          <a:noFill/>
        </p:spPr>
        <p:txBody>
          <a:bodyPr wrap="square" rtlCol="0">
            <a:spAutoFit/>
          </a:bodyPr>
          <a:lstStyle/>
          <a:p>
            <a:pPr>
              <a:spcBef>
                <a:spcPts val="600"/>
              </a:spcBef>
            </a:pPr>
            <a:r>
              <a:rPr lang="de" sz="2200" b="1" dirty="0">
                <a:solidFill>
                  <a:schemeClr val="accent3">
                    <a:lumMod val="20000"/>
                    <a:lumOff val="80000"/>
                  </a:schemeClr>
                </a:solidFill>
              </a:rPr>
              <a:t>Hannas Gebet für ein Kind wirkt wie ein Gebet, das GOTT schnell erhört hat (natürlich nach 9 Monaten in freudigem Erwarten) (1 Sam. 1,9-20).</a:t>
            </a:r>
            <a:br>
              <a:rPr lang="de" sz="2200" b="1" dirty="0">
                <a:solidFill>
                  <a:schemeClr val="accent3">
                    <a:lumMod val="20000"/>
                    <a:lumOff val="80000"/>
                  </a:schemeClr>
                </a:solidFill>
              </a:rPr>
            </a:br>
            <a:r>
              <a:rPr lang="de" sz="2200" b="1" dirty="0">
                <a:solidFill>
                  <a:schemeClr val="accent3">
                    <a:lumMod val="20000"/>
                    <a:lumOff val="80000"/>
                  </a:schemeClr>
                </a:solidFill>
              </a:rPr>
              <a:t>(1 Sam 1,10.17.20):</a:t>
            </a:r>
          </a:p>
          <a:p>
            <a:pPr>
              <a:spcBef>
                <a:spcPts val="600"/>
              </a:spcBef>
            </a:pPr>
            <a:r>
              <a:rPr lang="de" sz="2200" b="1" dirty="0">
                <a:solidFill>
                  <a:schemeClr val="accent3">
                    <a:lumMod val="20000"/>
                    <a:lumOff val="80000"/>
                  </a:schemeClr>
                </a:solidFill>
              </a:rPr>
              <a:t>„10 </a:t>
            </a:r>
            <a:r>
              <a:rPr lang="de-DE" sz="2200" b="1" dirty="0">
                <a:solidFill>
                  <a:schemeClr val="accent3">
                    <a:lumMod val="20000"/>
                    <a:lumOff val="80000"/>
                  </a:schemeClr>
                </a:solidFill>
              </a:rPr>
              <a:t>Hanna war verzweifelt, betete zum HERRN und weinte sehr.“</a:t>
            </a:r>
            <a:br>
              <a:rPr lang="de-DE" sz="2200" b="1" dirty="0">
                <a:solidFill>
                  <a:schemeClr val="accent3">
                    <a:lumMod val="20000"/>
                    <a:lumOff val="80000"/>
                  </a:schemeClr>
                </a:solidFill>
              </a:rPr>
            </a:br>
            <a:r>
              <a:rPr lang="de-DE" sz="2200" b="1" dirty="0">
                <a:solidFill>
                  <a:schemeClr val="accent3">
                    <a:lumMod val="20000"/>
                    <a:lumOff val="80000"/>
                  </a:schemeClr>
                </a:solidFill>
              </a:rPr>
              <a:t>„17 Eli erwiderte und sagte: ,Geh in Frieden! </a:t>
            </a:r>
            <a:br>
              <a:rPr lang="de-DE" sz="2200" b="1" dirty="0">
                <a:solidFill>
                  <a:schemeClr val="accent3">
                    <a:lumMod val="20000"/>
                    <a:lumOff val="80000"/>
                  </a:schemeClr>
                </a:solidFill>
              </a:rPr>
            </a:br>
            <a:r>
              <a:rPr lang="de-DE" sz="2200" b="1" dirty="0">
                <a:solidFill>
                  <a:schemeClr val="accent3">
                    <a:lumMod val="20000"/>
                    <a:lumOff val="80000"/>
                  </a:schemeClr>
                </a:solidFill>
              </a:rPr>
              <a:t>Der GOTT Israels wird dir die Bitte erfüllen, die du an Ihn gerichtet hast.“</a:t>
            </a:r>
            <a:br>
              <a:rPr lang="de" sz="2200" b="1" dirty="0">
                <a:solidFill>
                  <a:schemeClr val="accent3">
                    <a:lumMod val="20000"/>
                    <a:lumOff val="80000"/>
                  </a:schemeClr>
                </a:solidFill>
              </a:rPr>
            </a:br>
            <a:r>
              <a:rPr lang="de" sz="2200" b="1" dirty="0">
                <a:solidFill>
                  <a:schemeClr val="accent3">
                    <a:lumMod val="20000"/>
                    <a:lumOff val="80000"/>
                  </a:schemeClr>
                </a:solidFill>
              </a:rPr>
              <a:t>„20 </a:t>
            </a:r>
            <a:r>
              <a:rPr lang="de-DE" sz="2200" b="1" dirty="0">
                <a:solidFill>
                  <a:schemeClr val="accent3">
                    <a:lumMod val="20000"/>
                    <a:lumOff val="80000"/>
                  </a:schemeClr>
                </a:solidFill>
              </a:rPr>
              <a:t>und um die Jahreswende wurde Hanna schwanger. </a:t>
            </a:r>
            <a:br>
              <a:rPr lang="de-DE" sz="2200" b="1" dirty="0">
                <a:solidFill>
                  <a:schemeClr val="accent3">
                    <a:lumMod val="20000"/>
                    <a:lumOff val="80000"/>
                  </a:schemeClr>
                </a:solidFill>
              </a:rPr>
            </a:br>
            <a:r>
              <a:rPr lang="de-DE" sz="2200" b="1" dirty="0">
                <a:solidFill>
                  <a:schemeClr val="accent3">
                    <a:lumMod val="20000"/>
                    <a:lumOff val="80000"/>
                  </a:schemeClr>
                </a:solidFill>
              </a:rPr>
              <a:t>Sie gebar einen Sohn und nannte ihn SAMUEL, </a:t>
            </a:r>
            <a:br>
              <a:rPr lang="de-DE" sz="2200" b="1" dirty="0">
                <a:solidFill>
                  <a:schemeClr val="accent3">
                    <a:lumMod val="20000"/>
                    <a:lumOff val="80000"/>
                  </a:schemeClr>
                </a:solidFill>
              </a:rPr>
            </a:br>
            <a:r>
              <a:rPr lang="de-DE" sz="2200" b="1" dirty="0">
                <a:solidFill>
                  <a:schemeClr val="accent3">
                    <a:lumMod val="20000"/>
                    <a:lumOff val="80000"/>
                  </a:schemeClr>
                </a:solidFill>
              </a:rPr>
              <a:t>denn sie sagte: ,Ich habe ihn vom HERRN erbeten.‘ “</a:t>
            </a:r>
            <a:endParaRPr lang="de" sz="2200" b="1" dirty="0">
              <a:solidFill>
                <a:schemeClr val="accent3">
                  <a:lumMod val="20000"/>
                  <a:lumOff val="80000"/>
                </a:schemeClr>
              </a:solidFill>
            </a:endParaRPr>
          </a:p>
        </p:txBody>
      </p:sp>
      <p:pic>
        <p:nvPicPr>
          <p:cNvPr id="4" name="Imagen 3">
            <a:extLst>
              <a:ext uri="{FF2B5EF4-FFF2-40B4-BE49-F238E27FC236}">
                <a16:creationId xmlns:a16="http://schemas.microsoft.com/office/drawing/2014/main" id="{363B1A9F-37C4-F7E9-4628-E34CF7EBDD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3438" y="941711"/>
            <a:ext cx="4808561" cy="6249392"/>
          </a:xfrm>
          <a:prstGeom prst="rect">
            <a:avLst/>
          </a:prstGeom>
          <a:effectLst>
            <a:softEdge rad="635000"/>
          </a:effectLst>
        </p:spPr>
      </p:pic>
      <p:sp>
        <p:nvSpPr>
          <p:cNvPr id="2" name="Scrollen: horizontal 1">
            <a:extLst>
              <a:ext uri="{FF2B5EF4-FFF2-40B4-BE49-F238E27FC236}">
                <a16:creationId xmlns:a16="http://schemas.microsoft.com/office/drawing/2014/main" id="{82F851A1-F622-389D-5F5E-5596C81353D1}"/>
              </a:ext>
            </a:extLst>
          </p:cNvPr>
          <p:cNvSpPr/>
          <p:nvPr/>
        </p:nvSpPr>
        <p:spPr>
          <a:xfrm>
            <a:off x="59364" y="44304"/>
            <a:ext cx="2474287" cy="1095577"/>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i="1" dirty="0">
                <a:solidFill>
                  <a:srgbClr val="011E71"/>
                </a:solidFill>
              </a:rPr>
              <a:t>	  Mo, 11. Mai ‘26  - Gebete – scheinbar unbeantwortet</a:t>
            </a:r>
            <a:endParaRPr lang="de" b="1" i="1" dirty="0">
              <a:solidFill>
                <a:srgbClr val="011E71"/>
              </a:solidFill>
            </a:endParaRPr>
          </a:p>
        </p:txBody>
      </p:sp>
    </p:spTree>
    <p:extLst>
      <p:ext uri="{BB962C8B-B14F-4D97-AF65-F5344CB8AC3E}">
        <p14:creationId xmlns:p14="http://schemas.microsoft.com/office/powerpoint/2010/main" val="25027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
                                            <p:bg/>
                                          </p:spTgt>
                                        </p:tgtEl>
                                        <p:attrNameLst>
                                          <p:attrName>style.visibility</p:attrName>
                                        </p:attrNameLst>
                                      </p:cBhvr>
                                      <p:to>
                                        <p:strVal val="visible"/>
                                      </p:to>
                                    </p:set>
                                    <p:animEffect transition="in" filter="wipe(left)">
                                      <p:cBhvr>
                                        <p:cTn id="23" dur="500"/>
                                        <p:tgtEl>
                                          <p:spTgt spid="2">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900" decel="100000" fill="hold"/>
                                        <p:tgtEl>
                                          <p:spTgt spid="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BE8865-9046-2E0B-523A-2AC30C34A58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757EB9B-BF94-F071-3F8B-1F19E28CB6C8}"/>
              </a:ext>
            </a:extLst>
          </p:cNvPr>
          <p:cNvSpPr txBox="1"/>
          <p:nvPr/>
        </p:nvSpPr>
        <p:spPr>
          <a:xfrm>
            <a:off x="3333751" y="22152"/>
            <a:ext cx="8858249" cy="769441"/>
          </a:xfrm>
          <a:prstGeom prst="rect">
            <a:avLst/>
          </a:prstGeom>
          <a:noFill/>
        </p:spPr>
        <p:txBody>
          <a:bodyPr wrap="square">
            <a:spAutoFit/>
          </a:bodyPr>
          <a:lstStyle/>
          <a:p>
            <a:pPr algn="ctr"/>
            <a:r>
              <a:rPr lang="de"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HANNA: LANGE KEINE ANTWORT</a:t>
            </a:r>
          </a:p>
        </p:txBody>
      </p:sp>
      <p:sp>
        <p:nvSpPr>
          <p:cNvPr id="5" name="CuadroTexto 4">
            <a:extLst>
              <a:ext uri="{FF2B5EF4-FFF2-40B4-BE49-F238E27FC236}">
                <a16:creationId xmlns:a16="http://schemas.microsoft.com/office/drawing/2014/main" id="{4C6B567C-145E-2F0C-7283-96E2229C4A83}"/>
              </a:ext>
            </a:extLst>
          </p:cNvPr>
          <p:cNvSpPr txBox="1"/>
          <p:nvPr/>
        </p:nvSpPr>
        <p:spPr>
          <a:xfrm>
            <a:off x="2438400" y="681925"/>
            <a:ext cx="9753599" cy="646331"/>
          </a:xfrm>
          <a:prstGeom prst="rect">
            <a:avLst/>
          </a:prstGeom>
          <a:noFill/>
        </p:spPr>
        <p:txBody>
          <a:bodyPr wrap="square">
            <a:spAutoFit/>
          </a:bodyPr>
          <a:lstStyle/>
          <a:p>
            <a:pPr algn="ctr"/>
            <a:r>
              <a:rPr lang="de" b="1" dirty="0">
                <a:solidFill>
                  <a:srgbClr val="FFFF99"/>
                </a:solidFill>
                <a:effectLst>
                  <a:outerShdw blurRad="38100" dist="38100" dir="2700000" algn="tl">
                    <a:srgbClr val="000000"/>
                  </a:outerShdw>
                </a:effectLst>
                <a:latin typeface="Candara" panose="020E0502030303020204" pitchFamily="34" charset="0"/>
              </a:rPr>
              <a:t>"Ich habe für dieses Kind gebetet und der HERR hat mir gegeben, </a:t>
            </a:r>
            <a:br>
              <a:rPr lang="de" b="1" dirty="0">
                <a:solidFill>
                  <a:srgbClr val="FFFF99"/>
                </a:solidFill>
                <a:effectLst>
                  <a:outerShdw blurRad="38100" dist="38100" dir="2700000" algn="tl">
                    <a:srgbClr val="000000"/>
                  </a:outerShdw>
                </a:effectLst>
                <a:latin typeface="Candara" panose="020E0502030303020204" pitchFamily="34" charset="0"/>
              </a:rPr>
            </a:br>
            <a:r>
              <a:rPr lang="de" b="1" dirty="0">
                <a:solidFill>
                  <a:srgbClr val="FFFF99"/>
                </a:solidFill>
                <a:effectLst>
                  <a:outerShdw blurRad="38100" dist="38100" dir="2700000" algn="tl">
                    <a:srgbClr val="000000"/>
                  </a:outerShdw>
                </a:effectLst>
                <a:latin typeface="Candara" panose="020E0502030303020204" pitchFamily="34" charset="0"/>
              </a:rPr>
              <a:t>was ich von Ihm verlangt habe." </a:t>
            </a:r>
            <a:r>
              <a:rPr lang="de" sz="1400" b="1" dirty="0">
                <a:solidFill>
                  <a:srgbClr val="FFFF99"/>
                </a:solidFill>
                <a:effectLst>
                  <a:outerShdw blurRad="38100" dist="38100" dir="2700000" algn="tl">
                    <a:srgbClr val="000000"/>
                  </a:outerShdw>
                </a:effectLst>
                <a:latin typeface="Candara" panose="020E0502030303020204" pitchFamily="34" charset="0"/>
              </a:rPr>
              <a:t>(1. Sam. 1,27)</a:t>
            </a:r>
          </a:p>
        </p:txBody>
      </p:sp>
      <p:sp>
        <p:nvSpPr>
          <p:cNvPr id="14" name="CuadroTexto 13">
            <a:extLst>
              <a:ext uri="{FF2B5EF4-FFF2-40B4-BE49-F238E27FC236}">
                <a16:creationId xmlns:a16="http://schemas.microsoft.com/office/drawing/2014/main" id="{874C8108-F885-8EDF-3405-015F6BA4C5A2}"/>
              </a:ext>
            </a:extLst>
          </p:cNvPr>
          <p:cNvSpPr txBox="1"/>
          <p:nvPr/>
        </p:nvSpPr>
        <p:spPr>
          <a:xfrm>
            <a:off x="331983" y="1478374"/>
            <a:ext cx="7233089" cy="1446550"/>
          </a:xfrm>
          <a:prstGeom prst="rect">
            <a:avLst/>
          </a:prstGeom>
          <a:noFill/>
        </p:spPr>
        <p:txBody>
          <a:bodyPr wrap="square">
            <a:spAutoFit/>
          </a:bodyPr>
          <a:lstStyle/>
          <a:p>
            <a:pPr>
              <a:spcBef>
                <a:spcPts val="600"/>
              </a:spcBef>
            </a:pPr>
            <a:r>
              <a:rPr lang="de" sz="2200" b="1" dirty="0">
                <a:solidFill>
                  <a:schemeClr val="accent3">
                    <a:lumMod val="20000"/>
                    <a:lumOff val="80000"/>
                  </a:schemeClr>
                </a:solidFill>
              </a:rPr>
              <a:t>Wenn wir jedoch die vorherigen Verse lesen, </a:t>
            </a:r>
            <a:br>
              <a:rPr lang="de" sz="2200" b="1" dirty="0">
                <a:solidFill>
                  <a:schemeClr val="accent3">
                    <a:lumMod val="20000"/>
                    <a:lumOff val="80000"/>
                  </a:schemeClr>
                </a:solidFill>
              </a:rPr>
            </a:br>
            <a:r>
              <a:rPr lang="de" sz="2200" b="1" dirty="0">
                <a:solidFill>
                  <a:schemeClr val="accent3">
                    <a:lumMod val="20000"/>
                    <a:lumOff val="80000"/>
                  </a:schemeClr>
                </a:solidFill>
              </a:rPr>
              <a:t>stellen wir fest, dass diese Antwort </a:t>
            </a:r>
            <a:br>
              <a:rPr lang="de" sz="2200" b="1" dirty="0">
                <a:solidFill>
                  <a:schemeClr val="accent3">
                    <a:lumMod val="20000"/>
                    <a:lumOff val="80000"/>
                  </a:schemeClr>
                </a:solidFill>
              </a:rPr>
            </a:br>
            <a:r>
              <a:rPr lang="de" sz="2200" b="1" dirty="0">
                <a:solidFill>
                  <a:schemeClr val="accent3">
                    <a:lumMod val="20000"/>
                    <a:lumOff val="80000"/>
                  </a:schemeClr>
                </a:solidFill>
              </a:rPr>
              <a:t>sehr lange auf sich warten ließ, bis sie ankam </a:t>
            </a:r>
            <a:br>
              <a:rPr lang="de" sz="2200" b="1" dirty="0">
                <a:solidFill>
                  <a:schemeClr val="accent3">
                    <a:lumMod val="20000"/>
                    <a:lumOff val="80000"/>
                  </a:schemeClr>
                </a:solidFill>
              </a:rPr>
            </a:br>
            <a:r>
              <a:rPr lang="de" sz="2200" b="1" dirty="0">
                <a:solidFill>
                  <a:schemeClr val="accent3">
                    <a:lumMod val="20000"/>
                    <a:lumOff val="80000"/>
                  </a:schemeClr>
                </a:solidFill>
              </a:rPr>
              <a:t>(1 Sam. 1,1-7).</a:t>
            </a:r>
          </a:p>
        </p:txBody>
      </p:sp>
      <p:sp>
        <p:nvSpPr>
          <p:cNvPr id="2" name="Scrollen: horizontal 1">
            <a:extLst>
              <a:ext uri="{FF2B5EF4-FFF2-40B4-BE49-F238E27FC236}">
                <a16:creationId xmlns:a16="http://schemas.microsoft.com/office/drawing/2014/main" id="{528B8E18-65A4-C858-CF50-1DF9E5585D06}"/>
              </a:ext>
            </a:extLst>
          </p:cNvPr>
          <p:cNvSpPr/>
          <p:nvPr/>
        </p:nvSpPr>
        <p:spPr>
          <a:xfrm>
            <a:off x="59364" y="44304"/>
            <a:ext cx="2474287" cy="1095577"/>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i="1" dirty="0">
                <a:solidFill>
                  <a:srgbClr val="011E71"/>
                </a:solidFill>
              </a:rPr>
              <a:t>	  Mo, 11. Mai ‘26  - Gebete – scheinbar unbeantwortet</a:t>
            </a:r>
            <a:endParaRPr lang="de" b="1" i="1" dirty="0">
              <a:solidFill>
                <a:srgbClr val="011E71"/>
              </a:solidFill>
            </a:endParaRPr>
          </a:p>
        </p:txBody>
      </p:sp>
      <p:sp>
        <p:nvSpPr>
          <p:cNvPr id="9" name="CuadroTexto 13">
            <a:extLst>
              <a:ext uri="{FF2B5EF4-FFF2-40B4-BE49-F238E27FC236}">
                <a16:creationId xmlns:a16="http://schemas.microsoft.com/office/drawing/2014/main" id="{59871EDB-0CA8-30DF-8C0F-04BACAEA0E97}"/>
              </a:ext>
            </a:extLst>
          </p:cNvPr>
          <p:cNvSpPr txBox="1"/>
          <p:nvPr/>
        </p:nvSpPr>
        <p:spPr>
          <a:xfrm>
            <a:off x="331983" y="3218010"/>
            <a:ext cx="7897617" cy="2616101"/>
          </a:xfrm>
          <a:prstGeom prst="rect">
            <a:avLst/>
          </a:prstGeom>
          <a:noFill/>
        </p:spPr>
        <p:txBody>
          <a:bodyPr wrap="square">
            <a:spAutoFit/>
          </a:bodyPr>
          <a:lstStyle/>
          <a:p>
            <a:pPr>
              <a:spcBef>
                <a:spcPts val="600"/>
              </a:spcBef>
            </a:pPr>
            <a:r>
              <a:rPr lang="de" sz="2200" b="1" dirty="0">
                <a:solidFill>
                  <a:schemeClr val="accent3">
                    <a:lumMod val="20000"/>
                    <a:lumOff val="80000"/>
                  </a:schemeClr>
                </a:solidFill>
              </a:rPr>
              <a:t>(1 Sam. 1,1.2.7):</a:t>
            </a:r>
            <a:br>
              <a:rPr lang="de" sz="2200" b="1" dirty="0">
                <a:solidFill>
                  <a:schemeClr val="accent3">
                    <a:lumMod val="20000"/>
                    <a:lumOff val="80000"/>
                  </a:schemeClr>
                </a:solidFill>
              </a:rPr>
            </a:br>
            <a:r>
              <a:rPr lang="de" sz="2200" b="1" dirty="0">
                <a:solidFill>
                  <a:schemeClr val="accent3">
                    <a:lumMod val="20000"/>
                    <a:lumOff val="80000"/>
                  </a:schemeClr>
                </a:solidFill>
              </a:rPr>
              <a:t>„</a:t>
            </a:r>
            <a:r>
              <a:rPr lang="de-DE" sz="2200" b="1" dirty="0">
                <a:solidFill>
                  <a:schemeClr val="accent3">
                    <a:lumMod val="20000"/>
                    <a:lumOff val="80000"/>
                  </a:schemeClr>
                </a:solidFill>
              </a:rPr>
              <a:t>1 Einst lebte ein Mann aus </a:t>
            </a:r>
            <a:r>
              <a:rPr lang="de-DE" sz="2200" b="1" dirty="0" err="1">
                <a:solidFill>
                  <a:schemeClr val="accent3">
                    <a:lumMod val="20000"/>
                    <a:lumOff val="80000"/>
                  </a:schemeClr>
                </a:solidFill>
              </a:rPr>
              <a:t>Ramatajim</a:t>
            </a:r>
            <a:r>
              <a:rPr lang="de-DE" sz="2200" b="1" dirty="0">
                <a:solidFill>
                  <a:schemeClr val="accent3">
                    <a:lumMod val="20000"/>
                    <a:lumOff val="80000"/>
                  </a:schemeClr>
                </a:solidFill>
              </a:rPr>
              <a:t>, … Er hieß Elkana …“</a:t>
            </a:r>
            <a:br>
              <a:rPr lang="de-DE" sz="2200" b="1" dirty="0">
                <a:solidFill>
                  <a:schemeClr val="accent3">
                    <a:lumMod val="20000"/>
                    <a:lumOff val="80000"/>
                  </a:schemeClr>
                </a:solidFill>
              </a:rPr>
            </a:br>
            <a:r>
              <a:rPr lang="de-DE" sz="2200" b="1" dirty="0">
                <a:solidFill>
                  <a:schemeClr val="accent3">
                    <a:lumMod val="20000"/>
                    <a:lumOff val="80000"/>
                  </a:schemeClr>
                </a:solidFill>
              </a:rPr>
              <a:t>„2 Er hatte zwei Frauen. Die eine hieß Hanna, die andere Peninna. … hatte Kinder, Hanna aber … keine Kinder.“</a:t>
            </a:r>
          </a:p>
          <a:p>
            <a:pPr>
              <a:spcBef>
                <a:spcPts val="600"/>
              </a:spcBef>
            </a:pPr>
            <a:endParaRPr lang="de-DE" sz="2200" b="1" dirty="0">
              <a:solidFill>
                <a:schemeClr val="accent3">
                  <a:lumMod val="20000"/>
                  <a:lumOff val="80000"/>
                </a:schemeClr>
              </a:solidFill>
            </a:endParaRPr>
          </a:p>
          <a:p>
            <a:pPr>
              <a:spcBef>
                <a:spcPts val="600"/>
              </a:spcBef>
            </a:pPr>
            <a:r>
              <a:rPr lang="de-DE" sz="2200" b="1" dirty="0">
                <a:solidFill>
                  <a:schemeClr val="accent3">
                    <a:lumMod val="20000"/>
                    <a:lumOff val="80000"/>
                  </a:schemeClr>
                </a:solidFill>
              </a:rPr>
              <a:t>„7 Sooft sie zum Haus des HERRN hinaufzogen, </a:t>
            </a:r>
            <a:br>
              <a:rPr lang="de-DE" sz="2200" b="1" dirty="0">
                <a:solidFill>
                  <a:schemeClr val="accent3">
                    <a:lumMod val="20000"/>
                    <a:lumOff val="80000"/>
                  </a:schemeClr>
                </a:solidFill>
              </a:rPr>
            </a:br>
            <a:r>
              <a:rPr lang="de-DE" sz="2200" b="1" dirty="0">
                <a:solidFill>
                  <a:schemeClr val="accent3">
                    <a:lumMod val="20000"/>
                    <a:lumOff val="80000"/>
                  </a:schemeClr>
                </a:solidFill>
              </a:rPr>
              <a:t>kränkte Peninna sie; und Hanna weinte und aß nichts.“</a:t>
            </a:r>
            <a:endParaRPr lang="de" sz="2200" b="1" dirty="0">
              <a:solidFill>
                <a:schemeClr val="accent3">
                  <a:lumMod val="20000"/>
                  <a:lumOff val="80000"/>
                </a:schemeClr>
              </a:solidFill>
            </a:endParaRPr>
          </a:p>
        </p:txBody>
      </p:sp>
      <p:pic>
        <p:nvPicPr>
          <p:cNvPr id="10" name="Grafik 9" descr="Samuel Meets Eli - GoodSalt">
            <a:extLst>
              <a:ext uri="{FF2B5EF4-FFF2-40B4-BE49-F238E27FC236}">
                <a16:creationId xmlns:a16="http://schemas.microsoft.com/office/drawing/2014/main" id="{8C4F0EF6-5CBF-83B0-6E7A-35E649930069}"/>
              </a:ext>
            </a:extLst>
          </p:cNvPr>
          <p:cNvPicPr>
            <a:picLocks noChangeAspect="1"/>
          </p:cNvPicPr>
          <p:nvPr/>
        </p:nvPicPr>
        <p:blipFill>
          <a:blip r:embed="rId3"/>
          <a:srcRect l="9340" t="4623" r="55216" b="58747"/>
          <a:stretch>
            <a:fillRect/>
          </a:stretch>
        </p:blipFill>
        <p:spPr>
          <a:xfrm flipH="1">
            <a:off x="8201025" y="1123646"/>
            <a:ext cx="3571876" cy="4792643"/>
          </a:xfrm>
          <a:prstGeom prst="rect">
            <a:avLst/>
          </a:prstGeom>
          <a:effectLst>
            <a:softEdge rad="635000"/>
          </a:effectLst>
        </p:spPr>
      </p:pic>
    </p:spTree>
    <p:extLst>
      <p:ext uri="{BB962C8B-B14F-4D97-AF65-F5344CB8AC3E}">
        <p14:creationId xmlns:p14="http://schemas.microsoft.com/office/powerpoint/2010/main" val="31550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900" decel="100000" fill="hold"/>
                                        <p:tgtEl>
                                          <p:spTgt spid="10"/>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E2AFDDF-E152-1110-2E27-7E059CA86EF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F34D6B6-1EE4-F067-A768-22E169AD2F54}"/>
              </a:ext>
            </a:extLst>
          </p:cNvPr>
          <p:cNvSpPr txBox="1"/>
          <p:nvPr/>
        </p:nvSpPr>
        <p:spPr>
          <a:xfrm>
            <a:off x="3333751" y="22152"/>
            <a:ext cx="8858249" cy="769441"/>
          </a:xfrm>
          <a:prstGeom prst="rect">
            <a:avLst/>
          </a:prstGeom>
          <a:noFill/>
        </p:spPr>
        <p:txBody>
          <a:bodyPr wrap="square">
            <a:spAutoFit/>
          </a:bodyPr>
          <a:lstStyle/>
          <a:p>
            <a:pPr algn="ctr"/>
            <a:r>
              <a:rPr lang="de"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HANNA: LANGE KEINE ANTWORT</a:t>
            </a:r>
          </a:p>
        </p:txBody>
      </p:sp>
      <p:sp>
        <p:nvSpPr>
          <p:cNvPr id="5" name="CuadroTexto 4">
            <a:extLst>
              <a:ext uri="{FF2B5EF4-FFF2-40B4-BE49-F238E27FC236}">
                <a16:creationId xmlns:a16="http://schemas.microsoft.com/office/drawing/2014/main" id="{D48CD713-C4E4-C3F6-9D21-274E2A275BC6}"/>
              </a:ext>
            </a:extLst>
          </p:cNvPr>
          <p:cNvSpPr txBox="1"/>
          <p:nvPr/>
        </p:nvSpPr>
        <p:spPr>
          <a:xfrm>
            <a:off x="2438400" y="681925"/>
            <a:ext cx="9753599" cy="584775"/>
          </a:xfrm>
          <a:prstGeom prst="rect">
            <a:avLst/>
          </a:prstGeom>
          <a:noFill/>
        </p:spPr>
        <p:txBody>
          <a:bodyPr wrap="square">
            <a:spAutoFit/>
          </a:bodyPr>
          <a:lstStyle/>
          <a:p>
            <a:pPr algn="ctr"/>
            <a:r>
              <a:rPr lang="de" b="1" dirty="0">
                <a:solidFill>
                  <a:srgbClr val="FFFF99"/>
                </a:solidFill>
                <a:effectLst>
                  <a:outerShdw blurRad="38100" dist="38100" dir="2700000" algn="tl">
                    <a:srgbClr val="000000"/>
                  </a:outerShdw>
                </a:effectLst>
                <a:latin typeface="Candara" panose="020E0502030303020204" pitchFamily="34" charset="0"/>
              </a:rPr>
              <a:t>"Ich habe für dieses Kind gebetet und der HERR hat mir gegeben, was ich von Ihm verlangt habe." </a:t>
            </a:r>
            <a:r>
              <a:rPr lang="de" sz="1400" b="1" dirty="0">
                <a:solidFill>
                  <a:srgbClr val="FFFF99"/>
                </a:solidFill>
                <a:effectLst>
                  <a:outerShdw blurRad="38100" dist="38100" dir="2700000" algn="tl">
                    <a:srgbClr val="000000"/>
                  </a:outerShdw>
                </a:effectLst>
                <a:latin typeface="Candara" panose="020E0502030303020204" pitchFamily="34" charset="0"/>
              </a:rPr>
              <a:t>(1. Sam. 1,27)</a:t>
            </a:r>
          </a:p>
        </p:txBody>
      </p:sp>
      <p:pic>
        <p:nvPicPr>
          <p:cNvPr id="8" name="Imagen 7">
            <a:extLst>
              <a:ext uri="{FF2B5EF4-FFF2-40B4-BE49-F238E27FC236}">
                <a16:creationId xmlns:a16="http://schemas.microsoft.com/office/drawing/2014/main" id="{8FD49715-8DB4-FF66-E43E-9AE5991959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063" y="1266700"/>
            <a:ext cx="4715408" cy="3025352"/>
          </a:xfrm>
          <a:prstGeom prst="rect">
            <a:avLst/>
          </a:prstGeom>
          <a:effectLst>
            <a:softEdge rad="127000"/>
          </a:effectLst>
        </p:spPr>
      </p:pic>
      <p:sp>
        <p:nvSpPr>
          <p:cNvPr id="18" name="CuadroTexto 17">
            <a:extLst>
              <a:ext uri="{FF2B5EF4-FFF2-40B4-BE49-F238E27FC236}">
                <a16:creationId xmlns:a16="http://schemas.microsoft.com/office/drawing/2014/main" id="{837B4C38-AD32-EED9-8059-A3FE9C2362F8}"/>
              </a:ext>
            </a:extLst>
          </p:cNvPr>
          <p:cNvSpPr txBox="1"/>
          <p:nvPr/>
        </p:nvSpPr>
        <p:spPr>
          <a:xfrm>
            <a:off x="2912068" y="4292052"/>
            <a:ext cx="5134651" cy="2246769"/>
          </a:xfrm>
          <a:prstGeom prst="rect">
            <a:avLst/>
          </a:prstGeom>
          <a:noFill/>
        </p:spPr>
        <p:txBody>
          <a:bodyPr wrap="square">
            <a:spAutoFit/>
          </a:bodyPr>
          <a:lstStyle/>
          <a:p>
            <a:pPr algn="ctr">
              <a:spcBef>
                <a:spcPts val="600"/>
              </a:spcBef>
            </a:pPr>
            <a:r>
              <a:rPr lang="de" sz="2800" b="1" dirty="0"/>
              <a:t>Aus dieser Sicht: </a:t>
            </a:r>
            <a:br>
              <a:rPr lang="de" sz="2800" b="1" dirty="0"/>
            </a:br>
            <a:r>
              <a:rPr lang="de" sz="2800" b="1" dirty="0"/>
              <a:t>Wie viele Jahre hatte Hanna um ein Kind gefleht, </a:t>
            </a:r>
            <a:br>
              <a:rPr lang="de" sz="2800" b="1" dirty="0"/>
            </a:br>
            <a:r>
              <a:rPr lang="de" sz="2800" b="1" dirty="0"/>
              <a:t>ohne eine Antwort zu bekommen?</a:t>
            </a:r>
          </a:p>
        </p:txBody>
      </p:sp>
      <p:sp>
        <p:nvSpPr>
          <p:cNvPr id="7" name="CuadroTexto 6">
            <a:extLst>
              <a:ext uri="{FF2B5EF4-FFF2-40B4-BE49-F238E27FC236}">
                <a16:creationId xmlns:a16="http://schemas.microsoft.com/office/drawing/2014/main" id="{EBD55EE9-AFBE-FEC0-2D67-CEAA901C4F18}"/>
              </a:ext>
            </a:extLst>
          </p:cNvPr>
          <p:cNvSpPr txBox="1"/>
          <p:nvPr/>
        </p:nvSpPr>
        <p:spPr>
          <a:xfrm>
            <a:off x="4884472" y="1260499"/>
            <a:ext cx="5692543" cy="2462213"/>
          </a:xfrm>
          <a:prstGeom prst="rect">
            <a:avLst/>
          </a:prstGeom>
          <a:noFill/>
        </p:spPr>
        <p:txBody>
          <a:bodyPr wrap="square">
            <a:spAutoFit/>
          </a:bodyPr>
          <a:lstStyle/>
          <a:p>
            <a:pPr lvl="0">
              <a:spcBef>
                <a:spcPts val="600"/>
              </a:spcBef>
              <a:defRPr/>
            </a:pPr>
            <a:r>
              <a:rPr kumimoji="0" lang="de" sz="2200" b="1" i="0" u="none" strike="noStrike" kern="1200" cap="none" spc="0" normalizeH="0" baseline="0" noProof="0" dirty="0">
                <a:ln>
                  <a:noFill/>
                </a:ln>
                <a:solidFill>
                  <a:srgbClr val="92D050"/>
                </a:solidFill>
                <a:effectLst/>
                <a:uLnTx/>
                <a:uFillTx/>
                <a:latin typeface="Aptos" panose="02110004020202020204"/>
              </a:rPr>
              <a:t>Peninnah, Elkanahs 2. Frau, hatte "</a:t>
            </a:r>
            <a:r>
              <a:rPr lang="de" sz="2200" b="1" dirty="0">
                <a:solidFill>
                  <a:srgbClr val="92D050"/>
                </a:solidFill>
              </a:rPr>
              <a:t>Kinder</a:t>
            </a:r>
            <a:r>
              <a:rPr kumimoji="0" lang="de" sz="2200" b="1" i="0" u="none" strike="noStrike" kern="1200" cap="none" spc="0" normalizeH="0" baseline="0" noProof="0" dirty="0">
                <a:ln>
                  <a:noFill/>
                </a:ln>
                <a:solidFill>
                  <a:srgbClr val="92D050"/>
                </a:solidFill>
                <a:effectLst/>
                <a:uLnTx/>
                <a:uFillTx/>
                <a:latin typeface="Aptos" panose="02110004020202020204"/>
              </a:rPr>
              <a:t>" – also mehr als einen Sohn – </a:t>
            </a:r>
            <a:br>
              <a:rPr kumimoji="0" lang="de" sz="2200" b="1" i="0" u="none" strike="noStrike" kern="1200" cap="none" spc="0" normalizeH="0" baseline="0" noProof="0" dirty="0">
                <a:ln>
                  <a:noFill/>
                </a:ln>
                <a:solidFill>
                  <a:srgbClr val="92D050"/>
                </a:solidFill>
                <a:effectLst/>
                <a:uLnTx/>
                <a:uFillTx/>
                <a:latin typeface="Aptos" panose="02110004020202020204"/>
              </a:rPr>
            </a:br>
            <a:r>
              <a:rPr kumimoji="0" lang="de" sz="2200" b="1" i="0" u="none" strike="noStrike" kern="1200" cap="none" spc="0" normalizeH="0" baseline="0" noProof="0" dirty="0">
                <a:ln>
                  <a:noFill/>
                </a:ln>
                <a:solidFill>
                  <a:srgbClr val="92D050"/>
                </a:solidFill>
                <a:effectLst/>
                <a:uLnTx/>
                <a:uFillTx/>
                <a:latin typeface="Aptos" panose="02110004020202020204"/>
              </a:rPr>
              <a:t>und "</a:t>
            </a:r>
            <a:r>
              <a:rPr lang="de" sz="2200" b="1" dirty="0">
                <a:solidFill>
                  <a:srgbClr val="92D050"/>
                </a:solidFill>
              </a:rPr>
              <a:t>Jahr für Jahr</a:t>
            </a:r>
            <a:r>
              <a:rPr kumimoji="0" lang="de" sz="2200" b="1" i="0" u="none" strike="noStrike" kern="1200" cap="none" spc="0" normalizeH="0" baseline="0" noProof="0" dirty="0">
                <a:ln>
                  <a:noFill/>
                </a:ln>
                <a:solidFill>
                  <a:srgbClr val="92D050"/>
                </a:solidFill>
                <a:effectLst/>
                <a:uLnTx/>
                <a:uFillTx/>
                <a:latin typeface="Aptos" panose="02110004020202020204"/>
              </a:rPr>
              <a:t>" </a:t>
            </a:r>
            <a:br>
              <a:rPr kumimoji="0" lang="de" sz="2200" b="1" i="0" u="none" strike="noStrike" kern="1200" cap="none" spc="0" normalizeH="0" baseline="0" noProof="0" dirty="0">
                <a:ln>
                  <a:noFill/>
                </a:ln>
                <a:solidFill>
                  <a:srgbClr val="92D050"/>
                </a:solidFill>
                <a:effectLst/>
                <a:uLnTx/>
                <a:uFillTx/>
                <a:latin typeface="Aptos" panose="02110004020202020204"/>
              </a:rPr>
            </a:br>
            <a:r>
              <a:rPr kumimoji="0" lang="de" sz="2200" b="1" i="0" u="none" strike="noStrike" kern="1200" cap="none" spc="0" normalizeH="0" baseline="0" noProof="0" dirty="0">
                <a:ln>
                  <a:noFill/>
                </a:ln>
                <a:solidFill>
                  <a:srgbClr val="92D050"/>
                </a:solidFill>
                <a:effectLst/>
                <a:uLnTx/>
                <a:uFillTx/>
                <a:latin typeface="Aptos" panose="02110004020202020204"/>
              </a:rPr>
              <a:t>forderte sie Hanna</a:t>
            </a:r>
            <a:r>
              <a:rPr kumimoji="0" lang="de" sz="2200" b="1" i="0" u="none" strike="noStrike" kern="1200" cap="none" spc="0" normalizeH="0" noProof="0" dirty="0">
                <a:ln>
                  <a:noFill/>
                </a:ln>
                <a:solidFill>
                  <a:srgbClr val="92D050"/>
                </a:solidFill>
                <a:effectLst/>
                <a:uLnTx/>
                <a:uFillTx/>
                <a:latin typeface="Aptos" panose="02110004020202020204"/>
              </a:rPr>
              <a:t> heraus</a:t>
            </a:r>
            <a:r>
              <a:rPr kumimoji="0" lang="de" sz="2200" b="1" i="0" u="none" strike="noStrike" kern="1200" cap="none" spc="0" normalizeH="0" baseline="0" noProof="0" dirty="0">
                <a:ln>
                  <a:noFill/>
                </a:ln>
                <a:solidFill>
                  <a:srgbClr val="92D050"/>
                </a:solidFill>
                <a:effectLst/>
                <a:uLnTx/>
                <a:uFillTx/>
                <a:latin typeface="Aptos" panose="02110004020202020204"/>
              </a:rPr>
              <a:t>, </a:t>
            </a:r>
            <a:br>
              <a:rPr kumimoji="0" lang="de" sz="2200" b="1" i="0" u="none" strike="noStrike" kern="1200" cap="none" spc="0" normalizeH="0" baseline="0" noProof="0" dirty="0">
                <a:ln>
                  <a:noFill/>
                </a:ln>
                <a:solidFill>
                  <a:srgbClr val="92D050"/>
                </a:solidFill>
                <a:effectLst/>
                <a:uLnTx/>
                <a:uFillTx/>
                <a:latin typeface="Aptos" panose="02110004020202020204"/>
              </a:rPr>
            </a:br>
            <a:r>
              <a:rPr kumimoji="0" lang="de" sz="2200" b="1" i="0" u="none" strike="noStrike" kern="1200" cap="none" spc="0" normalizeH="0" baseline="0" noProof="0" dirty="0">
                <a:ln>
                  <a:noFill/>
                </a:ln>
                <a:solidFill>
                  <a:srgbClr val="92D050"/>
                </a:solidFill>
                <a:effectLst/>
                <a:uLnTx/>
                <a:uFillTx/>
                <a:latin typeface="Aptos" panose="02110004020202020204"/>
              </a:rPr>
              <a:t>weil GOTT ihr </a:t>
            </a:r>
            <a:br>
              <a:rPr kumimoji="0" lang="de" sz="2200" b="1" i="0" u="none" strike="noStrike" kern="1200" cap="none" spc="0" normalizeH="0" baseline="0" noProof="0" dirty="0">
                <a:ln>
                  <a:noFill/>
                </a:ln>
                <a:solidFill>
                  <a:srgbClr val="92D050"/>
                </a:solidFill>
                <a:effectLst/>
                <a:uLnTx/>
                <a:uFillTx/>
                <a:latin typeface="Aptos" panose="02110004020202020204"/>
              </a:rPr>
            </a:br>
            <a:r>
              <a:rPr kumimoji="0" lang="de" sz="2200" b="1" i="0" u="none" strike="noStrike" kern="1200" cap="none" spc="0" normalizeH="0" baseline="0" noProof="0" dirty="0">
                <a:ln>
                  <a:noFill/>
                </a:ln>
                <a:solidFill>
                  <a:srgbClr val="92D050"/>
                </a:solidFill>
                <a:effectLst/>
                <a:uLnTx/>
                <a:uFillTx/>
                <a:latin typeface="Aptos" panose="02110004020202020204"/>
              </a:rPr>
              <a:t>keine Kinder </a:t>
            </a:r>
            <a:br>
              <a:rPr kumimoji="0" lang="de" sz="2200" b="1" i="0" u="none" strike="noStrike" kern="1200" cap="none" spc="0" normalizeH="0" baseline="0" noProof="0" dirty="0">
                <a:ln>
                  <a:noFill/>
                </a:ln>
                <a:solidFill>
                  <a:srgbClr val="92D050"/>
                </a:solidFill>
                <a:effectLst/>
                <a:uLnTx/>
                <a:uFillTx/>
                <a:latin typeface="Aptos" panose="02110004020202020204"/>
              </a:rPr>
            </a:br>
            <a:r>
              <a:rPr kumimoji="0" lang="de" sz="2200" b="1" i="0" u="none" strike="noStrike" kern="1200" cap="none" spc="0" normalizeH="0" baseline="0" noProof="0" dirty="0">
                <a:ln>
                  <a:noFill/>
                </a:ln>
                <a:solidFill>
                  <a:srgbClr val="92D050"/>
                </a:solidFill>
                <a:effectLst/>
                <a:uLnTx/>
                <a:uFillTx/>
                <a:latin typeface="Aptos" panose="02110004020202020204"/>
              </a:rPr>
              <a:t>geschenkt hatte.</a:t>
            </a:r>
          </a:p>
        </p:txBody>
      </p:sp>
      <p:sp>
        <p:nvSpPr>
          <p:cNvPr id="2" name="Scrollen: horizontal 1">
            <a:extLst>
              <a:ext uri="{FF2B5EF4-FFF2-40B4-BE49-F238E27FC236}">
                <a16:creationId xmlns:a16="http://schemas.microsoft.com/office/drawing/2014/main" id="{7513BE58-22D8-63BA-B29F-5CAE130DD65B}"/>
              </a:ext>
            </a:extLst>
          </p:cNvPr>
          <p:cNvSpPr/>
          <p:nvPr/>
        </p:nvSpPr>
        <p:spPr>
          <a:xfrm>
            <a:off x="59364" y="44304"/>
            <a:ext cx="2474287" cy="1095577"/>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i="1" dirty="0">
                <a:solidFill>
                  <a:srgbClr val="011E71"/>
                </a:solidFill>
              </a:rPr>
              <a:t>	  Mo, 11. Mai ‘26  - Gebete – scheinbar unbeantwortet</a:t>
            </a:r>
            <a:endParaRPr lang="de" b="1" i="1" dirty="0">
              <a:solidFill>
                <a:srgbClr val="011E71"/>
              </a:solidFill>
            </a:endParaRPr>
          </a:p>
        </p:txBody>
      </p:sp>
      <p:pic>
        <p:nvPicPr>
          <p:cNvPr id="10" name="Imagen 9">
            <a:extLst>
              <a:ext uri="{FF2B5EF4-FFF2-40B4-BE49-F238E27FC236}">
                <a16:creationId xmlns:a16="http://schemas.microsoft.com/office/drawing/2014/main" id="{EED0B1B7-35FE-1B80-E3DA-830F2B9062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7476" y="2299086"/>
            <a:ext cx="4564523" cy="4564523"/>
          </a:xfrm>
          <a:prstGeom prst="rect">
            <a:avLst/>
          </a:prstGeom>
          <a:effectLst>
            <a:softEdge rad="317500"/>
          </a:effectLst>
        </p:spPr>
      </p:pic>
    </p:spTree>
    <p:extLst>
      <p:ext uri="{BB962C8B-B14F-4D97-AF65-F5344CB8AC3E}">
        <p14:creationId xmlns:p14="http://schemas.microsoft.com/office/powerpoint/2010/main" val="114720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0"/>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AD087EB-F6D7-A43B-5BE0-9A6E42F78E0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157EB0A-F0C0-D5BE-622B-26C3E394E0FB}"/>
              </a:ext>
            </a:extLst>
          </p:cNvPr>
          <p:cNvSpPr txBox="1"/>
          <p:nvPr/>
        </p:nvSpPr>
        <p:spPr>
          <a:xfrm>
            <a:off x="3333751" y="22152"/>
            <a:ext cx="8858249" cy="769441"/>
          </a:xfrm>
          <a:prstGeom prst="rect">
            <a:avLst/>
          </a:prstGeom>
          <a:noFill/>
        </p:spPr>
        <p:txBody>
          <a:bodyPr wrap="square">
            <a:spAutoFit/>
          </a:bodyPr>
          <a:lstStyle/>
          <a:p>
            <a:pPr algn="ctr"/>
            <a:r>
              <a:rPr lang="de"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HANNA: LANGE KEINE ANTWORT</a:t>
            </a:r>
          </a:p>
        </p:txBody>
      </p:sp>
      <p:pic>
        <p:nvPicPr>
          <p:cNvPr id="12" name="Imagen 11">
            <a:extLst>
              <a:ext uri="{FF2B5EF4-FFF2-40B4-BE49-F238E27FC236}">
                <a16:creationId xmlns:a16="http://schemas.microsoft.com/office/drawing/2014/main" id="{EA30A887-5B77-DBB8-7D9B-901A1E4A0BE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00"/>
          <a:stretch>
            <a:fillRect/>
          </a:stretch>
        </p:blipFill>
        <p:spPr>
          <a:xfrm>
            <a:off x="200025" y="1147899"/>
            <a:ext cx="2893673" cy="2860870"/>
          </a:xfrm>
          <a:prstGeom prst="rect">
            <a:avLst/>
          </a:prstGeom>
          <a:effectLst>
            <a:softEdge rad="635000"/>
          </a:effectLst>
        </p:spPr>
      </p:pic>
      <p:sp>
        <p:nvSpPr>
          <p:cNvPr id="16" name="CuadroTexto 15">
            <a:extLst>
              <a:ext uri="{FF2B5EF4-FFF2-40B4-BE49-F238E27FC236}">
                <a16:creationId xmlns:a16="http://schemas.microsoft.com/office/drawing/2014/main" id="{AB8928E3-0AA3-1B33-6F6E-819CBD75DD8B}"/>
              </a:ext>
            </a:extLst>
          </p:cNvPr>
          <p:cNvSpPr txBox="1"/>
          <p:nvPr/>
        </p:nvSpPr>
        <p:spPr>
          <a:xfrm>
            <a:off x="3872508" y="919168"/>
            <a:ext cx="7540966" cy="2323713"/>
          </a:xfrm>
          <a:prstGeom prst="rect">
            <a:avLst/>
          </a:prstGeom>
          <a:noFill/>
        </p:spPr>
        <p:txBody>
          <a:bodyPr wrap="square">
            <a:spAutoFit/>
          </a:bodyPr>
          <a:lstStyle/>
          <a:p>
            <a:pPr>
              <a:spcBef>
                <a:spcPts val="600"/>
              </a:spcBef>
            </a:pPr>
            <a:r>
              <a:rPr lang="de" sz="2000" b="1" dirty="0">
                <a:solidFill>
                  <a:srgbClr val="E3E3D3"/>
                </a:solidFill>
              </a:rPr>
              <a:t>Manchmal kann GOTTES Schweigen </a:t>
            </a:r>
            <a:br>
              <a:rPr lang="de" sz="2000" b="1" dirty="0">
                <a:solidFill>
                  <a:srgbClr val="E3E3D3"/>
                </a:solidFill>
              </a:rPr>
            </a:br>
            <a:r>
              <a:rPr lang="de" sz="2000" b="1" dirty="0">
                <a:solidFill>
                  <a:srgbClr val="E3E3D3"/>
                </a:solidFill>
              </a:rPr>
              <a:t>auf unseren Egoismus zurückzuführen sein </a:t>
            </a:r>
            <a:br>
              <a:rPr lang="de" sz="2000" b="1" dirty="0">
                <a:solidFill>
                  <a:srgbClr val="E3E3D3"/>
                </a:solidFill>
              </a:rPr>
            </a:br>
            <a:r>
              <a:rPr lang="de" sz="2000" b="1" dirty="0">
                <a:solidFill>
                  <a:srgbClr val="E3E3D3"/>
                </a:solidFill>
              </a:rPr>
              <a:t>(Jakobus 4,3):</a:t>
            </a:r>
          </a:p>
          <a:p>
            <a:pPr>
              <a:spcBef>
                <a:spcPts val="600"/>
              </a:spcBef>
            </a:pPr>
            <a:r>
              <a:rPr lang="de" sz="2000" b="1" dirty="0">
                <a:solidFill>
                  <a:srgbClr val="E3E3D3"/>
                </a:solidFill>
              </a:rPr>
              <a:t>„</a:t>
            </a:r>
            <a:r>
              <a:rPr lang="de-DE" sz="2000" b="1" dirty="0">
                <a:solidFill>
                  <a:srgbClr val="E3E3D3"/>
                </a:solidFill>
              </a:rPr>
              <a:t>Ihr bittet und empfangt doch nichts, </a:t>
            </a:r>
            <a:br>
              <a:rPr lang="de-DE" sz="2000" b="1" dirty="0">
                <a:solidFill>
                  <a:srgbClr val="E3E3D3"/>
                </a:solidFill>
              </a:rPr>
            </a:br>
            <a:r>
              <a:rPr lang="de-DE" sz="2000" b="1" dirty="0">
                <a:solidFill>
                  <a:srgbClr val="E3E3D3"/>
                </a:solidFill>
              </a:rPr>
              <a:t>weil ihr </a:t>
            </a:r>
            <a:r>
              <a:rPr lang="de-DE" sz="2000" b="1" dirty="0">
                <a:solidFill>
                  <a:schemeClr val="bg2">
                    <a:lumMod val="75000"/>
                  </a:schemeClr>
                </a:solidFill>
              </a:rPr>
              <a:t>in böser Absicht bittet, </a:t>
            </a:r>
            <a:br>
              <a:rPr lang="de-DE" sz="2000" b="1" dirty="0">
                <a:solidFill>
                  <a:schemeClr val="bg2">
                    <a:lumMod val="75000"/>
                  </a:schemeClr>
                </a:solidFill>
              </a:rPr>
            </a:br>
            <a:r>
              <a:rPr lang="de-DE" sz="2000" b="1" dirty="0">
                <a:solidFill>
                  <a:srgbClr val="E3E3D3"/>
                </a:solidFill>
              </a:rPr>
              <a:t>um es in euren Leidenschaften zu verschwenden.“ </a:t>
            </a:r>
            <a:br>
              <a:rPr lang="de" sz="2000" b="1" dirty="0">
                <a:solidFill>
                  <a:srgbClr val="E3E3D3"/>
                </a:solidFill>
              </a:rPr>
            </a:br>
            <a:endParaRPr lang="de" sz="2000" b="1" dirty="0">
              <a:solidFill>
                <a:srgbClr val="E3E3D3"/>
              </a:solidFill>
            </a:endParaRPr>
          </a:p>
        </p:txBody>
      </p:sp>
      <p:sp>
        <p:nvSpPr>
          <p:cNvPr id="2" name="Scrollen: horizontal 1">
            <a:extLst>
              <a:ext uri="{FF2B5EF4-FFF2-40B4-BE49-F238E27FC236}">
                <a16:creationId xmlns:a16="http://schemas.microsoft.com/office/drawing/2014/main" id="{54BAB11A-A6A0-886E-827C-930083D1FA94}"/>
              </a:ext>
            </a:extLst>
          </p:cNvPr>
          <p:cNvSpPr/>
          <p:nvPr/>
        </p:nvSpPr>
        <p:spPr>
          <a:xfrm>
            <a:off x="59364" y="44304"/>
            <a:ext cx="2474287" cy="1095577"/>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i="1" dirty="0">
                <a:solidFill>
                  <a:srgbClr val="011E71"/>
                </a:solidFill>
              </a:rPr>
              <a:t>	  Mo, 11. Mai ‘26  - Gebete – scheinbar unbeantwortet</a:t>
            </a:r>
            <a:endParaRPr lang="de" b="1" i="1" dirty="0">
              <a:solidFill>
                <a:srgbClr val="011E71"/>
              </a:solidFill>
            </a:endParaRPr>
          </a:p>
        </p:txBody>
      </p:sp>
      <p:sp>
        <p:nvSpPr>
          <p:cNvPr id="4" name="CuadroTexto 15">
            <a:extLst>
              <a:ext uri="{FF2B5EF4-FFF2-40B4-BE49-F238E27FC236}">
                <a16:creationId xmlns:a16="http://schemas.microsoft.com/office/drawing/2014/main" id="{0332C6F7-F7E6-8E0F-2D50-43D6C2376C75}"/>
              </a:ext>
            </a:extLst>
          </p:cNvPr>
          <p:cNvSpPr txBox="1"/>
          <p:nvPr/>
        </p:nvSpPr>
        <p:spPr>
          <a:xfrm>
            <a:off x="3262908" y="3064267"/>
            <a:ext cx="7540966" cy="1092607"/>
          </a:xfrm>
          <a:prstGeom prst="rect">
            <a:avLst/>
          </a:prstGeom>
          <a:noFill/>
        </p:spPr>
        <p:txBody>
          <a:bodyPr wrap="square">
            <a:spAutoFit/>
          </a:bodyPr>
          <a:lstStyle/>
          <a:p>
            <a:pPr>
              <a:spcBef>
                <a:spcPts val="600"/>
              </a:spcBef>
            </a:pPr>
            <a:r>
              <a:rPr lang="de" sz="2000" b="1" dirty="0">
                <a:solidFill>
                  <a:srgbClr val="E3E3D3"/>
                </a:solidFill>
              </a:rPr>
              <a:t>eine gehegte Sünde (Psalm 66,18):</a:t>
            </a:r>
          </a:p>
          <a:p>
            <a:pPr>
              <a:spcBef>
                <a:spcPts val="600"/>
              </a:spcBef>
            </a:pPr>
            <a:r>
              <a:rPr lang="de" sz="2000" b="1" dirty="0">
                <a:solidFill>
                  <a:srgbClr val="E3E3D3"/>
                </a:solidFill>
              </a:rPr>
              <a:t>„</a:t>
            </a:r>
            <a:r>
              <a:rPr lang="de-DE" sz="2000" b="1" dirty="0">
                <a:solidFill>
                  <a:srgbClr val="E3E3D3"/>
                </a:solidFill>
              </a:rPr>
              <a:t> Wenn ich </a:t>
            </a:r>
            <a:r>
              <a:rPr lang="de-DE" sz="2000" b="1" dirty="0">
                <a:solidFill>
                  <a:schemeClr val="bg2">
                    <a:lumMod val="75000"/>
                  </a:schemeClr>
                </a:solidFill>
              </a:rPr>
              <a:t>Unrechtes vorgehabt </a:t>
            </a:r>
            <a:r>
              <a:rPr lang="de-DE" sz="2000" b="1" dirty="0">
                <a:solidFill>
                  <a:srgbClr val="E3E3D3"/>
                </a:solidFill>
              </a:rPr>
              <a:t>hätte </a:t>
            </a:r>
            <a:r>
              <a:rPr lang="de-DE" sz="2000" b="1" dirty="0">
                <a:solidFill>
                  <a:schemeClr val="bg2">
                    <a:lumMod val="75000"/>
                  </a:schemeClr>
                </a:solidFill>
              </a:rPr>
              <a:t>in meinem Herzen, </a:t>
            </a:r>
            <a:br>
              <a:rPr lang="de-DE" sz="2000" b="1" dirty="0">
                <a:solidFill>
                  <a:srgbClr val="E3E3D3"/>
                </a:solidFill>
              </a:rPr>
            </a:br>
            <a:r>
              <a:rPr lang="de-DE" sz="2000" b="1" dirty="0">
                <a:solidFill>
                  <a:srgbClr val="E3E3D3"/>
                </a:solidFill>
              </a:rPr>
              <a:t>so würde der Herr nicht hören.“</a:t>
            </a:r>
            <a:endParaRPr lang="de" sz="2000" b="1" dirty="0">
              <a:solidFill>
                <a:srgbClr val="E3E3D3"/>
              </a:solidFill>
            </a:endParaRPr>
          </a:p>
        </p:txBody>
      </p:sp>
      <p:sp>
        <p:nvSpPr>
          <p:cNvPr id="6" name="CuadroTexto 15">
            <a:extLst>
              <a:ext uri="{FF2B5EF4-FFF2-40B4-BE49-F238E27FC236}">
                <a16:creationId xmlns:a16="http://schemas.microsoft.com/office/drawing/2014/main" id="{B56D00E6-1793-C651-99F6-A4E54AA549D4}"/>
              </a:ext>
            </a:extLst>
          </p:cNvPr>
          <p:cNvSpPr txBox="1"/>
          <p:nvPr/>
        </p:nvSpPr>
        <p:spPr>
          <a:xfrm>
            <a:off x="1800226" y="4008769"/>
            <a:ext cx="10278890" cy="2015936"/>
          </a:xfrm>
          <a:prstGeom prst="rect">
            <a:avLst/>
          </a:prstGeom>
          <a:noFill/>
        </p:spPr>
        <p:txBody>
          <a:bodyPr wrap="square">
            <a:spAutoFit/>
          </a:bodyPr>
          <a:lstStyle/>
          <a:p>
            <a:pPr>
              <a:spcBef>
                <a:spcPts val="600"/>
              </a:spcBef>
            </a:pPr>
            <a:br>
              <a:rPr lang="de" sz="2000" b="1" dirty="0">
                <a:solidFill>
                  <a:srgbClr val="E3E3D3"/>
                </a:solidFill>
              </a:rPr>
            </a:br>
            <a:r>
              <a:rPr lang="de" sz="2000" b="1" dirty="0">
                <a:solidFill>
                  <a:srgbClr val="E3E3D3"/>
                </a:solidFill>
              </a:rPr>
              <a:t>Mangel an Glauben (Jakobus 1,6-8):</a:t>
            </a:r>
          </a:p>
          <a:p>
            <a:pPr>
              <a:spcBef>
                <a:spcPts val="600"/>
              </a:spcBef>
            </a:pPr>
            <a:r>
              <a:rPr lang="de" sz="2000" b="1" dirty="0">
                <a:solidFill>
                  <a:srgbClr val="E3E3D3"/>
                </a:solidFill>
              </a:rPr>
              <a:t>„6 </a:t>
            </a:r>
            <a:r>
              <a:rPr lang="de-DE" sz="2000" b="1" dirty="0">
                <a:solidFill>
                  <a:srgbClr val="E3E3D3"/>
                </a:solidFill>
              </a:rPr>
              <a:t>Er bitte aber im Glauben und </a:t>
            </a:r>
            <a:r>
              <a:rPr lang="de-DE" sz="2000" b="1" dirty="0">
                <a:solidFill>
                  <a:schemeClr val="bg2">
                    <a:lumMod val="75000"/>
                  </a:schemeClr>
                </a:solidFill>
              </a:rPr>
              <a:t>zweifle nicht</a:t>
            </a:r>
            <a:r>
              <a:rPr lang="de-DE" sz="2000" b="1" dirty="0">
                <a:solidFill>
                  <a:srgbClr val="E3E3D3"/>
                </a:solidFill>
              </a:rPr>
              <a:t>; denn wer zweifelt, der gleicht </a:t>
            </a:r>
            <a:br>
              <a:rPr lang="de-DE" sz="2000" b="1" dirty="0">
                <a:solidFill>
                  <a:srgbClr val="E3E3D3"/>
                </a:solidFill>
              </a:rPr>
            </a:br>
            <a:r>
              <a:rPr lang="de-DE" sz="2000" b="1" dirty="0">
                <a:solidFill>
                  <a:srgbClr val="E3E3D3"/>
                </a:solidFill>
              </a:rPr>
              <a:t>einer Meereswoge, die vom Wind getrieben und aufgepeitscht wird.</a:t>
            </a:r>
            <a:br>
              <a:rPr lang="de-DE" sz="2000" b="1" dirty="0">
                <a:solidFill>
                  <a:srgbClr val="E3E3D3"/>
                </a:solidFill>
              </a:rPr>
            </a:br>
            <a:r>
              <a:rPr lang="de-DE" sz="2000" b="1" dirty="0">
                <a:solidFill>
                  <a:srgbClr val="E3E3D3"/>
                </a:solidFill>
              </a:rPr>
              <a:t>7 Ein solcher Mensch denke nicht, dass er etwas von dem HERRN empfangen werde.</a:t>
            </a:r>
            <a:br>
              <a:rPr lang="de-DE" sz="2000" b="1" dirty="0">
                <a:solidFill>
                  <a:srgbClr val="E3E3D3"/>
                </a:solidFill>
              </a:rPr>
            </a:br>
            <a:r>
              <a:rPr lang="de-DE" sz="2000" b="1" dirty="0">
                <a:solidFill>
                  <a:srgbClr val="E3E3D3"/>
                </a:solidFill>
              </a:rPr>
              <a:t>8 Ein Zweifler ist </a:t>
            </a:r>
            <a:r>
              <a:rPr lang="de-DE" sz="2000" b="1" dirty="0">
                <a:solidFill>
                  <a:schemeClr val="bg2">
                    <a:lumMod val="75000"/>
                  </a:schemeClr>
                </a:solidFill>
              </a:rPr>
              <a:t>unbeständig auf allen seinen Wegen.“</a:t>
            </a:r>
            <a:endParaRPr lang="de" sz="2000" b="1" dirty="0">
              <a:solidFill>
                <a:schemeClr val="bg2">
                  <a:lumMod val="75000"/>
                </a:schemeClr>
              </a:solidFill>
            </a:endParaRPr>
          </a:p>
        </p:txBody>
      </p:sp>
      <p:sp>
        <p:nvSpPr>
          <p:cNvPr id="7" name="CuadroTexto 15">
            <a:extLst>
              <a:ext uri="{FF2B5EF4-FFF2-40B4-BE49-F238E27FC236}">
                <a16:creationId xmlns:a16="http://schemas.microsoft.com/office/drawing/2014/main" id="{C693C608-36CE-DAF8-AFCE-B6C29C3462F6}"/>
              </a:ext>
            </a:extLst>
          </p:cNvPr>
          <p:cNvSpPr txBox="1"/>
          <p:nvPr/>
        </p:nvSpPr>
        <p:spPr>
          <a:xfrm>
            <a:off x="1755125" y="6141297"/>
            <a:ext cx="9658349" cy="523220"/>
          </a:xfrm>
          <a:prstGeom prst="rect">
            <a:avLst/>
          </a:prstGeom>
          <a:noFill/>
        </p:spPr>
        <p:txBody>
          <a:bodyPr wrap="square">
            <a:spAutoFit/>
          </a:bodyPr>
          <a:lstStyle/>
          <a:p>
            <a:pPr algn="ctr">
              <a:spcBef>
                <a:spcPts val="600"/>
              </a:spcBef>
            </a:pPr>
            <a:r>
              <a:rPr lang="de" sz="2800" b="1" dirty="0">
                <a:solidFill>
                  <a:srgbClr val="E3E3D3"/>
                </a:solidFill>
              </a:rPr>
              <a:t>oder einfach gesagt, es ist nicht der richtige Zeitpunkt.</a:t>
            </a:r>
          </a:p>
        </p:txBody>
      </p:sp>
    </p:spTree>
    <p:extLst>
      <p:ext uri="{BB962C8B-B14F-4D97-AF65-F5344CB8AC3E}">
        <p14:creationId xmlns:p14="http://schemas.microsoft.com/office/powerpoint/2010/main" val="316267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8FE46B7-FC58-47E5-E2C4-46D89758934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2CC5675-B3C9-2AFB-F9C6-16BDBB1862FA}"/>
              </a:ext>
            </a:extLst>
          </p:cNvPr>
          <p:cNvSpPr txBox="1"/>
          <p:nvPr/>
        </p:nvSpPr>
        <p:spPr>
          <a:xfrm>
            <a:off x="3333751" y="22152"/>
            <a:ext cx="8858249" cy="769441"/>
          </a:xfrm>
          <a:prstGeom prst="rect">
            <a:avLst/>
          </a:prstGeom>
          <a:noFill/>
        </p:spPr>
        <p:txBody>
          <a:bodyPr wrap="square">
            <a:spAutoFit/>
          </a:bodyPr>
          <a:lstStyle/>
          <a:p>
            <a:pPr algn="ctr"/>
            <a:r>
              <a:rPr lang="de"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HANNA: LANGE KEINE ANTWORT</a:t>
            </a:r>
          </a:p>
        </p:txBody>
      </p:sp>
      <p:sp>
        <p:nvSpPr>
          <p:cNvPr id="5" name="CuadroTexto 4">
            <a:extLst>
              <a:ext uri="{FF2B5EF4-FFF2-40B4-BE49-F238E27FC236}">
                <a16:creationId xmlns:a16="http://schemas.microsoft.com/office/drawing/2014/main" id="{B9A38223-47CD-C5DA-5DED-D8ACD06AC1E2}"/>
              </a:ext>
            </a:extLst>
          </p:cNvPr>
          <p:cNvSpPr txBox="1"/>
          <p:nvPr/>
        </p:nvSpPr>
        <p:spPr>
          <a:xfrm>
            <a:off x="2438400" y="681925"/>
            <a:ext cx="9753599" cy="584775"/>
          </a:xfrm>
          <a:prstGeom prst="rect">
            <a:avLst/>
          </a:prstGeom>
          <a:noFill/>
        </p:spPr>
        <p:txBody>
          <a:bodyPr wrap="square">
            <a:spAutoFit/>
          </a:bodyPr>
          <a:lstStyle/>
          <a:p>
            <a:pPr algn="ctr"/>
            <a:r>
              <a:rPr lang="de" b="1" dirty="0">
                <a:solidFill>
                  <a:srgbClr val="FFFF99"/>
                </a:solidFill>
                <a:effectLst>
                  <a:outerShdw blurRad="38100" dist="38100" dir="2700000" algn="tl">
                    <a:srgbClr val="000000"/>
                  </a:outerShdw>
                </a:effectLst>
                <a:latin typeface="Candara" panose="020E0502030303020204" pitchFamily="34" charset="0"/>
              </a:rPr>
              <a:t>"Ich habe für dieses Kind gebetet und der HERR hat mir gegeben, was ich von Ihm verlangt habe." </a:t>
            </a:r>
            <a:r>
              <a:rPr lang="de" sz="1400" b="1" dirty="0">
                <a:solidFill>
                  <a:srgbClr val="FFFF99"/>
                </a:solidFill>
                <a:effectLst>
                  <a:outerShdw blurRad="38100" dist="38100" dir="2700000" algn="tl">
                    <a:srgbClr val="000000"/>
                  </a:outerShdw>
                </a:effectLst>
                <a:latin typeface="Candara" panose="020E0502030303020204" pitchFamily="34" charset="0"/>
              </a:rPr>
              <a:t>(1. Sam. 1,27)</a:t>
            </a:r>
          </a:p>
        </p:txBody>
      </p:sp>
      <p:pic>
        <p:nvPicPr>
          <p:cNvPr id="12" name="Imagen 11">
            <a:extLst>
              <a:ext uri="{FF2B5EF4-FFF2-40B4-BE49-F238E27FC236}">
                <a16:creationId xmlns:a16="http://schemas.microsoft.com/office/drawing/2014/main" id="{DB9B5E39-4ED8-7737-C339-F6CCE6F1EE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00"/>
          <a:stretch>
            <a:fillRect/>
          </a:stretch>
        </p:blipFill>
        <p:spPr>
          <a:xfrm>
            <a:off x="8646176" y="905893"/>
            <a:ext cx="3196675" cy="3285107"/>
          </a:xfrm>
          <a:prstGeom prst="rect">
            <a:avLst/>
          </a:prstGeom>
          <a:effectLst>
            <a:softEdge rad="635000"/>
          </a:effectLst>
        </p:spPr>
      </p:pic>
      <p:sp>
        <p:nvSpPr>
          <p:cNvPr id="11" name="CuadroTexto 10">
            <a:extLst>
              <a:ext uri="{FF2B5EF4-FFF2-40B4-BE49-F238E27FC236}">
                <a16:creationId xmlns:a16="http://schemas.microsoft.com/office/drawing/2014/main" id="{07E748C2-5AE3-7009-2023-906F7499CF74}"/>
              </a:ext>
            </a:extLst>
          </p:cNvPr>
          <p:cNvSpPr txBox="1"/>
          <p:nvPr/>
        </p:nvSpPr>
        <p:spPr>
          <a:xfrm>
            <a:off x="485342" y="1651173"/>
            <a:ext cx="11516158" cy="201593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2000" b="1" i="0" u="none" strike="noStrike" kern="1200" cap="none" spc="0" normalizeH="0" baseline="0" noProof="0" dirty="0">
                <a:ln>
                  <a:noFill/>
                </a:ln>
                <a:solidFill>
                  <a:srgbClr val="E3E3D3"/>
                </a:solidFill>
                <a:effectLst/>
                <a:uLnTx/>
                <a:uFillTx/>
                <a:latin typeface="Aptos" panose="02110004020202020204"/>
                <a:ea typeface="+mn-ea"/>
                <a:cs typeface="+mn-cs"/>
              </a:rPr>
              <a:t>Jedenfalls sieht GOTT das ganze Bild </a:t>
            </a:r>
            <a:br>
              <a:rPr kumimoji="0" lang="de" sz="2000" b="1" i="0" u="none" strike="noStrike" kern="1200" cap="none" spc="0" normalizeH="0" baseline="0" noProof="0" dirty="0">
                <a:ln>
                  <a:noFill/>
                </a:ln>
                <a:solidFill>
                  <a:srgbClr val="E3E3D3"/>
                </a:solidFill>
                <a:effectLst/>
                <a:uLnTx/>
                <a:uFillTx/>
                <a:latin typeface="Aptos" panose="02110004020202020204"/>
                <a:ea typeface="+mn-ea"/>
                <a:cs typeface="+mn-cs"/>
              </a:rPr>
            </a:br>
            <a:r>
              <a:rPr kumimoji="0" lang="de" sz="2000" b="1" i="0" u="none" strike="noStrike" kern="1200" cap="none" spc="0" normalizeH="0" baseline="0" noProof="0" dirty="0">
                <a:ln>
                  <a:noFill/>
                </a:ln>
                <a:solidFill>
                  <a:srgbClr val="E3E3D3"/>
                </a:solidFill>
                <a:effectLst/>
                <a:uLnTx/>
                <a:uFillTx/>
                <a:latin typeface="Aptos" panose="02110004020202020204"/>
                <a:ea typeface="+mn-ea"/>
                <a:cs typeface="+mn-cs"/>
              </a:rPr>
              <a:t>und weiß, was für uns am besten ist (Jeremia 29,11):</a:t>
            </a:r>
          </a:p>
          <a:p>
            <a:pPr lvl="0">
              <a:spcBef>
                <a:spcPts val="600"/>
              </a:spcBef>
              <a:defRPr/>
            </a:pPr>
            <a:r>
              <a:rPr lang="de" sz="2000" b="1" dirty="0">
                <a:solidFill>
                  <a:srgbClr val="E3E3D3"/>
                </a:solidFill>
                <a:latin typeface="Aptos" panose="02110004020202020204"/>
              </a:rPr>
              <a:t>„</a:t>
            </a:r>
            <a:r>
              <a:rPr lang="de-DE" sz="2000" b="1" dirty="0">
                <a:solidFill>
                  <a:srgbClr val="E3E3D3"/>
                </a:solidFill>
              </a:rPr>
              <a:t>Denn ich weiß wohl, was ich für Gedanken über euch habe, </a:t>
            </a:r>
            <a:br>
              <a:rPr lang="de-DE" sz="2000" b="1" dirty="0">
                <a:solidFill>
                  <a:srgbClr val="E3E3D3"/>
                </a:solidFill>
              </a:rPr>
            </a:br>
            <a:r>
              <a:rPr lang="de-DE" sz="2000" b="1" dirty="0">
                <a:solidFill>
                  <a:srgbClr val="E3E3D3"/>
                </a:solidFill>
              </a:rPr>
              <a:t>spricht der HERR: </a:t>
            </a:r>
            <a:br>
              <a:rPr lang="de-DE" sz="2000" b="1" dirty="0">
                <a:solidFill>
                  <a:srgbClr val="E3E3D3"/>
                </a:solidFill>
              </a:rPr>
            </a:br>
            <a:r>
              <a:rPr lang="de-DE" sz="2000" b="1" dirty="0">
                <a:solidFill>
                  <a:schemeClr val="accent2">
                    <a:lumMod val="60000"/>
                    <a:lumOff val="40000"/>
                  </a:schemeClr>
                </a:solidFill>
              </a:rPr>
              <a:t>Gedanken des Friedens </a:t>
            </a:r>
            <a:r>
              <a:rPr lang="de-DE" sz="2000" b="1" dirty="0">
                <a:solidFill>
                  <a:srgbClr val="E3E3D3"/>
                </a:solidFill>
              </a:rPr>
              <a:t>und nicht des Leides, </a:t>
            </a:r>
            <a:br>
              <a:rPr lang="de-DE" sz="2000" b="1" dirty="0">
                <a:solidFill>
                  <a:srgbClr val="E3E3D3"/>
                </a:solidFill>
              </a:rPr>
            </a:br>
            <a:r>
              <a:rPr lang="de-DE" sz="2000" b="1" dirty="0">
                <a:solidFill>
                  <a:srgbClr val="E3E3D3"/>
                </a:solidFill>
              </a:rPr>
              <a:t>dass Ich euch gebe </a:t>
            </a:r>
            <a:r>
              <a:rPr lang="de-DE" sz="2000" b="1" dirty="0">
                <a:solidFill>
                  <a:schemeClr val="accent2">
                    <a:lumMod val="60000"/>
                    <a:lumOff val="40000"/>
                  </a:schemeClr>
                </a:solidFill>
              </a:rPr>
              <a:t>Zukunft und Hoffnung.“</a:t>
            </a:r>
            <a:endParaRPr lang="de" sz="2000" b="1" dirty="0">
              <a:solidFill>
                <a:schemeClr val="accent2">
                  <a:lumMod val="60000"/>
                  <a:lumOff val="40000"/>
                </a:schemeClr>
              </a:solidFill>
              <a:latin typeface="Aptos" panose="02110004020202020204"/>
            </a:endParaRPr>
          </a:p>
        </p:txBody>
      </p:sp>
      <p:sp>
        <p:nvSpPr>
          <p:cNvPr id="2" name="Scrollen: horizontal 1">
            <a:extLst>
              <a:ext uri="{FF2B5EF4-FFF2-40B4-BE49-F238E27FC236}">
                <a16:creationId xmlns:a16="http://schemas.microsoft.com/office/drawing/2014/main" id="{23D0FA95-C9BE-94DB-7A29-7771D1CD96B6}"/>
              </a:ext>
            </a:extLst>
          </p:cNvPr>
          <p:cNvSpPr/>
          <p:nvPr/>
        </p:nvSpPr>
        <p:spPr>
          <a:xfrm>
            <a:off x="59364" y="44304"/>
            <a:ext cx="2474287" cy="1095577"/>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i="1" dirty="0">
                <a:solidFill>
                  <a:srgbClr val="011E71"/>
                </a:solidFill>
              </a:rPr>
              <a:t>	  Mo, 11. Mai ‘26  - Gebete – scheinbar unbeantwortet</a:t>
            </a:r>
            <a:endParaRPr lang="de" b="1" i="1" dirty="0">
              <a:solidFill>
                <a:srgbClr val="011E71"/>
              </a:solidFill>
            </a:endParaRPr>
          </a:p>
        </p:txBody>
      </p:sp>
      <p:sp>
        <p:nvSpPr>
          <p:cNvPr id="4" name="CuadroTexto 10">
            <a:extLst>
              <a:ext uri="{FF2B5EF4-FFF2-40B4-BE49-F238E27FC236}">
                <a16:creationId xmlns:a16="http://schemas.microsoft.com/office/drawing/2014/main" id="{4102B20A-5983-78BC-D0CE-928826410F19}"/>
              </a:ext>
            </a:extLst>
          </p:cNvPr>
          <p:cNvSpPr txBox="1"/>
          <p:nvPr/>
        </p:nvSpPr>
        <p:spPr>
          <a:xfrm>
            <a:off x="313892" y="4178401"/>
            <a:ext cx="11516158" cy="2400657"/>
          </a:xfrm>
          <a:prstGeom prst="rect">
            <a:avLst/>
          </a:prstGeom>
          <a:noFill/>
        </p:spPr>
        <p:txBody>
          <a:bodyPr wrap="square">
            <a:spAutoFit/>
          </a:bodyPr>
          <a:lstStyle/>
          <a:p>
            <a:pPr lvl="0" algn="ctr">
              <a:spcBef>
                <a:spcPts val="600"/>
              </a:spcBef>
              <a:defRPr/>
            </a:pPr>
            <a:r>
              <a:rPr kumimoji="0" lang="de" sz="2000" b="1" i="0" u="none" strike="noStrike" kern="1200" cap="none" spc="0" normalizeH="0" baseline="0" noProof="0" dirty="0">
                <a:ln>
                  <a:noFill/>
                </a:ln>
                <a:solidFill>
                  <a:srgbClr val="E3E3D3"/>
                </a:solidFill>
                <a:effectLst/>
                <a:uLnTx/>
                <a:uFillTx/>
                <a:latin typeface="Aptos" panose="02110004020202020204"/>
                <a:ea typeface="+mn-ea"/>
                <a:cs typeface="+mn-cs"/>
              </a:rPr>
              <a:t>Er wird das im Glauben gesprochene Gebet </a:t>
            </a:r>
            <a:br>
              <a:rPr kumimoji="0" lang="de" sz="2000" b="1" i="0" u="none" strike="noStrike" kern="1200" cap="none" spc="0" normalizeH="0" baseline="0" noProof="0" dirty="0">
                <a:ln>
                  <a:noFill/>
                </a:ln>
                <a:solidFill>
                  <a:srgbClr val="E3E3D3"/>
                </a:solidFill>
                <a:effectLst/>
                <a:uLnTx/>
                <a:uFillTx/>
                <a:latin typeface="Aptos" panose="02110004020202020204"/>
                <a:ea typeface="+mn-ea"/>
                <a:cs typeface="+mn-cs"/>
              </a:rPr>
            </a:br>
            <a:r>
              <a:rPr kumimoji="0" lang="de" sz="2000" b="1" i="0" u="none" strike="noStrike" kern="1200" cap="none" spc="0" normalizeH="0" baseline="0" noProof="0" dirty="0">
                <a:ln>
                  <a:noFill/>
                </a:ln>
                <a:solidFill>
                  <a:srgbClr val="E3E3D3"/>
                </a:solidFill>
                <a:effectLst/>
                <a:uLnTx/>
                <a:uFillTx/>
                <a:latin typeface="Aptos" panose="02110004020202020204"/>
                <a:ea typeface="+mn-ea"/>
                <a:cs typeface="+mn-cs"/>
              </a:rPr>
              <a:t>immer zu seiner Zeit und auf seine Weise erhören </a:t>
            </a:r>
            <a:r>
              <a:rPr lang="de" sz="2000" b="1" dirty="0">
                <a:solidFill>
                  <a:srgbClr val="E3E3D3"/>
                </a:solidFill>
              </a:rPr>
              <a:t>(1 Joh 5,14-15): </a:t>
            </a:r>
          </a:p>
          <a:p>
            <a:pPr lvl="0" algn="ctr">
              <a:spcBef>
                <a:spcPts val="600"/>
              </a:spcBef>
              <a:defRPr/>
            </a:pPr>
            <a:br>
              <a:rPr kumimoji="0" lang="de" sz="2000" b="1" i="0" u="none" strike="noStrike" kern="1200" cap="none" spc="0" normalizeH="0" baseline="0" noProof="0" dirty="0">
                <a:ln>
                  <a:noFill/>
                </a:ln>
                <a:solidFill>
                  <a:srgbClr val="E3E3D3"/>
                </a:solidFill>
                <a:effectLst/>
                <a:uLnTx/>
                <a:uFillTx/>
                <a:latin typeface="Aptos" panose="02110004020202020204"/>
                <a:ea typeface="+mn-ea"/>
                <a:cs typeface="+mn-cs"/>
              </a:rPr>
            </a:br>
            <a:r>
              <a:rPr kumimoji="0" lang="de" sz="2000" b="1" i="0" u="none" strike="noStrike" kern="1200" cap="none" spc="0" normalizeH="0" noProof="0" dirty="0">
                <a:ln>
                  <a:noFill/>
                </a:ln>
                <a:solidFill>
                  <a:srgbClr val="E3E3D3"/>
                </a:solidFill>
                <a:effectLst/>
                <a:uLnTx/>
                <a:uFillTx/>
                <a:latin typeface="Aptos" panose="02110004020202020204"/>
                <a:ea typeface="+mn-ea"/>
                <a:cs typeface="+mn-cs"/>
              </a:rPr>
              <a:t>„</a:t>
            </a:r>
            <a:r>
              <a:rPr lang="de-DE" sz="2000" b="1" dirty="0">
                <a:solidFill>
                  <a:srgbClr val="E3E3D3"/>
                </a:solidFill>
              </a:rPr>
              <a:t>14 Und das ist die Zuversicht, mit der wir vor Ihm reden: </a:t>
            </a:r>
            <a:br>
              <a:rPr lang="de-DE" sz="2000" b="1" dirty="0">
                <a:solidFill>
                  <a:srgbClr val="E3E3D3"/>
                </a:solidFill>
              </a:rPr>
            </a:br>
            <a:r>
              <a:rPr lang="de-DE" sz="2000" b="1" dirty="0">
                <a:solidFill>
                  <a:srgbClr val="E3E3D3"/>
                </a:solidFill>
              </a:rPr>
              <a:t>Wenn wir um etwas </a:t>
            </a:r>
            <a:r>
              <a:rPr lang="de-DE" sz="2000" b="1" dirty="0">
                <a:solidFill>
                  <a:schemeClr val="accent2">
                    <a:lumMod val="60000"/>
                    <a:lumOff val="40000"/>
                  </a:schemeClr>
                </a:solidFill>
              </a:rPr>
              <a:t>bitten nach Seinem Willen, </a:t>
            </a:r>
            <a:r>
              <a:rPr lang="de-DE" sz="2000" b="1" dirty="0">
                <a:solidFill>
                  <a:srgbClr val="E3E3D3"/>
                </a:solidFill>
              </a:rPr>
              <a:t>so </a:t>
            </a:r>
            <a:r>
              <a:rPr lang="de-DE" sz="2000" b="1" dirty="0">
                <a:solidFill>
                  <a:schemeClr val="accent2">
                    <a:lumMod val="60000"/>
                    <a:lumOff val="40000"/>
                  </a:schemeClr>
                </a:solidFill>
              </a:rPr>
              <a:t>hört Er uns.</a:t>
            </a:r>
          </a:p>
          <a:p>
            <a:pPr lvl="0" algn="ctr">
              <a:spcBef>
                <a:spcPts val="600"/>
              </a:spcBef>
              <a:defRPr/>
            </a:pPr>
            <a:r>
              <a:rPr lang="de-DE" sz="2000" b="1" dirty="0">
                <a:solidFill>
                  <a:srgbClr val="E3E3D3"/>
                </a:solidFill>
              </a:rPr>
              <a:t>15 Und wenn wir wissen, dass Er uns hört, worum wir auch bitten, </a:t>
            </a:r>
            <a:br>
              <a:rPr lang="de-DE" sz="2000" b="1" dirty="0">
                <a:solidFill>
                  <a:srgbClr val="E3E3D3"/>
                </a:solidFill>
              </a:rPr>
            </a:br>
            <a:r>
              <a:rPr lang="de-DE" sz="2000" b="1" dirty="0">
                <a:solidFill>
                  <a:srgbClr val="E3E3D3"/>
                </a:solidFill>
              </a:rPr>
              <a:t>so wissen wir, </a:t>
            </a:r>
            <a:r>
              <a:rPr lang="de-DE" sz="2000" b="1" dirty="0">
                <a:solidFill>
                  <a:schemeClr val="accent2">
                    <a:lumMod val="60000"/>
                    <a:lumOff val="40000"/>
                  </a:schemeClr>
                </a:solidFill>
              </a:rPr>
              <a:t>dass wir erhalten, was wir von Ihm erbeten haben.“</a:t>
            </a:r>
            <a:endParaRPr kumimoji="0" lang="de" sz="2000" b="1" i="0" u="none" strike="noStrike" kern="1200" cap="none" spc="0" normalizeH="0" baseline="0" noProof="0" dirty="0">
              <a:ln>
                <a:noFill/>
              </a:ln>
              <a:solidFill>
                <a:schemeClr val="accent2">
                  <a:lumMod val="60000"/>
                  <a:lumOff val="40000"/>
                </a:schemeClr>
              </a:solidFill>
              <a:effectLst/>
              <a:uLnTx/>
              <a:uFillTx/>
              <a:latin typeface="Aptos" panose="02110004020202020204"/>
            </a:endParaRPr>
          </a:p>
        </p:txBody>
      </p:sp>
    </p:spTree>
    <p:extLst>
      <p:ext uri="{BB962C8B-B14F-4D97-AF65-F5344CB8AC3E}">
        <p14:creationId xmlns:p14="http://schemas.microsoft.com/office/powerpoint/2010/main" val="12528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4DE150A-15FE-E6D2-63B3-4A6E30D6A7AD}"/>
              </a:ext>
            </a:extLst>
          </p:cNvPr>
          <p:cNvSpPr>
            <a:spLocks noGrp="1" noRot="1" noMove="1" noResize="1" noEditPoints="1" noAdjustHandles="1" noChangeArrowheads="1" noChangeShapeType="1"/>
          </p:cNvSpPr>
          <p:nvPr/>
        </p:nvSpPr>
        <p:spPr>
          <a:xfrm>
            <a:off x="8318091"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tx2">
                <a:lumMod val="20000"/>
                <a:lumOff val="8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CEA921B-C65D-C2C5-7A12-BD764452B7AE}"/>
              </a:ext>
            </a:extLst>
          </p:cNvPr>
          <p:cNvSpPr txBox="1"/>
          <p:nvPr/>
        </p:nvSpPr>
        <p:spPr>
          <a:xfrm>
            <a:off x="1101212" y="2274838"/>
            <a:ext cx="7216879" cy="2308324"/>
          </a:xfrm>
          <a:prstGeom prst="rect">
            <a:avLst/>
          </a:prstGeom>
          <a:noFill/>
        </p:spPr>
        <p:txBody>
          <a:bodyPr wrap="square">
            <a:spAutoFit/>
            <a:scene3d>
              <a:camera prst="orthographicFront"/>
              <a:lightRig rig="threePt" dir="t"/>
            </a:scene3d>
            <a:sp3d extrusionH="57150">
              <a:bevelT w="82550" h="38100" prst="coolSlant"/>
            </a:sp3d>
          </a:bodyPr>
          <a:lstStyle/>
          <a:p>
            <a:pPr algn="ctr"/>
            <a:r>
              <a:rPr lang="de"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GEBETE:</a:t>
            </a:r>
            <a:br>
              <a:rPr lang="de"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de"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BEISPIELE</a:t>
            </a:r>
          </a:p>
        </p:txBody>
      </p:sp>
    </p:spTree>
    <p:extLst>
      <p:ext uri="{BB962C8B-B14F-4D97-AF65-F5344CB8AC3E}">
        <p14:creationId xmlns:p14="http://schemas.microsoft.com/office/powerpoint/2010/main" val="404503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14="http://schemas.microsoft.com/office/drawing/2010/main" xmlns:a16="http://schemas.microsoft.com/office/drawing/2014/main"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4926FCA-4BBA-C39B-CC17-192E3469BA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CF81D5-81B0-DBD0-ADB6-A5E73637BB75}"/>
              </a:ext>
            </a:extLst>
          </p:cNvPr>
          <p:cNvSpPr txBox="1"/>
          <p:nvPr/>
        </p:nvSpPr>
        <p:spPr>
          <a:xfrm>
            <a:off x="3050106" y="-20454"/>
            <a:ext cx="6091788" cy="144655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6"/>
                </a:solidFill>
              </a:defRPr>
            </a:lvl1pPr>
          </a:lstStyle>
          <a:p>
            <a:r>
              <a:rPr lang="de" dirty="0">
                <a:solidFill>
                  <a:srgbClr val="FFFF00"/>
                </a:solidFill>
                <a:effectLst>
                  <a:outerShdw blurRad="38100" dist="38100" dir="2700000" algn="tl">
                    <a:srgbClr val="000000">
                      <a:alpha val="43137"/>
                    </a:srgbClr>
                  </a:outerShdw>
                </a:effectLst>
              </a:rPr>
              <a:t>JESUS: DER INHALT DES GEBETS</a:t>
            </a:r>
          </a:p>
        </p:txBody>
      </p:sp>
      <p:graphicFrame>
        <p:nvGraphicFramePr>
          <p:cNvPr id="2" name="Diagrama 1">
            <a:extLst>
              <a:ext uri="{FF2B5EF4-FFF2-40B4-BE49-F238E27FC236}">
                <a16:creationId xmlns:a16="http://schemas.microsoft.com/office/drawing/2014/main" id="{AD9E4A1C-9762-959F-1E42-F40D45E18827}"/>
              </a:ext>
            </a:extLst>
          </p:cNvPr>
          <p:cNvGraphicFramePr/>
          <p:nvPr>
            <p:extLst>
              <p:ext uri="{D42A27DB-BD31-4B8C-83A1-F6EECF244321}">
                <p14:modId xmlns:p14="http://schemas.microsoft.com/office/powerpoint/2010/main" val="1396044357"/>
              </p:ext>
            </p:extLst>
          </p:nvPr>
        </p:nvGraphicFramePr>
        <p:xfrm>
          <a:off x="95250" y="1703889"/>
          <a:ext cx="12001501" cy="5078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CA61E08E-77E6-7C52-9C53-75FF9FB305AA}"/>
              </a:ext>
            </a:extLst>
          </p:cNvPr>
          <p:cNvSpPr txBox="1"/>
          <p:nvPr/>
        </p:nvSpPr>
        <p:spPr>
          <a:xfrm>
            <a:off x="2296930" y="1265277"/>
            <a:ext cx="6673516" cy="400110"/>
          </a:xfrm>
          <a:prstGeom prst="rect">
            <a:avLst/>
          </a:prstGeom>
          <a:noFill/>
        </p:spPr>
        <p:txBody>
          <a:bodyPr wrap="square" rtlCol="0">
            <a:spAutoFit/>
          </a:bodyPr>
          <a:lstStyle/>
          <a:p>
            <a:pPr>
              <a:spcBef>
                <a:spcPts val="600"/>
              </a:spcBef>
            </a:pPr>
            <a:r>
              <a:rPr lang="de" sz="2000" b="1" dirty="0">
                <a:solidFill>
                  <a:schemeClr val="bg1"/>
                </a:solidFill>
                <a:effectLst>
                  <a:outerShdw blurRad="38100" dist="38100" dir="2700000" algn="tl">
                    <a:srgbClr val="000000">
                      <a:alpha val="43137"/>
                    </a:srgbClr>
                  </a:outerShdw>
                </a:effectLst>
              </a:rPr>
              <a:t>Dies ist das Gebetsmodell, das JESUS uns gegeben hat:</a:t>
            </a:r>
          </a:p>
        </p:txBody>
      </p:sp>
      <p:sp>
        <p:nvSpPr>
          <p:cNvPr id="4" name="Scrollen: horizontal 3">
            <a:extLst>
              <a:ext uri="{FF2B5EF4-FFF2-40B4-BE49-F238E27FC236}">
                <a16:creationId xmlns:a16="http://schemas.microsoft.com/office/drawing/2014/main" id="{71D2859B-D54E-5E68-A4A8-73DDB32B1BDF}"/>
              </a:ext>
            </a:extLst>
          </p:cNvPr>
          <p:cNvSpPr/>
          <p:nvPr/>
        </p:nvSpPr>
        <p:spPr>
          <a:xfrm>
            <a:off x="50877" y="28550"/>
            <a:ext cx="2901873" cy="863127"/>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i="1" dirty="0">
                <a:solidFill>
                  <a:srgbClr val="011E71"/>
                </a:solidFill>
              </a:rPr>
              <a:t>	 Di,  12. Mai ‘26  - JESUS</a:t>
            </a:r>
            <a:br>
              <a:rPr lang="de-DE" b="1" i="1" dirty="0">
                <a:solidFill>
                  <a:srgbClr val="011E71"/>
                </a:solidFill>
              </a:rPr>
            </a:br>
            <a:r>
              <a:rPr lang="de-DE" b="1" i="1" dirty="0">
                <a:solidFill>
                  <a:srgbClr val="011E71"/>
                </a:solidFill>
              </a:rPr>
              <a:t> – Wie man beten soll</a:t>
            </a:r>
            <a:endParaRPr lang="de" b="1" i="1" dirty="0">
              <a:solidFill>
                <a:srgbClr val="011E71"/>
              </a:solidFill>
            </a:endParaRPr>
          </a:p>
        </p:txBody>
      </p:sp>
    </p:spTree>
    <p:extLst>
      <p:ext uri="{BB962C8B-B14F-4D97-AF65-F5344CB8AC3E}">
        <p14:creationId xmlns:p14="http://schemas.microsoft.com/office/powerpoint/2010/main" val="32600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dgm="http://schemas.openxmlformats.org/drawingml/2006/diagram"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8"/>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4">
                                            <p:bg/>
                                          </p:spTgt>
                                        </p:tgtEl>
                                        <p:attrNameLst>
                                          <p:attrName>style.visibility</p:attrName>
                                        </p:attrNameLst>
                                      </p:cBhvr>
                                      <p:to>
                                        <p:strVal val="visible"/>
                                      </p:to>
                                    </p:set>
                                    <p:animEffect transition="in" filter="wipe(left)">
                                      <p:cBhvr>
                                        <p:cTn id="22" dur="500"/>
                                        <p:tgtEl>
                                          <p:spTgt spid="4">
                                            <p:bg/>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left)">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graphicEl>
                                              <a:dgm id="{165ADFCA-F309-4452-86A1-8B3D58BCB9D5}"/>
                                            </p:graphicEl>
                                          </p:spTgt>
                                        </p:tgtEl>
                                        <p:attrNameLst>
                                          <p:attrName>style.visibility</p:attrName>
                                        </p:attrNameLst>
                                      </p:cBhvr>
                                      <p:to>
                                        <p:strVal val="visible"/>
                                      </p:to>
                                    </p:set>
                                    <p:anim calcmode="lin" valueType="num">
                                      <p:cBhvr>
                                        <p:cTn id="30" dur="500" fill="hold"/>
                                        <p:tgtEl>
                                          <p:spTgt spid="2">
                                            <p:graphicEl>
                                              <a:dgm id="{165ADFCA-F309-4452-86A1-8B3D58BCB9D5}"/>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165ADFCA-F309-4452-86A1-8B3D58BCB9D5}"/>
                                            </p:graphicEl>
                                          </p:spTgt>
                                        </p:tgtEl>
                                        <p:attrNameLst>
                                          <p:attrName>ppt_h</p:attrName>
                                        </p:attrNameLst>
                                      </p:cBhvr>
                                      <p:tavLst>
                                        <p:tav tm="0">
                                          <p:val>
                                            <p:fltVal val="0"/>
                                          </p:val>
                                        </p:tav>
                                        <p:tav tm="100000">
                                          <p:val>
                                            <p:strVal val="#ppt_h"/>
                                          </p:val>
                                        </p:tav>
                                      </p:tavLst>
                                    </p:anim>
                                    <p:animEffect transition="in" filter="fade">
                                      <p:cBhvr>
                                        <p:cTn id="32" dur="500"/>
                                        <p:tgtEl>
                                          <p:spTgt spid="2">
                                            <p:graphicEl>
                                              <a:dgm id="{165ADFCA-F309-4452-86A1-8B3D58BCB9D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graphicEl>
                                              <a:dgm id="{D661369E-9600-4298-86D9-34710FC12B4E}"/>
                                            </p:graphicEl>
                                          </p:spTgt>
                                        </p:tgtEl>
                                        <p:attrNameLst>
                                          <p:attrName>style.visibility</p:attrName>
                                        </p:attrNameLst>
                                      </p:cBhvr>
                                      <p:to>
                                        <p:strVal val="visible"/>
                                      </p:to>
                                    </p:set>
                                    <p:animEffect transition="in" filter="wipe(left)">
                                      <p:cBhvr>
                                        <p:cTn id="37" dur="500"/>
                                        <p:tgtEl>
                                          <p:spTgt spid="2">
                                            <p:graphicEl>
                                              <a:dgm id="{D661369E-9600-4298-86D9-34710FC12B4E}"/>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graphicEl>
                                              <a:dgm id="{035CB03A-1615-450A-A54B-4021A44361B1}"/>
                                            </p:graphicEl>
                                          </p:spTgt>
                                        </p:tgtEl>
                                        <p:attrNameLst>
                                          <p:attrName>style.visibility</p:attrName>
                                        </p:attrNameLst>
                                      </p:cBhvr>
                                      <p:to>
                                        <p:strVal val="visible"/>
                                      </p:to>
                                    </p:set>
                                    <p:anim calcmode="lin" valueType="num">
                                      <p:cBhvr>
                                        <p:cTn id="42" dur="500" fill="hold"/>
                                        <p:tgtEl>
                                          <p:spTgt spid="2">
                                            <p:graphicEl>
                                              <a:dgm id="{035CB03A-1615-450A-A54B-4021A44361B1}"/>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035CB03A-1615-450A-A54B-4021A44361B1}"/>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035CB03A-1615-450A-A54B-4021A44361B1}"/>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
                                            <p:graphicEl>
                                              <a:dgm id="{C94D50CB-DDCC-4494-816D-473222C2E0DA}"/>
                                            </p:graphicEl>
                                          </p:spTgt>
                                        </p:tgtEl>
                                        <p:attrNameLst>
                                          <p:attrName>style.visibility</p:attrName>
                                        </p:attrNameLst>
                                      </p:cBhvr>
                                      <p:to>
                                        <p:strVal val="visible"/>
                                      </p:to>
                                    </p:set>
                                    <p:animEffect transition="in" filter="wipe(left)">
                                      <p:cBhvr>
                                        <p:cTn id="49" dur="500"/>
                                        <p:tgtEl>
                                          <p:spTgt spid="2">
                                            <p:graphicEl>
                                              <a:dgm id="{C94D50CB-DDCC-4494-816D-473222C2E0DA}"/>
                                            </p:graphicEl>
                                          </p:spTgt>
                                        </p:tgtEl>
                                      </p:cBhvr>
                                    </p:animEffec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2">
                                            <p:graphicEl>
                                              <a:dgm id="{4DC6DA22-CDAF-4395-958D-693B3F4B3FDF}"/>
                                            </p:graphicEl>
                                          </p:spTgt>
                                        </p:tgtEl>
                                        <p:attrNameLst>
                                          <p:attrName>style.visibility</p:attrName>
                                        </p:attrNameLst>
                                      </p:cBhvr>
                                      <p:to>
                                        <p:strVal val="visible"/>
                                      </p:to>
                                    </p:set>
                                    <p:anim calcmode="lin" valueType="num">
                                      <p:cBhvr>
                                        <p:cTn id="53" dur="500" fill="hold"/>
                                        <p:tgtEl>
                                          <p:spTgt spid="2">
                                            <p:graphicEl>
                                              <a:dgm id="{4DC6DA22-CDAF-4395-958D-693B3F4B3FDF}"/>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4DC6DA22-CDAF-4395-958D-693B3F4B3FDF}"/>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4DC6DA22-CDAF-4395-958D-693B3F4B3FDF}"/>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graphicEl>
                                              <a:dgm id="{AA0E4C6E-796A-406B-97E4-8CF5C38EED04}"/>
                                            </p:graphicEl>
                                          </p:spTgt>
                                        </p:tgtEl>
                                        <p:attrNameLst>
                                          <p:attrName>style.visibility</p:attrName>
                                        </p:attrNameLst>
                                      </p:cBhvr>
                                      <p:to>
                                        <p:strVal val="visible"/>
                                      </p:to>
                                    </p:set>
                                    <p:animEffect transition="in" filter="wipe(left)">
                                      <p:cBhvr>
                                        <p:cTn id="60" dur="500"/>
                                        <p:tgtEl>
                                          <p:spTgt spid="2">
                                            <p:graphicEl>
                                              <a:dgm id="{AA0E4C6E-796A-406B-97E4-8CF5C38EED0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8CF57451-50D0-4FB1-B117-44DE815E5846}"/>
                                            </p:graphicEl>
                                          </p:spTgt>
                                        </p:tgtEl>
                                        <p:attrNameLst>
                                          <p:attrName>style.visibility</p:attrName>
                                        </p:attrNameLst>
                                      </p:cBhvr>
                                      <p:to>
                                        <p:strVal val="visible"/>
                                      </p:to>
                                    </p:set>
                                    <p:anim calcmode="lin" valueType="num">
                                      <p:cBhvr>
                                        <p:cTn id="65" dur="500" fill="hold"/>
                                        <p:tgtEl>
                                          <p:spTgt spid="2">
                                            <p:graphicEl>
                                              <a:dgm id="{8CF57451-50D0-4FB1-B117-44DE815E5846}"/>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8CF57451-50D0-4FB1-B117-44DE815E5846}"/>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8CF57451-50D0-4FB1-B117-44DE815E5846}"/>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F18E7AD8-A842-4F6F-BD87-55C3E70305BC}"/>
                                            </p:graphicEl>
                                          </p:spTgt>
                                        </p:tgtEl>
                                        <p:attrNameLst>
                                          <p:attrName>style.visibility</p:attrName>
                                        </p:attrNameLst>
                                      </p:cBhvr>
                                      <p:to>
                                        <p:strVal val="visible"/>
                                      </p:to>
                                    </p:set>
                                    <p:animEffect transition="in" filter="wipe(left)">
                                      <p:cBhvr>
                                        <p:cTn id="72" dur="500"/>
                                        <p:tgtEl>
                                          <p:spTgt spid="2">
                                            <p:graphicEl>
                                              <a:dgm id="{F18E7AD8-A842-4F6F-BD87-55C3E70305BC}"/>
                                            </p:graphicEl>
                                          </p:spTgt>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2">
                                            <p:graphicEl>
                                              <a:dgm id="{11DBA616-025B-4811-B16A-E9649261AEC1}"/>
                                            </p:graphicEl>
                                          </p:spTgt>
                                        </p:tgtEl>
                                        <p:attrNameLst>
                                          <p:attrName>style.visibility</p:attrName>
                                        </p:attrNameLst>
                                      </p:cBhvr>
                                      <p:to>
                                        <p:strVal val="visible"/>
                                      </p:to>
                                    </p:set>
                                    <p:anim calcmode="lin" valueType="num">
                                      <p:cBhvr>
                                        <p:cTn id="76" dur="500" fill="hold"/>
                                        <p:tgtEl>
                                          <p:spTgt spid="2">
                                            <p:graphicEl>
                                              <a:dgm id="{11DBA616-025B-4811-B16A-E9649261AEC1}"/>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11DBA616-025B-4811-B16A-E9649261AEC1}"/>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11DBA616-025B-4811-B16A-E9649261AEC1}"/>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
                                            <p:graphicEl>
                                              <a:dgm id="{597556D2-27A3-4DC2-8AA5-CBC8416048E8}"/>
                                            </p:graphicEl>
                                          </p:spTgt>
                                        </p:tgtEl>
                                        <p:attrNameLst>
                                          <p:attrName>style.visibility</p:attrName>
                                        </p:attrNameLst>
                                      </p:cBhvr>
                                      <p:to>
                                        <p:strVal val="visible"/>
                                      </p:to>
                                    </p:set>
                                    <p:animEffect transition="in" filter="wipe(left)">
                                      <p:cBhvr>
                                        <p:cTn id="83" dur="500"/>
                                        <p:tgtEl>
                                          <p:spTgt spid="2">
                                            <p:graphicEl>
                                              <a:dgm id="{597556D2-27A3-4DC2-8AA5-CBC8416048E8}"/>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05DFCB04-2362-43FA-A832-4D0DCE828689}"/>
                                            </p:graphicEl>
                                          </p:spTgt>
                                        </p:tgtEl>
                                        <p:attrNameLst>
                                          <p:attrName>style.visibility</p:attrName>
                                        </p:attrNameLst>
                                      </p:cBhvr>
                                      <p:to>
                                        <p:strVal val="visible"/>
                                      </p:to>
                                    </p:set>
                                    <p:anim calcmode="lin" valueType="num">
                                      <p:cBhvr>
                                        <p:cTn id="88" dur="500" fill="hold"/>
                                        <p:tgtEl>
                                          <p:spTgt spid="2">
                                            <p:graphicEl>
                                              <a:dgm id="{05DFCB04-2362-43FA-A832-4D0DCE828689}"/>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05DFCB04-2362-43FA-A832-4D0DCE828689}"/>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05DFCB04-2362-43FA-A832-4D0DCE828689}"/>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
                                            <p:graphicEl>
                                              <a:dgm id="{F8A564A9-1CDF-4F83-A37B-9D6BAD3D6F22}"/>
                                            </p:graphicEl>
                                          </p:spTgt>
                                        </p:tgtEl>
                                        <p:attrNameLst>
                                          <p:attrName>style.visibility</p:attrName>
                                        </p:attrNameLst>
                                      </p:cBhvr>
                                      <p:to>
                                        <p:strVal val="visible"/>
                                      </p:to>
                                    </p:set>
                                    <p:animEffect transition="in" filter="wipe(left)">
                                      <p:cBhvr>
                                        <p:cTn id="95" dur="500"/>
                                        <p:tgtEl>
                                          <p:spTgt spid="2">
                                            <p:graphicEl>
                                              <a:dgm id="{F8A564A9-1CDF-4F83-A37B-9D6BAD3D6F22}"/>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
                                            <p:graphicEl>
                                              <a:dgm id="{A11CFE61-61D4-4B65-8D27-4D429967B2A6}"/>
                                            </p:graphicEl>
                                          </p:spTgt>
                                        </p:tgtEl>
                                        <p:attrNameLst>
                                          <p:attrName>style.visibility</p:attrName>
                                        </p:attrNameLst>
                                      </p:cBhvr>
                                      <p:to>
                                        <p:strVal val="visible"/>
                                      </p:to>
                                    </p:set>
                                    <p:anim calcmode="lin" valueType="num">
                                      <p:cBhvr>
                                        <p:cTn id="100" dur="500" fill="hold"/>
                                        <p:tgtEl>
                                          <p:spTgt spid="2">
                                            <p:graphicEl>
                                              <a:dgm id="{A11CFE61-61D4-4B65-8D27-4D429967B2A6}"/>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A11CFE61-61D4-4B65-8D27-4D429967B2A6}"/>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A11CFE61-61D4-4B65-8D27-4D429967B2A6}"/>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2">
                                            <p:graphicEl>
                                              <a:dgm id="{485945A0-8944-473E-B2B2-6F0037DB0AF3}"/>
                                            </p:graphicEl>
                                          </p:spTgt>
                                        </p:tgtEl>
                                        <p:attrNameLst>
                                          <p:attrName>style.visibility</p:attrName>
                                        </p:attrNameLst>
                                      </p:cBhvr>
                                      <p:to>
                                        <p:strVal val="visible"/>
                                      </p:to>
                                    </p:set>
                                    <p:animEffect transition="in" filter="wipe(left)">
                                      <p:cBhvr>
                                        <p:cTn id="107" dur="500"/>
                                        <p:tgtEl>
                                          <p:spTgt spid="2">
                                            <p:graphicEl>
                                              <a:dgm id="{485945A0-8944-473E-B2B2-6F0037DB0AF3}"/>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2">
                                            <p:graphicEl>
                                              <a:dgm id="{6DF09527-8DB9-40A8-9591-6310EF6848D3}"/>
                                            </p:graphicEl>
                                          </p:spTgt>
                                        </p:tgtEl>
                                        <p:attrNameLst>
                                          <p:attrName>style.visibility</p:attrName>
                                        </p:attrNameLst>
                                      </p:cBhvr>
                                      <p:to>
                                        <p:strVal val="visible"/>
                                      </p:to>
                                    </p:set>
                                    <p:anim calcmode="lin" valueType="num">
                                      <p:cBhvr>
                                        <p:cTn id="112" dur="500" fill="hold"/>
                                        <p:tgtEl>
                                          <p:spTgt spid="2">
                                            <p:graphicEl>
                                              <a:dgm id="{6DF09527-8DB9-40A8-9591-6310EF6848D3}"/>
                                            </p:graphicEl>
                                          </p:spTgt>
                                        </p:tgtEl>
                                        <p:attrNameLst>
                                          <p:attrName>ppt_w</p:attrName>
                                        </p:attrNameLst>
                                      </p:cBhvr>
                                      <p:tavLst>
                                        <p:tav tm="0">
                                          <p:val>
                                            <p:fltVal val="0"/>
                                          </p:val>
                                        </p:tav>
                                        <p:tav tm="100000">
                                          <p:val>
                                            <p:strVal val="#ppt_w"/>
                                          </p:val>
                                        </p:tav>
                                      </p:tavLst>
                                    </p:anim>
                                    <p:anim calcmode="lin" valueType="num">
                                      <p:cBhvr>
                                        <p:cTn id="113" dur="500" fill="hold"/>
                                        <p:tgtEl>
                                          <p:spTgt spid="2">
                                            <p:graphicEl>
                                              <a:dgm id="{6DF09527-8DB9-40A8-9591-6310EF6848D3}"/>
                                            </p:graphicEl>
                                          </p:spTgt>
                                        </p:tgtEl>
                                        <p:attrNameLst>
                                          <p:attrName>ppt_h</p:attrName>
                                        </p:attrNameLst>
                                      </p:cBhvr>
                                      <p:tavLst>
                                        <p:tav tm="0">
                                          <p:val>
                                            <p:fltVal val="0"/>
                                          </p:val>
                                        </p:tav>
                                        <p:tav tm="100000">
                                          <p:val>
                                            <p:strVal val="#ppt_h"/>
                                          </p:val>
                                        </p:tav>
                                      </p:tavLst>
                                    </p:anim>
                                    <p:animEffect transition="in" filter="fade">
                                      <p:cBhvr>
                                        <p:cTn id="114" dur="500"/>
                                        <p:tgtEl>
                                          <p:spTgt spid="2">
                                            <p:graphicEl>
                                              <a:dgm id="{6DF09527-8DB9-40A8-9591-6310EF6848D3}"/>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
                                            <p:graphicEl>
                                              <a:dgm id="{6C64146B-A178-42B2-8E33-0EE58C6BB227}"/>
                                            </p:graphicEl>
                                          </p:spTgt>
                                        </p:tgtEl>
                                        <p:attrNameLst>
                                          <p:attrName>style.visibility</p:attrName>
                                        </p:attrNameLst>
                                      </p:cBhvr>
                                      <p:to>
                                        <p:strVal val="visible"/>
                                      </p:to>
                                    </p:set>
                                    <p:animEffect transition="in" filter="wipe(left)">
                                      <p:cBhvr>
                                        <p:cTn id="119" dur="500"/>
                                        <p:tgtEl>
                                          <p:spTgt spid="2">
                                            <p:graphicEl>
                                              <a:dgm id="{6C64146B-A178-42B2-8E33-0EE58C6BB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 grpId="0" uiExpand="1">
        <p:bldSub>
          <a:bldDgm bld="one"/>
        </p:bldSub>
      </p:bldGraphic>
      <p:bldP spid="8" grpId="0"/>
      <p:bldP spid="4"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11EA37-0853-54BE-9BF0-B83CAFA29A6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60E50E-C295-D576-58AF-63CDEE9DC728}"/>
              </a:ext>
            </a:extLst>
          </p:cNvPr>
          <p:cNvSpPr txBox="1"/>
          <p:nvPr/>
        </p:nvSpPr>
        <p:spPr>
          <a:xfrm>
            <a:off x="2781300" y="0"/>
            <a:ext cx="9410699" cy="769441"/>
          </a:xfrm>
          <a:prstGeom prst="rect">
            <a:avLst/>
          </a:prstGeom>
          <a:noFill/>
        </p:spPr>
        <p:txBody>
          <a:bodyPr wrap="square">
            <a:spAutoFit/>
          </a:bodyPr>
          <a:lstStyle/>
          <a:p>
            <a:pPr algn="ctr"/>
            <a:r>
              <a:rPr lang="de"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DANIEL: DIE STRUKTUR DES GEBETS</a:t>
            </a:r>
          </a:p>
        </p:txBody>
      </p:sp>
      <p:sp>
        <p:nvSpPr>
          <p:cNvPr id="5" name="CuadroTexto 4">
            <a:extLst>
              <a:ext uri="{FF2B5EF4-FFF2-40B4-BE49-F238E27FC236}">
                <a16:creationId xmlns:a16="http://schemas.microsoft.com/office/drawing/2014/main" id="{FA1BC290-3C03-1CF0-A617-3185D11B7DA2}"/>
              </a:ext>
            </a:extLst>
          </p:cNvPr>
          <p:cNvSpPr txBox="1"/>
          <p:nvPr/>
        </p:nvSpPr>
        <p:spPr>
          <a:xfrm>
            <a:off x="2454440" y="567293"/>
            <a:ext cx="9824185" cy="584775"/>
          </a:xfrm>
          <a:prstGeom prst="rect">
            <a:avLst/>
          </a:prstGeom>
          <a:noFill/>
        </p:spPr>
        <p:txBody>
          <a:bodyPr wrap="square">
            <a:spAutoFit/>
          </a:bodyPr>
          <a:lstStyle/>
          <a:p>
            <a:pPr algn="ctr"/>
            <a:r>
              <a:rPr lang="de" sz="1600" b="1" dirty="0">
                <a:solidFill>
                  <a:srgbClr val="F6DBAA"/>
                </a:solidFill>
                <a:effectLst>
                  <a:glow rad="127000">
                    <a:srgbClr val="874A00"/>
                  </a:glow>
                  <a:outerShdw blurRad="38100" dist="38100" dir="2700000" algn="tl">
                    <a:srgbClr val="000000"/>
                  </a:outerShdw>
                </a:effectLst>
                <a:latin typeface="Candara" panose="020E0502030303020204" pitchFamily="34" charset="0"/>
              </a:rPr>
              <a:t>"</a:t>
            </a:r>
            <a:r>
              <a:rPr lang="de-DE" sz="1600" b="1" dirty="0">
                <a:solidFill>
                  <a:srgbClr val="F6DBAA"/>
                </a:solidFill>
                <a:effectLst>
                  <a:glow rad="127000">
                    <a:srgbClr val="874A00"/>
                  </a:glow>
                  <a:outerShdw blurRad="38100" dist="38100" dir="2700000" algn="tl">
                    <a:srgbClr val="000000"/>
                  </a:outerShdw>
                </a:effectLst>
                <a:latin typeface="Candara" panose="020E0502030303020204" pitchFamily="34" charset="0"/>
              </a:rPr>
              <a:t>Und ich kehrte mich zu GOTT, dem HERRN, um zu beten und zu flehen unter Fasten </a:t>
            </a:r>
            <a:br>
              <a:rPr lang="de-DE" sz="1600" b="1" dirty="0">
                <a:solidFill>
                  <a:srgbClr val="F6DBAA"/>
                </a:solidFill>
                <a:effectLst>
                  <a:glow rad="127000">
                    <a:srgbClr val="874A00"/>
                  </a:glow>
                  <a:outerShdw blurRad="38100" dist="38100" dir="2700000" algn="tl">
                    <a:srgbClr val="000000"/>
                  </a:outerShdw>
                </a:effectLst>
                <a:latin typeface="Candara" panose="020E0502030303020204" pitchFamily="34" charset="0"/>
              </a:rPr>
            </a:br>
            <a:r>
              <a:rPr lang="de-DE" sz="1600" b="1" dirty="0">
                <a:solidFill>
                  <a:srgbClr val="F6DBAA"/>
                </a:solidFill>
                <a:effectLst>
                  <a:glow rad="127000">
                    <a:srgbClr val="874A00"/>
                  </a:glow>
                  <a:outerShdw blurRad="38100" dist="38100" dir="2700000" algn="tl">
                    <a:srgbClr val="000000"/>
                  </a:outerShdw>
                </a:effectLst>
                <a:latin typeface="Candara" panose="020E0502030303020204" pitchFamily="34" charset="0"/>
              </a:rPr>
              <a:t>und in Sack und Asche.</a:t>
            </a:r>
            <a:r>
              <a:rPr lang="de" sz="1600" b="1" dirty="0">
                <a:solidFill>
                  <a:srgbClr val="F6DBAA"/>
                </a:solidFill>
                <a:effectLst>
                  <a:glow rad="127000">
                    <a:srgbClr val="874A00"/>
                  </a:glow>
                  <a:outerShdw blurRad="38100" dist="38100" dir="2700000" algn="tl">
                    <a:srgbClr val="000000"/>
                  </a:outerShdw>
                </a:effectLst>
                <a:latin typeface="Candara" panose="020E0502030303020204" pitchFamily="34" charset="0"/>
              </a:rPr>
              <a:t>" </a:t>
            </a:r>
            <a:r>
              <a:rPr lang="de" sz="1400" b="1" dirty="0">
                <a:solidFill>
                  <a:srgbClr val="F6DBAA"/>
                </a:solidFill>
                <a:effectLst>
                  <a:glow rad="127000">
                    <a:srgbClr val="874A00"/>
                  </a:glow>
                  <a:outerShdw blurRad="38100" dist="38100" dir="2700000" algn="tl">
                    <a:srgbClr val="000000"/>
                  </a:outerShdw>
                </a:effectLst>
                <a:latin typeface="Candara" panose="020E0502030303020204" pitchFamily="34" charset="0"/>
              </a:rPr>
              <a:t>(Daniel 9,3)</a:t>
            </a:r>
            <a:endParaRPr lang="es-ES" b="1" dirty="0">
              <a:solidFill>
                <a:srgbClr val="F6DBAA"/>
              </a:solidFill>
              <a:effectLst>
                <a:glow rad="127000">
                  <a:srgbClr val="874A00"/>
                </a:glow>
                <a:outerShdw blurRad="38100" dist="38100" dir="2700000" algn="tl">
                  <a:srgbClr val="000000"/>
                </a:outerShdw>
              </a:effectLst>
              <a:latin typeface="Candara" panose="020E0502030303020204" pitchFamily="34" charset="0"/>
            </a:endParaRPr>
          </a:p>
        </p:txBody>
      </p:sp>
      <p:sp>
        <p:nvSpPr>
          <p:cNvPr id="6" name="CuadroTexto 5">
            <a:extLst>
              <a:ext uri="{FF2B5EF4-FFF2-40B4-BE49-F238E27FC236}">
                <a16:creationId xmlns:a16="http://schemas.microsoft.com/office/drawing/2014/main" id="{63C82191-D621-CDB7-FA73-0096F217829C}"/>
              </a:ext>
            </a:extLst>
          </p:cNvPr>
          <p:cNvSpPr txBox="1"/>
          <p:nvPr/>
        </p:nvSpPr>
        <p:spPr>
          <a:xfrm>
            <a:off x="142375" y="1122632"/>
            <a:ext cx="8030777" cy="707886"/>
          </a:xfrm>
          <a:prstGeom prst="rect">
            <a:avLst/>
          </a:prstGeom>
          <a:noFill/>
        </p:spPr>
        <p:txBody>
          <a:bodyPr wrap="square" rtlCol="0">
            <a:spAutoFit/>
          </a:bodyPr>
          <a:lstStyle/>
          <a:p>
            <a:pPr algn="r">
              <a:spcBef>
                <a:spcPts val="600"/>
              </a:spcBef>
            </a:pPr>
            <a:r>
              <a:rPr lang="de" sz="2000" b="1" dirty="0"/>
              <a:t>Das in Daniel 9,4-19 aufgezeichnete Gebet </a:t>
            </a:r>
            <a:br>
              <a:rPr lang="de" sz="2000" b="1" dirty="0"/>
            </a:br>
            <a:r>
              <a:rPr lang="de" sz="2000" b="1" dirty="0"/>
              <a:t>präsentiert uns die 4 grundlegenden Teile des Gebets:</a:t>
            </a:r>
          </a:p>
        </p:txBody>
      </p:sp>
      <p:graphicFrame>
        <p:nvGraphicFramePr>
          <p:cNvPr id="2" name="Diagrama 1">
            <a:extLst>
              <a:ext uri="{FF2B5EF4-FFF2-40B4-BE49-F238E27FC236}">
                <a16:creationId xmlns:a16="http://schemas.microsoft.com/office/drawing/2014/main" id="{876E59D0-1190-917C-117A-3D020CF95D3A}"/>
              </a:ext>
            </a:extLst>
          </p:cNvPr>
          <p:cNvGraphicFramePr/>
          <p:nvPr>
            <p:extLst>
              <p:ext uri="{D42A27DB-BD31-4B8C-83A1-F6EECF244321}">
                <p14:modId xmlns:p14="http://schemas.microsoft.com/office/powerpoint/2010/main" val="3692380626"/>
              </p:ext>
            </p:extLst>
          </p:nvPr>
        </p:nvGraphicFramePr>
        <p:xfrm>
          <a:off x="287655" y="4527708"/>
          <a:ext cx="7885497" cy="208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4F472EC5-96FE-E7C6-9EEA-350F9E5A7B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93228" y="1247875"/>
            <a:ext cx="3618297" cy="5427446"/>
          </a:xfrm>
          <a:prstGeom prst="rect">
            <a:avLst/>
          </a:prstGeom>
        </p:spPr>
      </p:pic>
      <p:sp>
        <p:nvSpPr>
          <p:cNvPr id="7" name="Scrollen: horizontal 6">
            <a:extLst>
              <a:ext uri="{FF2B5EF4-FFF2-40B4-BE49-F238E27FC236}">
                <a16:creationId xmlns:a16="http://schemas.microsoft.com/office/drawing/2014/main" id="{8BBB2188-28B5-A95D-C435-54C4528B44E9}"/>
              </a:ext>
            </a:extLst>
          </p:cNvPr>
          <p:cNvSpPr/>
          <p:nvPr/>
        </p:nvSpPr>
        <p:spPr>
          <a:xfrm>
            <a:off x="53752" y="-2088"/>
            <a:ext cx="2498948" cy="1468938"/>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i="1" dirty="0">
                <a:solidFill>
                  <a:srgbClr val="011E71"/>
                </a:solidFill>
              </a:rPr>
              <a:t>	 Mi,  13. Mai ‘26  - Lobpreis, Sündenbekenntnis, Bitten, Danksagung</a:t>
            </a:r>
            <a:endParaRPr lang="de" b="1" i="1" dirty="0">
              <a:solidFill>
                <a:srgbClr val="011E71"/>
              </a:solidFill>
            </a:endParaRPr>
          </a:p>
        </p:txBody>
      </p:sp>
      <p:sp>
        <p:nvSpPr>
          <p:cNvPr id="11" name="CuadroTexto 5">
            <a:extLst>
              <a:ext uri="{FF2B5EF4-FFF2-40B4-BE49-F238E27FC236}">
                <a16:creationId xmlns:a16="http://schemas.microsoft.com/office/drawing/2014/main" id="{9E85EE5F-6CC1-2740-15E5-51A691BA50BC}"/>
              </a:ext>
            </a:extLst>
          </p:cNvPr>
          <p:cNvSpPr txBox="1"/>
          <p:nvPr/>
        </p:nvSpPr>
        <p:spPr>
          <a:xfrm>
            <a:off x="190497" y="1776968"/>
            <a:ext cx="8030777" cy="646331"/>
          </a:xfrm>
          <a:prstGeom prst="rect">
            <a:avLst/>
          </a:prstGeom>
          <a:solidFill>
            <a:srgbClr val="FF66CC"/>
          </a:solidFill>
        </p:spPr>
        <p:txBody>
          <a:bodyPr wrap="square" rtlCol="0">
            <a:spAutoFit/>
          </a:bodyPr>
          <a:lstStyle/>
          <a:p>
            <a:pPr>
              <a:spcBef>
                <a:spcPts val="600"/>
              </a:spcBef>
            </a:pPr>
            <a:r>
              <a:rPr lang="de-DE" b="1" dirty="0"/>
              <a:t>Dan 9,4: „Ach, Herr, du großer und schrecklicher GOTT, der Du </a:t>
            </a:r>
            <a:br>
              <a:rPr lang="de-DE" b="1" dirty="0"/>
            </a:br>
            <a:r>
              <a:rPr lang="de-DE" b="1" dirty="0"/>
              <a:t>Bund u. Gnade bewahrst denen, die Dich lieben und Deine Gebote halten!“</a:t>
            </a:r>
            <a:endParaRPr lang="de" b="1" dirty="0"/>
          </a:p>
        </p:txBody>
      </p:sp>
      <p:sp>
        <p:nvSpPr>
          <p:cNvPr id="13" name="CuadroTexto 5">
            <a:extLst>
              <a:ext uri="{FF2B5EF4-FFF2-40B4-BE49-F238E27FC236}">
                <a16:creationId xmlns:a16="http://schemas.microsoft.com/office/drawing/2014/main" id="{7EFDD1A7-0DD5-A2D3-9FCC-1C02F942463B}"/>
              </a:ext>
            </a:extLst>
          </p:cNvPr>
          <p:cNvSpPr txBox="1"/>
          <p:nvPr/>
        </p:nvSpPr>
        <p:spPr>
          <a:xfrm>
            <a:off x="180475" y="2453243"/>
            <a:ext cx="8030777" cy="646331"/>
          </a:xfrm>
          <a:prstGeom prst="rect">
            <a:avLst/>
          </a:prstGeom>
          <a:solidFill>
            <a:srgbClr val="BB83F8"/>
          </a:solidFill>
        </p:spPr>
        <p:txBody>
          <a:bodyPr wrap="square" rtlCol="0">
            <a:spAutoFit/>
          </a:bodyPr>
          <a:lstStyle/>
          <a:p>
            <a:pPr>
              <a:spcBef>
                <a:spcPts val="600"/>
              </a:spcBef>
            </a:pPr>
            <a:r>
              <a:rPr lang="de-DE" b="1" dirty="0"/>
              <a:t>Dan 9,14 (5-15): „Darum … hat (der Herr das Unglück) über uns kommen lassen. Denn… (ER ist) gerecht … aber wir gehorchten Seiner Stimme nicht.“</a:t>
            </a:r>
            <a:endParaRPr lang="de" b="1" dirty="0"/>
          </a:p>
        </p:txBody>
      </p:sp>
      <p:sp>
        <p:nvSpPr>
          <p:cNvPr id="14" name="CuadroTexto 5">
            <a:extLst>
              <a:ext uri="{FF2B5EF4-FFF2-40B4-BE49-F238E27FC236}">
                <a16:creationId xmlns:a16="http://schemas.microsoft.com/office/drawing/2014/main" id="{DB619497-CE3C-F201-8EB3-5DF080EA6CF2}"/>
              </a:ext>
            </a:extLst>
          </p:cNvPr>
          <p:cNvSpPr txBox="1"/>
          <p:nvPr/>
        </p:nvSpPr>
        <p:spPr>
          <a:xfrm>
            <a:off x="190000" y="3137314"/>
            <a:ext cx="8030777" cy="646331"/>
          </a:xfrm>
          <a:prstGeom prst="rect">
            <a:avLst/>
          </a:prstGeom>
          <a:solidFill>
            <a:srgbClr val="00E3FF"/>
          </a:solidFill>
        </p:spPr>
        <p:txBody>
          <a:bodyPr wrap="square" rtlCol="0">
            <a:spAutoFit/>
          </a:bodyPr>
          <a:lstStyle/>
          <a:p>
            <a:pPr>
              <a:spcBef>
                <a:spcPts val="600"/>
              </a:spcBef>
            </a:pPr>
            <a:r>
              <a:rPr lang="de-DE" b="1" dirty="0"/>
              <a:t>Dan 9,18 (16-19): „Neige deine Ohren, mein GOTT, … Denn wir liegen vor dir mit unserm Gebet und vertrauen …auf deine große Barmherzigkeit.“</a:t>
            </a:r>
          </a:p>
        </p:txBody>
      </p:sp>
      <p:sp>
        <p:nvSpPr>
          <p:cNvPr id="15" name="CuadroTexto 5">
            <a:extLst>
              <a:ext uri="{FF2B5EF4-FFF2-40B4-BE49-F238E27FC236}">
                <a16:creationId xmlns:a16="http://schemas.microsoft.com/office/drawing/2014/main" id="{358EC2C6-9A91-DE95-B829-61E3638B4E3C}"/>
              </a:ext>
            </a:extLst>
          </p:cNvPr>
          <p:cNvSpPr txBox="1"/>
          <p:nvPr/>
        </p:nvSpPr>
        <p:spPr>
          <a:xfrm>
            <a:off x="180474" y="3833752"/>
            <a:ext cx="8030777" cy="646331"/>
          </a:xfrm>
          <a:prstGeom prst="rect">
            <a:avLst/>
          </a:prstGeom>
          <a:solidFill>
            <a:srgbClr val="92D050"/>
          </a:solidFill>
        </p:spPr>
        <p:txBody>
          <a:bodyPr wrap="square" rtlCol="0">
            <a:spAutoFit/>
          </a:bodyPr>
          <a:lstStyle/>
          <a:p>
            <a:pPr>
              <a:spcBef>
                <a:spcPts val="600"/>
              </a:spcBef>
            </a:pPr>
            <a:r>
              <a:rPr lang="de-DE" b="1" dirty="0"/>
              <a:t>Phil 4,6: „ Sorgt euch um nichts, sondern in allen Dingen lasst eure Bitten </a:t>
            </a:r>
            <a:br>
              <a:rPr lang="de-DE" b="1" dirty="0"/>
            </a:br>
            <a:r>
              <a:rPr lang="de-DE" b="1" dirty="0"/>
              <a:t>in Gebet und Flehen mit Danksagung vor Gott kundwerden!.“</a:t>
            </a:r>
          </a:p>
        </p:txBody>
      </p:sp>
    </p:spTree>
    <p:extLst>
      <p:ext uri="{BB962C8B-B14F-4D97-AF65-F5344CB8AC3E}">
        <p14:creationId xmlns:p14="http://schemas.microsoft.com/office/powerpoint/2010/main" val="9850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dgm="http://schemas.openxmlformats.org/drawingml/2006/diagram" xmlns:a16="http://schemas.microsoft.com/office/drawing/2014/main"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left)">
                                      <p:cBhvr>
                                        <p:cTn id="20" dur="500"/>
                                        <p:tgtEl>
                                          <p:spTgt spid="7">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left)">
                                      <p:cBhvr>
                                        <p:cTn id="23" dur="500"/>
                                        <p:tgtEl>
                                          <p:spTgt spid="7">
                                            <p:txEl>
                                              <p:pRg st="0" end="0"/>
                                            </p:txEl>
                                          </p:spTgt>
                                        </p:tgtEl>
                                      </p:cBhvr>
                                    </p:animEffect>
                                  </p:childTnLst>
                                </p:cTn>
                              </p:par>
                            </p:childTnLst>
                          </p:cTn>
                        </p:par>
                        <p:par>
                          <p:cTn id="24" fill="hold">
                            <p:stCondLst>
                              <p:cond delay="2000"/>
                            </p:stCondLst>
                            <p:childTnLst>
                              <p:par>
                                <p:cTn id="25" presetID="18" presetClass="entr" presetSubtype="9"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up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036F359D-0D6E-4B33-9B34-9CA629BD20A9}"/>
                                            </p:graphicEl>
                                          </p:spTgt>
                                        </p:tgtEl>
                                        <p:attrNameLst>
                                          <p:attrName>style.visibility</p:attrName>
                                        </p:attrNameLst>
                                      </p:cBhvr>
                                      <p:to>
                                        <p:strVal val="visible"/>
                                      </p:to>
                                    </p:set>
                                    <p:anim calcmode="lin" valueType="num">
                                      <p:cBhvr>
                                        <p:cTn id="32" dur="500" fill="hold"/>
                                        <p:tgtEl>
                                          <p:spTgt spid="2">
                                            <p:graphicEl>
                                              <a:dgm id="{036F359D-0D6E-4B33-9B34-9CA629BD20A9}"/>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036F359D-0D6E-4B33-9B34-9CA629BD20A9}"/>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036F359D-0D6E-4B33-9B34-9CA629BD20A9}"/>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53BCF369-612C-4677-87D9-37545E106659}"/>
                                            </p:graphicEl>
                                          </p:spTgt>
                                        </p:tgtEl>
                                        <p:attrNameLst>
                                          <p:attrName>style.visibility</p:attrName>
                                        </p:attrNameLst>
                                      </p:cBhvr>
                                      <p:to>
                                        <p:strVal val="visible"/>
                                      </p:to>
                                    </p:set>
                                    <p:anim calcmode="lin" valueType="num">
                                      <p:cBhvr>
                                        <p:cTn id="43" dur="500" fill="hold"/>
                                        <p:tgtEl>
                                          <p:spTgt spid="2">
                                            <p:graphicEl>
                                              <a:dgm id="{53BCF369-612C-4677-87D9-37545E106659}"/>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53BCF369-612C-4677-87D9-37545E106659}"/>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53BCF369-612C-4677-87D9-37545E106659}"/>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6A9A1EE4-F59D-45D2-A75E-17BD95A7D3E7}"/>
                                            </p:graphicEl>
                                          </p:spTgt>
                                        </p:tgtEl>
                                        <p:attrNameLst>
                                          <p:attrName>style.visibility</p:attrName>
                                        </p:attrNameLst>
                                      </p:cBhvr>
                                      <p:to>
                                        <p:strVal val="visible"/>
                                      </p:to>
                                    </p:set>
                                    <p:anim calcmode="lin" valueType="num">
                                      <p:cBhvr>
                                        <p:cTn id="54" dur="500" fill="hold"/>
                                        <p:tgtEl>
                                          <p:spTgt spid="2">
                                            <p:graphicEl>
                                              <a:dgm id="{6A9A1EE4-F59D-45D2-A75E-17BD95A7D3E7}"/>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6A9A1EE4-F59D-45D2-A75E-17BD95A7D3E7}"/>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6A9A1EE4-F59D-45D2-A75E-17BD95A7D3E7}"/>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F61C4A4F-D520-4F03-847E-7856DC21CFD1}"/>
                                            </p:graphicEl>
                                          </p:spTgt>
                                        </p:tgtEl>
                                        <p:attrNameLst>
                                          <p:attrName>style.visibility</p:attrName>
                                        </p:attrNameLst>
                                      </p:cBhvr>
                                      <p:to>
                                        <p:strVal val="visible"/>
                                      </p:to>
                                    </p:set>
                                    <p:anim calcmode="lin" valueType="num">
                                      <p:cBhvr>
                                        <p:cTn id="65" dur="500" fill="hold"/>
                                        <p:tgtEl>
                                          <p:spTgt spid="2">
                                            <p:graphicEl>
                                              <a:dgm id="{F61C4A4F-D520-4F03-847E-7856DC21CFD1}"/>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F61C4A4F-D520-4F03-847E-7856DC21CFD1}"/>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F61C4A4F-D520-4F03-847E-7856DC21CFD1}"/>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B84DBE54-B637-4116-BC08-3140180187E5}"/>
                                            </p:graphicEl>
                                          </p:spTgt>
                                        </p:tgtEl>
                                        <p:attrNameLst>
                                          <p:attrName>style.visibility</p:attrName>
                                        </p:attrNameLst>
                                      </p:cBhvr>
                                      <p:to>
                                        <p:strVal val="visible"/>
                                      </p:to>
                                    </p:set>
                                    <p:anim calcmode="lin" valueType="num">
                                      <p:cBhvr>
                                        <p:cTn id="76" dur="500" fill="hold"/>
                                        <p:tgtEl>
                                          <p:spTgt spid="2">
                                            <p:graphicEl>
                                              <a:dgm id="{B84DBE54-B637-4116-BC08-3140180187E5}"/>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84DBE54-B637-4116-BC08-3140180187E5}"/>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B84DBE54-B637-4116-BC08-3140180187E5}"/>
                                            </p:graphicEl>
                                          </p:spTgt>
                                        </p:tgtEl>
                                      </p:cBhvr>
                                    </p:animEffect>
                                  </p:childTnLst>
                                </p:cTn>
                              </p:par>
                            </p:childTnLst>
                          </p:cTn>
                        </p:par>
                        <p:par>
                          <p:cTn id="79" fill="hold">
                            <p:stCondLst>
                              <p:cond delay="2000"/>
                            </p:stCondLst>
                            <p:childTnLst>
                              <p:par>
                                <p:cTn id="80" presetID="22" presetClass="entr" presetSubtype="8" fill="hold" grpId="0"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wipe(left)">
                                      <p:cBhvr>
                                        <p:cTn id="8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7" grpId="0" uiExpand="1" build="p" animBg="1"/>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BD9F86C-CAD2-354E-EF87-B5FF43C8272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8A7D71B-3080-0C41-BB90-F9F701933109}"/>
              </a:ext>
            </a:extLst>
          </p:cNvPr>
          <p:cNvSpPr txBox="1"/>
          <p:nvPr/>
        </p:nvSpPr>
        <p:spPr>
          <a:xfrm>
            <a:off x="2781300" y="0"/>
            <a:ext cx="9410699" cy="769441"/>
          </a:xfrm>
          <a:prstGeom prst="rect">
            <a:avLst/>
          </a:prstGeom>
          <a:noFill/>
        </p:spPr>
        <p:txBody>
          <a:bodyPr wrap="square">
            <a:spAutoFit/>
          </a:bodyPr>
          <a:lstStyle/>
          <a:p>
            <a:pPr algn="ctr"/>
            <a:r>
              <a:rPr lang="de"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DANIEL: DIE STRUKTUR DES GEBETS</a:t>
            </a:r>
          </a:p>
        </p:txBody>
      </p:sp>
      <p:sp>
        <p:nvSpPr>
          <p:cNvPr id="5" name="CuadroTexto 4">
            <a:extLst>
              <a:ext uri="{FF2B5EF4-FFF2-40B4-BE49-F238E27FC236}">
                <a16:creationId xmlns:a16="http://schemas.microsoft.com/office/drawing/2014/main" id="{C2998093-DCAE-B862-F374-9A19F231447A}"/>
              </a:ext>
            </a:extLst>
          </p:cNvPr>
          <p:cNvSpPr txBox="1"/>
          <p:nvPr/>
        </p:nvSpPr>
        <p:spPr>
          <a:xfrm>
            <a:off x="2454440" y="567293"/>
            <a:ext cx="9824185" cy="584775"/>
          </a:xfrm>
          <a:prstGeom prst="rect">
            <a:avLst/>
          </a:prstGeom>
          <a:noFill/>
        </p:spPr>
        <p:txBody>
          <a:bodyPr wrap="square">
            <a:spAutoFit/>
          </a:bodyPr>
          <a:lstStyle/>
          <a:p>
            <a:pPr algn="ctr"/>
            <a:r>
              <a:rPr lang="de" sz="1600" b="1" dirty="0">
                <a:solidFill>
                  <a:srgbClr val="F6DBAA"/>
                </a:solidFill>
                <a:effectLst>
                  <a:glow rad="127000">
                    <a:srgbClr val="874A00"/>
                  </a:glow>
                  <a:outerShdw blurRad="38100" dist="38100" dir="2700000" algn="tl">
                    <a:srgbClr val="000000"/>
                  </a:outerShdw>
                </a:effectLst>
                <a:latin typeface="Candara" panose="020E0502030303020204" pitchFamily="34" charset="0"/>
              </a:rPr>
              <a:t>"</a:t>
            </a:r>
            <a:r>
              <a:rPr lang="de-DE" sz="1600" b="1" dirty="0">
                <a:solidFill>
                  <a:srgbClr val="F6DBAA"/>
                </a:solidFill>
                <a:effectLst>
                  <a:glow rad="127000">
                    <a:srgbClr val="874A00"/>
                  </a:glow>
                  <a:outerShdw blurRad="38100" dist="38100" dir="2700000" algn="tl">
                    <a:srgbClr val="000000"/>
                  </a:outerShdw>
                </a:effectLst>
                <a:latin typeface="Candara" panose="020E0502030303020204" pitchFamily="34" charset="0"/>
              </a:rPr>
              <a:t>Und ich kehrte mich zu GOTT, dem HERRN, um zu beten und zu flehen unter Fasten </a:t>
            </a:r>
            <a:br>
              <a:rPr lang="de-DE" sz="1600" b="1" dirty="0">
                <a:solidFill>
                  <a:srgbClr val="F6DBAA"/>
                </a:solidFill>
                <a:effectLst>
                  <a:glow rad="127000">
                    <a:srgbClr val="874A00"/>
                  </a:glow>
                  <a:outerShdw blurRad="38100" dist="38100" dir="2700000" algn="tl">
                    <a:srgbClr val="000000"/>
                  </a:outerShdw>
                </a:effectLst>
                <a:latin typeface="Candara" panose="020E0502030303020204" pitchFamily="34" charset="0"/>
              </a:rPr>
            </a:br>
            <a:r>
              <a:rPr lang="de-DE" sz="1600" b="1" dirty="0">
                <a:solidFill>
                  <a:srgbClr val="F6DBAA"/>
                </a:solidFill>
                <a:effectLst>
                  <a:glow rad="127000">
                    <a:srgbClr val="874A00"/>
                  </a:glow>
                  <a:outerShdw blurRad="38100" dist="38100" dir="2700000" algn="tl">
                    <a:srgbClr val="000000"/>
                  </a:outerShdw>
                </a:effectLst>
                <a:latin typeface="Candara" panose="020E0502030303020204" pitchFamily="34" charset="0"/>
              </a:rPr>
              <a:t>und in Sack und Asche.</a:t>
            </a:r>
            <a:r>
              <a:rPr lang="de" sz="1600" b="1" dirty="0">
                <a:solidFill>
                  <a:srgbClr val="F6DBAA"/>
                </a:solidFill>
                <a:effectLst>
                  <a:glow rad="127000">
                    <a:srgbClr val="874A00"/>
                  </a:glow>
                  <a:outerShdw blurRad="38100" dist="38100" dir="2700000" algn="tl">
                    <a:srgbClr val="000000"/>
                  </a:outerShdw>
                </a:effectLst>
                <a:latin typeface="Candara" panose="020E0502030303020204" pitchFamily="34" charset="0"/>
              </a:rPr>
              <a:t>" </a:t>
            </a:r>
            <a:r>
              <a:rPr lang="de" sz="1400" b="1" dirty="0">
                <a:solidFill>
                  <a:srgbClr val="F6DBAA"/>
                </a:solidFill>
                <a:effectLst>
                  <a:glow rad="127000">
                    <a:srgbClr val="874A00"/>
                  </a:glow>
                  <a:outerShdw blurRad="38100" dist="38100" dir="2700000" algn="tl">
                    <a:srgbClr val="000000"/>
                  </a:outerShdw>
                </a:effectLst>
                <a:latin typeface="Candara" panose="020E0502030303020204" pitchFamily="34" charset="0"/>
              </a:rPr>
              <a:t>(Daniel 9,3)</a:t>
            </a:r>
            <a:endParaRPr lang="es-ES" b="1" dirty="0">
              <a:solidFill>
                <a:srgbClr val="F6DBAA"/>
              </a:solidFill>
              <a:effectLst>
                <a:glow rad="127000">
                  <a:srgbClr val="874A00"/>
                </a:glow>
                <a:outerShdw blurRad="38100" dist="38100" dir="2700000" algn="tl">
                  <a:srgbClr val="000000"/>
                </a:outerShdw>
              </a:effectLst>
              <a:latin typeface="Candara" panose="020E0502030303020204" pitchFamily="34" charset="0"/>
            </a:endParaRPr>
          </a:p>
        </p:txBody>
      </p:sp>
      <p:sp>
        <p:nvSpPr>
          <p:cNvPr id="8" name="CuadroTexto 7">
            <a:extLst>
              <a:ext uri="{FF2B5EF4-FFF2-40B4-BE49-F238E27FC236}">
                <a16:creationId xmlns:a16="http://schemas.microsoft.com/office/drawing/2014/main" id="{4984A2B2-C708-27A0-4073-8D2F617E6A70}"/>
              </a:ext>
            </a:extLst>
          </p:cNvPr>
          <p:cNvSpPr txBox="1"/>
          <p:nvPr/>
        </p:nvSpPr>
        <p:spPr>
          <a:xfrm>
            <a:off x="4434637" y="1466850"/>
            <a:ext cx="6863715" cy="769441"/>
          </a:xfrm>
          <a:prstGeom prst="rect">
            <a:avLst/>
          </a:prstGeom>
          <a:noFill/>
        </p:spPr>
        <p:txBody>
          <a:bodyPr wrap="square" rtlCol="0">
            <a:spAutoFit/>
          </a:bodyPr>
          <a:lstStyle/>
          <a:p>
            <a:pPr>
              <a:spcBef>
                <a:spcPts val="600"/>
              </a:spcBef>
            </a:pPr>
            <a:r>
              <a:rPr lang="de" sz="2200" b="1" dirty="0"/>
              <a:t>Daniel wurde von GABRIEL unterbrochen, </a:t>
            </a:r>
            <a:br>
              <a:rPr lang="de" sz="2200" b="1" dirty="0"/>
            </a:br>
            <a:r>
              <a:rPr lang="de" sz="2200" b="1" dirty="0"/>
              <a:t>bevor Er sein Gebet (Dank) beenden konnte.</a:t>
            </a:r>
          </a:p>
        </p:txBody>
      </p:sp>
      <p:sp>
        <p:nvSpPr>
          <p:cNvPr id="10" name="CuadroTexto 9">
            <a:extLst>
              <a:ext uri="{FF2B5EF4-FFF2-40B4-BE49-F238E27FC236}">
                <a16:creationId xmlns:a16="http://schemas.microsoft.com/office/drawing/2014/main" id="{372792ED-293A-FAD4-31A4-DEC50BAE74A3}"/>
              </a:ext>
            </a:extLst>
          </p:cNvPr>
          <p:cNvSpPr txBox="1"/>
          <p:nvPr/>
        </p:nvSpPr>
        <p:spPr>
          <a:xfrm>
            <a:off x="4434637" y="2473512"/>
            <a:ext cx="6906577" cy="1785104"/>
          </a:xfrm>
          <a:prstGeom prst="rect">
            <a:avLst/>
          </a:prstGeom>
          <a:noFill/>
        </p:spPr>
        <p:txBody>
          <a:bodyPr wrap="square">
            <a:spAutoFit/>
          </a:bodyPr>
          <a:lstStyle/>
          <a:p>
            <a:pPr>
              <a:spcBef>
                <a:spcPts val="600"/>
              </a:spcBef>
            </a:pPr>
            <a:r>
              <a:rPr lang="de" sz="2200" b="1" dirty="0"/>
              <a:t>Dieses Muster gilt sowohl für unsere </a:t>
            </a:r>
            <a:r>
              <a:rPr lang="de" sz="2200" b="1" dirty="0">
                <a:highlight>
                  <a:srgbClr val="FFFFCC"/>
                </a:highlight>
              </a:rPr>
              <a:t>privaten </a:t>
            </a:r>
            <a:br>
              <a:rPr lang="de" sz="2200" b="1" dirty="0">
                <a:highlight>
                  <a:srgbClr val="FFFFCC"/>
                </a:highlight>
              </a:rPr>
            </a:br>
            <a:r>
              <a:rPr lang="de" sz="2200" b="1" dirty="0"/>
              <a:t>als auch für unsere </a:t>
            </a:r>
            <a:r>
              <a:rPr lang="de" sz="2200" b="1" dirty="0">
                <a:highlight>
                  <a:srgbClr val="FFFFCC"/>
                </a:highlight>
              </a:rPr>
              <a:t>öffentlichen Gebete. </a:t>
            </a:r>
            <a:r>
              <a:rPr lang="de" sz="2200" b="1" dirty="0"/>
              <a:t>Offensichtlich sollte der Abschnitt </a:t>
            </a:r>
            <a:br>
              <a:rPr lang="de" sz="2200" b="1" dirty="0"/>
            </a:br>
            <a:r>
              <a:rPr lang="de" sz="2200" b="1" dirty="0"/>
              <a:t>über </a:t>
            </a:r>
            <a:r>
              <a:rPr lang="de" sz="2200" b="1" dirty="0">
                <a:highlight>
                  <a:srgbClr val="FFFFCC"/>
                </a:highlight>
              </a:rPr>
              <a:t>„Sündenbekenntnis und Vergebung" </a:t>
            </a:r>
            <a:br>
              <a:rPr lang="de" sz="2200" b="1" dirty="0"/>
            </a:br>
            <a:r>
              <a:rPr lang="de" sz="2200" b="1" dirty="0"/>
              <a:t>an den </a:t>
            </a:r>
            <a:r>
              <a:rPr lang="de" sz="2200" b="1" dirty="0">
                <a:highlight>
                  <a:srgbClr val="FFFFCC"/>
                </a:highlight>
              </a:rPr>
              <a:t>Kontext </a:t>
            </a:r>
            <a:r>
              <a:rPr lang="de" sz="2200" b="1" dirty="0"/>
              <a:t>des Gebets </a:t>
            </a:r>
            <a:r>
              <a:rPr lang="de" sz="2200" b="1" dirty="0">
                <a:highlight>
                  <a:srgbClr val="FFFFCC"/>
                </a:highlight>
              </a:rPr>
              <a:t>angepasst </a:t>
            </a:r>
            <a:r>
              <a:rPr lang="de" sz="2200" b="1" dirty="0"/>
              <a:t>werden.</a:t>
            </a:r>
          </a:p>
        </p:txBody>
      </p:sp>
      <p:sp>
        <p:nvSpPr>
          <p:cNvPr id="9" name="CuadroTexto 8">
            <a:extLst>
              <a:ext uri="{FF2B5EF4-FFF2-40B4-BE49-F238E27FC236}">
                <a16:creationId xmlns:a16="http://schemas.microsoft.com/office/drawing/2014/main" id="{B17589E6-949C-85FA-AD25-55595D8791B2}"/>
              </a:ext>
            </a:extLst>
          </p:cNvPr>
          <p:cNvSpPr txBox="1"/>
          <p:nvPr/>
        </p:nvSpPr>
        <p:spPr>
          <a:xfrm>
            <a:off x="4391773" y="4511843"/>
            <a:ext cx="754305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2200" b="1" i="0" u="none" strike="noStrike" kern="1200" cap="none" spc="0" normalizeH="0" baseline="0" noProof="0" dirty="0">
                <a:ln>
                  <a:noFill/>
                </a:ln>
                <a:solidFill>
                  <a:prstClr val="black"/>
                </a:solidFill>
                <a:effectLst/>
                <a:uLnTx/>
                <a:uFillTx/>
                <a:latin typeface="Aptos" panose="02110004020202020204"/>
                <a:ea typeface="+mn-ea"/>
                <a:cs typeface="+mn-cs"/>
              </a:rPr>
              <a:t>Diese Struktur hilft uns, </a:t>
            </a:r>
            <a:br>
              <a:rPr kumimoji="0" lang="de" sz="22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200" b="1" i="0" u="none" strike="noStrike" kern="1200" cap="none" spc="0" normalizeH="0" baseline="0" noProof="0" dirty="0">
                <a:ln>
                  <a:noFill/>
                </a:ln>
                <a:solidFill>
                  <a:prstClr val="black"/>
                </a:solidFill>
                <a:effectLst/>
                <a:uLnTx/>
                <a:uFillTx/>
                <a:latin typeface="Aptos" panose="02110004020202020204"/>
                <a:ea typeface="+mn-ea"/>
                <a:cs typeface="+mn-cs"/>
              </a:rPr>
              <a:t>das Gebet auf GOTT zu konzentrieren </a:t>
            </a:r>
            <a:br>
              <a:rPr kumimoji="0" lang="de" sz="22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200" b="1" i="0" u="none" strike="noStrike" kern="1200" cap="none" spc="0" normalizeH="0" baseline="0" noProof="0" dirty="0">
                <a:ln>
                  <a:noFill/>
                </a:ln>
                <a:solidFill>
                  <a:prstClr val="black"/>
                </a:solidFill>
                <a:effectLst/>
                <a:uLnTx/>
                <a:uFillTx/>
                <a:latin typeface="Aptos" panose="02110004020202020204"/>
                <a:ea typeface="+mn-ea"/>
                <a:cs typeface="+mn-cs"/>
              </a:rPr>
              <a:t>und verhindert, dass es zu einer Art "Einkaufsliste" </a:t>
            </a:r>
            <a:br>
              <a:rPr kumimoji="0" lang="de" sz="22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200" b="1" i="0" u="none" strike="noStrike" kern="1200" cap="none" spc="0" normalizeH="0" baseline="0" noProof="0" dirty="0">
                <a:ln>
                  <a:noFill/>
                </a:ln>
                <a:solidFill>
                  <a:prstClr val="black"/>
                </a:solidFill>
                <a:effectLst/>
                <a:uLnTx/>
                <a:uFillTx/>
                <a:latin typeface="Aptos" panose="02110004020202020204"/>
                <a:ea typeface="+mn-ea"/>
                <a:cs typeface="+mn-cs"/>
              </a:rPr>
              <a:t>aus dem göttlichen Lagerhaus wird.</a:t>
            </a:r>
          </a:p>
        </p:txBody>
      </p:sp>
      <p:sp>
        <p:nvSpPr>
          <p:cNvPr id="7" name="Scrollen: horizontal 6">
            <a:extLst>
              <a:ext uri="{FF2B5EF4-FFF2-40B4-BE49-F238E27FC236}">
                <a16:creationId xmlns:a16="http://schemas.microsoft.com/office/drawing/2014/main" id="{C3507975-3A33-65B9-FBF6-5AF8C1F03823}"/>
              </a:ext>
            </a:extLst>
          </p:cNvPr>
          <p:cNvSpPr/>
          <p:nvPr/>
        </p:nvSpPr>
        <p:spPr>
          <a:xfrm>
            <a:off x="53752" y="-2088"/>
            <a:ext cx="2498948" cy="1468938"/>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i="1" dirty="0">
                <a:solidFill>
                  <a:srgbClr val="011E71"/>
                </a:solidFill>
              </a:rPr>
              <a:t>	 Mi,  13. Mai ‘26  - Lobpreis, Sündenbekenntnis, Bitten, Danksagung</a:t>
            </a:r>
            <a:endParaRPr lang="de" b="1" i="1" dirty="0">
              <a:solidFill>
                <a:srgbClr val="011E71"/>
              </a:solidFill>
            </a:endParaRPr>
          </a:p>
        </p:txBody>
      </p:sp>
      <p:pic>
        <p:nvPicPr>
          <p:cNvPr id="13" name="Grafik 12">
            <a:extLst>
              <a:ext uri="{FF2B5EF4-FFF2-40B4-BE49-F238E27FC236}">
                <a16:creationId xmlns:a16="http://schemas.microsoft.com/office/drawing/2014/main" id="{C928D28D-0351-9829-506F-8C731FBC73C6}"/>
              </a:ext>
            </a:extLst>
          </p:cNvPr>
          <p:cNvPicPr>
            <a:picLocks noChangeAspect="1"/>
          </p:cNvPicPr>
          <p:nvPr/>
        </p:nvPicPr>
        <p:blipFill>
          <a:blip r:embed="rId3"/>
          <a:stretch>
            <a:fillRect/>
          </a:stretch>
        </p:blipFill>
        <p:spPr>
          <a:xfrm>
            <a:off x="922223" y="1219199"/>
            <a:ext cx="2684640" cy="5488977"/>
          </a:xfrm>
          <a:prstGeom prst="rect">
            <a:avLst/>
          </a:prstGeom>
          <a:effectLst>
            <a:softEdge rad="317500"/>
          </a:effectLst>
        </p:spPr>
      </p:pic>
    </p:spTree>
    <p:extLst>
      <p:ext uri="{BB962C8B-B14F-4D97-AF65-F5344CB8AC3E}">
        <p14:creationId xmlns:p14="http://schemas.microsoft.com/office/powerpoint/2010/main" val="368493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Gruppe von Menschen, die auf Gras stehen&#10;&#10;KI-generierte Inhalte könnten falsch sein.">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9799" b="12860"/>
          <a:stretch>
            <a:fillRect/>
          </a:stretch>
        </p:blipFill>
        <p:spPr>
          <a:xfrm>
            <a:off x="252235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5">
            <a:extLst>
              <a:ext uri="{FF2B5EF4-FFF2-40B4-BE49-F238E27FC236}">
                <a16:creationId xmlns:a16="http://schemas.microsoft.com/office/drawing/2014/main" id="{696F2FB5-BF11-AD97-2843-4BA3C15C1186}"/>
              </a:ext>
            </a:extLst>
          </p:cNvPr>
          <p:cNvSpPr txBox="1"/>
          <p:nvPr/>
        </p:nvSpPr>
        <p:spPr>
          <a:xfrm>
            <a:off x="363855" y="720566"/>
            <a:ext cx="4679667" cy="541686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4400" b="1" i="0" u="none" strike="noStrike" kern="1200" cap="none" spc="0" normalizeH="0" baseline="0" noProof="0">
                <a:ln w="22225">
                  <a:solidFill>
                    <a:srgbClr val="B83E0A"/>
                  </a:solidFill>
                  <a:prstDash val="solid"/>
                </a:ln>
                <a:solidFill>
                  <a:srgbClr val="B83E0A"/>
                </a:solidFill>
                <a:effectLst/>
                <a:uLnTx/>
                <a:uFillTx/>
                <a:latin typeface="Candara" panose="020E0502030303020204" pitchFamily="34" charset="0"/>
              </a:rPr>
              <a:t>“Bei GOTT </a:t>
            </a:r>
            <a:br>
              <a:rPr kumimoji="0" lang="de-DE" sz="4400" b="1" i="0" u="none" strike="noStrike" kern="1200" cap="none" spc="0" normalizeH="0" baseline="0" noProof="0">
                <a:ln w="22225">
                  <a:solidFill>
                    <a:srgbClr val="B83E0A"/>
                  </a:solidFill>
                  <a:prstDash val="solid"/>
                </a:ln>
                <a:solidFill>
                  <a:srgbClr val="B83E0A"/>
                </a:solidFill>
                <a:effectLst/>
                <a:uLnTx/>
                <a:uFillTx/>
                <a:latin typeface="Candara" panose="020E0502030303020204" pitchFamily="34" charset="0"/>
              </a:rPr>
            </a:br>
            <a:r>
              <a:rPr kumimoji="0" lang="de" sz="4400" b="1" i="0" u="none" strike="noStrike" kern="1200" cap="none" spc="0" normalizeH="0" baseline="0" noProof="0">
                <a:ln w="22225">
                  <a:solidFill>
                    <a:srgbClr val="B83E0A"/>
                  </a:solidFill>
                  <a:prstDash val="solid"/>
                </a:ln>
                <a:solidFill>
                  <a:srgbClr val="B83E0A"/>
                </a:solidFill>
                <a:effectLst/>
                <a:uLnTx/>
                <a:uFillTx/>
                <a:latin typeface="Candara" panose="020E0502030303020204" pitchFamily="34" charset="0"/>
              </a:rPr>
              <a:t>ist mein Heil </a:t>
            </a:r>
            <a:br>
              <a:rPr kumimoji="0" lang="de-DE" sz="4400" b="1" i="0" u="none" strike="noStrike" kern="1200" cap="none" spc="0" normalizeH="0" baseline="0" noProof="0">
                <a:ln w="22225">
                  <a:solidFill>
                    <a:srgbClr val="B83E0A"/>
                  </a:solidFill>
                  <a:prstDash val="solid"/>
                </a:ln>
                <a:solidFill>
                  <a:srgbClr val="B83E0A"/>
                </a:solidFill>
                <a:effectLst/>
                <a:uLnTx/>
                <a:uFillTx/>
                <a:latin typeface="Candara" panose="020E0502030303020204" pitchFamily="34" charset="0"/>
              </a:rPr>
            </a:br>
            <a:r>
              <a:rPr kumimoji="0" lang="de" sz="4400" b="1" i="0" u="none" strike="noStrike" kern="1200" cap="none" spc="0" normalizeH="0" baseline="0" noProof="0">
                <a:ln w="22225">
                  <a:solidFill>
                    <a:srgbClr val="B83E0A"/>
                  </a:solidFill>
                  <a:prstDash val="solid"/>
                </a:ln>
                <a:solidFill>
                  <a:srgbClr val="B83E0A"/>
                </a:solidFill>
                <a:effectLst/>
                <a:uLnTx/>
                <a:uFillTx/>
                <a:latin typeface="Candara" panose="020E0502030303020204" pitchFamily="34" charset="0"/>
              </a:rPr>
              <a:t>und meine Ehre, / der Fels </a:t>
            </a:r>
            <a:br>
              <a:rPr kumimoji="0" lang="de-DE" sz="4400" b="1" i="0" u="none" strike="noStrike" kern="1200" cap="none" spc="0" normalizeH="0" baseline="0" noProof="0">
                <a:ln w="22225">
                  <a:solidFill>
                    <a:srgbClr val="B83E0A"/>
                  </a:solidFill>
                  <a:prstDash val="solid"/>
                </a:ln>
                <a:solidFill>
                  <a:srgbClr val="B83E0A"/>
                </a:solidFill>
                <a:effectLst/>
                <a:uLnTx/>
                <a:uFillTx/>
                <a:latin typeface="Candara" panose="020E0502030303020204" pitchFamily="34" charset="0"/>
              </a:rPr>
            </a:br>
            <a:r>
              <a:rPr kumimoji="0" lang="de" sz="4400" b="1" i="0" u="none" strike="noStrike" kern="1200" cap="none" spc="0" normalizeH="0" baseline="0" noProof="0">
                <a:ln w="22225">
                  <a:solidFill>
                    <a:srgbClr val="B83E0A"/>
                  </a:solidFill>
                  <a:prstDash val="solid"/>
                </a:ln>
                <a:solidFill>
                  <a:srgbClr val="B83E0A"/>
                </a:solidFill>
                <a:effectLst/>
                <a:uLnTx/>
                <a:uFillTx/>
                <a:latin typeface="Candara" panose="020E0502030303020204" pitchFamily="34" charset="0"/>
              </a:rPr>
              <a:t>meiner Stärke, meine Zuversicht ist bei GOTT. ”</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 sz="2800" b="1" i="0" u="none" strike="noStrike" kern="1200" cap="none" spc="0" normalizeH="0" baseline="0" noProof="0">
                <a:ln w="22225">
                  <a:solidFill>
                    <a:srgbClr val="B83E0A"/>
                  </a:solidFill>
                  <a:prstDash val="solid"/>
                </a:ln>
                <a:solidFill>
                  <a:srgbClr val="B83E0A"/>
                </a:solidFill>
                <a:effectLst/>
                <a:uLnTx/>
                <a:uFillTx/>
                <a:latin typeface="Candara" panose="020E0502030303020204" pitchFamily="34" charset="0"/>
              </a:rPr>
              <a:t>(Psalm 62,8)</a:t>
            </a:r>
            <a:endParaRPr kumimoji="0" lang="es-ES" sz="3600" b="1" i="0" u="none" strike="noStrike" kern="1200" cap="none" spc="0" normalizeH="0" baseline="0" noProof="0">
              <a:ln w="22225">
                <a:solidFill>
                  <a:srgbClr val="B83E0A"/>
                </a:solidFill>
                <a:prstDash val="solid"/>
              </a:ln>
              <a:solidFill>
                <a:srgbClr val="B83E0A"/>
              </a:solidFill>
              <a:effectLst/>
              <a:uLnTx/>
              <a:uFillTx/>
              <a:latin typeface="Candara" panose="020E0502030303020204" pitchFamily="34" charset="0"/>
            </a:endParaRPr>
          </a:p>
        </p:txBody>
      </p:sp>
      <p:pic>
        <p:nvPicPr>
          <p:cNvPr id="7" name="Grafik 6" descr="Ein Bild, das Schrift, Handschrift, Grafiken, Schwarz enthält.&#10;&#10;KI-generierte Inhalte können fehlerhaft sein.">
            <a:extLst>
              <a:ext uri="{FF2B5EF4-FFF2-40B4-BE49-F238E27FC236}">
                <a16:creationId xmlns:a16="http://schemas.microsoft.com/office/drawing/2014/main" id="{F7388FF2-3A27-3E97-C635-5FC4D0B065F4}"/>
              </a:ext>
            </a:extLst>
          </p:cNvPr>
          <p:cNvPicPr>
            <a:picLocks noChangeAspect="1"/>
          </p:cNvPicPr>
          <p:nvPr/>
        </p:nvPicPr>
        <p:blipFill>
          <a:blip r:embed="rId5"/>
          <a:stretch>
            <a:fillRect/>
          </a:stretch>
        </p:blipFill>
        <p:spPr>
          <a:xfrm rot="19902335">
            <a:off x="3994851" y="5318285"/>
            <a:ext cx="3174832" cy="2064881"/>
          </a:xfrm>
          <a:prstGeom prst="rect">
            <a:avLst/>
          </a:prstGeom>
        </p:spPr>
      </p:pic>
    </p:spTree>
    <p:extLst>
      <p:ext uri="{BB962C8B-B14F-4D97-AF65-F5344CB8AC3E}">
        <p14:creationId xmlns:p14="http://schemas.microsoft.com/office/powerpoint/2010/main" val="193817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p16="http://schemas.microsoft.com/office/powerpoint/2015/main" xmlns:adec="http://schemas.microsoft.com/office/drawing/2017/decorative"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50" fill="hold">
                                          <p:stCondLst>
                                            <p:cond delay="0"/>
                                          </p:stCondLst>
                                        </p:cTn>
                                        <p:tgtEl>
                                          <p:spTgt spid="7"/>
                                        </p:tgtEl>
                                        <p:attrNameLst>
                                          <p:attrName>r</p:attrName>
                                        </p:attrNameLst>
                                      </p:cBhvr>
                                    </p:animRot>
                                    <p:animRot by="-240000">
                                      <p:cBhvr>
                                        <p:cTn id="7" dur="300" fill="hold">
                                          <p:stCondLst>
                                            <p:cond delay="300"/>
                                          </p:stCondLst>
                                        </p:cTn>
                                        <p:tgtEl>
                                          <p:spTgt spid="7"/>
                                        </p:tgtEl>
                                        <p:attrNameLst>
                                          <p:attrName>r</p:attrName>
                                        </p:attrNameLst>
                                      </p:cBhvr>
                                    </p:animRot>
                                    <p:animRot by="240000">
                                      <p:cBhvr>
                                        <p:cTn id="8" dur="300" fill="hold">
                                          <p:stCondLst>
                                            <p:cond delay="600"/>
                                          </p:stCondLst>
                                        </p:cTn>
                                        <p:tgtEl>
                                          <p:spTgt spid="7"/>
                                        </p:tgtEl>
                                        <p:attrNameLst>
                                          <p:attrName>r</p:attrName>
                                        </p:attrNameLst>
                                      </p:cBhvr>
                                    </p:animRot>
                                    <p:animRot by="-240000">
                                      <p:cBhvr>
                                        <p:cTn id="9" dur="300" fill="hold">
                                          <p:stCondLst>
                                            <p:cond delay="900"/>
                                          </p:stCondLst>
                                        </p:cTn>
                                        <p:tgtEl>
                                          <p:spTgt spid="7"/>
                                        </p:tgtEl>
                                        <p:attrNameLst>
                                          <p:attrName>r</p:attrName>
                                        </p:attrNameLst>
                                      </p:cBhvr>
                                    </p:animRot>
                                    <p:animRot by="120000">
                                      <p:cBhvr>
                                        <p:cTn id="10" dur="300" fill="hold">
                                          <p:stCondLst>
                                            <p:cond delay="1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28AFAF-95B4-F3EA-AD7F-767B0227AE3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DC70162-E21D-F063-015B-D67699D7B4F6}"/>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28575">
            <a:solidFill>
              <a:schemeClr val="bg2">
                <a:lumMod val="9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6758099-64A5-4976-F3C4-3ABF3618C68F}"/>
              </a:ext>
            </a:extLst>
          </p:cNvPr>
          <p:cNvSpPr txBox="1"/>
          <p:nvPr/>
        </p:nvSpPr>
        <p:spPr>
          <a:xfrm>
            <a:off x="3873909" y="2459504"/>
            <a:ext cx="7203664" cy="1938992"/>
          </a:xfrm>
          <a:prstGeom prst="rect">
            <a:avLst/>
          </a:prstGeom>
          <a:noFill/>
        </p:spPr>
        <p:txBody>
          <a:bodyPr wrap="square">
            <a:spAutoFit/>
            <a:scene3d>
              <a:camera prst="orthographicFront"/>
              <a:lightRig rig="threePt" dir="t"/>
            </a:scene3d>
            <a:sp3d extrusionH="57150">
              <a:bevelT w="82550" h="38100" prst="coolSlant"/>
            </a:sp3d>
          </a:bodyPr>
          <a:lstStyle/>
          <a:p>
            <a:pPr algn="ctr"/>
            <a:r>
              <a:rPr lang="de" sz="6000">
                <a:ln w="0"/>
                <a:solidFill>
                  <a:srgbClr val="091306"/>
                </a:solidFill>
                <a:effectLst>
                  <a:reflection blurRad="6350" stA="53000" endA="300" endPos="35500" dir="5400000" sy="-90000" algn="bl" rotWithShape="0"/>
                </a:effectLst>
              </a:rPr>
              <a:t>VIER FRAGEN ZUM GEBET</a:t>
            </a:r>
          </a:p>
        </p:txBody>
      </p:sp>
    </p:spTree>
    <p:extLst>
      <p:ext uri="{BB962C8B-B14F-4D97-AF65-F5344CB8AC3E}">
        <p14:creationId xmlns:p14="http://schemas.microsoft.com/office/powerpoint/2010/main" val="635827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16="http://schemas.microsoft.com/office/drawing/2014/main" xmlns:a14="http://schemas.microsoft.com/office/drawing/2010/main"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AD3883C8-AB24-2CE7-E071-ECEF3AD2F07A}"/>
              </a:ext>
            </a:extLst>
          </p:cNvPr>
          <p:cNvPicPr>
            <a:picLocks noChangeAspect="1"/>
          </p:cNvPicPr>
          <p:nvPr/>
        </p:nvPicPr>
        <p:blipFill>
          <a:blip r:embed="rId2"/>
          <a:srcRect t="5682"/>
          <a:stretch>
            <a:fillRect/>
          </a:stretch>
        </p:blipFill>
        <p:spPr>
          <a:xfrm>
            <a:off x="0" y="6095"/>
            <a:ext cx="12192000" cy="6824492"/>
          </a:xfrm>
          <a:prstGeom prst="rect">
            <a:avLst/>
          </a:prstGeom>
        </p:spPr>
      </p:pic>
      <p:sp>
        <p:nvSpPr>
          <p:cNvPr id="6" name="CuadroTexto 5">
            <a:extLst>
              <a:ext uri="{FF2B5EF4-FFF2-40B4-BE49-F238E27FC236}">
                <a16:creationId xmlns:a16="http://schemas.microsoft.com/office/drawing/2014/main" id="{2EEAFF04-6A09-E75C-F302-2F2D13543D5B}"/>
              </a:ext>
            </a:extLst>
          </p:cNvPr>
          <p:cNvSpPr txBox="1"/>
          <p:nvPr/>
        </p:nvSpPr>
        <p:spPr>
          <a:xfrm>
            <a:off x="265244" y="839957"/>
            <a:ext cx="5728679"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2200" b="1" i="0" u="none" strike="noStrike" kern="1200" cap="none" spc="0" normalizeH="0" baseline="0" noProof="0" dirty="0">
                <a:ln>
                  <a:noFill/>
                </a:ln>
                <a:solidFill>
                  <a:srgbClr val="FFFFCC"/>
                </a:solidFill>
                <a:effectLst/>
                <a:uLnTx/>
                <a:uFillTx/>
                <a:latin typeface="Aptos" panose="02110004020202020204"/>
                <a:ea typeface="+mn-ea"/>
                <a:cs typeface="+mn-cs"/>
              </a:rPr>
              <a:t>Wenn wir nicht wissen, </a:t>
            </a:r>
            <a:br>
              <a:rPr kumimoji="0" lang="de" sz="2200" b="1" i="0" u="none" strike="noStrike" kern="1200" cap="none" spc="0" normalizeH="0" baseline="0" noProof="0" dirty="0">
                <a:ln>
                  <a:noFill/>
                </a:ln>
                <a:solidFill>
                  <a:srgbClr val="FFFFCC"/>
                </a:solidFill>
                <a:effectLst/>
                <a:uLnTx/>
                <a:uFillTx/>
                <a:latin typeface="Aptos" panose="02110004020202020204"/>
                <a:ea typeface="+mn-ea"/>
                <a:cs typeface="+mn-cs"/>
              </a:rPr>
            </a:br>
            <a:r>
              <a:rPr kumimoji="0" lang="de" sz="2200" b="1" i="0" u="none" strike="noStrike" kern="1200" cap="none" spc="0" normalizeH="0" baseline="0" noProof="0" dirty="0">
                <a:ln>
                  <a:noFill/>
                </a:ln>
                <a:solidFill>
                  <a:srgbClr val="FFFFCC"/>
                </a:solidFill>
                <a:effectLst/>
                <a:uLnTx/>
                <a:uFillTx/>
                <a:latin typeface="Aptos" panose="02110004020202020204"/>
                <a:ea typeface="+mn-ea"/>
                <a:cs typeface="+mn-cs"/>
              </a:rPr>
              <a:t>was wir sagen sollen, </a:t>
            </a:r>
            <a:br>
              <a:rPr kumimoji="0" lang="de" sz="2200" b="1" i="0" u="none" strike="noStrike" kern="1200" cap="none" spc="0" normalizeH="0" baseline="0" noProof="0" dirty="0">
                <a:ln>
                  <a:noFill/>
                </a:ln>
                <a:solidFill>
                  <a:srgbClr val="FFFFCC"/>
                </a:solidFill>
                <a:effectLst/>
                <a:uLnTx/>
                <a:uFillTx/>
                <a:latin typeface="Aptos" panose="02110004020202020204"/>
                <a:ea typeface="+mn-ea"/>
                <a:cs typeface="+mn-cs"/>
              </a:rPr>
            </a:br>
            <a:r>
              <a:rPr kumimoji="0" lang="de" sz="2200" b="1" i="0" u="none" strike="noStrike" kern="1200" cap="none" spc="0" normalizeH="0" baseline="0" noProof="0" dirty="0">
                <a:ln>
                  <a:noFill/>
                </a:ln>
                <a:solidFill>
                  <a:srgbClr val="FFFFCC"/>
                </a:solidFill>
                <a:effectLst/>
                <a:uLnTx/>
                <a:uFillTx/>
                <a:latin typeface="Aptos" panose="02110004020202020204"/>
                <a:ea typeface="+mn-ea"/>
                <a:cs typeface="+mn-cs"/>
              </a:rPr>
              <a:t>hilft uns der HEILIGE GEIST (Römer 8,26):</a:t>
            </a:r>
          </a:p>
        </p:txBody>
      </p:sp>
      <p:sp>
        <p:nvSpPr>
          <p:cNvPr id="17" name="CuadroTexto 16">
            <a:extLst>
              <a:ext uri="{FF2B5EF4-FFF2-40B4-BE49-F238E27FC236}">
                <a16:creationId xmlns:a16="http://schemas.microsoft.com/office/drawing/2014/main" id="{2D5DD697-F57B-0FB1-9044-B81B1193B3FE}"/>
              </a:ext>
            </a:extLst>
          </p:cNvPr>
          <p:cNvSpPr txBox="1"/>
          <p:nvPr/>
        </p:nvSpPr>
        <p:spPr>
          <a:xfrm>
            <a:off x="245587" y="4910048"/>
            <a:ext cx="6274348" cy="1569660"/>
          </a:xfrm>
          <a:prstGeom prst="rect">
            <a:avLst/>
          </a:prstGeom>
          <a:noFill/>
        </p:spPr>
        <p:txBody>
          <a:bodyPr wrap="square" rtlCol="0">
            <a:spAutoFit/>
          </a:bodyPr>
          <a:lstStyle/>
          <a:p>
            <a:pPr>
              <a:spcBef>
                <a:spcPts val="600"/>
              </a:spcBef>
            </a:pPr>
            <a:r>
              <a:rPr lang="de" sz="2400" b="1" dirty="0">
                <a:solidFill>
                  <a:srgbClr val="FFC000"/>
                </a:solidFill>
              </a:rPr>
              <a:t>Das Gebet erhebt uns zum Thron GOTTES </a:t>
            </a:r>
            <a:br>
              <a:rPr lang="de" sz="2400" b="1" dirty="0">
                <a:solidFill>
                  <a:srgbClr val="FFC000"/>
                </a:solidFill>
              </a:rPr>
            </a:br>
            <a:r>
              <a:rPr lang="de" sz="2400" b="1" dirty="0">
                <a:solidFill>
                  <a:srgbClr val="FFC000"/>
                </a:solidFill>
              </a:rPr>
              <a:t>und zwingt uns, uns selbst zu hinterfragen </a:t>
            </a:r>
            <a:br>
              <a:rPr lang="de" sz="2400" b="1" dirty="0">
                <a:solidFill>
                  <a:srgbClr val="FFC000"/>
                </a:solidFill>
              </a:rPr>
            </a:br>
            <a:r>
              <a:rPr lang="de" sz="2400" b="1" dirty="0">
                <a:solidFill>
                  <a:srgbClr val="FFC000"/>
                </a:solidFill>
              </a:rPr>
              <a:t>und unsere Beziehung zu Ihm </a:t>
            </a:r>
            <a:br>
              <a:rPr lang="de" sz="2400" b="1" dirty="0">
                <a:solidFill>
                  <a:srgbClr val="FFC000"/>
                </a:solidFill>
              </a:rPr>
            </a:br>
            <a:r>
              <a:rPr lang="de" sz="2400" b="1" dirty="0">
                <a:solidFill>
                  <a:srgbClr val="FFC000"/>
                </a:solidFill>
              </a:rPr>
              <a:t>jeden Tag neu zu überdenken.</a:t>
            </a:r>
          </a:p>
        </p:txBody>
      </p:sp>
      <p:sp>
        <p:nvSpPr>
          <p:cNvPr id="13" name="CuadroTexto 12">
            <a:extLst>
              <a:ext uri="{FF2B5EF4-FFF2-40B4-BE49-F238E27FC236}">
                <a16:creationId xmlns:a16="http://schemas.microsoft.com/office/drawing/2014/main" id="{31D08EC2-02A3-44AC-C9EF-BDB1572C0319}"/>
              </a:ext>
            </a:extLst>
          </p:cNvPr>
          <p:cNvSpPr txBox="1"/>
          <p:nvPr/>
        </p:nvSpPr>
        <p:spPr>
          <a:xfrm>
            <a:off x="3391227" y="-33501"/>
            <a:ext cx="7364818" cy="1077218"/>
          </a:xfrm>
          <a:prstGeom prst="rect">
            <a:avLst/>
          </a:prstGeom>
          <a:noFill/>
        </p:spPr>
        <p:txBody>
          <a:bodyPr wrap="square" rtlCol="0">
            <a:spAutoFit/>
          </a:bodyPr>
          <a:lstStyle/>
          <a:p>
            <a:pPr algn="ctr"/>
            <a:r>
              <a:rPr lang="de" sz="3200" b="1" dirty="0">
                <a:solidFill>
                  <a:schemeClr val="bg1"/>
                </a:solidFill>
                <a:effectLst>
                  <a:outerShdw blurRad="38100" dist="38100" dir="2700000" algn="tl">
                    <a:srgbClr val="000000"/>
                  </a:outerShdw>
                </a:effectLst>
              </a:rPr>
              <a:t>1. FRAGE: Warum sollten wir beten, wenn GOTT schon alles weiß?</a:t>
            </a:r>
          </a:p>
        </p:txBody>
      </p:sp>
      <p:pic>
        <p:nvPicPr>
          <p:cNvPr id="3" name="Imagen 2">
            <a:extLst>
              <a:ext uri="{FF2B5EF4-FFF2-40B4-BE49-F238E27FC236}">
                <a16:creationId xmlns:a16="http://schemas.microsoft.com/office/drawing/2014/main" id="{4516DC89-8E41-258E-DE77-C24EF0E920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79" r="3079"/>
          <a:stretch>
            <a:fillRect/>
          </a:stretch>
        </p:blipFill>
        <p:spPr>
          <a:xfrm>
            <a:off x="6235033" y="441967"/>
            <a:ext cx="5602464" cy="6318275"/>
          </a:xfrm>
          <a:prstGeom prst="rect">
            <a:avLst/>
          </a:prstGeom>
          <a:effectLst>
            <a:softEdge rad="635000"/>
          </a:effectLst>
        </p:spPr>
      </p:pic>
      <p:pic>
        <p:nvPicPr>
          <p:cNvPr id="4" name="Grafik 3">
            <a:extLst>
              <a:ext uri="{FF2B5EF4-FFF2-40B4-BE49-F238E27FC236}">
                <a16:creationId xmlns:a16="http://schemas.microsoft.com/office/drawing/2014/main" id="{26510D80-4D02-AB24-1AA6-B8D12D3AEA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6" b="93239" l="4697" r="89824">
                        <a14:foregroundMark x1="35225" y1="18396" x2="16830" y2="34591"/>
                        <a14:foregroundMark x1="16830" y1="34591" x2="11546" y2="51730"/>
                        <a14:foregroundMark x1="11546" y1="51730" x2="14286" y2="79717"/>
                        <a14:foregroundMark x1="26614" y1="52673" x2="30333" y2="83176"/>
                        <a14:foregroundMark x1="30333" y1="83176" x2="27089" y2="87520"/>
                        <a14:foregroundMark x1="45401" y1="22484" x2="31703" y2="18396"/>
                        <a14:foregroundMark x1="31703" y1="18396" x2="11350" y2="24057"/>
                        <a14:foregroundMark x1="11350" y1="24057" x2="0" y2="41824"/>
                        <a14:foregroundMark x1="0" y1="41824" x2="4697" y2="84277"/>
                        <a14:foregroundMark x1="4697" y1="84277" x2="4697" y2="84277"/>
                        <a14:foregroundMark x1="42661" y1="23899" x2="46575" y2="31604"/>
                        <a14:foregroundMark x1="46575" y1="31604" x2="44423" y2="37579"/>
                        <a14:backgroundMark x1="49315" y1="28931" x2="61448" y2="48113"/>
                        <a14:backgroundMark x1="61448" y1="48113" x2="71624" y2="52044"/>
                        <a14:backgroundMark x1="68102" y1="51730" x2="58317" y2="53616"/>
                        <a14:backgroundMark x1="58317" y1="53616" x2="54990" y2="63522"/>
                        <a14:backgroundMark x1="54990" y1="63522" x2="64188" y2="72799"/>
                        <a14:backgroundMark x1="64188" y1="72799" x2="65362" y2="73428"/>
                        <a14:backgroundMark x1="59687" y1="54874" x2="46771" y2="50314"/>
                        <a14:backgroundMark x1="46771" y1="50314" x2="39335" y2="61478"/>
                        <a14:backgroundMark x1="39335" y1="61478" x2="51468" y2="72327"/>
                        <a14:backgroundMark x1="33464" y1="51258" x2="38356" y2="55818"/>
                        <a14:backgroundMark x1="22701" y1="89151" x2="36204" y2="91981"/>
                        <a14:backgroundMark x1="23875" y1="91981" x2="23875" y2="91981"/>
                        <a14:backgroundMark x1="23483" y1="92453" x2="23483" y2="93396"/>
                        <a14:backgroundMark x1="23875" y1="92453" x2="23875" y2="92453"/>
                        <a14:backgroundMark x1="23092" y1="92453" x2="23092" y2="92453"/>
                        <a14:backgroundMark x1="23092" y1="92453" x2="23092" y2="92453"/>
                        <a14:backgroundMark x1="23483" y1="91667" x2="23092" y2="92453"/>
                      </a14:backgroundRemoval>
                    </a14:imgEffect>
                  </a14:imgLayer>
                </a14:imgProps>
              </a:ext>
              <a:ext uri="{28A0092B-C50C-407E-A947-70E740481C1C}">
                <a14:useLocalDpi xmlns:a14="http://schemas.microsoft.com/office/drawing/2010/main" val="0"/>
              </a:ext>
            </a:extLst>
          </a:blip>
          <a:srcRect t="15097" r="41643" b="21625"/>
          <a:stretch>
            <a:fillRect/>
          </a:stretch>
        </p:blipFill>
        <p:spPr>
          <a:xfrm>
            <a:off x="7529334" y="3497375"/>
            <a:ext cx="2465273" cy="3327117"/>
          </a:xfrm>
          <a:prstGeom prst="rect">
            <a:avLst/>
          </a:prstGeom>
          <a:effectLst>
            <a:softEdge rad="63500"/>
          </a:effectLst>
        </p:spPr>
      </p:pic>
      <p:sp>
        <p:nvSpPr>
          <p:cNvPr id="5" name="Scrollen: horizontal 4">
            <a:extLst>
              <a:ext uri="{FF2B5EF4-FFF2-40B4-BE49-F238E27FC236}">
                <a16:creationId xmlns:a16="http://schemas.microsoft.com/office/drawing/2014/main" id="{AA538FED-4367-FEB7-2C34-ADE26E6EE75B}"/>
              </a:ext>
            </a:extLst>
          </p:cNvPr>
          <p:cNvSpPr/>
          <p:nvPr/>
        </p:nvSpPr>
        <p:spPr>
          <a:xfrm>
            <a:off x="29527" y="-69662"/>
            <a:ext cx="2713674" cy="835206"/>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Do,  14. Mai ‘26  - </a:t>
            </a:r>
            <a:br>
              <a:rPr lang="de-DE" b="1" dirty="0">
                <a:solidFill>
                  <a:srgbClr val="011E71"/>
                </a:solidFill>
              </a:rPr>
            </a:br>
            <a:r>
              <a:rPr lang="de-DE" b="1" dirty="0">
                <a:solidFill>
                  <a:srgbClr val="011E71"/>
                </a:solidFill>
              </a:rPr>
              <a:t>Gebet – andere Fragen</a:t>
            </a:r>
            <a:endParaRPr lang="de" b="1" dirty="0">
              <a:solidFill>
                <a:srgbClr val="011E71"/>
              </a:solidFill>
            </a:endParaRPr>
          </a:p>
        </p:txBody>
      </p:sp>
      <p:sp>
        <p:nvSpPr>
          <p:cNvPr id="7" name="CuadroTexto 5">
            <a:extLst>
              <a:ext uri="{FF2B5EF4-FFF2-40B4-BE49-F238E27FC236}">
                <a16:creationId xmlns:a16="http://schemas.microsoft.com/office/drawing/2014/main" id="{D6F3EA90-E708-702D-F50E-87224B605927}"/>
              </a:ext>
            </a:extLst>
          </p:cNvPr>
          <p:cNvSpPr txBox="1"/>
          <p:nvPr/>
        </p:nvSpPr>
        <p:spPr>
          <a:xfrm>
            <a:off x="530488" y="1949833"/>
            <a:ext cx="6274349" cy="2677656"/>
          </a:xfrm>
          <a:prstGeom prst="rect">
            <a:avLst/>
          </a:prstGeom>
          <a:noFill/>
        </p:spPr>
        <p:txBody>
          <a:bodyPr wrap="square">
            <a:spAutoFit/>
          </a:bodyPr>
          <a:lstStyle/>
          <a:p>
            <a:pPr lvl="0" algn="ctr">
              <a:spcBef>
                <a:spcPts val="600"/>
              </a:spcBef>
              <a:defRPr/>
            </a:pPr>
            <a:r>
              <a:rPr lang="de" sz="2400" b="1" noProof="0" dirty="0">
                <a:solidFill>
                  <a:schemeClr val="accent2">
                    <a:lumMod val="60000"/>
                    <a:lumOff val="40000"/>
                  </a:schemeClr>
                </a:solidFill>
                <a:latin typeface="Aptos" panose="02110004020202020204"/>
              </a:rPr>
              <a:t>„</a:t>
            </a:r>
            <a:r>
              <a:rPr lang="de-DE" sz="2400" b="1" dirty="0">
                <a:solidFill>
                  <a:schemeClr val="accent2">
                    <a:lumMod val="60000"/>
                    <a:lumOff val="40000"/>
                  </a:schemeClr>
                </a:solidFill>
              </a:rPr>
              <a:t>Desgleichen hilft auch der HEILIGE GEIST </a:t>
            </a:r>
            <a:br>
              <a:rPr lang="de-DE" sz="2400" b="1" dirty="0">
                <a:solidFill>
                  <a:schemeClr val="accent2">
                    <a:lumMod val="60000"/>
                    <a:lumOff val="40000"/>
                  </a:schemeClr>
                </a:solidFill>
              </a:rPr>
            </a:br>
            <a:r>
              <a:rPr lang="de-DE" sz="2400" b="1" dirty="0">
                <a:solidFill>
                  <a:schemeClr val="accent2">
                    <a:lumMod val="60000"/>
                    <a:lumOff val="40000"/>
                  </a:schemeClr>
                </a:solidFill>
              </a:rPr>
              <a:t>unsrer Schwachheit auf. </a:t>
            </a:r>
            <a:br>
              <a:rPr lang="de-DE" sz="2400" b="1" dirty="0">
                <a:solidFill>
                  <a:schemeClr val="accent2">
                    <a:lumMod val="60000"/>
                    <a:lumOff val="40000"/>
                  </a:schemeClr>
                </a:solidFill>
              </a:rPr>
            </a:br>
            <a:r>
              <a:rPr lang="de-DE" sz="2400" b="1" dirty="0">
                <a:solidFill>
                  <a:schemeClr val="accent2">
                    <a:lumMod val="60000"/>
                    <a:lumOff val="40000"/>
                  </a:schemeClr>
                </a:solidFill>
              </a:rPr>
              <a:t>Denn wir wissen nicht, </a:t>
            </a:r>
            <a:br>
              <a:rPr lang="de-DE" sz="2400" b="1" dirty="0">
                <a:solidFill>
                  <a:schemeClr val="accent2">
                    <a:lumMod val="60000"/>
                    <a:lumOff val="40000"/>
                  </a:schemeClr>
                </a:solidFill>
              </a:rPr>
            </a:br>
            <a:r>
              <a:rPr lang="de-DE" sz="2400" b="1" dirty="0">
                <a:solidFill>
                  <a:schemeClr val="accent2">
                    <a:lumMod val="60000"/>
                    <a:lumOff val="40000"/>
                  </a:schemeClr>
                </a:solidFill>
              </a:rPr>
              <a:t>was wir beten sollen, wie sich’s gebührt, sondern der HEILIGE GEIST selbst </a:t>
            </a:r>
            <a:br>
              <a:rPr lang="de-DE" sz="2400" b="1" dirty="0">
                <a:solidFill>
                  <a:schemeClr val="accent2">
                    <a:lumMod val="60000"/>
                    <a:lumOff val="40000"/>
                  </a:schemeClr>
                </a:solidFill>
              </a:rPr>
            </a:br>
            <a:r>
              <a:rPr lang="de-DE" sz="2400" b="1" dirty="0">
                <a:solidFill>
                  <a:schemeClr val="accent2">
                    <a:lumMod val="60000"/>
                    <a:lumOff val="40000"/>
                  </a:schemeClr>
                </a:solidFill>
              </a:rPr>
              <a:t>tritt für uns ein </a:t>
            </a:r>
            <a:br>
              <a:rPr lang="de-DE" sz="2400" b="1" dirty="0">
                <a:solidFill>
                  <a:schemeClr val="accent2">
                    <a:lumMod val="60000"/>
                    <a:lumOff val="40000"/>
                  </a:schemeClr>
                </a:solidFill>
              </a:rPr>
            </a:br>
            <a:r>
              <a:rPr lang="de-DE" sz="2400" b="1" dirty="0">
                <a:solidFill>
                  <a:schemeClr val="accent2">
                    <a:lumMod val="60000"/>
                    <a:lumOff val="40000"/>
                  </a:schemeClr>
                </a:solidFill>
              </a:rPr>
              <a:t>mit unaussprechlichem Seufzen.“</a:t>
            </a:r>
            <a:endParaRPr kumimoji="0" lang="de" sz="2400" b="1" i="0" u="none" strike="noStrike" kern="1200" cap="none" spc="0" normalizeH="0" baseline="0" noProof="0" dirty="0">
              <a:ln>
                <a:noFill/>
              </a:ln>
              <a:solidFill>
                <a:schemeClr val="accent2">
                  <a:lumMod val="60000"/>
                  <a:lumOff val="40000"/>
                </a:schemeClr>
              </a:solidFill>
              <a:effectLst/>
              <a:uLnTx/>
              <a:uFillTx/>
              <a:latin typeface="Aptos" panose="02110004020202020204"/>
            </a:endParaRPr>
          </a:p>
        </p:txBody>
      </p:sp>
    </p:spTree>
    <p:extLst>
      <p:ext uri="{BB962C8B-B14F-4D97-AF65-F5344CB8AC3E}">
        <p14:creationId xmlns:p14="http://schemas.microsoft.com/office/powerpoint/2010/main" val="363966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wipe(left)">
                                      <p:cBhvr>
                                        <p:cTn id="11" dur="500"/>
                                        <p:tgtEl>
                                          <p:spTgt spid="5">
                                            <p:bg/>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Effect transition="in" filter="fade">
                                      <p:cBhvr>
                                        <p:cTn id="26" dur="1000"/>
                                        <p:tgtEl>
                                          <p:spTgt spid="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1000" fill="hold"/>
                                        <p:tgtEl>
                                          <p:spTgt spid="4"/>
                                        </p:tgtEl>
                                        <p:attrNameLst>
                                          <p:attrName>ppt_w</p:attrName>
                                        </p:attrNameLst>
                                      </p:cBhvr>
                                      <p:tavLst>
                                        <p:tav tm="0">
                                          <p:val>
                                            <p:fltVal val="0"/>
                                          </p:val>
                                        </p:tav>
                                        <p:tav tm="100000">
                                          <p:val>
                                            <p:strVal val="#ppt_w"/>
                                          </p:val>
                                        </p:tav>
                                      </p:tavLst>
                                    </p:anim>
                                    <p:anim calcmode="lin" valueType="num">
                                      <p:cBhvr>
                                        <p:cTn id="31" dur="1000" fill="hold"/>
                                        <p:tgtEl>
                                          <p:spTgt spid="4"/>
                                        </p:tgtEl>
                                        <p:attrNameLst>
                                          <p:attrName>ppt_h</p:attrName>
                                        </p:attrNameLst>
                                      </p:cBhvr>
                                      <p:tavLst>
                                        <p:tav tm="0">
                                          <p:val>
                                            <p:fltVal val="0"/>
                                          </p:val>
                                        </p:tav>
                                        <p:tav tm="100000">
                                          <p:val>
                                            <p:strVal val="#ppt_h"/>
                                          </p:val>
                                        </p:tav>
                                      </p:tavLst>
                                    </p:anim>
                                    <p:animEffect transition="in" filter="fade">
                                      <p:cBhvr>
                                        <p:cTn id="32" dur="1000"/>
                                        <p:tgtEl>
                                          <p:spTgt spid="4"/>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3" grpId="0"/>
      <p:bldP spid="5" grpId="0" uiExpand="1" build="p"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52618CA-F4E2-6328-5241-F2B0681DFAFF}"/>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7135"/>
                    </a14:imgEffect>
                    <a14:imgEffect>
                      <a14:saturation sat="0"/>
                    </a14:imgEffect>
                  </a14:imgLayer>
                </a14:imgProps>
              </a:ext>
            </a:extLst>
          </a:blip>
          <a:stretch>
            <a:fillRect/>
          </a:stretch>
        </p:blipFill>
        <p:spPr>
          <a:xfrm>
            <a:off x="-1" y="0"/>
            <a:ext cx="12192001" cy="6858000"/>
          </a:xfrm>
          <a:prstGeom prst="rect">
            <a:avLst/>
          </a:prstGeom>
        </p:spPr>
      </p:pic>
      <p:pic>
        <p:nvPicPr>
          <p:cNvPr id="6" name="Imagen 9">
            <a:extLst>
              <a:ext uri="{FF2B5EF4-FFF2-40B4-BE49-F238E27FC236}">
                <a16:creationId xmlns:a16="http://schemas.microsoft.com/office/drawing/2014/main" id="{5DDE0B42-E1F0-70FC-B5EB-B929962B55F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272275" y="36668"/>
            <a:ext cx="6970519" cy="7169104"/>
          </a:xfrm>
          <a:prstGeom prst="rect">
            <a:avLst/>
          </a:prstGeom>
          <a:effectLst>
            <a:softEdge rad="635000"/>
          </a:effectLst>
        </p:spPr>
      </p:pic>
      <p:sp>
        <p:nvSpPr>
          <p:cNvPr id="14" name="CuadroTexto 13">
            <a:extLst>
              <a:ext uri="{FF2B5EF4-FFF2-40B4-BE49-F238E27FC236}">
                <a16:creationId xmlns:a16="http://schemas.microsoft.com/office/drawing/2014/main" id="{5EA9F35B-0671-17C7-4B25-F056320DC27D}"/>
              </a:ext>
            </a:extLst>
          </p:cNvPr>
          <p:cNvSpPr txBox="1"/>
          <p:nvPr/>
        </p:nvSpPr>
        <p:spPr>
          <a:xfrm>
            <a:off x="2815261" y="57934"/>
            <a:ext cx="2868628" cy="2554545"/>
          </a:xfrm>
          <a:prstGeom prst="rect">
            <a:avLst/>
          </a:prstGeom>
          <a:noFill/>
        </p:spPr>
        <p:txBody>
          <a:bodyPr wrap="square" rtlCol="0">
            <a:spAutoFit/>
          </a:bodyPr>
          <a:lstStyle/>
          <a:p>
            <a:pPr algn="ctr"/>
            <a:r>
              <a:rPr lang="de" sz="3200" b="1" dirty="0">
                <a:solidFill>
                  <a:schemeClr val="bg1"/>
                </a:solidFill>
                <a:effectLst>
                  <a:outerShdw blurRad="38100" dist="38100" dir="2700000" algn="tl">
                    <a:srgbClr val="000000"/>
                  </a:outerShdw>
                </a:effectLst>
              </a:rPr>
              <a:t>2. FRAGE: </a:t>
            </a:r>
            <a:br>
              <a:rPr lang="de" sz="3200" b="1" dirty="0">
                <a:solidFill>
                  <a:schemeClr val="bg1"/>
                </a:solidFill>
                <a:effectLst>
                  <a:outerShdw blurRad="38100" dist="38100" dir="2700000" algn="tl">
                    <a:srgbClr val="000000"/>
                  </a:outerShdw>
                </a:effectLst>
              </a:rPr>
            </a:br>
            <a:r>
              <a:rPr lang="de" sz="3200" b="1" dirty="0">
                <a:solidFill>
                  <a:schemeClr val="bg1"/>
                </a:solidFill>
                <a:effectLst>
                  <a:outerShdw blurRad="38100" dist="38100" dir="2700000" algn="tl">
                    <a:srgbClr val="000000"/>
                  </a:outerShdw>
                </a:effectLst>
              </a:rPr>
              <a:t>Warum beten, </a:t>
            </a:r>
            <a:br>
              <a:rPr lang="de" sz="3200" b="1" dirty="0">
                <a:solidFill>
                  <a:schemeClr val="bg1"/>
                </a:solidFill>
                <a:effectLst>
                  <a:outerShdw blurRad="38100" dist="38100" dir="2700000" algn="tl">
                    <a:srgbClr val="000000"/>
                  </a:outerShdw>
                </a:effectLst>
              </a:rPr>
            </a:br>
            <a:r>
              <a:rPr lang="de" sz="3200" b="1" dirty="0">
                <a:solidFill>
                  <a:schemeClr val="bg1"/>
                </a:solidFill>
                <a:effectLst>
                  <a:outerShdw blurRad="38100" dist="38100" dir="2700000" algn="tl">
                    <a:srgbClr val="000000"/>
                  </a:outerShdw>
                </a:effectLst>
              </a:rPr>
              <a:t>wenn alles </a:t>
            </a:r>
            <a:br>
              <a:rPr lang="de" sz="3200" b="1" dirty="0">
                <a:solidFill>
                  <a:schemeClr val="bg1"/>
                </a:solidFill>
                <a:effectLst>
                  <a:outerShdw blurRad="38100" dist="38100" dir="2700000" algn="tl">
                    <a:srgbClr val="000000"/>
                  </a:outerShdw>
                </a:effectLst>
              </a:rPr>
            </a:br>
            <a:r>
              <a:rPr lang="de" sz="3200" b="1" dirty="0">
                <a:solidFill>
                  <a:schemeClr val="bg1"/>
                </a:solidFill>
                <a:effectLst>
                  <a:outerShdw blurRad="38100" dist="38100" dir="2700000" algn="tl">
                    <a:srgbClr val="000000"/>
                  </a:outerShdw>
                </a:effectLst>
              </a:rPr>
              <a:t>in Ordnung ist?</a:t>
            </a:r>
          </a:p>
        </p:txBody>
      </p:sp>
      <p:sp>
        <p:nvSpPr>
          <p:cNvPr id="18" name="CuadroTexto 17">
            <a:extLst>
              <a:ext uri="{FF2B5EF4-FFF2-40B4-BE49-F238E27FC236}">
                <a16:creationId xmlns:a16="http://schemas.microsoft.com/office/drawing/2014/main" id="{273B145C-1CFD-F081-9D4C-B1E36765F7C9}"/>
              </a:ext>
            </a:extLst>
          </p:cNvPr>
          <p:cNvSpPr txBox="1"/>
          <p:nvPr/>
        </p:nvSpPr>
        <p:spPr>
          <a:xfrm>
            <a:off x="159283" y="2279458"/>
            <a:ext cx="5210367" cy="2323713"/>
          </a:xfrm>
          <a:prstGeom prst="rect">
            <a:avLst/>
          </a:prstGeom>
          <a:noFill/>
        </p:spPr>
        <p:txBody>
          <a:bodyPr wrap="square" rtlCol="0">
            <a:spAutoFit/>
          </a:bodyPr>
          <a:lstStyle/>
          <a:p>
            <a:pPr>
              <a:spcBef>
                <a:spcPts val="600"/>
              </a:spcBef>
            </a:pPr>
            <a:r>
              <a:rPr lang="de" sz="2800" b="1" dirty="0"/>
              <a:t>ENGEL, </a:t>
            </a:r>
            <a:br>
              <a:rPr lang="de" sz="2800" b="1" dirty="0"/>
            </a:br>
            <a:r>
              <a:rPr lang="de" sz="2800" b="1" dirty="0"/>
              <a:t>die nicht gesündigt haben, </a:t>
            </a:r>
            <a:br>
              <a:rPr lang="de" sz="2800" b="1" dirty="0"/>
            </a:br>
            <a:r>
              <a:rPr lang="de" sz="2800" b="1" dirty="0"/>
              <a:t>beten GOTT unaufhörlich an.</a:t>
            </a:r>
          </a:p>
          <a:p>
            <a:pPr>
              <a:spcBef>
                <a:spcPts val="600"/>
              </a:spcBef>
            </a:pPr>
            <a:r>
              <a:rPr lang="de" sz="2800" b="1" dirty="0"/>
              <a:t>Wie viel mehr sollten wir </a:t>
            </a:r>
            <a:br>
              <a:rPr lang="de" sz="2800" b="1" dirty="0"/>
            </a:br>
            <a:r>
              <a:rPr lang="de" sz="2800" b="1" dirty="0"/>
              <a:t>GOTT anbeten?</a:t>
            </a:r>
          </a:p>
        </p:txBody>
      </p:sp>
      <p:sp>
        <p:nvSpPr>
          <p:cNvPr id="11" name="CuadroTexto 10">
            <a:extLst>
              <a:ext uri="{FF2B5EF4-FFF2-40B4-BE49-F238E27FC236}">
                <a16:creationId xmlns:a16="http://schemas.microsoft.com/office/drawing/2014/main" id="{B5AF4FFE-B625-C170-FA18-85AD49A327A3}"/>
              </a:ext>
            </a:extLst>
          </p:cNvPr>
          <p:cNvSpPr txBox="1"/>
          <p:nvPr/>
        </p:nvSpPr>
        <p:spPr>
          <a:xfrm>
            <a:off x="1505472" y="4653304"/>
            <a:ext cx="4034986"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Zu denken, </a:t>
            </a:r>
            <a:b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dass wir GOTT </a:t>
            </a:r>
            <a:b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nicht bräuchten, </a:t>
            </a:r>
            <a:b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weil für uns alles gut läuft, ist Stolz/Überheblichkeit!</a:t>
            </a:r>
          </a:p>
        </p:txBody>
      </p:sp>
      <p:sp>
        <p:nvSpPr>
          <p:cNvPr id="7" name="Scrollen: horizontal 6">
            <a:extLst>
              <a:ext uri="{FF2B5EF4-FFF2-40B4-BE49-F238E27FC236}">
                <a16:creationId xmlns:a16="http://schemas.microsoft.com/office/drawing/2014/main" id="{41570832-5704-81AE-54A8-A2EB82D9F3E0}"/>
              </a:ext>
            </a:extLst>
          </p:cNvPr>
          <p:cNvSpPr/>
          <p:nvPr/>
        </p:nvSpPr>
        <p:spPr>
          <a:xfrm>
            <a:off x="50793" y="36668"/>
            <a:ext cx="2713674" cy="835206"/>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Do,  14. Mai ‘26  - </a:t>
            </a:r>
            <a:br>
              <a:rPr lang="de-DE" b="1" dirty="0">
                <a:solidFill>
                  <a:srgbClr val="011E71"/>
                </a:solidFill>
              </a:rPr>
            </a:br>
            <a:r>
              <a:rPr lang="de-DE" b="1" dirty="0">
                <a:solidFill>
                  <a:srgbClr val="011E71"/>
                </a:solidFill>
              </a:rPr>
              <a:t>Gebet – andere Fragen</a:t>
            </a:r>
            <a:endParaRPr lang="de" b="1" dirty="0">
              <a:solidFill>
                <a:srgbClr val="011E71"/>
              </a:solidFill>
            </a:endParaRPr>
          </a:p>
        </p:txBody>
      </p:sp>
    </p:spTree>
    <p:extLst>
      <p:ext uri="{BB962C8B-B14F-4D97-AF65-F5344CB8AC3E}">
        <p14:creationId xmlns:p14="http://schemas.microsoft.com/office/powerpoint/2010/main" val="200117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bg/>
                                          </p:spTgt>
                                        </p:tgtEl>
                                        <p:attrNameLst>
                                          <p:attrName>style.visibility</p:attrName>
                                        </p:attrNameLst>
                                      </p:cBhvr>
                                      <p:to>
                                        <p:strVal val="visible"/>
                                      </p:to>
                                    </p:set>
                                    <p:animEffect transition="in" filter="wipe(left)">
                                      <p:cBhvr>
                                        <p:cTn id="11" dur="500"/>
                                        <p:tgtEl>
                                          <p:spTgt spid="7">
                                            <p:bg/>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upRight)">
                                      <p:cBhvr>
                                        <p:cTn id="19" dur="500"/>
                                        <p:tgtEl>
                                          <p:spTgt spid="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1" grpId="0"/>
      <p:bldP spid="7"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73F48-A2CB-8C5E-F1B7-AF5F3328AEB3}"/>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155E7C75-5613-F765-1067-BB492935C0AF}"/>
              </a:ext>
            </a:extLst>
          </p:cNvPr>
          <p:cNvPicPr>
            <a:picLocks noChangeAspect="1"/>
          </p:cNvPicPr>
          <p:nvPr/>
        </p:nvPicPr>
        <p:blipFill>
          <a:blip r:embed="rId2">
            <a:duotone>
              <a:prstClr val="black"/>
              <a:schemeClr val="accent2">
                <a:tint val="45000"/>
                <a:satMod val="400000"/>
              </a:schemeClr>
            </a:duotone>
          </a:blip>
          <a:stretch>
            <a:fillRect/>
          </a:stretch>
        </p:blipFill>
        <p:spPr>
          <a:xfrm>
            <a:off x="0" y="0"/>
            <a:ext cx="12192000" cy="6863864"/>
          </a:xfrm>
          <a:prstGeom prst="rect">
            <a:avLst/>
          </a:prstGeom>
        </p:spPr>
      </p:pic>
      <p:sp>
        <p:nvSpPr>
          <p:cNvPr id="14" name="CuadroTexto 13">
            <a:extLst>
              <a:ext uri="{FF2B5EF4-FFF2-40B4-BE49-F238E27FC236}">
                <a16:creationId xmlns:a16="http://schemas.microsoft.com/office/drawing/2014/main" id="{6B327CCF-2980-24C0-2E39-C1BD28EEA892}"/>
              </a:ext>
            </a:extLst>
          </p:cNvPr>
          <p:cNvSpPr txBox="1"/>
          <p:nvPr/>
        </p:nvSpPr>
        <p:spPr>
          <a:xfrm>
            <a:off x="2353183" y="101858"/>
            <a:ext cx="7583381" cy="584775"/>
          </a:xfrm>
          <a:prstGeom prst="rect">
            <a:avLst/>
          </a:prstGeom>
          <a:noFill/>
        </p:spPr>
        <p:txBody>
          <a:bodyPr wrap="square" rtlCol="0">
            <a:spAutoFit/>
          </a:bodyPr>
          <a:lstStyle/>
          <a:p>
            <a:pPr algn="ctr"/>
            <a:r>
              <a:rPr lang="de" sz="3200" b="1" dirty="0">
                <a:solidFill>
                  <a:schemeClr val="bg1"/>
                </a:solidFill>
                <a:effectLst>
                  <a:outerShdw blurRad="38100" dist="38100" dir="2700000" algn="tl">
                    <a:srgbClr val="000000"/>
                  </a:outerShdw>
                </a:effectLst>
              </a:rPr>
              <a:t>3. FRAGE: Mit wem soll ich beten? </a:t>
            </a:r>
            <a:endParaRPr lang="en" sz="3200" b="1" dirty="0">
              <a:solidFill>
                <a:schemeClr val="bg1"/>
              </a:solidFill>
              <a:effectLst>
                <a:outerShdw blurRad="38100" dist="38100" dir="2700000" algn="tl">
                  <a:srgbClr val="000000"/>
                </a:outerShdw>
              </a:effectLst>
            </a:endParaRPr>
          </a:p>
        </p:txBody>
      </p:sp>
      <p:sp>
        <p:nvSpPr>
          <p:cNvPr id="7" name="Scrollen: horizontal 6">
            <a:extLst>
              <a:ext uri="{FF2B5EF4-FFF2-40B4-BE49-F238E27FC236}">
                <a16:creationId xmlns:a16="http://schemas.microsoft.com/office/drawing/2014/main" id="{ABCBA19E-588D-06E0-0459-58A5483367A1}"/>
              </a:ext>
            </a:extLst>
          </p:cNvPr>
          <p:cNvSpPr/>
          <p:nvPr/>
        </p:nvSpPr>
        <p:spPr>
          <a:xfrm>
            <a:off x="50793" y="36668"/>
            <a:ext cx="2713674" cy="835206"/>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Do,  14. Mai ‘26  - </a:t>
            </a:r>
            <a:br>
              <a:rPr lang="de-DE" b="1" dirty="0">
                <a:solidFill>
                  <a:srgbClr val="011E71"/>
                </a:solidFill>
              </a:rPr>
            </a:br>
            <a:r>
              <a:rPr lang="de-DE" b="1" dirty="0">
                <a:solidFill>
                  <a:srgbClr val="011E71"/>
                </a:solidFill>
              </a:rPr>
              <a:t>Gebet – andere Fragen</a:t>
            </a:r>
            <a:endParaRPr lang="de" b="1" dirty="0">
              <a:solidFill>
                <a:srgbClr val="011E71"/>
              </a:solidFill>
            </a:endParaRPr>
          </a:p>
        </p:txBody>
      </p:sp>
      <p:sp>
        <p:nvSpPr>
          <p:cNvPr id="19" name="CuadroTexto 18">
            <a:extLst>
              <a:ext uri="{FF2B5EF4-FFF2-40B4-BE49-F238E27FC236}">
                <a16:creationId xmlns:a16="http://schemas.microsoft.com/office/drawing/2014/main" id="{73EA03B6-285D-438A-31CF-65CEA88BBFA2}"/>
              </a:ext>
            </a:extLst>
          </p:cNvPr>
          <p:cNvSpPr txBox="1"/>
          <p:nvPr/>
        </p:nvSpPr>
        <p:spPr>
          <a:xfrm>
            <a:off x="272729" y="2053235"/>
            <a:ext cx="3137261" cy="400110"/>
          </a:xfrm>
          <a:prstGeom prst="rect">
            <a:avLst/>
          </a:prstGeom>
          <a:noFill/>
        </p:spPr>
        <p:txBody>
          <a:bodyPr wrap="square" rtlCol="0">
            <a:spAutoFit/>
          </a:bodyPr>
          <a:lstStyle/>
          <a:p>
            <a:pPr>
              <a:spcBef>
                <a:spcPts val="600"/>
              </a:spcBef>
            </a:pPr>
            <a:r>
              <a:rPr lang="de" sz="2000" b="1" dirty="0"/>
              <a:t>Je nach Gegebenheit:</a:t>
            </a:r>
          </a:p>
        </p:txBody>
      </p:sp>
      <p:pic>
        <p:nvPicPr>
          <p:cNvPr id="12" name="Imagen 11">
            <a:extLst>
              <a:ext uri="{FF2B5EF4-FFF2-40B4-BE49-F238E27FC236}">
                <a16:creationId xmlns:a16="http://schemas.microsoft.com/office/drawing/2014/main" id="{DB654FF9-8B16-CB7E-0A8E-09663FE78B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300285" y="774286"/>
            <a:ext cx="1828800" cy="3057178"/>
          </a:xfrm>
          <a:prstGeom prst="rect">
            <a:avLst/>
          </a:prstGeom>
          <a:effectLst>
            <a:softEdge rad="127000"/>
          </a:effectLst>
        </p:spPr>
      </p:pic>
      <p:pic>
        <p:nvPicPr>
          <p:cNvPr id="24" name="Imagen 23">
            <a:extLst>
              <a:ext uri="{FF2B5EF4-FFF2-40B4-BE49-F238E27FC236}">
                <a16:creationId xmlns:a16="http://schemas.microsoft.com/office/drawing/2014/main" id="{4491916E-A2A4-71C6-DF77-5133AA588C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9135" y="3950540"/>
            <a:ext cx="5871478" cy="2849526"/>
          </a:xfrm>
          <a:prstGeom prst="rect">
            <a:avLst/>
          </a:prstGeom>
          <a:effectLst>
            <a:softEdge rad="317500"/>
          </a:effectLst>
        </p:spPr>
      </p:pic>
      <p:sp>
        <p:nvSpPr>
          <p:cNvPr id="23" name="CuadroTexto 22">
            <a:extLst>
              <a:ext uri="{FF2B5EF4-FFF2-40B4-BE49-F238E27FC236}">
                <a16:creationId xmlns:a16="http://schemas.microsoft.com/office/drawing/2014/main" id="{B525B3B9-4FF0-6BE6-63B2-612F334B302F}"/>
              </a:ext>
            </a:extLst>
          </p:cNvPr>
          <p:cNvSpPr txBox="1"/>
          <p:nvPr/>
        </p:nvSpPr>
        <p:spPr>
          <a:xfrm>
            <a:off x="1074902" y="2815801"/>
            <a:ext cx="3225383" cy="1015663"/>
          </a:xfrm>
          <a:prstGeom prst="rect">
            <a:avLst/>
          </a:prstGeom>
          <a:noFill/>
        </p:spPr>
        <p:txBody>
          <a:bodyPr wrap="square">
            <a:spAutoFit/>
          </a:bodyPr>
          <a:lstStyle/>
          <a:p>
            <a:pPr marL="266700" marR="0" lvl="0" indent="-266700" algn="l" defTabSz="914400" rtl="0" eaLnBrk="1" fontAlgn="auto" latinLnBrk="0" hangingPunct="1">
              <a:lnSpc>
                <a:spcPct val="100000"/>
              </a:lnSpc>
              <a:spcBef>
                <a:spcPts val="600"/>
              </a:spcBef>
              <a:spcAft>
                <a:spcPts val="0"/>
              </a:spcAft>
              <a:buClrTx/>
              <a:buSzTx/>
              <a:buFont typeface="+mj-lt"/>
              <a:buAutoNum type="arabicPeriod"/>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Wenn du allein bist. </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Dann wird unser Gebet </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sehr persönlich.</a:t>
            </a:r>
          </a:p>
        </p:txBody>
      </p:sp>
      <p:pic>
        <p:nvPicPr>
          <p:cNvPr id="16" name="Grafik 15">
            <a:extLst>
              <a:ext uri="{FF2B5EF4-FFF2-40B4-BE49-F238E27FC236}">
                <a16:creationId xmlns:a16="http://schemas.microsoft.com/office/drawing/2014/main" id="{C0F11012-C03C-47EF-4EF3-5CA27F127DCA}"/>
              </a:ext>
            </a:extLst>
          </p:cNvPr>
          <p:cNvPicPr>
            <a:picLocks noChangeAspect="1"/>
          </p:cNvPicPr>
          <p:nvPr/>
        </p:nvPicPr>
        <p:blipFill>
          <a:blip r:embed="rId5">
            <a:extLst>
              <a:ext uri="{28A0092B-C50C-407E-A947-70E740481C1C}">
                <a14:useLocalDpi xmlns:a14="http://schemas.microsoft.com/office/drawing/2010/main" val="0"/>
              </a:ext>
            </a:extLst>
          </a:blip>
          <a:srcRect l="22241" t="13956" r="14149"/>
          <a:stretch>
            <a:fillRect/>
          </a:stretch>
        </p:blipFill>
        <p:spPr>
          <a:xfrm>
            <a:off x="7345926" y="425532"/>
            <a:ext cx="4476304" cy="3405932"/>
          </a:xfrm>
          <a:prstGeom prst="rect">
            <a:avLst/>
          </a:prstGeom>
          <a:effectLst>
            <a:softEdge rad="317500"/>
          </a:effectLst>
        </p:spPr>
      </p:pic>
      <p:sp>
        <p:nvSpPr>
          <p:cNvPr id="17" name="CuadroTexto 22">
            <a:extLst>
              <a:ext uri="{FF2B5EF4-FFF2-40B4-BE49-F238E27FC236}">
                <a16:creationId xmlns:a16="http://schemas.microsoft.com/office/drawing/2014/main" id="{7A6301CD-796E-38B2-6885-3F60D1CA578D}"/>
              </a:ext>
            </a:extLst>
          </p:cNvPr>
          <p:cNvSpPr txBox="1"/>
          <p:nvPr/>
        </p:nvSpPr>
        <p:spPr>
          <a:xfrm>
            <a:off x="272729" y="5638913"/>
            <a:ext cx="3137261" cy="707886"/>
          </a:xfrm>
          <a:prstGeom prst="rect">
            <a:avLst/>
          </a:prstGeom>
          <a:noFill/>
        </p:spPr>
        <p:txBody>
          <a:bodyPr wrap="square">
            <a:spAutoFit/>
          </a:bodyPr>
          <a:lstStyle/>
          <a:p>
            <a:pPr marR="0" lvl="0" algn="l" defTabSz="914400" rtl="0" eaLnBrk="1" fontAlgn="auto" latinLnBrk="0" hangingPunct="1">
              <a:lnSpc>
                <a:spcPct val="100000"/>
              </a:lnSpc>
              <a:spcBef>
                <a:spcPts val="600"/>
              </a:spcBef>
              <a:spcAft>
                <a:spcPts val="0"/>
              </a:spcAft>
              <a:buClrTx/>
              <a:buSzTx/>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2. Mit der Familie </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oder in kleinen Gruppen.</a:t>
            </a:r>
          </a:p>
        </p:txBody>
      </p:sp>
      <p:sp>
        <p:nvSpPr>
          <p:cNvPr id="20" name="CuadroTexto 22">
            <a:extLst>
              <a:ext uri="{FF2B5EF4-FFF2-40B4-BE49-F238E27FC236}">
                <a16:creationId xmlns:a16="http://schemas.microsoft.com/office/drawing/2014/main" id="{40242C88-4813-5393-BEF7-8331D910BBF8}"/>
              </a:ext>
            </a:extLst>
          </p:cNvPr>
          <p:cNvSpPr txBox="1"/>
          <p:nvPr/>
        </p:nvSpPr>
        <p:spPr>
          <a:xfrm>
            <a:off x="9355170" y="3862750"/>
            <a:ext cx="2562273" cy="400110"/>
          </a:xfrm>
          <a:prstGeom prst="rect">
            <a:avLst/>
          </a:prstGeom>
          <a:noFill/>
        </p:spPr>
        <p:txBody>
          <a:bodyPr wrap="square">
            <a:spAutoFit/>
          </a:bodyPr>
          <a:lstStyle/>
          <a:p>
            <a:pPr marR="0" lvl="0" algn="l" defTabSz="914400" rtl="0" eaLnBrk="1" fontAlgn="auto" latinLnBrk="0" hangingPunct="1">
              <a:lnSpc>
                <a:spcPct val="100000"/>
              </a:lnSpc>
              <a:spcBef>
                <a:spcPts val="600"/>
              </a:spcBef>
              <a:spcAft>
                <a:spcPts val="0"/>
              </a:spcAft>
              <a:buClrTx/>
              <a:buSzTx/>
              <a:tabLst/>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3.</a:t>
            </a:r>
            <a:r>
              <a:rPr kumimoji="0" lang="de" sz="20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In der Gemeinde</a:t>
            </a:r>
          </a:p>
        </p:txBody>
      </p:sp>
    </p:spTree>
    <p:extLst>
      <p:ext uri="{BB962C8B-B14F-4D97-AF65-F5344CB8AC3E}">
        <p14:creationId xmlns:p14="http://schemas.microsoft.com/office/powerpoint/2010/main" val="72490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bg/>
                                          </p:spTgt>
                                        </p:tgtEl>
                                        <p:attrNameLst>
                                          <p:attrName>style.visibility</p:attrName>
                                        </p:attrNameLst>
                                      </p:cBhvr>
                                      <p:to>
                                        <p:strVal val="visible"/>
                                      </p:to>
                                    </p:set>
                                    <p:animEffect transition="in" filter="wipe(left)">
                                      <p:cBhvr>
                                        <p:cTn id="11" dur="500"/>
                                        <p:tgtEl>
                                          <p:spTgt spid="7">
                                            <p:bg/>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wipe(left)">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trips(upLeft)">
                                      <p:cBhvr>
                                        <p:cTn id="24" dur="500"/>
                                        <p:tgtEl>
                                          <p:spTgt spid="1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wipe(left)">
                                      <p:cBhvr>
                                        <p:cTn id="28" dur="500"/>
                                        <p:tgtEl>
                                          <p:spTgt spid="2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ircle(in)">
                                      <p:cBhvr>
                                        <p:cTn id="33" dur="500"/>
                                        <p:tgtEl>
                                          <p:spTgt spid="2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strips(upRight)">
                                      <p:cBhvr>
                                        <p:cTn id="42" dur="500"/>
                                        <p:tgtEl>
                                          <p:spTgt spid="16"/>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0">
                                            <p:txEl>
                                              <p:pRg st="0" end="0"/>
                                            </p:txEl>
                                          </p:spTgt>
                                        </p:tgtEl>
                                        <p:attrNameLst>
                                          <p:attrName>style.visibility</p:attrName>
                                        </p:attrNameLst>
                                      </p:cBhvr>
                                      <p:to>
                                        <p:strVal val="visible"/>
                                      </p:to>
                                    </p:set>
                                    <p:animEffect transition="in" filter="wipe(left)">
                                      <p:cBhvr>
                                        <p:cTn id="4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uiExpand="1" build="p" animBg="1"/>
      <p:bldP spid="19" grpId="0" build="allAtOnce"/>
      <p:bldP spid="23" grpId="0" uiExpand="1" build="p"/>
      <p:bldP spid="17" grpId="0" uiExpand="1" build="p"/>
      <p:bldP spid="20"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2EFF5-7E9A-F74B-65B7-2813E9913DDB}"/>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B2925D85-BCD0-BFAD-BE97-CD3B07E760AE}"/>
              </a:ext>
            </a:extLst>
          </p:cNvPr>
          <p:cNvPicPr>
            <a:picLocks noChangeAspect="1"/>
          </p:cNvPicPr>
          <p:nvPr/>
        </p:nvPicPr>
        <p:blipFill>
          <a:blip r:embed="rId2">
            <a:duotone>
              <a:schemeClr val="accent2">
                <a:shade val="45000"/>
                <a:satMod val="135000"/>
              </a:schemeClr>
              <a:prstClr val="white"/>
            </a:duotone>
          </a:blip>
          <a:stretch>
            <a:fillRect/>
          </a:stretch>
        </p:blipFill>
        <p:spPr>
          <a:xfrm>
            <a:off x="0" y="-202021"/>
            <a:ext cx="12192000" cy="6863864"/>
          </a:xfrm>
          <a:prstGeom prst="rect">
            <a:avLst/>
          </a:prstGeom>
        </p:spPr>
      </p:pic>
      <p:sp>
        <p:nvSpPr>
          <p:cNvPr id="14" name="CuadroTexto 13">
            <a:extLst>
              <a:ext uri="{FF2B5EF4-FFF2-40B4-BE49-F238E27FC236}">
                <a16:creationId xmlns:a16="http://schemas.microsoft.com/office/drawing/2014/main" id="{0F9DCFC8-2F81-391D-29AA-DA4BA894453A}"/>
              </a:ext>
            </a:extLst>
          </p:cNvPr>
          <p:cNvSpPr txBox="1"/>
          <p:nvPr/>
        </p:nvSpPr>
        <p:spPr>
          <a:xfrm>
            <a:off x="3453214" y="161883"/>
            <a:ext cx="6265352" cy="584775"/>
          </a:xfrm>
          <a:prstGeom prst="rect">
            <a:avLst/>
          </a:prstGeom>
          <a:noFill/>
        </p:spPr>
        <p:txBody>
          <a:bodyPr wrap="square" rtlCol="0">
            <a:spAutoFit/>
          </a:bodyPr>
          <a:lstStyle/>
          <a:p>
            <a:pPr algn="ctr"/>
            <a:r>
              <a:rPr lang="de" sz="3200" b="1" dirty="0">
                <a:solidFill>
                  <a:schemeClr val="accent4">
                    <a:lumMod val="50000"/>
                  </a:schemeClr>
                </a:solidFill>
              </a:rPr>
              <a:t>4. FRAGE: Wie soll ich zuhören? </a:t>
            </a:r>
            <a:endParaRPr lang="en" sz="3200" b="1" dirty="0">
              <a:solidFill>
                <a:schemeClr val="accent4">
                  <a:lumMod val="50000"/>
                </a:schemeClr>
              </a:solidFill>
            </a:endParaRPr>
          </a:p>
        </p:txBody>
      </p:sp>
      <p:sp>
        <p:nvSpPr>
          <p:cNvPr id="7" name="Scrollen: horizontal 6">
            <a:extLst>
              <a:ext uri="{FF2B5EF4-FFF2-40B4-BE49-F238E27FC236}">
                <a16:creationId xmlns:a16="http://schemas.microsoft.com/office/drawing/2014/main" id="{9AD84775-C0BB-0FA0-17AB-EC3B066EBD0E}"/>
              </a:ext>
            </a:extLst>
          </p:cNvPr>
          <p:cNvSpPr/>
          <p:nvPr/>
        </p:nvSpPr>
        <p:spPr>
          <a:xfrm>
            <a:off x="50793" y="36668"/>
            <a:ext cx="2713674" cy="835206"/>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Do,  14. Mai ‘26  - </a:t>
            </a:r>
            <a:br>
              <a:rPr lang="de-DE" b="1" dirty="0">
                <a:solidFill>
                  <a:srgbClr val="011E71"/>
                </a:solidFill>
              </a:rPr>
            </a:br>
            <a:r>
              <a:rPr lang="de-DE" b="1" dirty="0">
                <a:solidFill>
                  <a:srgbClr val="011E71"/>
                </a:solidFill>
              </a:rPr>
              <a:t>Gebet – andere Fragen</a:t>
            </a:r>
            <a:endParaRPr lang="de" b="1" dirty="0">
              <a:solidFill>
                <a:srgbClr val="011E71"/>
              </a:solidFill>
            </a:endParaRPr>
          </a:p>
        </p:txBody>
      </p:sp>
      <p:pic>
        <p:nvPicPr>
          <p:cNvPr id="3" name="Grafik 2">
            <a:extLst>
              <a:ext uri="{FF2B5EF4-FFF2-40B4-BE49-F238E27FC236}">
                <a16:creationId xmlns:a16="http://schemas.microsoft.com/office/drawing/2014/main" id="{F7AA161A-8190-5E96-3B69-B5FCB515DCE9}"/>
              </a:ext>
            </a:extLst>
          </p:cNvPr>
          <p:cNvPicPr>
            <a:picLocks noChangeAspect="1"/>
          </p:cNvPicPr>
          <p:nvPr/>
        </p:nvPicPr>
        <p:blipFill>
          <a:blip r:embed="rId3"/>
          <a:stretch>
            <a:fillRect/>
          </a:stretch>
        </p:blipFill>
        <p:spPr>
          <a:xfrm>
            <a:off x="777598" y="1266690"/>
            <a:ext cx="4810161" cy="4962574"/>
          </a:xfrm>
          <a:prstGeom prst="rect">
            <a:avLst/>
          </a:prstGeom>
          <a:effectLst>
            <a:softEdge rad="635000"/>
          </a:effectLst>
        </p:spPr>
      </p:pic>
      <p:sp>
        <p:nvSpPr>
          <p:cNvPr id="4" name="CuadroTexto 19">
            <a:extLst>
              <a:ext uri="{FF2B5EF4-FFF2-40B4-BE49-F238E27FC236}">
                <a16:creationId xmlns:a16="http://schemas.microsoft.com/office/drawing/2014/main" id="{B614D8AE-6BA3-D626-5E93-669C8825D722}"/>
              </a:ext>
            </a:extLst>
          </p:cNvPr>
          <p:cNvSpPr txBox="1"/>
          <p:nvPr/>
        </p:nvSpPr>
        <p:spPr>
          <a:xfrm>
            <a:off x="6003850" y="1166842"/>
            <a:ext cx="5511210" cy="5016758"/>
          </a:xfrm>
          <a:prstGeom prst="rect">
            <a:avLst/>
          </a:prstGeom>
          <a:noFill/>
        </p:spPr>
        <p:txBody>
          <a:bodyPr wrap="square" rtlCol="0">
            <a:spAutoFit/>
          </a:bodyPr>
          <a:lstStyle/>
          <a:p>
            <a:pPr algn="ctr">
              <a:spcBef>
                <a:spcPts val="600"/>
              </a:spcBef>
            </a:pPr>
            <a:r>
              <a:rPr lang="de" sz="3200" b="1" dirty="0"/>
              <a:t>Der klarste und sicherste Weg, dies zu tun, ist, </a:t>
            </a:r>
            <a:br>
              <a:rPr lang="de" sz="3200" b="1" dirty="0"/>
            </a:br>
            <a:r>
              <a:rPr lang="de" sz="3200" b="1" dirty="0"/>
              <a:t>Gebet mit Bibelstudium </a:t>
            </a:r>
            <a:br>
              <a:rPr lang="de" sz="3200" b="1" dirty="0"/>
            </a:br>
            <a:r>
              <a:rPr lang="de" sz="3200" b="1" dirty="0"/>
              <a:t>als Teil unserer </a:t>
            </a:r>
            <a:br>
              <a:rPr lang="de" sz="3200" b="1" dirty="0"/>
            </a:br>
            <a:r>
              <a:rPr lang="de" sz="3200" b="1" dirty="0"/>
              <a:t>persönlichen Hingabe </a:t>
            </a:r>
            <a:br>
              <a:rPr lang="de" sz="3200" b="1" dirty="0"/>
            </a:br>
            <a:r>
              <a:rPr lang="de" sz="3200" b="1" dirty="0"/>
              <a:t>zu kombinieren, </a:t>
            </a:r>
            <a:br>
              <a:rPr lang="de" sz="3200" b="1" dirty="0"/>
            </a:br>
            <a:r>
              <a:rPr lang="de" sz="3200" b="1" dirty="0"/>
              <a:t>ohne unser Denken auszuschalten</a:t>
            </a:r>
            <a:br>
              <a:rPr lang="de" sz="3200" b="1" dirty="0"/>
            </a:br>
            <a:r>
              <a:rPr lang="de" sz="3200" b="1" dirty="0"/>
              <a:t>oder einfach nur </a:t>
            </a:r>
            <a:br>
              <a:rPr lang="de" sz="3200" b="1" dirty="0"/>
            </a:br>
            <a:r>
              <a:rPr lang="de" sz="3200" b="1" dirty="0"/>
              <a:t>auf uns selbst zu hören.</a:t>
            </a:r>
          </a:p>
        </p:txBody>
      </p:sp>
    </p:spTree>
    <p:extLst>
      <p:ext uri="{BB962C8B-B14F-4D97-AF65-F5344CB8AC3E}">
        <p14:creationId xmlns:p14="http://schemas.microsoft.com/office/powerpoint/2010/main" val="8175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bg/>
                                          </p:spTgt>
                                        </p:tgtEl>
                                        <p:attrNameLst>
                                          <p:attrName>style.visibility</p:attrName>
                                        </p:attrNameLst>
                                      </p:cBhvr>
                                      <p:to>
                                        <p:strVal val="visible"/>
                                      </p:to>
                                    </p:set>
                                    <p:animEffect transition="in" filter="wipe(left)">
                                      <p:cBhvr>
                                        <p:cTn id="11" dur="500"/>
                                        <p:tgtEl>
                                          <p:spTgt spid="7">
                                            <p:bg/>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uiExpand="1" build="p"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9875C0-857D-09C8-9068-484E2B1CEC63}"/>
              </a:ext>
            </a:extLst>
          </p:cNvPr>
          <p:cNvSpPr txBox="1"/>
          <p:nvPr/>
        </p:nvSpPr>
        <p:spPr>
          <a:xfrm>
            <a:off x="205604" y="2124980"/>
            <a:ext cx="11986395" cy="4108817"/>
          </a:xfrm>
          <a:prstGeom prst="rect">
            <a:avLst/>
          </a:prstGeom>
          <a:noFill/>
        </p:spPr>
        <p:txBody>
          <a:bodyPr wrap="square">
            <a:spAutoFit/>
          </a:bodyPr>
          <a:lstStyle/>
          <a:p>
            <a:pPr algn="ctr">
              <a:spcBef>
                <a:spcPts val="600"/>
              </a:spcBef>
            </a:pPr>
            <a:r>
              <a:rPr lang="de" sz="3200" b="1" dirty="0">
                <a:latin typeface="Constantia" panose="02030602050306030303" pitchFamily="18" charset="0"/>
              </a:rPr>
              <a:t>"Ein tiefes Bewusstsein unserer Not </a:t>
            </a:r>
            <a:br>
              <a:rPr lang="de" sz="3200" b="1" dirty="0">
                <a:latin typeface="Constantia" panose="02030602050306030303" pitchFamily="18" charset="0"/>
              </a:rPr>
            </a:br>
            <a:r>
              <a:rPr lang="de" sz="3200" b="1" dirty="0">
                <a:latin typeface="Constantia" panose="02030602050306030303" pitchFamily="18" charset="0"/>
              </a:rPr>
              <a:t>und ein inbrünstiges Verlangen </a:t>
            </a:r>
            <a:br>
              <a:rPr lang="de" sz="3200" b="1" dirty="0">
                <a:latin typeface="Constantia" panose="02030602050306030303" pitchFamily="18" charset="0"/>
              </a:rPr>
            </a:br>
            <a:r>
              <a:rPr lang="de" sz="3200" b="1" dirty="0">
                <a:latin typeface="Constantia" panose="02030602050306030303" pitchFamily="18" charset="0"/>
              </a:rPr>
              <a:t>nach dem, worum wir bitten, </a:t>
            </a:r>
            <a:br>
              <a:rPr lang="de" sz="3200" b="1" dirty="0">
                <a:latin typeface="Constantia" panose="02030602050306030303" pitchFamily="18" charset="0"/>
              </a:rPr>
            </a:br>
            <a:r>
              <a:rPr lang="de" sz="3200" b="1" dirty="0">
                <a:latin typeface="Constantia" panose="02030602050306030303" pitchFamily="18" charset="0"/>
              </a:rPr>
              <a:t>müssen unsere Gebete prägen, </a:t>
            </a:r>
            <a:br>
              <a:rPr lang="de" sz="3200" b="1" dirty="0">
                <a:latin typeface="Constantia" panose="02030602050306030303" pitchFamily="18" charset="0"/>
              </a:rPr>
            </a:br>
            <a:r>
              <a:rPr lang="de" sz="3200" b="1" dirty="0">
                <a:latin typeface="Constantia" panose="02030602050306030303" pitchFamily="18" charset="0"/>
              </a:rPr>
              <a:t>sonst werden sie nicht erhört. </a:t>
            </a:r>
          </a:p>
          <a:p>
            <a:pPr algn="ctr">
              <a:spcBef>
                <a:spcPts val="600"/>
              </a:spcBef>
            </a:pPr>
            <a:r>
              <a:rPr lang="de" sz="3200" b="1" dirty="0">
                <a:latin typeface="Constantia" panose="02030602050306030303" pitchFamily="18" charset="0"/>
              </a:rPr>
              <a:t>Aber wir dürfen nicht müde werden </a:t>
            </a:r>
            <a:br>
              <a:rPr lang="de" sz="3200" b="1" dirty="0">
                <a:latin typeface="Constantia" panose="02030602050306030303" pitchFamily="18" charset="0"/>
              </a:rPr>
            </a:br>
            <a:r>
              <a:rPr lang="de" sz="3200" b="1" dirty="0">
                <a:latin typeface="Constantia" panose="02030602050306030303" pitchFamily="18" charset="0"/>
              </a:rPr>
              <a:t>und unsere Anliegen nicht einstellen, </a:t>
            </a:r>
            <a:br>
              <a:rPr lang="de" sz="3200" b="1" dirty="0">
                <a:latin typeface="Constantia" panose="02030602050306030303" pitchFamily="18" charset="0"/>
              </a:rPr>
            </a:br>
            <a:r>
              <a:rPr lang="de" sz="3200" b="1" dirty="0">
                <a:latin typeface="Constantia" panose="02030602050306030303" pitchFamily="18" charset="0"/>
              </a:rPr>
              <a:t>nur weil die Antwort nicht sofort eintrifft.“ </a:t>
            </a:r>
          </a:p>
        </p:txBody>
      </p:sp>
      <p:sp>
        <p:nvSpPr>
          <p:cNvPr id="2" name="CuadroTexto 3">
            <a:extLst>
              <a:ext uri="{FF2B5EF4-FFF2-40B4-BE49-F238E27FC236}">
                <a16:creationId xmlns:a16="http://schemas.microsoft.com/office/drawing/2014/main" id="{B3152150-CA76-DABF-9FFE-2A80D41FE0F2}"/>
              </a:ext>
            </a:extLst>
          </p:cNvPr>
          <p:cNvSpPr txBox="1"/>
          <p:nvPr/>
        </p:nvSpPr>
        <p:spPr>
          <a:xfrm>
            <a:off x="5574516" y="1086756"/>
            <a:ext cx="6617484" cy="338554"/>
          </a:xfrm>
          <a:prstGeom prst="rect">
            <a:avLst/>
          </a:prstGeom>
          <a:noFill/>
        </p:spPr>
        <p:txBody>
          <a:bodyPr wrap="square" rtlCol="0">
            <a:spAutoFit/>
          </a:bodyPr>
          <a:lstStyle/>
          <a:p>
            <a:pPr algn="ctr"/>
            <a:r>
              <a:rPr lang="de" sz="1600" b="1" dirty="0"/>
              <a:t>E. G. White, Our Father Cares (Unser Vater sorgt für uns), 25. Mai</a:t>
            </a:r>
          </a:p>
        </p:txBody>
      </p:sp>
    </p:spTree>
    <p:extLst>
      <p:ext uri="{BB962C8B-B14F-4D97-AF65-F5344CB8AC3E}">
        <p14:creationId xmlns:p14="http://schemas.microsoft.com/office/powerpoint/2010/main" val="424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A06E0A-9F3E-BF5F-03A8-FBAAA07BB9D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14DFE9C-ED70-1C78-F32D-03C4A41A5B78}"/>
              </a:ext>
            </a:extLst>
          </p:cNvPr>
          <p:cNvSpPr txBox="1"/>
          <p:nvPr/>
        </p:nvSpPr>
        <p:spPr>
          <a:xfrm>
            <a:off x="557914" y="2434096"/>
            <a:ext cx="11124296" cy="3616375"/>
          </a:xfrm>
          <a:prstGeom prst="rect">
            <a:avLst/>
          </a:prstGeom>
          <a:noFill/>
        </p:spPr>
        <p:txBody>
          <a:bodyPr wrap="square">
            <a:spAutoFit/>
          </a:bodyPr>
          <a:lstStyle/>
          <a:p>
            <a:pPr algn="ctr">
              <a:spcBef>
                <a:spcPts val="600"/>
              </a:spcBef>
            </a:pPr>
            <a:r>
              <a:rPr lang="de" sz="3200" b="1" dirty="0">
                <a:latin typeface="Constantia" panose="02030602050306030303" pitchFamily="18" charset="0"/>
              </a:rPr>
              <a:t>"Das Himmelreich erleidet Gewalt </a:t>
            </a:r>
            <a:br>
              <a:rPr lang="de" sz="3200" b="1" dirty="0">
                <a:latin typeface="Constantia" panose="02030602050306030303" pitchFamily="18" charset="0"/>
              </a:rPr>
            </a:br>
            <a:r>
              <a:rPr lang="de" sz="3200" b="1" dirty="0">
                <a:latin typeface="Constantia" panose="02030602050306030303" pitchFamily="18" charset="0"/>
              </a:rPr>
              <a:t>und die Gewalttätigen </a:t>
            </a:r>
            <a:br>
              <a:rPr lang="de" sz="3200" b="1" dirty="0">
                <a:latin typeface="Constantia" panose="02030602050306030303" pitchFamily="18" charset="0"/>
              </a:rPr>
            </a:br>
            <a:r>
              <a:rPr lang="de" sz="3200" b="1" dirty="0">
                <a:latin typeface="Constantia" panose="02030602050306030303" pitchFamily="18" charset="0"/>
              </a:rPr>
              <a:t>nehmen es mit Gewalt ein" </a:t>
            </a:r>
            <a:br>
              <a:rPr lang="de" sz="3200" b="1" dirty="0">
                <a:latin typeface="Constantia" panose="02030602050306030303" pitchFamily="18" charset="0"/>
              </a:rPr>
            </a:br>
            <a:r>
              <a:rPr lang="de" sz="3200" b="1" dirty="0">
                <a:latin typeface="Constantia" panose="02030602050306030303" pitchFamily="18" charset="0"/>
              </a:rPr>
              <a:t>(Matthäus 11,12).</a:t>
            </a:r>
          </a:p>
          <a:p>
            <a:pPr algn="ctr">
              <a:spcBef>
                <a:spcPts val="600"/>
              </a:spcBef>
            </a:pPr>
            <a:r>
              <a:rPr lang="de" sz="3200" b="1" dirty="0">
                <a:latin typeface="Constantia" panose="02030602050306030303" pitchFamily="18" charset="0"/>
              </a:rPr>
              <a:t>Die hier erwähnte Gewalt </a:t>
            </a:r>
            <a:br>
              <a:rPr lang="de" sz="3200" b="1" dirty="0">
                <a:latin typeface="Constantia" panose="02030602050306030303" pitchFamily="18" charset="0"/>
              </a:rPr>
            </a:br>
            <a:r>
              <a:rPr lang="de" sz="3200" b="1" dirty="0">
                <a:latin typeface="Constantia" panose="02030602050306030303" pitchFamily="18" charset="0"/>
              </a:rPr>
              <a:t>ist eine heilige Ernsthaftigkeit, </a:t>
            </a:r>
            <a:br>
              <a:rPr lang="de" sz="3200" b="1" dirty="0">
                <a:latin typeface="Constantia" panose="02030602050306030303" pitchFamily="18" charset="0"/>
              </a:rPr>
            </a:br>
            <a:r>
              <a:rPr lang="de" sz="3200" b="1" dirty="0">
                <a:latin typeface="Constantia" panose="02030602050306030303" pitchFamily="18" charset="0"/>
              </a:rPr>
              <a:t>wie sie Jakob an den Tag legte.“ </a:t>
            </a:r>
          </a:p>
        </p:txBody>
      </p:sp>
      <p:sp>
        <p:nvSpPr>
          <p:cNvPr id="4" name="CuadroTexto 3">
            <a:extLst>
              <a:ext uri="{FF2B5EF4-FFF2-40B4-BE49-F238E27FC236}">
                <a16:creationId xmlns:a16="http://schemas.microsoft.com/office/drawing/2014/main" id="{2A6F8F4D-6ACA-D587-9E96-DCA63C4A3025}"/>
              </a:ext>
            </a:extLst>
          </p:cNvPr>
          <p:cNvSpPr txBox="1"/>
          <p:nvPr/>
        </p:nvSpPr>
        <p:spPr>
          <a:xfrm>
            <a:off x="5574516" y="1086756"/>
            <a:ext cx="6617484" cy="338554"/>
          </a:xfrm>
          <a:prstGeom prst="rect">
            <a:avLst/>
          </a:prstGeom>
          <a:noFill/>
        </p:spPr>
        <p:txBody>
          <a:bodyPr wrap="square" rtlCol="0">
            <a:spAutoFit/>
          </a:bodyPr>
          <a:lstStyle/>
          <a:p>
            <a:pPr algn="ctr"/>
            <a:r>
              <a:rPr lang="de" sz="1600" b="1" dirty="0"/>
              <a:t>E. G. White, Our Father Cares (Unser Vater sorgt für uns), 25. Mai</a:t>
            </a:r>
          </a:p>
        </p:txBody>
      </p:sp>
    </p:spTree>
    <p:extLst>
      <p:ext uri="{BB962C8B-B14F-4D97-AF65-F5344CB8AC3E}">
        <p14:creationId xmlns:p14="http://schemas.microsoft.com/office/powerpoint/2010/main" val="340179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2B40A14-CF8F-543A-0611-2A3283B19CE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D718F8B-8B09-83C4-E6B8-D4F66B50E99D}"/>
              </a:ext>
            </a:extLst>
          </p:cNvPr>
          <p:cNvSpPr txBox="1"/>
          <p:nvPr/>
        </p:nvSpPr>
        <p:spPr>
          <a:xfrm>
            <a:off x="365408" y="1880643"/>
            <a:ext cx="11413507" cy="4708981"/>
          </a:xfrm>
          <a:prstGeom prst="rect">
            <a:avLst/>
          </a:prstGeom>
          <a:noFill/>
        </p:spPr>
        <p:txBody>
          <a:bodyPr wrap="square">
            <a:spAutoFit/>
          </a:bodyPr>
          <a:lstStyle/>
          <a:p>
            <a:pPr algn="ctr">
              <a:spcBef>
                <a:spcPts val="600"/>
              </a:spcBef>
            </a:pPr>
            <a:r>
              <a:rPr lang="de" sz="3000" b="1" dirty="0">
                <a:latin typeface="Constantia" panose="02030602050306030303" pitchFamily="18" charset="0"/>
              </a:rPr>
              <a:t>"Wir müssen nicht versuchen, </a:t>
            </a:r>
            <a:br>
              <a:rPr lang="de" sz="3000" b="1" dirty="0">
                <a:latin typeface="Constantia" panose="02030602050306030303" pitchFamily="18" charset="0"/>
              </a:rPr>
            </a:br>
            <a:r>
              <a:rPr lang="de" sz="3000" b="1" dirty="0">
                <a:latin typeface="Constantia" panose="02030602050306030303" pitchFamily="18" charset="0"/>
              </a:rPr>
              <a:t>uns in ein intensives Gefühl </a:t>
            </a:r>
            <a:br>
              <a:rPr lang="de" sz="3000" b="1" dirty="0">
                <a:latin typeface="Constantia" panose="02030602050306030303" pitchFamily="18" charset="0"/>
              </a:rPr>
            </a:br>
            <a:r>
              <a:rPr lang="de" sz="3000" b="1" dirty="0">
                <a:latin typeface="Constantia" panose="02030602050306030303" pitchFamily="18" charset="0"/>
              </a:rPr>
              <a:t>hineinzusteigern, </a:t>
            </a:r>
            <a:br>
              <a:rPr lang="de" sz="3000" b="1" dirty="0">
                <a:latin typeface="Constantia" panose="02030602050306030303" pitchFamily="18" charset="0"/>
              </a:rPr>
            </a:br>
            <a:r>
              <a:rPr lang="de" sz="3000" b="1" dirty="0">
                <a:latin typeface="Constantia" panose="02030602050306030303" pitchFamily="18" charset="0"/>
              </a:rPr>
              <a:t>sondern ruhig und beharrlich </a:t>
            </a:r>
            <a:br>
              <a:rPr lang="de" sz="3000" b="1" dirty="0">
                <a:latin typeface="Constantia" panose="02030602050306030303" pitchFamily="18" charset="0"/>
              </a:rPr>
            </a:br>
            <a:r>
              <a:rPr lang="de" sz="3000" b="1" dirty="0">
                <a:latin typeface="Constantia" panose="02030602050306030303" pitchFamily="18" charset="0"/>
              </a:rPr>
              <a:t>unsere Bitten</a:t>
            </a:r>
            <a:br>
              <a:rPr lang="de" sz="3000" b="1" dirty="0">
                <a:latin typeface="Constantia" panose="02030602050306030303" pitchFamily="18" charset="0"/>
              </a:rPr>
            </a:br>
            <a:r>
              <a:rPr lang="de" sz="3000" b="1" dirty="0">
                <a:latin typeface="Constantia" panose="02030602050306030303" pitchFamily="18" charset="0"/>
              </a:rPr>
              <a:t> vor dem Gnadenthron vorantreiben. </a:t>
            </a:r>
            <a:br>
              <a:rPr lang="de" sz="3000" b="1" dirty="0">
                <a:latin typeface="Constantia" panose="02030602050306030303" pitchFamily="18" charset="0"/>
              </a:rPr>
            </a:br>
            <a:r>
              <a:rPr lang="de" sz="3000" b="1" dirty="0">
                <a:latin typeface="Constantia" panose="02030602050306030303" pitchFamily="18" charset="0"/>
              </a:rPr>
              <a:t>Unsere Aufgabe ist es, </a:t>
            </a:r>
            <a:br>
              <a:rPr lang="de" sz="3000" b="1" dirty="0">
                <a:latin typeface="Constantia" panose="02030602050306030303" pitchFamily="18" charset="0"/>
              </a:rPr>
            </a:br>
            <a:r>
              <a:rPr lang="de" sz="3000" b="1" dirty="0">
                <a:latin typeface="Constantia" panose="02030602050306030303" pitchFamily="18" charset="0"/>
              </a:rPr>
              <a:t>unsere Seelen vor GOTT zu demütigen, </a:t>
            </a:r>
            <a:br>
              <a:rPr lang="de" sz="3000" b="1" dirty="0">
                <a:latin typeface="Constantia" panose="02030602050306030303" pitchFamily="18" charset="0"/>
              </a:rPr>
            </a:br>
            <a:r>
              <a:rPr lang="de" sz="3000" b="1" dirty="0">
                <a:latin typeface="Constantia" panose="02030602050306030303" pitchFamily="18" charset="0"/>
              </a:rPr>
              <a:t>unsere Sünden zu bekennen </a:t>
            </a:r>
            <a:br>
              <a:rPr lang="de" sz="3000" b="1" dirty="0">
                <a:latin typeface="Constantia" panose="02030602050306030303" pitchFamily="18" charset="0"/>
              </a:rPr>
            </a:br>
            <a:r>
              <a:rPr lang="de" sz="3000" b="1" dirty="0">
                <a:latin typeface="Constantia" panose="02030602050306030303" pitchFamily="18" charset="0"/>
              </a:rPr>
              <a:t>und uns im Glauben GOTT zu nähern."</a:t>
            </a:r>
          </a:p>
        </p:txBody>
      </p:sp>
      <p:sp>
        <p:nvSpPr>
          <p:cNvPr id="2" name="CuadroTexto 3">
            <a:extLst>
              <a:ext uri="{FF2B5EF4-FFF2-40B4-BE49-F238E27FC236}">
                <a16:creationId xmlns:a16="http://schemas.microsoft.com/office/drawing/2014/main" id="{CA1B07F3-228F-4D9F-2D5A-5CD3D5A8D8C2}"/>
              </a:ext>
            </a:extLst>
          </p:cNvPr>
          <p:cNvSpPr txBox="1"/>
          <p:nvPr/>
        </p:nvSpPr>
        <p:spPr>
          <a:xfrm>
            <a:off x="5574516" y="1086756"/>
            <a:ext cx="6617484" cy="338554"/>
          </a:xfrm>
          <a:prstGeom prst="rect">
            <a:avLst/>
          </a:prstGeom>
          <a:noFill/>
        </p:spPr>
        <p:txBody>
          <a:bodyPr wrap="square" rtlCol="0">
            <a:spAutoFit/>
          </a:bodyPr>
          <a:lstStyle/>
          <a:p>
            <a:pPr algn="ctr"/>
            <a:r>
              <a:rPr lang="de" sz="1600" b="1" dirty="0"/>
              <a:t>E. G. White, Our Father Cares (Unser Vater sorgt für uns), 25. Mai</a:t>
            </a:r>
          </a:p>
        </p:txBody>
      </p:sp>
    </p:spTree>
    <p:extLst>
      <p:ext uri="{BB962C8B-B14F-4D97-AF65-F5344CB8AC3E}">
        <p14:creationId xmlns:p14="http://schemas.microsoft.com/office/powerpoint/2010/main" val="22129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22F55EB-6425-5E12-596E-25EC80D4DBBB}"/>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0092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C0AA-F32D-4632-E541-1A661203C97E}"/>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325AA60F-F9C0-363D-E18A-9B393C70E034}"/>
              </a:ext>
            </a:extLst>
          </p:cNvPr>
          <p:cNvSpPr>
            <a:spLocks noGrp="1" noRot="1" noMove="1" noResize="1" noEditPoints="1" noAdjustHandles="1" noChangeArrowheads="1" noChangeShapeType="1"/>
          </p:cNvSpPr>
          <p:nvPr/>
        </p:nvSpPr>
        <p:spPr>
          <a:xfrm flipV="1">
            <a:off x="0" y="3428999"/>
            <a:ext cx="12192000" cy="3429001"/>
          </a:xfrm>
          <a:prstGeom prst="rect">
            <a:avLst/>
          </a:prstGeom>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47EEA487-FA84-8626-E279-EC417CCC188F}"/>
              </a:ext>
            </a:extLst>
          </p:cNvPr>
          <p:cNvSpPr>
            <a:spLocks noGrp="1" noRot="1" noMove="1" noResize="1" noEditPoints="1" noAdjustHandles="1" noChangeArrowheads="1" noChangeShapeType="1"/>
          </p:cNvSpPr>
          <p:nvPr/>
        </p:nvSpPr>
        <p:spPr>
          <a:xfrm>
            <a:off x="0" y="0"/>
            <a:ext cx="12192000" cy="3428999"/>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E45595A-9A1D-9C49-954D-4368EDDBDD5C}"/>
              </a:ext>
            </a:extLst>
          </p:cNvPr>
          <p:cNvSpPr txBox="1"/>
          <p:nvPr/>
        </p:nvSpPr>
        <p:spPr>
          <a:xfrm>
            <a:off x="295274" y="247100"/>
            <a:ext cx="6742566" cy="1938992"/>
          </a:xfrm>
          <a:prstGeom prst="rect">
            <a:avLst/>
          </a:prstGeom>
          <a:noFill/>
        </p:spPr>
        <p:txBody>
          <a:bodyPr wrap="square" rtlCol="0">
            <a:spAutoFit/>
          </a:bodyPr>
          <a:lstStyle/>
          <a:p>
            <a:pPr>
              <a:spcBef>
                <a:spcPts val="600"/>
              </a:spcBef>
            </a:pPr>
            <a:r>
              <a:rPr lang="de" sz="2400" b="1" dirty="0"/>
              <a:t>Paulus ermahnt uns, weiterhin „ohne Unterlass zu beten" (Eph. 6,18), selbst wenn unsere Welt auseinanderfällt; auch wenn die Zeit vergeht und wir keine Antwort </a:t>
            </a:r>
            <a:br>
              <a:rPr lang="de" sz="2400" b="1" dirty="0"/>
            </a:br>
            <a:r>
              <a:rPr lang="de" sz="2400" b="1" dirty="0"/>
              <a:t>auf unsere Gebete sehen.</a:t>
            </a:r>
          </a:p>
        </p:txBody>
      </p:sp>
      <p:sp>
        <p:nvSpPr>
          <p:cNvPr id="4" name="Diagrama de flujo: retraso 3">
            <a:extLst>
              <a:ext uri="{FF2B5EF4-FFF2-40B4-BE49-F238E27FC236}">
                <a16:creationId xmlns:a16="http://schemas.microsoft.com/office/drawing/2014/main" id="{7ED53887-9A28-193A-531E-528EB8AE5A77}"/>
              </a:ext>
            </a:extLst>
          </p:cNvPr>
          <p:cNvSpPr/>
          <p:nvPr/>
        </p:nvSpPr>
        <p:spPr>
          <a:xfrm flipH="1">
            <a:off x="6964308" y="212765"/>
            <a:ext cx="2543484" cy="3050545"/>
          </a:xfrm>
          <a:prstGeom prst="flowChartDelay">
            <a:avLst/>
          </a:prstGeom>
          <a:blipFill dpi="0" rotWithShape="1">
            <a:blip r:embed="rId3" cstate="email">
              <a:extLst>
                <a:ext uri="{28A0092B-C50C-407E-A947-70E740481C1C}">
                  <a14:useLocalDpi xmlns:a14="http://schemas.microsoft.com/office/drawing/2010/main"/>
                </a:ext>
              </a:extLst>
            </a:blip>
            <a:srcRect/>
            <a:stretch>
              <a:fillRect/>
            </a:stretch>
          </a:blipFill>
          <a:ln w="38100">
            <a:solidFill>
              <a:srgbClr val="FF7CBD"/>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Diagrama de flujo: retraso 5">
            <a:extLst>
              <a:ext uri="{FF2B5EF4-FFF2-40B4-BE49-F238E27FC236}">
                <a16:creationId xmlns:a16="http://schemas.microsoft.com/office/drawing/2014/main" id="{CECF562C-B53D-097D-4544-4EC7ADC91B2C}"/>
              </a:ext>
            </a:extLst>
          </p:cNvPr>
          <p:cNvSpPr/>
          <p:nvPr/>
        </p:nvSpPr>
        <p:spPr>
          <a:xfrm>
            <a:off x="9586450" y="221418"/>
            <a:ext cx="2388932" cy="3050545"/>
          </a:xfrm>
          <a:prstGeom prst="flowChartDelay">
            <a:avLst/>
          </a:prstGeom>
          <a:blipFill dpi="0" rotWithShape="1">
            <a:blip r:embed="rId4" cstate="email">
              <a:extLst>
                <a:ext uri="{28A0092B-C50C-407E-A947-70E740481C1C}">
                  <a14:useLocalDpi xmlns:a14="http://schemas.microsoft.com/office/drawing/2010/main"/>
                </a:ext>
              </a:extLst>
            </a:blip>
            <a:srcRect/>
            <a:stretch>
              <a:fillRect/>
            </a:stretch>
          </a:blipFill>
          <a:ln w="38100">
            <a:solidFill>
              <a:srgbClr val="29CDFF"/>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pentágono 6">
            <a:extLst>
              <a:ext uri="{FF2B5EF4-FFF2-40B4-BE49-F238E27FC236}">
                <a16:creationId xmlns:a16="http://schemas.microsoft.com/office/drawing/2014/main" id="{AF174BBC-D001-8E5D-DCA5-4AC2F9F80D38}"/>
              </a:ext>
            </a:extLst>
          </p:cNvPr>
          <p:cNvSpPr/>
          <p:nvPr/>
        </p:nvSpPr>
        <p:spPr>
          <a:xfrm>
            <a:off x="236281" y="3543299"/>
            <a:ext cx="2600325" cy="3216235"/>
          </a:xfrm>
          <a:prstGeom prst="homePlate">
            <a:avLst>
              <a:gd name="adj" fmla="val 20955"/>
            </a:avLst>
          </a:prstGeom>
          <a:blipFill dpi="0" rotWithShape="1">
            <a:blip r:embed="rId5" cstate="email">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pentágono 7">
            <a:extLst>
              <a:ext uri="{FF2B5EF4-FFF2-40B4-BE49-F238E27FC236}">
                <a16:creationId xmlns:a16="http://schemas.microsoft.com/office/drawing/2014/main" id="{6E15B363-CAB0-BFDD-9B4C-6250BBC75DD4}"/>
              </a:ext>
            </a:extLst>
          </p:cNvPr>
          <p:cNvSpPr/>
          <p:nvPr/>
        </p:nvSpPr>
        <p:spPr>
          <a:xfrm flipH="1">
            <a:off x="2920543" y="3529012"/>
            <a:ext cx="3175455" cy="3216235"/>
          </a:xfrm>
          <a:prstGeom prst="homePlate">
            <a:avLst>
              <a:gd name="adj" fmla="val 20955"/>
            </a:avLst>
          </a:prstGeom>
          <a:blipFill dpi="0" rotWithShape="1">
            <a:blip r:embed="rId6" cstate="email">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8D6FBD20-2DBA-2218-B7B4-438418EBB9C9}"/>
              </a:ext>
            </a:extLst>
          </p:cNvPr>
          <p:cNvSpPr txBox="1"/>
          <p:nvPr/>
        </p:nvSpPr>
        <p:spPr>
          <a:xfrm>
            <a:off x="6303760" y="3467099"/>
            <a:ext cx="4411865" cy="330859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Aber wie sollten wir beten? </a:t>
            </a:r>
            <a:b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Was sollten wir verlangen? </a:t>
            </a:r>
            <a:b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Sollten wir allein oder </a:t>
            </a:r>
            <a:b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mit anderen beten? </a:t>
            </a:r>
            <a:b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de" sz="1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Erlaubt uns das Gebet nur, </a:t>
            </a:r>
            <a:b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mit Gott zu sprechen, </a:t>
            </a:r>
            <a:b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oder erlaubt es uns auch, </a:t>
            </a:r>
            <a:b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auf Ihn zu hören?</a:t>
            </a:r>
          </a:p>
        </p:txBody>
      </p:sp>
      <p:sp>
        <p:nvSpPr>
          <p:cNvPr id="11" name="CuadroTexto 10">
            <a:extLst>
              <a:ext uri="{FF2B5EF4-FFF2-40B4-BE49-F238E27FC236}">
                <a16:creationId xmlns:a16="http://schemas.microsoft.com/office/drawing/2014/main" id="{0036F0A3-9CD9-3966-2BB3-107AE591CE1B}"/>
              </a:ext>
            </a:extLst>
          </p:cNvPr>
          <p:cNvSpPr txBox="1"/>
          <p:nvPr/>
        </p:nvSpPr>
        <p:spPr>
          <a:xfrm>
            <a:off x="295274" y="2281528"/>
            <a:ext cx="6669034" cy="830997"/>
          </a:xfrm>
          <a:prstGeom prst="rect">
            <a:avLst/>
          </a:prstGeom>
          <a:noFill/>
        </p:spPr>
        <p:txBody>
          <a:bodyPr wrap="square">
            <a:spAutoFit/>
          </a:bodyPr>
          <a:lstStyle/>
          <a:p>
            <a:pPr lvl="0">
              <a:spcBef>
                <a:spcPts val="600"/>
              </a:spcBef>
              <a:defRPr/>
            </a:pP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In solchen Umständen werden uns die Gebete von Hanna </a:t>
            </a:r>
            <a:r>
              <a:rPr lang="de" sz="2400" b="1" dirty="0">
                <a:solidFill>
                  <a:prstClr val="black"/>
                </a:solidFill>
              </a:rPr>
              <a:t>und Elias </a:t>
            </a:r>
            <a:r>
              <a:rPr kumimoji="0" lang="de" sz="2400" b="1" i="0" u="none" strike="noStrike" kern="1200" cap="none" spc="0" normalizeH="0" baseline="0" noProof="0" dirty="0">
                <a:ln>
                  <a:noFill/>
                </a:ln>
                <a:solidFill>
                  <a:prstClr val="black"/>
                </a:solidFill>
                <a:effectLst/>
                <a:uLnTx/>
                <a:uFillTx/>
                <a:latin typeface="Aptos" panose="02110004020202020204"/>
                <a:ea typeface="+mn-ea"/>
                <a:cs typeface="+mn-cs"/>
              </a:rPr>
              <a:t>helfen und ermutigen.</a:t>
            </a:r>
          </a:p>
        </p:txBody>
      </p:sp>
    </p:spTree>
    <p:extLst>
      <p:ext uri="{BB962C8B-B14F-4D97-AF65-F5344CB8AC3E}">
        <p14:creationId xmlns:p14="http://schemas.microsoft.com/office/powerpoint/2010/main" val="393578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par>
                                <p:cTn id="16" presetID="17"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ppt_w/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ppt_w/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par>
                                <p:cTn id="34" presetID="17"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ppt_x</p:attrName>
                                        </p:attrNameLst>
                                      </p:cBhvr>
                                      <p:tavLst>
                                        <p:tav tm="0">
                                          <p:val>
                                            <p:strVal val="#ppt_x+#ppt_w/2"/>
                                          </p:val>
                                        </p:tav>
                                        <p:tav tm="100000">
                                          <p:val>
                                            <p:strVal val="#ppt_x"/>
                                          </p:val>
                                        </p:tav>
                                      </p:tavLst>
                                    </p:anim>
                                    <p:anim calcmode="lin" valueType="num">
                                      <p:cBhvr>
                                        <p:cTn id="37" dur="500" fill="hold"/>
                                        <p:tgtEl>
                                          <p:spTgt spid="8"/>
                                        </p:tgtEl>
                                        <p:attrNameLst>
                                          <p:attrName>ppt_y</p:attrName>
                                        </p:attrNameLst>
                                      </p:cBhvr>
                                      <p:tavLst>
                                        <p:tav tm="0">
                                          <p:val>
                                            <p:strVal val="#ppt_y"/>
                                          </p:val>
                                        </p:tav>
                                        <p:tav tm="100000">
                                          <p:val>
                                            <p:strVal val="#ppt_y"/>
                                          </p:val>
                                        </p:tav>
                                      </p:tavLst>
                                    </p:anim>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B7EC-8FED-1691-94CE-0EB8EEA9BCD8}"/>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731036BA-0100-98B7-9A21-C109B5726E1B}"/>
              </a:ext>
            </a:extLst>
          </p:cNvPr>
          <p:cNvSpPr>
            <a:spLocks noGrp="1" noRot="1" noMove="1" noResize="1" noEditPoints="1" noAdjustHandles="1" noChangeArrowheads="1" noChangeShapeType="1"/>
          </p:cNvSpPr>
          <p:nvPr/>
        </p:nvSpPr>
        <p:spPr>
          <a:xfrm flipV="1">
            <a:off x="0" y="3428999"/>
            <a:ext cx="12192000" cy="3429001"/>
          </a:xfrm>
          <a:prstGeom prst="rect">
            <a:avLst/>
          </a:prstGeom>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ACFE1A3E-53C9-31B1-8EB4-634371FD6CF5}"/>
              </a:ext>
            </a:extLst>
          </p:cNvPr>
          <p:cNvSpPr>
            <a:spLocks noGrp="1" noRot="1" noMove="1" noResize="1" noEditPoints="1" noAdjustHandles="1" noChangeArrowheads="1" noChangeShapeType="1"/>
          </p:cNvSpPr>
          <p:nvPr/>
        </p:nvSpPr>
        <p:spPr>
          <a:xfrm>
            <a:off x="0" y="0"/>
            <a:ext cx="12192000" cy="3428999"/>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i="1" dirty="0"/>
          </a:p>
        </p:txBody>
      </p:sp>
      <p:sp>
        <p:nvSpPr>
          <p:cNvPr id="2" name="CuadroTexto 1">
            <a:extLst>
              <a:ext uri="{FF2B5EF4-FFF2-40B4-BE49-F238E27FC236}">
                <a16:creationId xmlns:a16="http://schemas.microsoft.com/office/drawing/2014/main" id="{5C4DC9AF-11C9-A013-11B9-4C7D9DC912C1}"/>
              </a:ext>
            </a:extLst>
          </p:cNvPr>
          <p:cNvSpPr txBox="1"/>
          <p:nvPr/>
        </p:nvSpPr>
        <p:spPr>
          <a:xfrm>
            <a:off x="1162050" y="1133475"/>
            <a:ext cx="5133974" cy="509370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de" sz="2000" b="1" dirty="0">
                <a:solidFill>
                  <a:srgbClr val="931A7C"/>
                </a:solidFill>
              </a:rPr>
              <a:t>Gebete in schwierigen Zeiten:</a:t>
            </a:r>
          </a:p>
          <a:p>
            <a:pPr lvl="1">
              <a:spcBef>
                <a:spcPts val="600"/>
              </a:spcBef>
            </a:pPr>
            <a:r>
              <a:rPr lang="de" sz="2000" b="1" dirty="0">
                <a:solidFill>
                  <a:srgbClr val="084A9C"/>
                </a:solidFill>
              </a:rPr>
              <a:t>Elia: </a:t>
            </a:r>
            <a:r>
              <a:rPr lang="de" sz="2000" b="1" dirty="0"/>
              <a:t>Gebet mitten in der Krise</a:t>
            </a:r>
          </a:p>
          <a:p>
            <a:pPr lvl="1">
              <a:spcBef>
                <a:spcPts val="600"/>
              </a:spcBef>
            </a:pPr>
            <a:endParaRPr lang="de" sz="2000" b="1" dirty="0"/>
          </a:p>
          <a:p>
            <a:pPr lvl="1">
              <a:spcBef>
                <a:spcPts val="600"/>
              </a:spcBef>
            </a:pPr>
            <a:r>
              <a:rPr lang="de" sz="2000" b="1" dirty="0">
                <a:solidFill>
                  <a:srgbClr val="B4366B"/>
                </a:solidFill>
              </a:rPr>
              <a:t>Hanna: </a:t>
            </a:r>
            <a:r>
              <a:rPr lang="de" sz="2000" b="1" dirty="0"/>
              <a:t>Eine Antwort, die nie kommt</a:t>
            </a:r>
          </a:p>
          <a:p>
            <a:pPr lvl="1">
              <a:spcBef>
                <a:spcPts val="600"/>
              </a:spcBef>
            </a:pPr>
            <a:endParaRPr lang="de" sz="2000" b="1" dirty="0"/>
          </a:p>
          <a:p>
            <a:pPr>
              <a:spcBef>
                <a:spcPts val="1800"/>
              </a:spcBef>
            </a:pPr>
            <a:r>
              <a:rPr lang="de" sz="2000" b="1" dirty="0">
                <a:solidFill>
                  <a:srgbClr val="4A1982"/>
                </a:solidFill>
              </a:rPr>
              <a:t>GEBETE: Beispiele</a:t>
            </a:r>
          </a:p>
          <a:p>
            <a:pPr lvl="1">
              <a:spcBef>
                <a:spcPts val="600"/>
              </a:spcBef>
            </a:pPr>
            <a:r>
              <a:rPr lang="de" sz="2000" b="1" dirty="0">
                <a:solidFill>
                  <a:schemeClr val="accent1">
                    <a:lumMod val="75000"/>
                  </a:schemeClr>
                </a:solidFill>
              </a:rPr>
              <a:t>JESUS: </a:t>
            </a:r>
            <a:r>
              <a:rPr lang="de" sz="2000" b="1" dirty="0"/>
              <a:t>Der Inhalt des Gebets</a:t>
            </a:r>
          </a:p>
          <a:p>
            <a:pPr lvl="1">
              <a:spcBef>
                <a:spcPts val="600"/>
              </a:spcBef>
            </a:pPr>
            <a:endParaRPr lang="de" sz="2000" b="1" dirty="0"/>
          </a:p>
          <a:p>
            <a:pPr lvl="1">
              <a:spcBef>
                <a:spcPts val="600"/>
              </a:spcBef>
            </a:pPr>
            <a:r>
              <a:rPr lang="de" sz="2000" b="1" dirty="0">
                <a:solidFill>
                  <a:srgbClr val="82047D"/>
                </a:solidFill>
              </a:rPr>
              <a:t>Daniel: </a:t>
            </a:r>
            <a:r>
              <a:rPr lang="de" sz="2000" b="1" dirty="0"/>
              <a:t>Die Struktur des Gebets</a:t>
            </a:r>
          </a:p>
          <a:p>
            <a:pPr lvl="1">
              <a:spcBef>
                <a:spcPts val="600"/>
              </a:spcBef>
            </a:pPr>
            <a:endParaRPr lang="de" sz="2000" b="1" dirty="0"/>
          </a:p>
          <a:p>
            <a:pPr>
              <a:spcBef>
                <a:spcPts val="1800"/>
              </a:spcBef>
            </a:pPr>
            <a:r>
              <a:rPr lang="de" sz="2000" b="1" dirty="0">
                <a:solidFill>
                  <a:srgbClr val="415F00"/>
                </a:solidFill>
              </a:rPr>
              <a:t>Vier Fragen zum Gebet</a:t>
            </a:r>
          </a:p>
          <a:p>
            <a:pPr>
              <a:spcBef>
                <a:spcPts val="1800"/>
              </a:spcBef>
            </a:pPr>
            <a:endParaRPr lang="de" sz="2000" b="1" dirty="0">
              <a:solidFill>
                <a:srgbClr val="415F00"/>
              </a:solidFill>
            </a:endParaRPr>
          </a:p>
        </p:txBody>
      </p:sp>
      <p:pic>
        <p:nvPicPr>
          <p:cNvPr id="26" name="Imagen 25">
            <a:extLst>
              <a:ext uri="{FF2B5EF4-FFF2-40B4-BE49-F238E27FC236}">
                <a16:creationId xmlns:a16="http://schemas.microsoft.com/office/drawing/2014/main" id="{2DA6ECBE-DF6A-8893-D989-90408913F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4740" y="4409252"/>
            <a:ext cx="362515" cy="257469"/>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7AC83CAC-77C6-D02A-4D42-D7D7CA533E94}"/>
              </a:ext>
            </a:extLst>
          </p:cNvPr>
          <p:cNvPicPr>
            <a:picLocks noChangeAspect="1"/>
          </p:cNvPicPr>
          <p:nvPr/>
        </p:nvPicPr>
        <p:blipFill>
          <a:blip r:embed="rId4" cstate="email">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1284740" y="1571107"/>
            <a:ext cx="362515" cy="257469"/>
          </a:xfrm>
          <a:prstGeom prst="rect">
            <a:avLst/>
          </a:prstGeom>
          <a:effectLst>
            <a:outerShdw blurRad="50800" dist="38100" dir="8100000" algn="tr" rotWithShape="0">
              <a:prstClr val="black">
                <a:alpha val="40000"/>
              </a:prstClr>
            </a:outerShdw>
          </a:effectLst>
        </p:spPr>
      </p:pic>
      <p:pic>
        <p:nvPicPr>
          <p:cNvPr id="29" name="Imagen 28">
            <a:extLst>
              <a:ext uri="{FF2B5EF4-FFF2-40B4-BE49-F238E27FC236}">
                <a16:creationId xmlns:a16="http://schemas.microsoft.com/office/drawing/2014/main" id="{95B8BB0E-ADF0-4161-CC37-4FD128C269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85024" y="2327374"/>
            <a:ext cx="362515" cy="257469"/>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F5F1B5CF-2FC5-F2EC-1A4A-3D7DB7E016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8134678">
            <a:off x="730292" y="3189185"/>
            <a:ext cx="330112" cy="353951"/>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55E293EF-F1F2-753B-594D-7D3949BAA06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8134678">
            <a:off x="730292" y="1142680"/>
            <a:ext cx="330112" cy="353951"/>
          </a:xfrm>
          <a:prstGeom prst="rect">
            <a:avLst/>
          </a:prstGeom>
          <a:effectLst>
            <a:outerShdw blurRad="50800" dist="38100" dir="8100000" algn="tr" rotWithShape="0">
              <a:prstClr val="black">
                <a:alpha val="40000"/>
              </a:prstClr>
            </a:outerShdw>
          </a:effectLst>
        </p:spPr>
      </p:pic>
      <p:pic>
        <p:nvPicPr>
          <p:cNvPr id="42" name="Imagen 41">
            <a:extLst>
              <a:ext uri="{FF2B5EF4-FFF2-40B4-BE49-F238E27FC236}">
                <a16:creationId xmlns:a16="http://schemas.microsoft.com/office/drawing/2014/main" id="{AD325768-2231-6818-9401-85CCC6B4569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8134678">
            <a:off x="730292" y="5249347"/>
            <a:ext cx="330112" cy="353951"/>
          </a:xfrm>
          <a:prstGeom prst="rect">
            <a:avLst/>
          </a:prstGeom>
          <a:effectLst>
            <a:outerShdw blurRad="50800" dist="38100" dir="8100000" algn="tr" rotWithShape="0">
              <a:prstClr val="black">
                <a:alpha val="40000"/>
              </a:prstClr>
            </a:outerShdw>
          </a:effectLst>
        </p:spPr>
      </p:pic>
      <p:pic>
        <p:nvPicPr>
          <p:cNvPr id="12" name="Imagen 27">
            <a:extLst>
              <a:ext uri="{FF2B5EF4-FFF2-40B4-BE49-F238E27FC236}">
                <a16:creationId xmlns:a16="http://schemas.microsoft.com/office/drawing/2014/main" id="{BE8A3503-4ED2-C02E-D912-138B0AA9F2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4550" y="3637766"/>
            <a:ext cx="362515" cy="257469"/>
          </a:xfrm>
          <a:prstGeom prst="rect">
            <a:avLst/>
          </a:prstGeom>
          <a:effectLst>
            <a:outerShdw blurRad="50800" dist="38100" dir="8100000" algn="tr" rotWithShape="0">
              <a:prstClr val="black">
                <a:alpha val="40000"/>
              </a:prstClr>
            </a:outerShdw>
          </a:effectLst>
        </p:spPr>
      </p:pic>
      <p:sp>
        <p:nvSpPr>
          <p:cNvPr id="13" name="Scrollen: horizontal 12">
            <a:extLst>
              <a:ext uri="{FF2B5EF4-FFF2-40B4-BE49-F238E27FC236}">
                <a16:creationId xmlns:a16="http://schemas.microsoft.com/office/drawing/2014/main" id="{8436CD50-F438-F80B-D6A4-1A18F84983C1}"/>
              </a:ext>
            </a:extLst>
          </p:cNvPr>
          <p:cNvSpPr/>
          <p:nvPr/>
        </p:nvSpPr>
        <p:spPr>
          <a:xfrm>
            <a:off x="1938001" y="1795074"/>
            <a:ext cx="5133974" cy="511629"/>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So,  10. Mai ‘26  - Elia – beten in der Krise</a:t>
            </a:r>
            <a:endParaRPr lang="de" sz="2000" b="1" i="1" dirty="0">
              <a:solidFill>
                <a:srgbClr val="011E71"/>
              </a:solidFill>
            </a:endParaRPr>
          </a:p>
        </p:txBody>
      </p:sp>
      <p:pic>
        <p:nvPicPr>
          <p:cNvPr id="14" name="Grafik 13">
            <a:extLst>
              <a:ext uri="{FF2B5EF4-FFF2-40B4-BE49-F238E27FC236}">
                <a16:creationId xmlns:a16="http://schemas.microsoft.com/office/drawing/2014/main" id="{55C9EA5D-10E1-5D27-1EE0-2D774D937506}"/>
              </a:ext>
            </a:extLst>
          </p:cNvPr>
          <p:cNvPicPr>
            <a:picLocks noChangeAspect="1"/>
          </p:cNvPicPr>
          <p:nvPr/>
        </p:nvPicPr>
        <p:blipFill>
          <a:blip r:embed="rId9"/>
          <a:stretch>
            <a:fillRect/>
          </a:stretch>
        </p:blipFill>
        <p:spPr>
          <a:xfrm>
            <a:off x="8259087" y="145636"/>
            <a:ext cx="3701239" cy="1559672"/>
          </a:xfrm>
          <a:prstGeom prst="rect">
            <a:avLst/>
          </a:prstGeom>
        </p:spPr>
      </p:pic>
      <p:pic>
        <p:nvPicPr>
          <p:cNvPr id="15" name="Grafik 14">
            <a:extLst>
              <a:ext uri="{FF2B5EF4-FFF2-40B4-BE49-F238E27FC236}">
                <a16:creationId xmlns:a16="http://schemas.microsoft.com/office/drawing/2014/main" id="{B5A25263-C74F-C01E-7230-8F75AC85051F}"/>
              </a:ext>
            </a:extLst>
          </p:cNvPr>
          <p:cNvPicPr>
            <a:picLocks noChangeAspect="1"/>
          </p:cNvPicPr>
          <p:nvPr/>
        </p:nvPicPr>
        <p:blipFill>
          <a:blip r:embed="rId10"/>
          <a:stretch>
            <a:fillRect/>
          </a:stretch>
        </p:blipFill>
        <p:spPr>
          <a:xfrm>
            <a:off x="7906293" y="1651201"/>
            <a:ext cx="4054033" cy="1086611"/>
          </a:xfrm>
          <a:prstGeom prst="rect">
            <a:avLst/>
          </a:prstGeom>
        </p:spPr>
      </p:pic>
      <p:sp>
        <p:nvSpPr>
          <p:cNvPr id="16" name="Scrollen: horizontal 15">
            <a:extLst>
              <a:ext uri="{FF2B5EF4-FFF2-40B4-BE49-F238E27FC236}">
                <a16:creationId xmlns:a16="http://schemas.microsoft.com/office/drawing/2014/main" id="{BD6D7B02-A8A3-DD1A-E6BD-58ADFBF725CD}"/>
              </a:ext>
            </a:extLst>
          </p:cNvPr>
          <p:cNvSpPr/>
          <p:nvPr/>
        </p:nvSpPr>
        <p:spPr>
          <a:xfrm>
            <a:off x="1938001" y="2575941"/>
            <a:ext cx="6548774" cy="511629"/>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i="1" dirty="0">
                <a:solidFill>
                  <a:srgbClr val="011E71"/>
                </a:solidFill>
              </a:rPr>
              <a:t>	  Mo, 11. Mai ‘26  - Gebete – scheinbar unbeantwortet</a:t>
            </a:r>
            <a:endParaRPr lang="de" b="1" i="1" dirty="0">
              <a:solidFill>
                <a:srgbClr val="011E71"/>
              </a:solidFill>
            </a:endParaRPr>
          </a:p>
        </p:txBody>
      </p:sp>
      <p:sp>
        <p:nvSpPr>
          <p:cNvPr id="17" name="Scrollen: horizontal 16">
            <a:extLst>
              <a:ext uri="{FF2B5EF4-FFF2-40B4-BE49-F238E27FC236}">
                <a16:creationId xmlns:a16="http://schemas.microsoft.com/office/drawing/2014/main" id="{BF19B5E3-B3DE-222C-EB26-6F8F88861090}"/>
              </a:ext>
            </a:extLst>
          </p:cNvPr>
          <p:cNvSpPr/>
          <p:nvPr/>
        </p:nvSpPr>
        <p:spPr>
          <a:xfrm>
            <a:off x="1938001" y="3854129"/>
            <a:ext cx="5605799" cy="511629"/>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i="1" dirty="0">
                <a:solidFill>
                  <a:srgbClr val="011E71"/>
                </a:solidFill>
              </a:rPr>
              <a:t>	 Di,  12. Mai ‘26  - JESUS – Wie man beten soll</a:t>
            </a:r>
            <a:endParaRPr lang="de" b="1" i="1" dirty="0">
              <a:solidFill>
                <a:srgbClr val="011E71"/>
              </a:solidFill>
            </a:endParaRPr>
          </a:p>
        </p:txBody>
      </p:sp>
      <p:sp>
        <p:nvSpPr>
          <p:cNvPr id="18" name="Scrollen: horizontal 17">
            <a:extLst>
              <a:ext uri="{FF2B5EF4-FFF2-40B4-BE49-F238E27FC236}">
                <a16:creationId xmlns:a16="http://schemas.microsoft.com/office/drawing/2014/main" id="{AA36D8F1-2D5C-EB15-2414-CAA357EE7DD8}"/>
              </a:ext>
            </a:extLst>
          </p:cNvPr>
          <p:cNvSpPr/>
          <p:nvPr/>
        </p:nvSpPr>
        <p:spPr>
          <a:xfrm>
            <a:off x="1938001" y="4625654"/>
            <a:ext cx="8139450" cy="511629"/>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i="1" dirty="0">
                <a:solidFill>
                  <a:srgbClr val="011E71"/>
                </a:solidFill>
              </a:rPr>
              <a:t>	 Mi,  13. Mai ‘26  - Lobpreis, Sündenbekenntnis, Bitten, Danksagung</a:t>
            </a:r>
            <a:endParaRPr lang="de" b="1" i="1" dirty="0">
              <a:solidFill>
                <a:srgbClr val="011E71"/>
              </a:solidFill>
            </a:endParaRPr>
          </a:p>
        </p:txBody>
      </p:sp>
      <p:sp>
        <p:nvSpPr>
          <p:cNvPr id="19" name="Scrollen: horizontal 18">
            <a:extLst>
              <a:ext uri="{FF2B5EF4-FFF2-40B4-BE49-F238E27FC236}">
                <a16:creationId xmlns:a16="http://schemas.microsoft.com/office/drawing/2014/main" id="{5B7C38DB-3A31-13B0-D7E4-45D980308A06}"/>
              </a:ext>
            </a:extLst>
          </p:cNvPr>
          <p:cNvSpPr/>
          <p:nvPr/>
        </p:nvSpPr>
        <p:spPr>
          <a:xfrm>
            <a:off x="1938000" y="5540054"/>
            <a:ext cx="5133975" cy="511629"/>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i="1" dirty="0">
                <a:solidFill>
                  <a:srgbClr val="011E71"/>
                </a:solidFill>
              </a:rPr>
              <a:t>	 Do,  14. Mai ‘26  - Gebet – andere Fragen</a:t>
            </a:r>
            <a:endParaRPr lang="de" b="1" i="1" dirty="0">
              <a:solidFill>
                <a:srgbClr val="011E71"/>
              </a:solidFill>
            </a:endParaRPr>
          </a:p>
        </p:txBody>
      </p:sp>
    </p:spTree>
    <p:extLst>
      <p:ext uri="{BB962C8B-B14F-4D97-AF65-F5344CB8AC3E}">
        <p14:creationId xmlns:p14="http://schemas.microsoft.com/office/powerpoint/2010/main" val="42394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90"/>
                                          </p:val>
                                        </p:tav>
                                        <p:tav tm="100000">
                                          <p:val>
                                            <p:fltVal val="0"/>
                                          </p:val>
                                        </p:tav>
                                      </p:tavLst>
                                    </p:anim>
                                    <p:animEffect transition="in" filter="fade">
                                      <p:cBhvr>
                                        <p:cTn id="10" dur="500"/>
                                        <p:tgtEl>
                                          <p:spTgt spid="3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par>
                          <p:cTn id="15" fill="hold">
                            <p:stCondLst>
                              <p:cond delay="1000"/>
                            </p:stCondLst>
                            <p:childTnLst>
                              <p:par>
                                <p:cTn id="16" presetID="50" presetClass="entr" presetSubtype="0" decel="10000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strVal val="#ppt_w+.3"/>
                                          </p:val>
                                        </p:tav>
                                        <p:tav tm="100000">
                                          <p:val>
                                            <p:strVal val="#ppt_w"/>
                                          </p:val>
                                        </p:tav>
                                      </p:tavLst>
                                    </p:anim>
                                    <p:anim calcmode="lin" valueType="num">
                                      <p:cBhvr>
                                        <p:cTn id="19" dur="500" fill="hold"/>
                                        <p:tgtEl>
                                          <p:spTgt spid="28"/>
                                        </p:tgtEl>
                                        <p:attrNameLst>
                                          <p:attrName>ppt_h</p:attrName>
                                        </p:attrNameLst>
                                      </p:cBhvr>
                                      <p:tavLst>
                                        <p:tav tm="0">
                                          <p:val>
                                            <p:strVal val="#ppt_h"/>
                                          </p:val>
                                        </p:tav>
                                        <p:tav tm="100000">
                                          <p:val>
                                            <p:strVal val="#ppt_h"/>
                                          </p:val>
                                        </p:tav>
                                      </p:tavLst>
                                    </p:anim>
                                    <p:animEffect transition="in" filter="fade">
                                      <p:cBhvr>
                                        <p:cTn id="20" dur="500"/>
                                        <p:tgtEl>
                                          <p:spTgt spid="2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3">
                                            <p:bg/>
                                          </p:spTgt>
                                        </p:tgtEl>
                                        <p:attrNameLst>
                                          <p:attrName>style.visibility</p:attrName>
                                        </p:attrNameLst>
                                      </p:cBhvr>
                                      <p:to>
                                        <p:strVal val="visible"/>
                                      </p:to>
                                    </p:set>
                                    <p:animEffect transition="in" filter="wipe(left)">
                                      <p:cBhvr>
                                        <p:cTn id="28" dur="500"/>
                                        <p:tgtEl>
                                          <p:spTgt spid="13">
                                            <p:bg/>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2500"/>
                            </p:stCondLst>
                            <p:childTnLst>
                              <p:par>
                                <p:cTn id="33" presetID="50" presetClass="entr" presetSubtype="0" decel="10000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strVal val="#ppt_w+.3"/>
                                          </p:val>
                                        </p:tav>
                                        <p:tav tm="100000">
                                          <p:val>
                                            <p:strVal val="#ppt_w"/>
                                          </p:val>
                                        </p:tav>
                                      </p:tavLst>
                                    </p:anim>
                                    <p:anim calcmode="lin" valueType="num">
                                      <p:cBhvr>
                                        <p:cTn id="36" dur="500" fill="hold"/>
                                        <p:tgtEl>
                                          <p:spTgt spid="29"/>
                                        </p:tgtEl>
                                        <p:attrNameLst>
                                          <p:attrName>ppt_h</p:attrName>
                                        </p:attrNameLst>
                                      </p:cBhvr>
                                      <p:tavLst>
                                        <p:tav tm="0">
                                          <p:val>
                                            <p:strVal val="#ppt_h"/>
                                          </p:val>
                                        </p:tav>
                                        <p:tav tm="100000">
                                          <p:val>
                                            <p:strVal val="#ppt_h"/>
                                          </p:val>
                                        </p:tav>
                                      </p:tavLst>
                                    </p:anim>
                                    <p:animEffect transition="in" filter="fade">
                                      <p:cBhvr>
                                        <p:cTn id="37" dur="500"/>
                                        <p:tgtEl>
                                          <p:spTgt spid="29"/>
                                        </p:tgtEl>
                                      </p:cBhvr>
                                    </p:animEffect>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Effect transition="in" filter="wipe(left)">
                                      <p:cBhvr>
                                        <p:cTn id="41" dur="500"/>
                                        <p:tgtEl>
                                          <p:spTgt spid="2">
                                            <p:txEl>
                                              <p:pRg st="3" end="3"/>
                                            </p:txEl>
                                          </p:spTgt>
                                        </p:tgtEl>
                                      </p:cBhvr>
                                    </p:animEffect>
                                  </p:childTnLst>
                                </p:cTn>
                              </p:par>
                            </p:childTnLst>
                          </p:cTn>
                        </p:par>
                        <p:par>
                          <p:cTn id="42" fill="hold">
                            <p:stCondLst>
                              <p:cond delay="3500"/>
                            </p:stCondLst>
                            <p:childTnLst>
                              <p:par>
                                <p:cTn id="43" presetID="22" presetClass="entr" presetSubtype="8" fill="hold" grpId="0" nodeType="afterEffect">
                                  <p:stCondLst>
                                    <p:cond delay="0"/>
                                  </p:stCondLst>
                                  <p:childTnLst>
                                    <p:set>
                                      <p:cBhvr>
                                        <p:cTn id="44" dur="1" fill="hold">
                                          <p:stCondLst>
                                            <p:cond delay="0"/>
                                          </p:stCondLst>
                                        </p:cTn>
                                        <p:tgtEl>
                                          <p:spTgt spid="16">
                                            <p:bg/>
                                          </p:spTgt>
                                        </p:tgtEl>
                                        <p:attrNameLst>
                                          <p:attrName>style.visibility</p:attrName>
                                        </p:attrNameLst>
                                      </p:cBhvr>
                                      <p:to>
                                        <p:strVal val="visible"/>
                                      </p:to>
                                    </p:set>
                                    <p:animEffect transition="in" filter="wipe(left)">
                                      <p:cBhvr>
                                        <p:cTn id="45" dur="500"/>
                                        <p:tgtEl>
                                          <p:spTgt spid="16">
                                            <p:bg/>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6">
                                            <p:txEl>
                                              <p:pRg st="0" end="0"/>
                                            </p:txEl>
                                          </p:spTgt>
                                        </p:tgtEl>
                                        <p:attrNameLst>
                                          <p:attrName>style.visibility</p:attrName>
                                        </p:attrNameLst>
                                      </p:cBhvr>
                                      <p:to>
                                        <p:strVal val="visible"/>
                                      </p:to>
                                    </p:set>
                                    <p:animEffect transition="in" filter="wipe(left)">
                                      <p:cBhvr>
                                        <p:cTn id="48" dur="500"/>
                                        <p:tgtEl>
                                          <p:spTgt spid="16">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 calcmode="lin" valueType="num">
                                      <p:cBhvr>
                                        <p:cTn id="55" dur="500" fill="hold"/>
                                        <p:tgtEl>
                                          <p:spTgt spid="33"/>
                                        </p:tgtEl>
                                        <p:attrNameLst>
                                          <p:attrName>style.rotation</p:attrName>
                                        </p:attrNameLst>
                                      </p:cBhvr>
                                      <p:tavLst>
                                        <p:tav tm="0">
                                          <p:val>
                                            <p:fltVal val="90"/>
                                          </p:val>
                                        </p:tav>
                                        <p:tav tm="100000">
                                          <p:val>
                                            <p:fltVal val="0"/>
                                          </p:val>
                                        </p:tav>
                                      </p:tavLst>
                                    </p:anim>
                                    <p:animEffect transition="in" filter="fade">
                                      <p:cBhvr>
                                        <p:cTn id="56" dur="500"/>
                                        <p:tgtEl>
                                          <p:spTgt spid="33"/>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txEl>
                                              <p:pRg st="5" end="5"/>
                                            </p:txEl>
                                          </p:spTgt>
                                        </p:tgtEl>
                                        <p:attrNameLst>
                                          <p:attrName>style.visibility</p:attrName>
                                        </p:attrNameLst>
                                      </p:cBhvr>
                                      <p:to>
                                        <p:strVal val="visible"/>
                                      </p:to>
                                    </p:set>
                                    <p:animEffect transition="in" filter="wipe(left)">
                                      <p:cBhvr>
                                        <p:cTn id="60" dur="500"/>
                                        <p:tgtEl>
                                          <p:spTgt spid="2">
                                            <p:txEl>
                                              <p:pRg st="5" end="5"/>
                                            </p:txEl>
                                          </p:spTgt>
                                        </p:tgtEl>
                                      </p:cBhvr>
                                    </p:animEffect>
                                  </p:childTnLst>
                                </p:cTn>
                              </p:par>
                            </p:childTnLst>
                          </p:cTn>
                        </p:par>
                        <p:par>
                          <p:cTn id="61" fill="hold">
                            <p:stCondLst>
                              <p:cond delay="1000"/>
                            </p:stCondLst>
                            <p:childTnLst>
                              <p:par>
                                <p:cTn id="62" presetID="50" presetClass="entr" presetSubtype="0" decel="100000"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strVal val="#ppt_w+.3"/>
                                          </p:val>
                                        </p:tav>
                                        <p:tav tm="100000">
                                          <p:val>
                                            <p:strVal val="#ppt_w"/>
                                          </p:val>
                                        </p:tav>
                                      </p:tavLst>
                                    </p:anim>
                                    <p:anim calcmode="lin" valueType="num">
                                      <p:cBhvr>
                                        <p:cTn id="65" dur="500" fill="hold"/>
                                        <p:tgtEl>
                                          <p:spTgt spid="12"/>
                                        </p:tgtEl>
                                        <p:attrNameLst>
                                          <p:attrName>ppt_h</p:attrName>
                                        </p:attrNameLst>
                                      </p:cBhvr>
                                      <p:tavLst>
                                        <p:tav tm="0">
                                          <p:val>
                                            <p:strVal val="#ppt_h"/>
                                          </p:val>
                                        </p:tav>
                                        <p:tav tm="100000">
                                          <p:val>
                                            <p:strVal val="#ppt_h"/>
                                          </p:val>
                                        </p:tav>
                                      </p:tavLst>
                                    </p:anim>
                                    <p:animEffect transition="in" filter="fade">
                                      <p:cBhvr>
                                        <p:cTn id="66" dur="500"/>
                                        <p:tgtEl>
                                          <p:spTgt spid="12"/>
                                        </p:tgtEl>
                                      </p:cBhvr>
                                    </p:animEffect>
                                  </p:childTnLst>
                                </p:cTn>
                              </p:par>
                            </p:childTnLst>
                          </p:cTn>
                        </p:par>
                        <p:par>
                          <p:cTn id="67" fill="hold">
                            <p:stCondLst>
                              <p:cond delay="1500"/>
                            </p:stCondLst>
                            <p:childTnLst>
                              <p:par>
                                <p:cTn id="68" presetID="22" presetClass="entr" presetSubtype="8" fill="hold" grpId="0" nodeType="afterEffect">
                                  <p:stCondLst>
                                    <p:cond delay="0"/>
                                  </p:stCondLst>
                                  <p:childTnLst>
                                    <p:set>
                                      <p:cBhvr>
                                        <p:cTn id="69" dur="1" fill="hold">
                                          <p:stCondLst>
                                            <p:cond delay="0"/>
                                          </p:stCondLst>
                                        </p:cTn>
                                        <p:tgtEl>
                                          <p:spTgt spid="2">
                                            <p:txEl>
                                              <p:pRg st="6" end="6"/>
                                            </p:txEl>
                                          </p:spTgt>
                                        </p:tgtEl>
                                        <p:attrNameLst>
                                          <p:attrName>style.visibility</p:attrName>
                                        </p:attrNameLst>
                                      </p:cBhvr>
                                      <p:to>
                                        <p:strVal val="visible"/>
                                      </p:to>
                                    </p:set>
                                    <p:animEffect transition="in" filter="wipe(left)">
                                      <p:cBhvr>
                                        <p:cTn id="70" dur="500"/>
                                        <p:tgtEl>
                                          <p:spTgt spid="2">
                                            <p:txEl>
                                              <p:pRg st="6" end="6"/>
                                            </p:txEl>
                                          </p:spTgt>
                                        </p:tgtEl>
                                      </p:cBhvr>
                                    </p:animEffect>
                                  </p:childTnLst>
                                </p:cTn>
                              </p:par>
                            </p:childTnLst>
                          </p:cTn>
                        </p:par>
                        <p:par>
                          <p:cTn id="71" fill="hold">
                            <p:stCondLst>
                              <p:cond delay="2000"/>
                            </p:stCondLst>
                            <p:childTnLst>
                              <p:par>
                                <p:cTn id="72" presetID="22" presetClass="entr" presetSubtype="8" fill="hold" grpId="0" nodeType="afterEffect">
                                  <p:stCondLst>
                                    <p:cond delay="0"/>
                                  </p:stCondLst>
                                  <p:childTnLst>
                                    <p:set>
                                      <p:cBhvr>
                                        <p:cTn id="73" dur="1" fill="hold">
                                          <p:stCondLst>
                                            <p:cond delay="0"/>
                                          </p:stCondLst>
                                        </p:cTn>
                                        <p:tgtEl>
                                          <p:spTgt spid="17">
                                            <p:bg/>
                                          </p:spTgt>
                                        </p:tgtEl>
                                        <p:attrNameLst>
                                          <p:attrName>style.visibility</p:attrName>
                                        </p:attrNameLst>
                                      </p:cBhvr>
                                      <p:to>
                                        <p:strVal val="visible"/>
                                      </p:to>
                                    </p:set>
                                    <p:animEffect transition="in" filter="wipe(left)">
                                      <p:cBhvr>
                                        <p:cTn id="74" dur="500"/>
                                        <p:tgtEl>
                                          <p:spTgt spid="17">
                                            <p:bg/>
                                          </p:spTgt>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7">
                                            <p:txEl>
                                              <p:pRg st="0" end="0"/>
                                            </p:txEl>
                                          </p:spTgt>
                                        </p:tgtEl>
                                        <p:attrNameLst>
                                          <p:attrName>style.visibility</p:attrName>
                                        </p:attrNameLst>
                                      </p:cBhvr>
                                      <p:to>
                                        <p:strVal val="visible"/>
                                      </p:to>
                                    </p:set>
                                    <p:animEffect transition="in" filter="wipe(left)">
                                      <p:cBhvr>
                                        <p:cTn id="77" dur="500"/>
                                        <p:tgtEl>
                                          <p:spTgt spid="17">
                                            <p:txEl>
                                              <p:pRg st="0" end="0"/>
                                            </p:txEl>
                                          </p:spTgt>
                                        </p:tgtEl>
                                      </p:cBhvr>
                                    </p:animEffect>
                                  </p:childTnLst>
                                </p:cTn>
                              </p:par>
                            </p:childTnLst>
                          </p:cTn>
                        </p:par>
                        <p:par>
                          <p:cTn id="78" fill="hold">
                            <p:stCondLst>
                              <p:cond delay="2500"/>
                            </p:stCondLst>
                            <p:childTnLst>
                              <p:par>
                                <p:cTn id="79" presetID="50" presetClass="entr" presetSubtype="0" decel="100000"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strVal val="#ppt_w+.3"/>
                                          </p:val>
                                        </p:tav>
                                        <p:tav tm="100000">
                                          <p:val>
                                            <p:strVal val="#ppt_w"/>
                                          </p:val>
                                        </p:tav>
                                      </p:tavLst>
                                    </p:anim>
                                    <p:anim calcmode="lin" valueType="num">
                                      <p:cBhvr>
                                        <p:cTn id="82" dur="500" fill="hold"/>
                                        <p:tgtEl>
                                          <p:spTgt spid="26"/>
                                        </p:tgtEl>
                                        <p:attrNameLst>
                                          <p:attrName>ppt_h</p:attrName>
                                        </p:attrNameLst>
                                      </p:cBhvr>
                                      <p:tavLst>
                                        <p:tav tm="0">
                                          <p:val>
                                            <p:strVal val="#ppt_h"/>
                                          </p:val>
                                        </p:tav>
                                        <p:tav tm="100000">
                                          <p:val>
                                            <p:strVal val="#ppt_h"/>
                                          </p:val>
                                        </p:tav>
                                      </p:tavLst>
                                    </p:anim>
                                    <p:animEffect transition="in" filter="fade">
                                      <p:cBhvr>
                                        <p:cTn id="83" dur="500"/>
                                        <p:tgtEl>
                                          <p:spTgt spid="26"/>
                                        </p:tgtEl>
                                      </p:cBhvr>
                                    </p:animEffect>
                                  </p:childTnLst>
                                </p:cTn>
                              </p:par>
                            </p:childTnLst>
                          </p:cTn>
                        </p:par>
                        <p:par>
                          <p:cTn id="84" fill="hold">
                            <p:stCondLst>
                              <p:cond delay="3000"/>
                            </p:stCondLst>
                            <p:childTnLst>
                              <p:par>
                                <p:cTn id="85" presetID="22" presetClass="entr" presetSubtype="8" fill="hold" grpId="0" nodeType="afterEffect">
                                  <p:stCondLst>
                                    <p:cond delay="0"/>
                                  </p:stCondLst>
                                  <p:childTnLst>
                                    <p:set>
                                      <p:cBhvr>
                                        <p:cTn id="86" dur="1" fill="hold">
                                          <p:stCondLst>
                                            <p:cond delay="0"/>
                                          </p:stCondLst>
                                        </p:cTn>
                                        <p:tgtEl>
                                          <p:spTgt spid="2">
                                            <p:txEl>
                                              <p:pRg st="8" end="8"/>
                                            </p:txEl>
                                          </p:spTgt>
                                        </p:tgtEl>
                                        <p:attrNameLst>
                                          <p:attrName>style.visibility</p:attrName>
                                        </p:attrNameLst>
                                      </p:cBhvr>
                                      <p:to>
                                        <p:strVal val="visible"/>
                                      </p:to>
                                    </p:set>
                                    <p:animEffect transition="in" filter="wipe(left)">
                                      <p:cBhvr>
                                        <p:cTn id="87" dur="500"/>
                                        <p:tgtEl>
                                          <p:spTgt spid="2">
                                            <p:txEl>
                                              <p:pRg st="8" end="8"/>
                                            </p:txEl>
                                          </p:spTgt>
                                        </p:tgtEl>
                                      </p:cBhvr>
                                    </p:animEffect>
                                  </p:childTnLst>
                                </p:cTn>
                              </p:par>
                            </p:childTnLst>
                          </p:cTn>
                        </p:par>
                        <p:par>
                          <p:cTn id="88" fill="hold">
                            <p:stCondLst>
                              <p:cond delay="3500"/>
                            </p:stCondLst>
                            <p:childTnLst>
                              <p:par>
                                <p:cTn id="89" presetID="22" presetClass="entr" presetSubtype="8" fill="hold" grpId="0" nodeType="afterEffect">
                                  <p:stCondLst>
                                    <p:cond delay="0"/>
                                  </p:stCondLst>
                                  <p:childTnLst>
                                    <p:set>
                                      <p:cBhvr>
                                        <p:cTn id="90" dur="1" fill="hold">
                                          <p:stCondLst>
                                            <p:cond delay="0"/>
                                          </p:stCondLst>
                                        </p:cTn>
                                        <p:tgtEl>
                                          <p:spTgt spid="18">
                                            <p:bg/>
                                          </p:spTgt>
                                        </p:tgtEl>
                                        <p:attrNameLst>
                                          <p:attrName>style.visibility</p:attrName>
                                        </p:attrNameLst>
                                      </p:cBhvr>
                                      <p:to>
                                        <p:strVal val="visible"/>
                                      </p:to>
                                    </p:set>
                                    <p:animEffect transition="in" filter="wipe(left)">
                                      <p:cBhvr>
                                        <p:cTn id="91" dur="500"/>
                                        <p:tgtEl>
                                          <p:spTgt spid="18">
                                            <p:bg/>
                                          </p:spTgt>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18">
                                            <p:txEl>
                                              <p:pRg st="0" end="0"/>
                                            </p:txEl>
                                          </p:spTgt>
                                        </p:tgtEl>
                                        <p:attrNameLst>
                                          <p:attrName>style.visibility</p:attrName>
                                        </p:attrNameLst>
                                      </p:cBhvr>
                                      <p:to>
                                        <p:strVal val="visible"/>
                                      </p:to>
                                    </p:set>
                                    <p:animEffect transition="in" filter="wipe(left)">
                                      <p:cBhvr>
                                        <p:cTn id="94" dur="500"/>
                                        <p:tgtEl>
                                          <p:spTgt spid="18">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cBhvr>
                                        <p:cTn id="99" dur="500" fill="hold"/>
                                        <p:tgtEl>
                                          <p:spTgt spid="42"/>
                                        </p:tgtEl>
                                        <p:attrNameLst>
                                          <p:attrName>ppt_w</p:attrName>
                                        </p:attrNameLst>
                                      </p:cBhvr>
                                      <p:tavLst>
                                        <p:tav tm="0">
                                          <p:val>
                                            <p:fltVal val="0"/>
                                          </p:val>
                                        </p:tav>
                                        <p:tav tm="100000">
                                          <p:val>
                                            <p:strVal val="#ppt_w"/>
                                          </p:val>
                                        </p:tav>
                                      </p:tavLst>
                                    </p:anim>
                                    <p:anim calcmode="lin" valueType="num">
                                      <p:cBhvr>
                                        <p:cTn id="100" dur="500" fill="hold"/>
                                        <p:tgtEl>
                                          <p:spTgt spid="42"/>
                                        </p:tgtEl>
                                        <p:attrNameLst>
                                          <p:attrName>ppt_h</p:attrName>
                                        </p:attrNameLst>
                                      </p:cBhvr>
                                      <p:tavLst>
                                        <p:tav tm="0">
                                          <p:val>
                                            <p:fltVal val="0"/>
                                          </p:val>
                                        </p:tav>
                                        <p:tav tm="100000">
                                          <p:val>
                                            <p:strVal val="#ppt_h"/>
                                          </p:val>
                                        </p:tav>
                                      </p:tavLst>
                                    </p:anim>
                                    <p:anim calcmode="lin" valueType="num">
                                      <p:cBhvr>
                                        <p:cTn id="101" dur="500" fill="hold"/>
                                        <p:tgtEl>
                                          <p:spTgt spid="42"/>
                                        </p:tgtEl>
                                        <p:attrNameLst>
                                          <p:attrName>style.rotation</p:attrName>
                                        </p:attrNameLst>
                                      </p:cBhvr>
                                      <p:tavLst>
                                        <p:tav tm="0">
                                          <p:val>
                                            <p:fltVal val="90"/>
                                          </p:val>
                                        </p:tav>
                                        <p:tav tm="100000">
                                          <p:val>
                                            <p:fltVal val="0"/>
                                          </p:val>
                                        </p:tav>
                                      </p:tavLst>
                                    </p:anim>
                                    <p:animEffect transition="in" filter="fade">
                                      <p:cBhvr>
                                        <p:cTn id="102" dur="500"/>
                                        <p:tgtEl>
                                          <p:spTgt spid="42"/>
                                        </p:tgtEl>
                                      </p:cBhvr>
                                    </p:animEffect>
                                  </p:childTnLst>
                                </p:cTn>
                              </p:par>
                            </p:childTnLst>
                          </p:cTn>
                        </p:par>
                        <p:par>
                          <p:cTn id="103" fill="hold">
                            <p:stCondLst>
                              <p:cond delay="500"/>
                            </p:stCondLst>
                            <p:childTnLst>
                              <p:par>
                                <p:cTn id="104" presetID="22" presetClass="entr" presetSubtype="8" fill="hold" grpId="0" nodeType="afterEffect">
                                  <p:stCondLst>
                                    <p:cond delay="0"/>
                                  </p:stCondLst>
                                  <p:childTnLst>
                                    <p:set>
                                      <p:cBhvr>
                                        <p:cTn id="105" dur="1" fill="hold">
                                          <p:stCondLst>
                                            <p:cond delay="0"/>
                                          </p:stCondLst>
                                        </p:cTn>
                                        <p:tgtEl>
                                          <p:spTgt spid="2">
                                            <p:txEl>
                                              <p:pRg st="10" end="10"/>
                                            </p:txEl>
                                          </p:spTgt>
                                        </p:tgtEl>
                                        <p:attrNameLst>
                                          <p:attrName>style.visibility</p:attrName>
                                        </p:attrNameLst>
                                      </p:cBhvr>
                                      <p:to>
                                        <p:strVal val="visible"/>
                                      </p:to>
                                    </p:set>
                                    <p:animEffect transition="in" filter="wipe(left)">
                                      <p:cBhvr>
                                        <p:cTn id="106" dur="500"/>
                                        <p:tgtEl>
                                          <p:spTgt spid="2">
                                            <p:txEl>
                                              <p:pRg st="10" end="10"/>
                                            </p:txEl>
                                          </p:spTgt>
                                        </p:tgtEl>
                                      </p:cBhvr>
                                    </p:animEffect>
                                  </p:childTnLst>
                                </p:cTn>
                              </p:par>
                            </p:childTnLst>
                          </p:cTn>
                        </p:par>
                        <p:par>
                          <p:cTn id="107" fill="hold">
                            <p:stCondLst>
                              <p:cond delay="1000"/>
                            </p:stCondLst>
                            <p:childTnLst>
                              <p:par>
                                <p:cTn id="108" presetID="22" presetClass="entr" presetSubtype="8" fill="hold" grpId="0" nodeType="afterEffect">
                                  <p:stCondLst>
                                    <p:cond delay="0"/>
                                  </p:stCondLst>
                                  <p:childTnLst>
                                    <p:set>
                                      <p:cBhvr>
                                        <p:cTn id="109" dur="1" fill="hold">
                                          <p:stCondLst>
                                            <p:cond delay="0"/>
                                          </p:stCondLst>
                                        </p:cTn>
                                        <p:tgtEl>
                                          <p:spTgt spid="19">
                                            <p:bg/>
                                          </p:spTgt>
                                        </p:tgtEl>
                                        <p:attrNameLst>
                                          <p:attrName>style.visibility</p:attrName>
                                        </p:attrNameLst>
                                      </p:cBhvr>
                                      <p:to>
                                        <p:strVal val="visible"/>
                                      </p:to>
                                    </p:set>
                                    <p:animEffect transition="in" filter="wipe(left)">
                                      <p:cBhvr>
                                        <p:cTn id="110" dur="500"/>
                                        <p:tgtEl>
                                          <p:spTgt spid="19">
                                            <p:bg/>
                                          </p:spTgt>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19">
                                            <p:txEl>
                                              <p:pRg st="0" end="0"/>
                                            </p:txEl>
                                          </p:spTgt>
                                        </p:tgtEl>
                                        <p:attrNameLst>
                                          <p:attrName>style.visibility</p:attrName>
                                        </p:attrNameLst>
                                      </p:cBhvr>
                                      <p:to>
                                        <p:strVal val="visible"/>
                                      </p:to>
                                    </p:set>
                                    <p:animEffect transition="in" filter="wipe(left)">
                                      <p:cBhvr>
                                        <p:cTn id="11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3" grpId="0" uiExpand="1" build="p" animBg="1"/>
      <p:bldP spid="16" grpId="0" uiExpand="1" build="p" animBg="1"/>
      <p:bldP spid="17" grpId="0" uiExpand="1" build="p" animBg="1"/>
      <p:bldP spid="18" grpId="0" uiExpand="1" build="p" animBg="1"/>
      <p:bldP spid="19"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55A230C-F1F6-A441-9573-217A8E1981F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2FB9612-DFAB-9357-9D7D-1D869B1AAE80}"/>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28575">
            <a:solidFill>
              <a:srgbClr val="FFFF99"/>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FF58452-DDA0-A8D4-28D8-80D1A713A96A}"/>
              </a:ext>
            </a:extLst>
          </p:cNvPr>
          <p:cNvSpPr txBox="1"/>
          <p:nvPr/>
        </p:nvSpPr>
        <p:spPr>
          <a:xfrm>
            <a:off x="3873909" y="1900446"/>
            <a:ext cx="7203664" cy="2123658"/>
          </a:xfrm>
          <a:prstGeom prst="rect">
            <a:avLst/>
          </a:prstGeom>
          <a:noFill/>
        </p:spPr>
        <p:txBody>
          <a:bodyPr wrap="square">
            <a:spAutoFit/>
            <a:scene3d>
              <a:camera prst="orthographicFront"/>
              <a:lightRig rig="threePt" dir="t"/>
            </a:scene3d>
            <a:sp3d extrusionH="57150">
              <a:bevelT w="82550" h="38100" prst="coolSlant"/>
            </a:sp3d>
          </a:bodyPr>
          <a:lstStyle/>
          <a:p>
            <a:pPr algn="ctr"/>
            <a:r>
              <a:rPr lang="de" sz="6600" spc="300">
                <a:ln w="0"/>
                <a:solidFill>
                  <a:srgbClr val="7C2850"/>
                </a:solidFill>
                <a:effectLst>
                  <a:reflection blurRad="6350" stA="53000" endA="300" endPos="35500" dir="5400000" sy="-90000" algn="bl" rotWithShape="0"/>
                </a:effectLst>
              </a:rPr>
              <a:t>GEBETE IN SCHWIERIGEN ZEITEN</a:t>
            </a:r>
          </a:p>
        </p:txBody>
      </p:sp>
    </p:spTree>
    <p:extLst>
      <p:ext uri="{BB962C8B-B14F-4D97-AF65-F5344CB8AC3E}">
        <p14:creationId xmlns:p14="http://schemas.microsoft.com/office/powerpoint/2010/main" val="2608832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16="http://schemas.microsoft.com/office/drawing/2014/main" xmlns:a14="http://schemas.microsoft.com/office/drawing/2010/main"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BF6B31-4874-B5C3-F16B-B9F87F0F6A4D}"/>
              </a:ext>
            </a:extLst>
          </p:cNvPr>
          <p:cNvSpPr txBox="1"/>
          <p:nvPr/>
        </p:nvSpPr>
        <p:spPr>
          <a:xfrm>
            <a:off x="2862470" y="0"/>
            <a:ext cx="9329530" cy="769441"/>
          </a:xfrm>
          <a:prstGeom prst="rect">
            <a:avLst/>
          </a:prstGeom>
          <a:noFill/>
        </p:spPr>
        <p:txBody>
          <a:bodyPr wrap="square">
            <a:spAutoFit/>
          </a:bodyPr>
          <a:lstStyle/>
          <a:p>
            <a:pPr algn="ctr"/>
            <a:r>
              <a:rPr lang="de" sz="4400" b="1" dirty="0">
                <a:ln w="6600">
                  <a:solidFill>
                    <a:schemeClr val="accent2"/>
                  </a:solidFill>
                  <a:prstDash val="solid"/>
                </a:ln>
                <a:solidFill>
                  <a:srgbClr val="FFFFFF"/>
                </a:solidFill>
                <a:effectLst>
                  <a:outerShdw dist="38100" dir="2700000" algn="tl" rotWithShape="0">
                    <a:schemeClr val="accent2"/>
                  </a:outerShdw>
                </a:effectLst>
              </a:rPr>
              <a:t>ELIA: GEBET MITTEN IN DER KRISE</a:t>
            </a:r>
          </a:p>
        </p:txBody>
      </p:sp>
      <p:sp>
        <p:nvSpPr>
          <p:cNvPr id="5" name="CuadroTexto 4">
            <a:extLst>
              <a:ext uri="{FF2B5EF4-FFF2-40B4-BE49-F238E27FC236}">
                <a16:creationId xmlns:a16="http://schemas.microsoft.com/office/drawing/2014/main" id="{4B0BA2CC-D098-C6DB-E627-D1A3DB8C9CEA}"/>
              </a:ext>
            </a:extLst>
          </p:cNvPr>
          <p:cNvSpPr txBox="1"/>
          <p:nvPr/>
        </p:nvSpPr>
        <p:spPr>
          <a:xfrm>
            <a:off x="2607013" y="675798"/>
            <a:ext cx="9584986" cy="1200329"/>
          </a:xfrm>
          <a:prstGeom prst="rect">
            <a:avLst/>
          </a:prstGeom>
          <a:noFill/>
        </p:spPr>
        <p:txBody>
          <a:bodyPr wrap="square">
            <a:spAutoFit/>
          </a:bodyPr>
          <a:lstStyle/>
          <a:p>
            <a:pPr algn="ctr"/>
            <a:r>
              <a:rPr lang="de" b="1" dirty="0">
                <a:solidFill>
                  <a:schemeClr val="tx2">
                    <a:lumMod val="40000"/>
                    <a:lumOff val="60000"/>
                  </a:schemeClr>
                </a:solidFill>
                <a:effectLst>
                  <a:outerShdw blurRad="38100" dist="38100" dir="2700000" algn="tl">
                    <a:srgbClr val="000000"/>
                  </a:outerShdw>
                </a:effectLst>
                <a:latin typeface="Candara" panose="020E0502030303020204" pitchFamily="34" charset="0"/>
              </a:rPr>
              <a:t>"</a:t>
            </a:r>
            <a:r>
              <a:rPr lang="de-DE" b="1" dirty="0">
                <a:solidFill>
                  <a:schemeClr val="tx2">
                    <a:lumMod val="40000"/>
                    <a:lumOff val="60000"/>
                  </a:schemeClr>
                </a:solidFill>
                <a:effectLst>
                  <a:outerShdw blurRad="38100" dist="38100" dir="2700000" algn="tl">
                    <a:srgbClr val="000000"/>
                  </a:outerShdw>
                </a:effectLst>
                <a:latin typeface="Candara" panose="020E0502030303020204" pitchFamily="34" charset="0"/>
              </a:rPr>
              <a:t>Er sprach: Ich habe geeifert für den HERRN, den GOTT ZEBAOTH; denn die Israeliten haben deinen Bund verlassen und deine Altäre zerbrochen und deine Propheten mit dem Schwert getötet und ich bin allein übrig geblieben, und sie trachten danach, dass sie mir mein Leben nehmen.</a:t>
            </a:r>
            <a:r>
              <a:rPr lang="de" b="1" dirty="0">
                <a:solidFill>
                  <a:schemeClr val="tx2">
                    <a:lumMod val="40000"/>
                    <a:lumOff val="60000"/>
                  </a:schemeClr>
                </a:solidFill>
                <a:effectLst>
                  <a:outerShdw blurRad="38100" dist="38100" dir="2700000" algn="tl">
                    <a:srgbClr val="000000"/>
                  </a:outerShdw>
                </a:effectLst>
                <a:latin typeface="Candara" panose="020E0502030303020204" pitchFamily="34" charset="0"/>
              </a:rPr>
              <a:t>' " </a:t>
            </a:r>
            <a:r>
              <a:rPr lang="de" sz="1400" b="1" dirty="0">
                <a:solidFill>
                  <a:schemeClr val="tx2">
                    <a:lumMod val="40000"/>
                    <a:lumOff val="60000"/>
                  </a:schemeClr>
                </a:solidFill>
                <a:effectLst>
                  <a:outerShdw blurRad="38100" dist="38100" dir="2700000" algn="tl">
                    <a:srgbClr val="000000"/>
                  </a:outerShdw>
                </a:effectLst>
                <a:latin typeface="Candara" panose="020E0502030303020204" pitchFamily="34" charset="0"/>
              </a:rPr>
              <a:t>(1. Könige 19,10)</a:t>
            </a:r>
            <a:endParaRPr lang="es-ES" b="1" dirty="0">
              <a:solidFill>
                <a:schemeClr val="tx2">
                  <a:lumMod val="40000"/>
                  <a:lumOff val="60000"/>
                </a:schemeClr>
              </a:solidFill>
              <a:effectLst>
                <a:outerShdw blurRad="38100" dist="38100" dir="2700000" algn="tl">
                  <a:srgbClr val="000000"/>
                </a:outerShdw>
              </a:effectLst>
              <a:latin typeface="Candara" panose="020E0502030303020204" pitchFamily="34" charset="0"/>
            </a:endParaRPr>
          </a:p>
        </p:txBody>
      </p:sp>
      <p:pic>
        <p:nvPicPr>
          <p:cNvPr id="8" name="Imagen 7">
            <a:extLst>
              <a:ext uri="{FF2B5EF4-FFF2-40B4-BE49-F238E27FC236}">
                <a16:creationId xmlns:a16="http://schemas.microsoft.com/office/drawing/2014/main" id="{21CDF0FD-FBED-7A29-BBA9-6767DE9E59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472"/>
          <a:stretch>
            <a:fillRect/>
          </a:stretch>
        </p:blipFill>
        <p:spPr>
          <a:xfrm>
            <a:off x="110744" y="2389212"/>
            <a:ext cx="6436980" cy="3926094"/>
          </a:xfrm>
          <a:prstGeom prst="rect">
            <a:avLst/>
          </a:prstGeom>
          <a:effectLst>
            <a:softEdge rad="317500"/>
          </a:effectLst>
        </p:spPr>
      </p:pic>
      <p:sp>
        <p:nvSpPr>
          <p:cNvPr id="16" name="CuadroTexto 15">
            <a:extLst>
              <a:ext uri="{FF2B5EF4-FFF2-40B4-BE49-F238E27FC236}">
                <a16:creationId xmlns:a16="http://schemas.microsoft.com/office/drawing/2014/main" id="{A532EE76-F850-68EA-B60B-41DABDC647D3}"/>
              </a:ext>
            </a:extLst>
          </p:cNvPr>
          <p:cNvSpPr txBox="1"/>
          <p:nvPr/>
        </p:nvSpPr>
        <p:spPr>
          <a:xfrm>
            <a:off x="6490712" y="1936213"/>
            <a:ext cx="6711713" cy="4493538"/>
          </a:xfrm>
          <a:prstGeom prst="rect">
            <a:avLst/>
          </a:prstGeom>
          <a:noFill/>
        </p:spPr>
        <p:txBody>
          <a:bodyPr wrap="square">
            <a:spAutoFit/>
          </a:bodyPr>
          <a:lstStyle/>
          <a:p>
            <a:pPr>
              <a:spcBef>
                <a:spcPts val="600"/>
              </a:spcBef>
            </a:pPr>
            <a:r>
              <a:rPr lang="de" sz="2200" b="1" dirty="0"/>
              <a:t>Nach einem einfachen Gebet von Elia </a:t>
            </a:r>
            <a:br>
              <a:rPr lang="de" sz="2200" b="1" dirty="0"/>
            </a:br>
            <a:r>
              <a:rPr lang="de" sz="2200" b="1" dirty="0"/>
              <a:t>antwortete GOTT sofort mit Feuer </a:t>
            </a:r>
            <a:br>
              <a:rPr lang="de" sz="2200" b="1" dirty="0"/>
            </a:br>
            <a:r>
              <a:rPr lang="de" sz="2200" b="1" dirty="0"/>
              <a:t>(1. Könige 18,36-38):</a:t>
            </a:r>
            <a:br>
              <a:rPr lang="de" sz="2200" b="1" dirty="0"/>
            </a:br>
            <a:r>
              <a:rPr lang="de" sz="2200" b="1" dirty="0"/>
              <a:t>„</a:t>
            </a:r>
            <a:r>
              <a:rPr lang="de-DE" sz="2200" b="1" dirty="0"/>
              <a:t>Und als es Zeit war, das Speisopfer </a:t>
            </a:r>
            <a:br>
              <a:rPr lang="de-DE" sz="2200" b="1" dirty="0"/>
            </a:br>
            <a:r>
              <a:rPr lang="de-DE" sz="2200" b="1" dirty="0"/>
              <a:t>zu opfern, trat der Prophet Elia herzu </a:t>
            </a:r>
            <a:br>
              <a:rPr lang="de-DE" sz="2200" b="1" dirty="0"/>
            </a:br>
            <a:r>
              <a:rPr lang="de-DE" sz="2200" b="1" dirty="0"/>
              <a:t>und sprach: ,HERR, GOTT Abrahams, </a:t>
            </a:r>
            <a:br>
              <a:rPr lang="de-DE" sz="2200" b="1" dirty="0"/>
            </a:br>
            <a:r>
              <a:rPr lang="de-DE" sz="2200" b="1" dirty="0"/>
              <a:t>Isaaks und Israels, lass heute kundwerden, </a:t>
            </a:r>
            <a:br>
              <a:rPr lang="de-DE" sz="2200" b="1" dirty="0"/>
            </a:br>
            <a:r>
              <a:rPr lang="de-DE" sz="2200" b="1" dirty="0"/>
              <a:t>dass Du GOTT in Israel bist und ich </a:t>
            </a:r>
            <a:br>
              <a:rPr lang="de-DE" sz="2200" b="1" dirty="0"/>
            </a:br>
            <a:r>
              <a:rPr lang="de-DE" sz="2200" b="1" dirty="0"/>
              <a:t>Dein Knecht und dass ich all das </a:t>
            </a:r>
            <a:br>
              <a:rPr lang="de-DE" sz="2200" b="1" dirty="0"/>
            </a:br>
            <a:r>
              <a:rPr lang="de-DE" sz="2200" b="1" dirty="0"/>
              <a:t>nach Deinem Wort getan habe! </a:t>
            </a:r>
            <a:br>
              <a:rPr lang="de-DE" sz="2200" b="1" dirty="0"/>
            </a:br>
            <a:r>
              <a:rPr lang="de-DE" sz="2200" b="1" dirty="0"/>
              <a:t>Erhöre mich, HERR, erhöre mich, </a:t>
            </a:r>
            <a:br>
              <a:rPr lang="de-DE" sz="2200" b="1" dirty="0"/>
            </a:br>
            <a:r>
              <a:rPr lang="de-DE" sz="2200" b="1" dirty="0"/>
              <a:t>dass dies Volk erkenne, dass du, HERR, </a:t>
            </a:r>
            <a:br>
              <a:rPr lang="de-DE" sz="2200" b="1" dirty="0"/>
            </a:br>
            <a:r>
              <a:rPr lang="de-DE" sz="2200" b="1" dirty="0"/>
              <a:t>GOTT bist und ihr Herz wieder zu Dir kehrst!‘</a:t>
            </a:r>
            <a:endParaRPr lang="de" sz="2200" b="1" dirty="0"/>
          </a:p>
        </p:txBody>
      </p:sp>
      <p:sp>
        <p:nvSpPr>
          <p:cNvPr id="2" name="Scrollen: horizontal 1">
            <a:extLst>
              <a:ext uri="{FF2B5EF4-FFF2-40B4-BE49-F238E27FC236}">
                <a16:creationId xmlns:a16="http://schemas.microsoft.com/office/drawing/2014/main" id="{53BC7AB3-A09E-7D8E-7BFF-DF304066A393}"/>
              </a:ext>
            </a:extLst>
          </p:cNvPr>
          <p:cNvSpPr/>
          <p:nvPr/>
        </p:nvSpPr>
        <p:spPr>
          <a:xfrm>
            <a:off x="167755" y="22349"/>
            <a:ext cx="2518295" cy="1400065"/>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So,  10. Mai ‘26  - </a:t>
            </a:r>
            <a:br>
              <a:rPr lang="de-DE" sz="2000" b="1" i="1" dirty="0">
                <a:solidFill>
                  <a:srgbClr val="011E71"/>
                </a:solidFill>
              </a:rPr>
            </a:br>
            <a:r>
              <a:rPr lang="de-DE" sz="2000" b="1" i="1" dirty="0">
                <a:solidFill>
                  <a:srgbClr val="011E71"/>
                </a:solidFill>
              </a:rPr>
              <a:t>Elia – beten </a:t>
            </a:r>
            <a:br>
              <a:rPr lang="de-DE" sz="2000" b="1" i="1" dirty="0">
                <a:solidFill>
                  <a:srgbClr val="011E71"/>
                </a:solidFill>
              </a:rPr>
            </a:br>
            <a:r>
              <a:rPr lang="de-DE" sz="2000" b="1" i="1" dirty="0">
                <a:solidFill>
                  <a:srgbClr val="011E71"/>
                </a:solidFill>
              </a:rPr>
              <a:t>in der Krise</a:t>
            </a:r>
            <a:endParaRPr lang="de" sz="2000" b="1" i="1" dirty="0">
              <a:solidFill>
                <a:srgbClr val="011E71"/>
              </a:solidFill>
            </a:endParaRPr>
          </a:p>
        </p:txBody>
      </p:sp>
      <p:sp>
        <p:nvSpPr>
          <p:cNvPr id="6" name="CuadroTexto 5">
            <a:extLst>
              <a:ext uri="{FF2B5EF4-FFF2-40B4-BE49-F238E27FC236}">
                <a16:creationId xmlns:a16="http://schemas.microsoft.com/office/drawing/2014/main" id="{4762BD8B-B03A-EB73-9FF5-980D04A8CA5A}"/>
              </a:ext>
            </a:extLst>
          </p:cNvPr>
          <p:cNvSpPr txBox="1"/>
          <p:nvPr/>
        </p:nvSpPr>
        <p:spPr>
          <a:xfrm>
            <a:off x="349252" y="1624992"/>
            <a:ext cx="6111706" cy="954107"/>
          </a:xfrm>
          <a:prstGeom prst="rect">
            <a:avLst/>
          </a:prstGeom>
          <a:noFill/>
        </p:spPr>
        <p:txBody>
          <a:bodyPr wrap="square" rtlCol="0">
            <a:spAutoFit/>
          </a:bodyPr>
          <a:lstStyle/>
          <a:p>
            <a:pPr>
              <a:spcBef>
                <a:spcPts val="600"/>
              </a:spcBef>
            </a:pPr>
            <a:r>
              <a:rPr lang="de" sz="2800" b="1" dirty="0"/>
              <a:t>Wie beantwortet GOTT </a:t>
            </a:r>
            <a:br>
              <a:rPr lang="de" sz="2800" b="1" dirty="0"/>
            </a:br>
            <a:r>
              <a:rPr lang="de" sz="2800" b="1" dirty="0"/>
              <a:t>unsere Gebete mitten in einer Krise?</a:t>
            </a:r>
          </a:p>
        </p:txBody>
      </p:sp>
      <p:sp>
        <p:nvSpPr>
          <p:cNvPr id="9" name="CuadroTexto 15">
            <a:extLst>
              <a:ext uri="{FF2B5EF4-FFF2-40B4-BE49-F238E27FC236}">
                <a16:creationId xmlns:a16="http://schemas.microsoft.com/office/drawing/2014/main" id="{C0E73082-3C39-2A33-EB88-4975A6F454C5}"/>
              </a:ext>
            </a:extLst>
          </p:cNvPr>
          <p:cNvSpPr txBox="1"/>
          <p:nvPr/>
        </p:nvSpPr>
        <p:spPr>
          <a:xfrm>
            <a:off x="440982" y="5233008"/>
            <a:ext cx="5928245" cy="1569660"/>
          </a:xfrm>
          <a:prstGeom prst="rect">
            <a:avLst/>
          </a:prstGeom>
          <a:noFill/>
        </p:spPr>
        <p:txBody>
          <a:bodyPr wrap="square">
            <a:spAutoFit/>
          </a:bodyPr>
          <a:lstStyle/>
          <a:p>
            <a:pPr algn="ctr">
              <a:spcBef>
                <a:spcPts val="600"/>
              </a:spcBef>
            </a:pPr>
            <a:r>
              <a:rPr lang="de-DE" sz="2400" b="1" dirty="0"/>
              <a:t>Da fiel das Feuer des HERRN herab </a:t>
            </a:r>
            <a:br>
              <a:rPr lang="de-DE" sz="2400" b="1" dirty="0"/>
            </a:br>
            <a:r>
              <a:rPr lang="de-DE" sz="2400" b="1" dirty="0"/>
              <a:t>und fraß Brandopfer, </a:t>
            </a:r>
            <a:br>
              <a:rPr lang="de-DE" sz="2400" b="1" dirty="0"/>
            </a:br>
            <a:r>
              <a:rPr lang="de-DE" sz="2400" b="1" dirty="0"/>
              <a:t>Holz, Steine und Erde </a:t>
            </a:r>
            <a:br>
              <a:rPr lang="de-DE" sz="2400" b="1" dirty="0"/>
            </a:br>
            <a:r>
              <a:rPr lang="de-DE" sz="2400" b="1" dirty="0"/>
              <a:t>und leckte das Wasser auf im Graben.“</a:t>
            </a:r>
            <a:endParaRPr lang="de" sz="2400" b="1" dirty="0"/>
          </a:p>
        </p:txBody>
      </p:sp>
    </p:spTree>
    <p:extLst>
      <p:ext uri="{BB962C8B-B14F-4D97-AF65-F5344CB8AC3E}">
        <p14:creationId xmlns:p14="http://schemas.microsoft.com/office/powerpoint/2010/main" val="257639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
                                            <p:bg/>
                                          </p:spTgt>
                                        </p:tgtEl>
                                        <p:attrNameLst>
                                          <p:attrName>style.visibility</p:attrName>
                                        </p:attrNameLst>
                                      </p:cBhvr>
                                      <p:to>
                                        <p:strVal val="visible"/>
                                      </p:to>
                                    </p:set>
                                    <p:animEffect transition="in" filter="wipe(left)">
                                      <p:cBhvr>
                                        <p:cTn id="20" dur="500"/>
                                        <p:tgtEl>
                                          <p:spTgt spid="2">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 calcmode="lin" valueType="num">
                                      <p:cBhvr>
                                        <p:cTn id="35" dur="500" fill="hold"/>
                                        <p:tgtEl>
                                          <p:spTgt spid="8"/>
                                        </p:tgtEl>
                                        <p:attrNameLst>
                                          <p:attrName>style.rotation</p:attrName>
                                        </p:attrNameLst>
                                      </p:cBhvr>
                                      <p:tavLst>
                                        <p:tav tm="0">
                                          <p:val>
                                            <p:fltVal val="360"/>
                                          </p:val>
                                        </p:tav>
                                        <p:tav tm="100000">
                                          <p:val>
                                            <p:fltVal val="0"/>
                                          </p:val>
                                        </p:tav>
                                      </p:tavLst>
                                    </p:anim>
                                    <p:animEffect transition="in" filter="fade">
                                      <p:cBhvr>
                                        <p:cTn id="36" dur="500"/>
                                        <p:tgtEl>
                                          <p:spTgt spid="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6" grpId="0"/>
      <p:bldP spid="2" grpId="0" uiExpand="1" build="p" animBg="1"/>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14FAF64-80CC-0EFD-8262-013BD760BC1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BDE17DE-9294-78DC-BE42-C7F16CC1E8EC}"/>
              </a:ext>
            </a:extLst>
          </p:cNvPr>
          <p:cNvSpPr txBox="1"/>
          <p:nvPr/>
        </p:nvSpPr>
        <p:spPr>
          <a:xfrm>
            <a:off x="2862470" y="0"/>
            <a:ext cx="9329530" cy="769441"/>
          </a:xfrm>
          <a:prstGeom prst="rect">
            <a:avLst/>
          </a:prstGeom>
          <a:noFill/>
        </p:spPr>
        <p:txBody>
          <a:bodyPr wrap="square">
            <a:spAutoFit/>
          </a:bodyPr>
          <a:lstStyle/>
          <a:p>
            <a:pPr algn="ctr"/>
            <a:r>
              <a:rPr lang="de" sz="4400" b="1" dirty="0">
                <a:ln w="6600">
                  <a:solidFill>
                    <a:schemeClr val="accent2"/>
                  </a:solidFill>
                  <a:prstDash val="solid"/>
                </a:ln>
                <a:solidFill>
                  <a:srgbClr val="FFFFFF"/>
                </a:solidFill>
                <a:effectLst>
                  <a:outerShdw dist="38100" dir="2700000" algn="tl" rotWithShape="0">
                    <a:schemeClr val="accent2"/>
                  </a:outerShdw>
                </a:effectLst>
              </a:rPr>
              <a:t>ELIA: GEBET MITTEN IN DER KRISE</a:t>
            </a:r>
          </a:p>
        </p:txBody>
      </p:sp>
      <p:pic>
        <p:nvPicPr>
          <p:cNvPr id="4" name="Imagen 3">
            <a:extLst>
              <a:ext uri="{FF2B5EF4-FFF2-40B4-BE49-F238E27FC236}">
                <a16:creationId xmlns:a16="http://schemas.microsoft.com/office/drawing/2014/main" id="{AFFB29E5-EB1C-5DF2-97C1-C365B823F8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035" y="1257191"/>
            <a:ext cx="3682351" cy="5265642"/>
          </a:xfrm>
          <a:prstGeom prst="rect">
            <a:avLst/>
          </a:prstGeom>
          <a:effectLst>
            <a:softEdge rad="635000"/>
          </a:effectLst>
        </p:spPr>
      </p:pic>
      <p:sp>
        <p:nvSpPr>
          <p:cNvPr id="7" name="CuadroTexto 6">
            <a:extLst>
              <a:ext uri="{FF2B5EF4-FFF2-40B4-BE49-F238E27FC236}">
                <a16:creationId xmlns:a16="http://schemas.microsoft.com/office/drawing/2014/main" id="{F9B33296-2577-1154-9D63-7BBDC18FDA2C}"/>
              </a:ext>
            </a:extLst>
          </p:cNvPr>
          <p:cNvSpPr txBox="1"/>
          <p:nvPr/>
        </p:nvSpPr>
        <p:spPr>
          <a:xfrm>
            <a:off x="3224453" y="628019"/>
            <a:ext cx="9107905" cy="6186309"/>
          </a:xfrm>
          <a:prstGeom prst="rect">
            <a:avLst/>
          </a:prstGeom>
          <a:noFill/>
        </p:spPr>
        <p:txBody>
          <a:bodyPr wrap="square">
            <a:spAutoFit/>
          </a:bodyPr>
          <a:lstStyle/>
          <a:p>
            <a:pPr lvl="0">
              <a:spcBef>
                <a:spcPts val="600"/>
              </a:spcBef>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Nach 7 Gebeten, in denen um Regen gebeten wurde, sandte GOTT </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eine kleine Wolke, die sich in einen mächtigen Sturm verwandelte</a:t>
            </a:r>
            <a:b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 (1. Kö 18,41-45):</a:t>
            </a:r>
            <a:b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e" sz="2400" b="1" i="0" u="none" strike="noStrike" kern="1200" cap="none" spc="0" normalizeH="0" baseline="0" noProof="0" dirty="0">
                <a:ln>
                  <a:noFill/>
                </a:ln>
                <a:solidFill>
                  <a:prstClr val="black"/>
                </a:solidFill>
                <a:effectLst/>
                <a:uLnTx/>
                <a:uFillTx/>
                <a:latin typeface="Aptos" panose="02110004020202020204"/>
              </a:rPr>
              <a:t>„</a:t>
            </a:r>
            <a:r>
              <a:rPr lang="de-DE" sz="2400" b="1" dirty="0">
                <a:solidFill>
                  <a:prstClr val="black"/>
                </a:solidFill>
              </a:rPr>
              <a:t>41 Und Elia sprach zu Ahab: ,Zieh hinauf, iss und trink; </a:t>
            </a:r>
            <a:br>
              <a:rPr lang="de-DE" sz="2400" b="1" dirty="0">
                <a:solidFill>
                  <a:prstClr val="black"/>
                </a:solidFill>
              </a:rPr>
            </a:br>
            <a:r>
              <a:rPr lang="de-DE" sz="2400" b="1" dirty="0">
                <a:solidFill>
                  <a:prstClr val="black"/>
                </a:solidFill>
              </a:rPr>
              <a:t>denn es rauscht, als wollte es sehr regnen.‘ </a:t>
            </a:r>
            <a:br>
              <a:rPr lang="de-DE" sz="2400" b="1" dirty="0">
                <a:solidFill>
                  <a:prstClr val="black"/>
                </a:solidFill>
              </a:rPr>
            </a:br>
            <a:r>
              <a:rPr lang="de-DE" sz="2400" b="1" dirty="0">
                <a:solidFill>
                  <a:prstClr val="black"/>
                </a:solidFill>
              </a:rPr>
              <a:t>42 Und als Ahab hinaufzog, um zu essen und zu trinken, </a:t>
            </a:r>
            <a:br>
              <a:rPr lang="de-DE" sz="2400" b="1" dirty="0">
                <a:solidFill>
                  <a:prstClr val="black"/>
                </a:solidFill>
              </a:rPr>
            </a:br>
            <a:r>
              <a:rPr lang="de-DE" sz="2400" b="1" dirty="0">
                <a:solidFill>
                  <a:prstClr val="black"/>
                </a:solidFill>
              </a:rPr>
              <a:t>ging Elia auf den Gipfel des </a:t>
            </a:r>
            <a:r>
              <a:rPr lang="de-DE" sz="2400" b="1" dirty="0" err="1">
                <a:solidFill>
                  <a:prstClr val="black"/>
                </a:solidFill>
              </a:rPr>
              <a:t>Karmel</a:t>
            </a:r>
            <a:r>
              <a:rPr lang="de-DE" sz="2400" b="1" dirty="0">
                <a:solidFill>
                  <a:prstClr val="black"/>
                </a:solidFill>
              </a:rPr>
              <a:t> und bückte sich zur Erde </a:t>
            </a:r>
            <a:br>
              <a:rPr lang="de-DE" sz="2400" b="1" dirty="0">
                <a:solidFill>
                  <a:prstClr val="black"/>
                </a:solidFill>
              </a:rPr>
            </a:br>
            <a:r>
              <a:rPr lang="de-DE" sz="2400" b="1" dirty="0">
                <a:solidFill>
                  <a:prstClr val="black"/>
                </a:solidFill>
              </a:rPr>
              <a:t>und hielt sein Haupt zwischen seine Knie </a:t>
            </a:r>
            <a:br>
              <a:rPr lang="de-DE" sz="2400" b="1" dirty="0">
                <a:solidFill>
                  <a:prstClr val="black"/>
                </a:solidFill>
              </a:rPr>
            </a:br>
            <a:r>
              <a:rPr lang="de-DE" sz="2400" b="1" dirty="0">
                <a:solidFill>
                  <a:prstClr val="black"/>
                </a:solidFill>
              </a:rPr>
              <a:t>43 und sprach zu seinem Diener: ,Geh hinauf und schaue </a:t>
            </a:r>
            <a:br>
              <a:rPr lang="de-DE" sz="2400" b="1" dirty="0">
                <a:solidFill>
                  <a:prstClr val="black"/>
                </a:solidFill>
              </a:rPr>
            </a:br>
            <a:r>
              <a:rPr lang="de-DE" sz="2400" b="1" dirty="0">
                <a:solidFill>
                  <a:prstClr val="black"/>
                </a:solidFill>
              </a:rPr>
              <a:t>zum Meer hin!‘ Er ging hinauf und schaute und sprach: </a:t>
            </a:r>
            <a:br>
              <a:rPr lang="de-DE" sz="2400" b="1" dirty="0">
                <a:solidFill>
                  <a:prstClr val="black"/>
                </a:solidFill>
              </a:rPr>
            </a:br>
            <a:r>
              <a:rPr lang="de-DE" sz="2400" b="1" dirty="0">
                <a:solidFill>
                  <a:prstClr val="black"/>
                </a:solidFill>
              </a:rPr>
              <a:t>,Es ist nichts da.‘ Elia sprach: ,Geh wieder hinauf!‘ </a:t>
            </a:r>
            <a:br>
              <a:rPr lang="de-DE" sz="2400" b="1" dirty="0">
                <a:solidFill>
                  <a:prstClr val="black"/>
                </a:solidFill>
              </a:rPr>
            </a:br>
            <a:r>
              <a:rPr lang="de-DE" sz="2400" b="1" dirty="0">
                <a:solidFill>
                  <a:prstClr val="black"/>
                </a:solidFill>
              </a:rPr>
              <a:t>So geschah es 7 Mal. 44 Und beim 7. Mal sprach er: </a:t>
            </a:r>
            <a:br>
              <a:rPr lang="de-DE" sz="2400" b="1" dirty="0">
                <a:solidFill>
                  <a:prstClr val="black"/>
                </a:solidFill>
              </a:rPr>
            </a:br>
            <a:r>
              <a:rPr lang="de-DE" sz="2400" b="1" dirty="0">
                <a:solidFill>
                  <a:prstClr val="black"/>
                </a:solidFill>
              </a:rPr>
              <a:t>,Siehe, es steigt eine kleine Wolke auf aus dem Meer wie eines Mannes Hand.‘ Elia sprach: ,Geh hinauf und sage Ahab: </a:t>
            </a:r>
            <a:br>
              <a:rPr lang="de-DE" sz="2400" b="1" dirty="0">
                <a:solidFill>
                  <a:prstClr val="black"/>
                </a:solidFill>
              </a:rPr>
            </a:br>
            <a:r>
              <a:rPr lang="de-DE" sz="2400" b="1" dirty="0">
                <a:solidFill>
                  <a:prstClr val="black"/>
                </a:solidFill>
              </a:rPr>
              <a:t>,Spann an und fahre hinab, damit dich der Regen nicht aufhält!‘ ‘ </a:t>
            </a:r>
            <a:br>
              <a:rPr lang="de-DE" sz="2400" b="1" dirty="0">
                <a:solidFill>
                  <a:prstClr val="black"/>
                </a:solidFill>
              </a:rPr>
            </a:br>
            <a:r>
              <a:rPr lang="de-DE" sz="2400" b="1" dirty="0">
                <a:solidFill>
                  <a:prstClr val="black"/>
                </a:solidFill>
              </a:rPr>
              <a:t>45 Und ehe man sich’s versah, wurde der Himmel schwarz </a:t>
            </a:r>
            <a:br>
              <a:rPr lang="de-DE" sz="2400" b="1" dirty="0">
                <a:solidFill>
                  <a:prstClr val="black"/>
                </a:solidFill>
              </a:rPr>
            </a:br>
            <a:r>
              <a:rPr lang="de-DE" sz="2400" b="1" dirty="0">
                <a:solidFill>
                  <a:prstClr val="black"/>
                </a:solidFill>
              </a:rPr>
              <a:t>von Wolken und Wind und es kam ein großer Regen.“</a:t>
            </a:r>
            <a:endPar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Scrollen: horizontal 1">
            <a:extLst>
              <a:ext uri="{FF2B5EF4-FFF2-40B4-BE49-F238E27FC236}">
                <a16:creationId xmlns:a16="http://schemas.microsoft.com/office/drawing/2014/main" id="{EB615184-2028-64CA-90DC-93C747825ED9}"/>
              </a:ext>
            </a:extLst>
          </p:cNvPr>
          <p:cNvSpPr/>
          <p:nvPr/>
        </p:nvSpPr>
        <p:spPr>
          <a:xfrm>
            <a:off x="167755" y="22349"/>
            <a:ext cx="2518295" cy="1400065"/>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So,  10. Mai ‘26  - </a:t>
            </a:r>
            <a:br>
              <a:rPr lang="de-DE" sz="2000" b="1" i="1" dirty="0">
                <a:solidFill>
                  <a:srgbClr val="011E71"/>
                </a:solidFill>
              </a:rPr>
            </a:br>
            <a:r>
              <a:rPr lang="de-DE" sz="2000" b="1" i="1" dirty="0">
                <a:solidFill>
                  <a:srgbClr val="011E71"/>
                </a:solidFill>
              </a:rPr>
              <a:t>Elia – beten </a:t>
            </a:r>
            <a:br>
              <a:rPr lang="de-DE" sz="2000" b="1" i="1" dirty="0">
                <a:solidFill>
                  <a:srgbClr val="011E71"/>
                </a:solidFill>
              </a:rPr>
            </a:br>
            <a:r>
              <a:rPr lang="de-DE" sz="2000" b="1" i="1" dirty="0">
                <a:solidFill>
                  <a:srgbClr val="011E71"/>
                </a:solidFill>
              </a:rPr>
              <a:t>in der Krise</a:t>
            </a:r>
            <a:endParaRPr lang="de" sz="2000" b="1" i="1" dirty="0">
              <a:solidFill>
                <a:srgbClr val="011E71"/>
              </a:solidFill>
            </a:endParaRPr>
          </a:p>
        </p:txBody>
      </p:sp>
    </p:spTree>
    <p:extLst>
      <p:ext uri="{BB962C8B-B14F-4D97-AF65-F5344CB8AC3E}">
        <p14:creationId xmlns:p14="http://schemas.microsoft.com/office/powerpoint/2010/main" val="403197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D579CEF-6FCD-2676-19CE-8B300C8A7387}"/>
            </a:ext>
          </a:extLst>
        </p:cNvPr>
        <p:cNvGrpSpPr/>
        <p:nvPr/>
      </p:nvGrpSpPr>
      <p:grpSpPr>
        <a:xfrm>
          <a:off x="0" y="0"/>
          <a:ext cx="0" cy="0"/>
          <a:chOff x="0" y="0"/>
          <a:chExt cx="0" cy="0"/>
        </a:xfrm>
      </p:grpSpPr>
      <p:pic>
        <p:nvPicPr>
          <p:cNvPr id="20" name="Imagen 19">
            <a:extLst>
              <a:ext uri="{FF2B5EF4-FFF2-40B4-BE49-F238E27FC236}">
                <a16:creationId xmlns:a16="http://schemas.microsoft.com/office/drawing/2014/main" id="{9CC28C92-C47B-424A-EAC9-3864575983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4615"/>
          <a:stretch>
            <a:fillRect/>
          </a:stretch>
        </p:blipFill>
        <p:spPr>
          <a:xfrm>
            <a:off x="10023047" y="3934328"/>
            <a:ext cx="2549960" cy="3149850"/>
          </a:xfrm>
          <a:prstGeom prst="rect">
            <a:avLst/>
          </a:prstGeom>
          <a:effectLst>
            <a:softEdge rad="635000"/>
          </a:effectLst>
        </p:spPr>
      </p:pic>
      <p:pic>
        <p:nvPicPr>
          <p:cNvPr id="10" name="Imagen 9">
            <a:extLst>
              <a:ext uri="{FF2B5EF4-FFF2-40B4-BE49-F238E27FC236}">
                <a16:creationId xmlns:a16="http://schemas.microsoft.com/office/drawing/2014/main" id="{30B8F0B9-6E3A-E9EF-96AD-90A2B9E4DE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066" y="557466"/>
            <a:ext cx="5192491" cy="6490616"/>
          </a:xfrm>
          <a:prstGeom prst="rect">
            <a:avLst/>
          </a:prstGeom>
          <a:effectLst>
            <a:softEdge rad="635000"/>
          </a:effectLst>
        </p:spPr>
      </p:pic>
      <p:sp>
        <p:nvSpPr>
          <p:cNvPr id="3" name="CuadroTexto 2">
            <a:extLst>
              <a:ext uri="{FF2B5EF4-FFF2-40B4-BE49-F238E27FC236}">
                <a16:creationId xmlns:a16="http://schemas.microsoft.com/office/drawing/2014/main" id="{D8E5446A-A41B-D697-97F6-BA9F4FBF90F1}"/>
              </a:ext>
            </a:extLst>
          </p:cNvPr>
          <p:cNvSpPr txBox="1"/>
          <p:nvPr/>
        </p:nvSpPr>
        <p:spPr>
          <a:xfrm>
            <a:off x="3260558" y="0"/>
            <a:ext cx="8931442" cy="769441"/>
          </a:xfrm>
          <a:prstGeom prst="rect">
            <a:avLst/>
          </a:prstGeom>
          <a:noFill/>
        </p:spPr>
        <p:txBody>
          <a:bodyPr wrap="square">
            <a:spAutoFit/>
          </a:bodyPr>
          <a:lstStyle/>
          <a:p>
            <a:pPr algn="ctr"/>
            <a:r>
              <a:rPr lang="de" sz="4400" b="1" dirty="0">
                <a:ln w="6600">
                  <a:solidFill>
                    <a:schemeClr val="accent2"/>
                  </a:solidFill>
                  <a:prstDash val="solid"/>
                </a:ln>
                <a:solidFill>
                  <a:srgbClr val="FFFFFF"/>
                </a:solidFill>
                <a:effectLst>
                  <a:outerShdw dist="38100" dir="2700000" algn="tl" rotWithShape="0">
                    <a:schemeClr val="accent2"/>
                  </a:outerShdw>
                </a:effectLst>
              </a:rPr>
              <a:t>ELIA: GEBET MITTEN IN DER KRISE</a:t>
            </a:r>
          </a:p>
        </p:txBody>
      </p:sp>
      <p:sp>
        <p:nvSpPr>
          <p:cNvPr id="2" name="Scrollen: horizontal 1">
            <a:extLst>
              <a:ext uri="{FF2B5EF4-FFF2-40B4-BE49-F238E27FC236}">
                <a16:creationId xmlns:a16="http://schemas.microsoft.com/office/drawing/2014/main" id="{25165173-650B-BA55-6AD1-6C7135120290}"/>
              </a:ext>
            </a:extLst>
          </p:cNvPr>
          <p:cNvSpPr/>
          <p:nvPr/>
        </p:nvSpPr>
        <p:spPr>
          <a:xfrm>
            <a:off x="59467" y="22350"/>
            <a:ext cx="3164995" cy="1144714"/>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So,  10. Mai ‘26  - </a:t>
            </a:r>
            <a:br>
              <a:rPr lang="de-DE" sz="2000" b="1" i="1" dirty="0">
                <a:solidFill>
                  <a:srgbClr val="011E71"/>
                </a:solidFill>
              </a:rPr>
            </a:br>
            <a:r>
              <a:rPr lang="de-DE" sz="2000" b="1" i="1" dirty="0">
                <a:solidFill>
                  <a:srgbClr val="011E71"/>
                </a:solidFill>
              </a:rPr>
              <a:t>Elia – beten in der Krise</a:t>
            </a:r>
            <a:endParaRPr lang="de" sz="2000" b="1" i="1" dirty="0">
              <a:solidFill>
                <a:srgbClr val="011E71"/>
              </a:solidFill>
            </a:endParaRPr>
          </a:p>
        </p:txBody>
      </p:sp>
      <p:sp>
        <p:nvSpPr>
          <p:cNvPr id="18" name="CuadroTexto 17">
            <a:extLst>
              <a:ext uri="{FF2B5EF4-FFF2-40B4-BE49-F238E27FC236}">
                <a16:creationId xmlns:a16="http://schemas.microsoft.com/office/drawing/2014/main" id="{8D6B64A2-A197-8535-08A9-04EF2ED9ED85}"/>
              </a:ext>
            </a:extLst>
          </p:cNvPr>
          <p:cNvSpPr txBox="1"/>
          <p:nvPr/>
        </p:nvSpPr>
        <p:spPr>
          <a:xfrm>
            <a:off x="2994900" y="697249"/>
            <a:ext cx="9029345" cy="707886"/>
          </a:xfrm>
          <a:prstGeom prst="rect">
            <a:avLst/>
          </a:prstGeom>
          <a:noFill/>
        </p:spPr>
        <p:txBody>
          <a:bodyPr wrap="square">
            <a:spAutoFit/>
          </a:bodyPr>
          <a:lstStyle/>
          <a:p>
            <a:pPr algn="ctr">
              <a:spcBef>
                <a:spcPts val="600"/>
              </a:spcBef>
            </a:pPr>
            <a:r>
              <a:rPr lang="de" sz="2000" b="1" dirty="0"/>
              <a:t>Als Elija um den Tod bat, schwieg GOTT, schickte aber Seinen Engel, </a:t>
            </a:r>
            <a:br>
              <a:rPr lang="de" sz="2000" b="1" dirty="0"/>
            </a:br>
            <a:r>
              <a:rPr lang="de" sz="2000" b="1" dirty="0"/>
              <a:t>um ihn zu ernähren (1. Könige 19,4-8):</a:t>
            </a:r>
          </a:p>
        </p:txBody>
      </p:sp>
      <p:sp>
        <p:nvSpPr>
          <p:cNvPr id="9" name="CuadroTexto 17">
            <a:extLst>
              <a:ext uri="{FF2B5EF4-FFF2-40B4-BE49-F238E27FC236}">
                <a16:creationId xmlns:a16="http://schemas.microsoft.com/office/drawing/2014/main" id="{911CF89C-9FDC-756D-98F5-309B45F5FF22}"/>
              </a:ext>
            </a:extLst>
          </p:cNvPr>
          <p:cNvSpPr txBox="1"/>
          <p:nvPr/>
        </p:nvSpPr>
        <p:spPr>
          <a:xfrm>
            <a:off x="4451681" y="1401211"/>
            <a:ext cx="7656095" cy="5509200"/>
          </a:xfrm>
          <a:prstGeom prst="rect">
            <a:avLst/>
          </a:prstGeom>
          <a:noFill/>
        </p:spPr>
        <p:txBody>
          <a:bodyPr wrap="square">
            <a:spAutoFit/>
          </a:bodyPr>
          <a:lstStyle/>
          <a:p>
            <a:pPr>
              <a:spcBef>
                <a:spcPts val="600"/>
              </a:spcBef>
            </a:pPr>
            <a:r>
              <a:rPr lang="de" sz="2200" b="1" dirty="0"/>
              <a:t>„</a:t>
            </a:r>
            <a:r>
              <a:rPr lang="de-DE" sz="2200" b="1" dirty="0"/>
              <a:t>4 Er aber ging hin in die Wüste eine Tagereise weit und kam und setzte sich unter einen Ginster und wünschte </a:t>
            </a:r>
            <a:br>
              <a:rPr lang="de-DE" sz="2200" b="1" dirty="0"/>
            </a:br>
            <a:r>
              <a:rPr lang="de-DE" sz="2200" b="1" dirty="0"/>
              <a:t>sich zu sterben und sprach: ,Es ist genug, so nimm nun, HERR, mein Leben; ich bin nicht besser als meine Väter.‘ </a:t>
            </a:r>
            <a:br>
              <a:rPr lang="de-DE" sz="2200" b="1" dirty="0"/>
            </a:br>
            <a:r>
              <a:rPr lang="de-DE" sz="2200" b="1" dirty="0"/>
              <a:t>5 Und er legte sich hin und schlief unter dem Ginster. </a:t>
            </a:r>
            <a:br>
              <a:rPr lang="de-DE" sz="2200" b="1" dirty="0"/>
            </a:br>
            <a:r>
              <a:rPr lang="de-DE" sz="2200" b="1" dirty="0"/>
              <a:t>Und siehe, ein ENGEL rührte ihn an und sprach zu ihm: ,Steh auf und iss!‘ 6 Und er sah sich um, und siehe, </a:t>
            </a:r>
            <a:br>
              <a:rPr lang="de-DE" sz="2200" b="1" dirty="0"/>
            </a:br>
            <a:r>
              <a:rPr lang="de-DE" sz="2200" b="1" dirty="0"/>
              <a:t>zu seinen Häupten lag ein geröstetes Brot und ein Krug </a:t>
            </a:r>
            <a:br>
              <a:rPr lang="de-DE" sz="2200" b="1" dirty="0"/>
            </a:br>
            <a:r>
              <a:rPr lang="de-DE" sz="2200" b="1" dirty="0"/>
              <a:t>mit Wasser. Und als er gegessen und getrunken hatte, </a:t>
            </a:r>
            <a:br>
              <a:rPr lang="de-DE" sz="2200" b="1" dirty="0"/>
            </a:br>
            <a:r>
              <a:rPr lang="de-DE" sz="2200" b="1" dirty="0"/>
              <a:t>legte er sich wieder schlafen. 7 Und der ENGEL </a:t>
            </a:r>
            <a:br>
              <a:rPr lang="de-DE" sz="2200" b="1" dirty="0"/>
            </a:br>
            <a:r>
              <a:rPr lang="de-DE" sz="2200" b="1" dirty="0"/>
              <a:t>des HERRN kam zum zweiten Mal wieder und </a:t>
            </a:r>
            <a:br>
              <a:rPr lang="de-DE" sz="2200" b="1" dirty="0"/>
            </a:br>
            <a:r>
              <a:rPr lang="de-DE" sz="2200" b="1" dirty="0"/>
              <a:t>rührte ihn an und sprach: ,Steh auf und iss! Denn </a:t>
            </a:r>
            <a:br>
              <a:rPr lang="de-DE" sz="2200" b="1" dirty="0"/>
            </a:br>
            <a:r>
              <a:rPr lang="de-DE" sz="2200" b="1" dirty="0"/>
              <a:t>du hast einen weiten Weg vor dir.‘ 8 Und er stand auf </a:t>
            </a:r>
            <a:br>
              <a:rPr lang="de-DE" sz="2200" b="1" dirty="0"/>
            </a:br>
            <a:r>
              <a:rPr lang="de-DE" sz="2200" b="1" dirty="0"/>
              <a:t>und aß und trank und ging durch die Kraft der Speise </a:t>
            </a:r>
            <a:br>
              <a:rPr lang="de-DE" sz="2200" b="1" dirty="0"/>
            </a:br>
            <a:r>
              <a:rPr lang="de-DE" sz="2200" b="1" dirty="0"/>
              <a:t>40 Tage und 40 Nächte bis zum BERG GOTTES, </a:t>
            </a:r>
            <a:br>
              <a:rPr lang="de-DE" sz="2200" b="1" dirty="0"/>
            </a:br>
            <a:r>
              <a:rPr lang="de-DE" sz="2200" b="1" dirty="0"/>
              <a:t>dem HOREB.“</a:t>
            </a:r>
            <a:endParaRPr lang="de" sz="2200" b="1" dirty="0"/>
          </a:p>
        </p:txBody>
      </p:sp>
    </p:spTree>
    <p:extLst>
      <p:ext uri="{BB962C8B-B14F-4D97-AF65-F5344CB8AC3E}">
        <p14:creationId xmlns:p14="http://schemas.microsoft.com/office/powerpoint/2010/main" val="113865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 calcmode="lin" valueType="num">
                                      <p:cBhvr>
                                        <p:cTn id="19" dur="500" fill="hold"/>
                                        <p:tgtEl>
                                          <p:spTgt spid="20"/>
                                        </p:tgtEl>
                                        <p:attrNameLst>
                                          <p:attrName>style.rotation</p:attrName>
                                        </p:attrNameLst>
                                      </p:cBhvr>
                                      <p:tavLst>
                                        <p:tav tm="0">
                                          <p:val>
                                            <p:fltVal val="360"/>
                                          </p:val>
                                        </p:tav>
                                        <p:tav tm="100000">
                                          <p:val>
                                            <p:fltVal val="0"/>
                                          </p:val>
                                        </p:tav>
                                      </p:tavLst>
                                    </p:anim>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E198C53-35ED-4CF9-B69A-12983627E3B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AD735E9-8205-3D1C-6B0C-ECCF7A11F275}"/>
              </a:ext>
            </a:extLst>
          </p:cNvPr>
          <p:cNvSpPr txBox="1"/>
          <p:nvPr/>
        </p:nvSpPr>
        <p:spPr>
          <a:xfrm>
            <a:off x="3260558" y="0"/>
            <a:ext cx="8931442" cy="769441"/>
          </a:xfrm>
          <a:prstGeom prst="rect">
            <a:avLst/>
          </a:prstGeom>
          <a:noFill/>
        </p:spPr>
        <p:txBody>
          <a:bodyPr wrap="square">
            <a:spAutoFit/>
          </a:bodyPr>
          <a:lstStyle/>
          <a:p>
            <a:pPr algn="ctr"/>
            <a:r>
              <a:rPr lang="de" sz="4400" b="1" dirty="0">
                <a:ln w="6600">
                  <a:solidFill>
                    <a:schemeClr val="accent2"/>
                  </a:solidFill>
                  <a:prstDash val="solid"/>
                </a:ln>
                <a:solidFill>
                  <a:srgbClr val="FFFFFF"/>
                </a:solidFill>
                <a:effectLst>
                  <a:outerShdw dist="38100" dir="2700000" algn="tl" rotWithShape="0">
                    <a:schemeClr val="accent2"/>
                  </a:outerShdw>
                </a:effectLst>
              </a:rPr>
              <a:t>ELIA: GEBET MITTEN IN DER KRISE</a:t>
            </a:r>
          </a:p>
        </p:txBody>
      </p:sp>
      <p:sp>
        <p:nvSpPr>
          <p:cNvPr id="2" name="Scrollen: horizontal 1">
            <a:extLst>
              <a:ext uri="{FF2B5EF4-FFF2-40B4-BE49-F238E27FC236}">
                <a16:creationId xmlns:a16="http://schemas.microsoft.com/office/drawing/2014/main" id="{8E64272C-6A98-E3D3-F3BD-A7335A3B8D38}"/>
              </a:ext>
            </a:extLst>
          </p:cNvPr>
          <p:cNvSpPr/>
          <p:nvPr/>
        </p:nvSpPr>
        <p:spPr>
          <a:xfrm>
            <a:off x="59467" y="22350"/>
            <a:ext cx="3164995" cy="1144714"/>
          </a:xfrm>
          <a:prstGeom prst="horizontalScroll">
            <a:avLst/>
          </a:prstGeom>
          <a:solidFill>
            <a:srgbClr val="A1B0FE">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solidFill>
                  <a:srgbClr val="011E71"/>
                </a:solidFill>
              </a:rPr>
              <a:t>	</a:t>
            </a:r>
            <a:r>
              <a:rPr lang="de-DE" sz="2000" b="1" i="1" dirty="0">
                <a:solidFill>
                  <a:srgbClr val="011E71"/>
                </a:solidFill>
              </a:rPr>
              <a:t> So,  10. Mai ‘26  - </a:t>
            </a:r>
            <a:br>
              <a:rPr lang="de-DE" sz="2000" b="1" i="1" dirty="0">
                <a:solidFill>
                  <a:srgbClr val="011E71"/>
                </a:solidFill>
              </a:rPr>
            </a:br>
            <a:r>
              <a:rPr lang="de-DE" sz="2000" b="1" i="1" dirty="0">
                <a:solidFill>
                  <a:srgbClr val="011E71"/>
                </a:solidFill>
              </a:rPr>
              <a:t>Elia – beten in der Krise</a:t>
            </a:r>
            <a:endParaRPr lang="de" sz="2000" b="1" i="1" dirty="0">
              <a:solidFill>
                <a:srgbClr val="011E71"/>
              </a:solidFill>
            </a:endParaRPr>
          </a:p>
        </p:txBody>
      </p:sp>
      <p:pic>
        <p:nvPicPr>
          <p:cNvPr id="14" name="Imagen 13">
            <a:extLst>
              <a:ext uri="{FF2B5EF4-FFF2-40B4-BE49-F238E27FC236}">
                <a16:creationId xmlns:a16="http://schemas.microsoft.com/office/drawing/2014/main" id="{11D55B62-ED34-9B32-EE21-AD4598D132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0457"/>
          <a:stretch>
            <a:fillRect/>
          </a:stretch>
        </p:blipFill>
        <p:spPr>
          <a:xfrm>
            <a:off x="-426763" y="847982"/>
            <a:ext cx="6141450" cy="5570981"/>
          </a:xfrm>
          <a:prstGeom prst="rect">
            <a:avLst/>
          </a:prstGeom>
          <a:effectLst>
            <a:softEdge rad="1066800"/>
          </a:effectLst>
        </p:spPr>
      </p:pic>
      <p:sp>
        <p:nvSpPr>
          <p:cNvPr id="17" name="CuadroTexto 16">
            <a:extLst>
              <a:ext uri="{FF2B5EF4-FFF2-40B4-BE49-F238E27FC236}">
                <a16:creationId xmlns:a16="http://schemas.microsoft.com/office/drawing/2014/main" id="{4A47663D-E08E-0077-0C95-3C1823EEAB88}"/>
              </a:ext>
            </a:extLst>
          </p:cNvPr>
          <p:cNvSpPr txBox="1"/>
          <p:nvPr/>
        </p:nvSpPr>
        <p:spPr>
          <a:xfrm>
            <a:off x="4922107" y="661382"/>
            <a:ext cx="7210425" cy="4508927"/>
          </a:xfrm>
          <a:prstGeom prst="rect">
            <a:avLst/>
          </a:prstGeom>
          <a:noFill/>
        </p:spPr>
        <p:txBody>
          <a:bodyPr wrap="square">
            <a:spAutoFit/>
          </a:bodyPr>
          <a:lstStyle/>
          <a:p>
            <a:pPr lvl="0">
              <a:spcBef>
                <a:spcPts val="600"/>
              </a:spcBef>
              <a:defRPr/>
            </a:pP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Niedergeschlagen in einer Höhle hörte Elija schließlich  </a:t>
            </a:r>
            <a:r>
              <a:rPr lang="de" sz="2000" b="1" dirty="0">
                <a:solidFill>
                  <a:prstClr val="black"/>
                </a:solidFill>
              </a:rPr>
              <a:t>GOTTES Stimme </a:t>
            </a:r>
            <a:r>
              <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rPr>
              <a:t>, die sein verzweifeltes Gebet beantwortete (1. Kö. 19,9.10):</a:t>
            </a:r>
          </a:p>
          <a:p>
            <a:pPr lvl="0">
              <a:spcBef>
                <a:spcPts val="600"/>
              </a:spcBef>
              <a:defRPr/>
            </a:pPr>
            <a:r>
              <a:rPr kumimoji="0" lang="de" sz="200" b="1" i="0" u="none" strike="noStrike" kern="1200" cap="none" spc="0" normalizeH="0" noProof="0" dirty="0">
                <a:ln>
                  <a:noFill/>
                </a:ln>
                <a:solidFill>
                  <a:prstClr val="black"/>
                </a:solidFill>
                <a:effectLst/>
                <a:uLnTx/>
                <a:uFillTx/>
                <a:latin typeface="Aptos" panose="02110004020202020204"/>
                <a:ea typeface="+mn-ea"/>
                <a:cs typeface="+mn-cs"/>
              </a:rPr>
              <a:t> </a:t>
            </a:r>
            <a:br>
              <a:rPr kumimoji="0" lang="de" sz="200" b="1" i="0" u="none" strike="noStrike" kern="1200" cap="none" spc="0" normalizeH="0" noProof="0" dirty="0">
                <a:ln>
                  <a:noFill/>
                </a:ln>
                <a:solidFill>
                  <a:prstClr val="black"/>
                </a:solidFill>
                <a:effectLst/>
                <a:uLnTx/>
                <a:uFillTx/>
                <a:latin typeface="Aptos" panose="02110004020202020204"/>
                <a:ea typeface="+mn-ea"/>
                <a:cs typeface="+mn-cs"/>
              </a:rPr>
            </a:br>
            <a:r>
              <a:rPr kumimoji="0" lang="de" sz="2000" b="1" i="0" u="none" strike="noStrike" kern="1200" cap="none" spc="0" normalizeH="0" noProof="0" dirty="0">
                <a:ln>
                  <a:noFill/>
                </a:ln>
                <a:solidFill>
                  <a:prstClr val="black"/>
                </a:solidFill>
                <a:effectLst/>
                <a:uLnTx/>
                <a:uFillTx/>
                <a:latin typeface="Aptos" panose="02110004020202020204"/>
                <a:ea typeface="+mn-ea"/>
                <a:cs typeface="+mn-cs"/>
              </a:rPr>
              <a:t>„9 </a:t>
            </a:r>
            <a:r>
              <a:rPr lang="de-DE" sz="2000" b="1" dirty="0">
                <a:solidFill>
                  <a:prstClr val="black"/>
                </a:solidFill>
              </a:rPr>
              <a:t>Und er kam dort in eine Höhle </a:t>
            </a:r>
            <a:br>
              <a:rPr lang="de-DE" sz="2000" b="1" dirty="0">
                <a:solidFill>
                  <a:prstClr val="black"/>
                </a:solidFill>
              </a:rPr>
            </a:br>
            <a:r>
              <a:rPr lang="de-DE" sz="2000" b="1" dirty="0">
                <a:solidFill>
                  <a:prstClr val="black"/>
                </a:solidFill>
              </a:rPr>
              <a:t>und blieb dort über Nacht. </a:t>
            </a:r>
            <a:br>
              <a:rPr lang="de-DE" sz="2000" b="1" dirty="0">
                <a:solidFill>
                  <a:prstClr val="black"/>
                </a:solidFill>
              </a:rPr>
            </a:br>
            <a:r>
              <a:rPr lang="de-DE" sz="2000" b="1" dirty="0">
                <a:solidFill>
                  <a:prstClr val="black"/>
                </a:solidFill>
              </a:rPr>
              <a:t>Und siehe, das Wort des HERRN kam zu ihm: </a:t>
            </a:r>
            <a:br>
              <a:rPr lang="de-DE" sz="2000" b="1" dirty="0">
                <a:solidFill>
                  <a:prstClr val="black"/>
                </a:solidFill>
              </a:rPr>
            </a:br>
            <a:r>
              <a:rPr lang="de-DE" sz="2000" b="1" dirty="0">
                <a:solidFill>
                  <a:prstClr val="black"/>
                </a:solidFill>
              </a:rPr>
              <a:t>,Was machst du hier, Elia?‘ </a:t>
            </a:r>
            <a:br>
              <a:rPr lang="de-DE" sz="2000" b="1" dirty="0">
                <a:solidFill>
                  <a:prstClr val="black"/>
                </a:solidFill>
              </a:rPr>
            </a:br>
            <a:r>
              <a:rPr lang="de-DE" sz="2000" b="1" dirty="0">
                <a:solidFill>
                  <a:prstClr val="black"/>
                </a:solidFill>
              </a:rPr>
              <a:t>10 Er sprach: ,Ich habe geeifert für den HERRN, </a:t>
            </a:r>
            <a:br>
              <a:rPr lang="de-DE" sz="2000" b="1" dirty="0">
                <a:solidFill>
                  <a:prstClr val="black"/>
                </a:solidFill>
              </a:rPr>
            </a:br>
            <a:r>
              <a:rPr lang="de-DE" sz="2000" b="1" dirty="0">
                <a:solidFill>
                  <a:prstClr val="black"/>
                </a:solidFill>
              </a:rPr>
              <a:t>den GOTT ZEBAOTH; denn die Israeliten </a:t>
            </a:r>
            <a:br>
              <a:rPr lang="de-DE" sz="2000" b="1" dirty="0">
                <a:solidFill>
                  <a:prstClr val="black"/>
                </a:solidFill>
              </a:rPr>
            </a:br>
            <a:r>
              <a:rPr lang="de-DE" sz="2000" b="1" dirty="0">
                <a:solidFill>
                  <a:prstClr val="black"/>
                </a:solidFill>
              </a:rPr>
              <a:t>haben Deinen Bund verlassen </a:t>
            </a:r>
            <a:br>
              <a:rPr lang="de-DE" sz="2000" b="1" dirty="0">
                <a:solidFill>
                  <a:prstClr val="black"/>
                </a:solidFill>
              </a:rPr>
            </a:br>
            <a:r>
              <a:rPr lang="de-DE" sz="2000" b="1" dirty="0">
                <a:solidFill>
                  <a:prstClr val="black"/>
                </a:solidFill>
              </a:rPr>
              <a:t>und Deine Altäre zerbrochen </a:t>
            </a:r>
            <a:br>
              <a:rPr lang="de-DE" sz="2000" b="1" dirty="0">
                <a:solidFill>
                  <a:prstClr val="black"/>
                </a:solidFill>
              </a:rPr>
            </a:br>
            <a:r>
              <a:rPr lang="de-DE" sz="2000" b="1" dirty="0">
                <a:solidFill>
                  <a:prstClr val="black"/>
                </a:solidFill>
              </a:rPr>
              <a:t>und Deine Propheten mit dem Schwert getötet </a:t>
            </a:r>
            <a:br>
              <a:rPr lang="de-DE" sz="2000" b="1" dirty="0">
                <a:solidFill>
                  <a:prstClr val="black"/>
                </a:solidFill>
              </a:rPr>
            </a:br>
            <a:r>
              <a:rPr lang="de-DE" sz="2000" b="1" dirty="0">
                <a:solidFill>
                  <a:prstClr val="black"/>
                </a:solidFill>
              </a:rPr>
              <a:t>und ich bin allein übrig geblieben </a:t>
            </a:r>
            <a:br>
              <a:rPr lang="de-DE" sz="2000" b="1" dirty="0">
                <a:solidFill>
                  <a:prstClr val="black"/>
                </a:solidFill>
              </a:rPr>
            </a:br>
            <a:r>
              <a:rPr lang="de-DE" sz="2000" b="1" dirty="0">
                <a:solidFill>
                  <a:prstClr val="black"/>
                </a:solidFill>
              </a:rPr>
              <a:t>und sie trachten danach, dass sie mir mein Leben nehmen.“ </a:t>
            </a:r>
            <a:endPar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7310A9E0-ABCC-9348-7FC3-C3CFD2B675B3}"/>
              </a:ext>
            </a:extLst>
          </p:cNvPr>
          <p:cNvSpPr txBox="1"/>
          <p:nvPr/>
        </p:nvSpPr>
        <p:spPr>
          <a:xfrm>
            <a:off x="3127208" y="5201225"/>
            <a:ext cx="8798091" cy="1477328"/>
          </a:xfrm>
          <a:prstGeom prst="rect">
            <a:avLst/>
          </a:prstGeom>
          <a:noFill/>
        </p:spPr>
        <p:txBody>
          <a:bodyPr wrap="square">
            <a:spAutoFit/>
          </a:bodyPr>
          <a:lstStyle/>
          <a:p>
            <a:pPr lvl="0" algn="ctr">
              <a:spcBef>
                <a:spcPts val="600"/>
              </a:spcBef>
              <a:defRPr/>
            </a:pPr>
            <a:r>
              <a:rPr lang="de-DE" sz="2000" b="1" dirty="0">
                <a:solidFill>
                  <a:prstClr val="black"/>
                </a:solidFill>
              </a:rPr>
              <a:t>Eine Antwort erschien unmittelbar und war wunderbar. </a:t>
            </a:r>
            <a:br>
              <a:rPr lang="de-DE" sz="2000" b="1" dirty="0">
                <a:solidFill>
                  <a:prstClr val="black"/>
                </a:solidFill>
              </a:rPr>
            </a:br>
            <a:r>
              <a:rPr lang="de-DE" sz="2000" b="1" dirty="0">
                <a:solidFill>
                  <a:prstClr val="black"/>
                </a:solidFill>
              </a:rPr>
              <a:t>Eine andere brachte nach siebenmaligem Gebet den erflehten Regen. </a:t>
            </a:r>
          </a:p>
          <a:p>
            <a:pPr lvl="0" algn="ctr">
              <a:spcBef>
                <a:spcPts val="600"/>
              </a:spcBef>
              <a:defRPr/>
            </a:pPr>
            <a:r>
              <a:rPr lang="de-DE" sz="2000" b="1" dirty="0">
                <a:solidFill>
                  <a:prstClr val="black"/>
                </a:solidFill>
              </a:rPr>
              <a:t>Schließlich kam nach 40 Tagen eine mündliche und ermutigende Antwort. </a:t>
            </a:r>
          </a:p>
          <a:p>
            <a:pPr lvl="0" algn="ctr">
              <a:spcBef>
                <a:spcPts val="600"/>
              </a:spcBef>
              <a:defRPr/>
            </a:pPr>
            <a:r>
              <a:rPr lang="de-DE" sz="2000" b="1" dirty="0">
                <a:solidFill>
                  <a:prstClr val="black"/>
                </a:solidFill>
              </a:rPr>
              <a:t>GOTT weiß, wie und wann Er in jeder unserer Situationen antworten muss.</a:t>
            </a:r>
            <a:endParaRPr kumimoji="0" lang="de"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709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4</TotalTime>
  <Words>3471</Words>
  <Application>Microsoft Office PowerPoint</Application>
  <PresentationFormat>Panorámica</PresentationFormat>
  <Paragraphs>155</Paragraphs>
  <Slides>28</Slides>
  <Notes>3</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28</vt:i4>
      </vt:variant>
    </vt:vector>
  </HeadingPairs>
  <TitlesOfParts>
    <vt:vector size="35" baseType="lpstr">
      <vt:lpstr>Constantia</vt:lpstr>
      <vt:lpstr>Aptos Display</vt:lpstr>
      <vt:lpstr>Aptos</vt:lpstr>
      <vt:lpstr>Arial</vt:lpstr>
      <vt:lpstr>Candara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Monika Joham</dc:creator>
  <cp:lastModifiedBy>Sergio</cp:lastModifiedBy>
  <cp:revision>31</cp:revision>
  <dcterms:modified xsi:type="dcterms:W3CDTF">2026-05-15T15:38:55Z</dcterms:modified>
</cp:coreProperties>
</file>