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98" r:id="rId2"/>
    <p:sldId id="301" r:id="rId3"/>
    <p:sldId id="299" r:id="rId4"/>
    <p:sldId id="302" r:id="rId5"/>
    <p:sldId id="258" r:id="rId6"/>
    <p:sldId id="306" r:id="rId7"/>
    <p:sldId id="307" r:id="rId8"/>
    <p:sldId id="259" r:id="rId9"/>
    <p:sldId id="318" r:id="rId10"/>
    <p:sldId id="319" r:id="rId11"/>
    <p:sldId id="292" r:id="rId12"/>
    <p:sldId id="321" r:id="rId13"/>
    <p:sldId id="320" r:id="rId14"/>
    <p:sldId id="312" r:id="rId15"/>
    <p:sldId id="314" r:id="rId16"/>
    <p:sldId id="313" r:id="rId17"/>
    <p:sldId id="293" r:id="rId18"/>
    <p:sldId id="309" r:id="rId19"/>
    <p:sldId id="315" r:id="rId20"/>
    <p:sldId id="316" r:id="rId21"/>
    <p:sldId id="310" r:id="rId22"/>
    <p:sldId id="317" r:id="rId23"/>
    <p:sldId id="294" r:id="rId24"/>
    <p:sldId id="295" r:id="rId25"/>
    <p:sldId id="290" r:id="rId26"/>
    <p:sldId id="304" r:id="rId27"/>
  </p:sldIdLst>
  <p:sldSz cx="12192000" cy="6858000"/>
  <p:notesSz cx="6858000" cy="9144000"/>
  <p:embeddedFontLst>
    <p:embeddedFont>
      <p:font typeface="Candara" panose="020E0502030303020204" pitchFamily="34"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2A0"/>
    <a:srgbClr val="162023"/>
    <a:srgbClr val="7D2318"/>
    <a:srgbClr val="E8D8C4"/>
    <a:srgbClr val="EE5B10"/>
    <a:srgbClr val="DDDDDD"/>
    <a:srgbClr val="65688B"/>
    <a:srgbClr val="373C49"/>
    <a:srgbClr val="4C595F"/>
    <a:srgbClr val="535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7" autoAdjust="0"/>
    <p:restoredTop sz="92494" autoAdjust="0"/>
  </p:normalViewPr>
  <p:slideViewPr>
    <p:cSldViewPr snapToGrid="0">
      <p:cViewPr varScale="1">
        <p:scale>
          <a:sx n="93" d="100"/>
          <a:sy n="93"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de-DE" sz="2000" b="1" dirty="0">
              <a:effectLst>
                <a:outerShdw blurRad="38100" dist="38100" dir="2700000" algn="tl">
                  <a:srgbClr val="000000"/>
                </a:outerShdw>
              </a:effectLst>
            </a:rPr>
            <a:t>Stürme </a:t>
          </a:r>
          <a:br>
            <a:rPr lang="de-DE" sz="2000" b="1" dirty="0">
              <a:effectLst>
                <a:outerShdw blurRad="38100" dist="38100" dir="2700000" algn="tl">
                  <a:srgbClr val="000000"/>
                </a:outerShdw>
              </a:effectLst>
            </a:rPr>
          </a:br>
          <a:r>
            <a:rPr lang="de-DE" sz="2000" b="1" dirty="0">
              <a:effectLst>
                <a:outerShdw blurRad="38100" dist="38100" dir="2700000" algn="tl">
                  <a:srgbClr val="000000"/>
                </a:outerShdw>
              </a:effectLst>
            </a:rPr>
            <a:t>des Lebens</a:t>
          </a:r>
          <a:endParaRPr lang="es-ES" sz="200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de-DE" sz="2000" b="1" dirty="0">
              <a:effectLst>
                <a:outerShdw blurRad="38100" dist="38100" dir="2700000" algn="tl">
                  <a:srgbClr val="000000"/>
                </a:outerShdw>
              </a:effectLst>
            </a:rPr>
            <a:t>Krankheiten</a:t>
          </a:r>
          <a:endParaRPr lang="es-ES" sz="200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n" sz="2000" b="1" dirty="0">
              <a:effectLst>
                <a:outerShdw blurRad="38100" dist="38100" dir="2700000" algn="tl">
                  <a:srgbClr val="000000"/>
                </a:outerShdw>
              </a:effectLst>
            </a:rPr>
            <a:t>Unglücksfälle</a:t>
          </a:r>
          <a:endParaRPr lang="es-ES" sz="200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de-DE" sz="2000" b="1" dirty="0">
              <a:effectLst>
                <a:outerShdw blurRad="38100" dist="38100" dir="2700000" algn="tl">
                  <a:srgbClr val="000000"/>
                </a:outerShdw>
              </a:effectLst>
            </a:rPr>
            <a:t>Enttäuschungen</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de-DE" sz="2000" b="1" dirty="0">
              <a:effectLst>
                <a:outerShdw blurRad="38100" dist="38100" dir="2700000" algn="tl">
                  <a:srgbClr val="000000"/>
                </a:outerShdw>
              </a:effectLst>
            </a:rPr>
            <a:t>JESUS sehen</a:t>
          </a:r>
          <a:endParaRPr lang="es-ES" sz="20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de-DE" sz="2200" b="1" dirty="0">
              <a:solidFill>
                <a:schemeClr val="bg2">
                  <a:lumMod val="50000"/>
                </a:schemeClr>
              </a:solidFill>
            </a:rPr>
            <a:t>Weder gab er GOTT die Schuld noch lehnte er Ihn ab</a:t>
          </a:r>
          <a:endParaRPr lang="es-ES" sz="2200" dirty="0">
            <a:solidFill>
              <a:schemeClr val="bg2">
                <a:lumMod val="50000"/>
              </a:schemeClr>
            </a:solidFill>
          </a:endParaRPr>
        </a:p>
      </dgm:t>
    </dgm:pt>
    <dgm:pt modelId="{C13AAEC3-7A2C-4126-8610-53BD88FEA3AB}" type="parTrans" cxnId="{A08FA725-CF54-4692-9476-CD2A1C26DFE1}">
      <dgm:prSet/>
      <dgm:spPr/>
      <dgm:t>
        <a:bodyPr/>
        <a:lstStyle/>
        <a:p>
          <a:endParaRPr lang="es-ES" sz="2200"/>
        </a:p>
      </dgm:t>
    </dgm:pt>
    <dgm:pt modelId="{C595ECED-B446-463B-A72A-6030EC7B57C3}" type="sibTrans" cxnId="{A08FA725-CF54-4692-9476-CD2A1C26DFE1}">
      <dgm:prSet/>
      <dgm:spPr/>
      <dgm:t>
        <a:bodyPr/>
        <a:lstStyle/>
        <a:p>
          <a:endParaRPr lang="es-ES" sz="22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de-DE" sz="2200" b="1" dirty="0">
              <a:solidFill>
                <a:schemeClr val="accent1">
                  <a:lumMod val="50000"/>
                </a:schemeClr>
              </a:solidFill>
            </a:rPr>
            <a:t>Er klammerte sich mit aller Kraft an Ihn</a:t>
          </a:r>
          <a:endParaRPr lang="es-ES" sz="2200" dirty="0">
            <a:solidFill>
              <a:schemeClr val="accent1">
                <a:lumMod val="50000"/>
              </a:schemeClr>
            </a:solidFill>
          </a:endParaRPr>
        </a:p>
      </dgm:t>
    </dgm:pt>
    <dgm:pt modelId="{DB6315E3-99A3-424F-92F0-A91683DF348E}" type="parTrans" cxnId="{1B0BCBFC-3348-4831-82BB-B1738541E44B}">
      <dgm:prSet/>
      <dgm:spPr/>
      <dgm:t>
        <a:bodyPr/>
        <a:lstStyle/>
        <a:p>
          <a:endParaRPr lang="es-ES" sz="2200"/>
        </a:p>
      </dgm:t>
    </dgm:pt>
    <dgm:pt modelId="{3D85CEB6-A1A6-4A14-B8A6-97E88CE1356A}" type="sibTrans" cxnId="{1B0BCBFC-3348-4831-82BB-B1738541E44B}">
      <dgm:prSet/>
      <dgm:spPr/>
      <dgm:t>
        <a:bodyPr/>
        <a:lstStyle/>
        <a:p>
          <a:endParaRPr lang="es-ES" sz="22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de-DE" sz="2200" b="1" dirty="0">
              <a:solidFill>
                <a:schemeClr val="accent4">
                  <a:lumMod val="50000"/>
                </a:schemeClr>
              </a:solidFill>
            </a:rPr>
            <a:t>Er vertraute selbst in den dunkelsten Momenten </a:t>
          </a:r>
          <a:br>
            <a:rPr lang="de-DE" sz="2200" b="1" dirty="0">
              <a:solidFill>
                <a:schemeClr val="accent4">
                  <a:lumMod val="50000"/>
                </a:schemeClr>
              </a:solidFill>
            </a:rPr>
          </a:br>
          <a:r>
            <a:rPr lang="de-DE" sz="2200" b="1" dirty="0">
              <a:solidFill>
                <a:schemeClr val="accent4">
                  <a:lumMod val="50000"/>
                </a:schemeClr>
              </a:solidFill>
            </a:rPr>
            <a:t>Seinem GOTT</a:t>
          </a:r>
          <a:endParaRPr lang="es-ES" sz="2200" dirty="0">
            <a:solidFill>
              <a:schemeClr val="accent4">
                <a:lumMod val="50000"/>
              </a:schemeClr>
            </a:solidFill>
          </a:endParaRPr>
        </a:p>
      </dgm:t>
    </dgm:pt>
    <dgm:pt modelId="{1E9423B9-C9EE-4599-9DE8-AB263CAD6B2B}" type="parTrans" cxnId="{C9E1877C-48F5-4AE1-ADA7-6379DB7AFB07}">
      <dgm:prSet/>
      <dgm:spPr/>
      <dgm:t>
        <a:bodyPr/>
        <a:lstStyle/>
        <a:p>
          <a:endParaRPr lang="es-ES" sz="2200"/>
        </a:p>
      </dgm:t>
    </dgm:pt>
    <dgm:pt modelId="{32ABE243-7F90-42AE-AA47-4CEB5427CAD9}" type="sibTrans" cxnId="{C9E1877C-48F5-4AE1-ADA7-6379DB7AFB07}">
      <dgm:prSet/>
      <dgm:spPr/>
      <dgm:t>
        <a:bodyPr/>
        <a:lstStyle/>
        <a:p>
          <a:endParaRPr lang="es-ES" sz="22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de-DE" sz="2200" b="1" dirty="0">
              <a:solidFill>
                <a:schemeClr val="accent5">
                  <a:lumMod val="50000"/>
                </a:schemeClr>
              </a:solidFill>
            </a:rPr>
            <a:t>Er richtete sein Augenmerk auf eine glorreiche Zukunft </a:t>
          </a:r>
          <a:br>
            <a:rPr lang="de-DE" sz="2200" b="1" dirty="0">
              <a:solidFill>
                <a:schemeClr val="accent5">
                  <a:lumMod val="50000"/>
                </a:schemeClr>
              </a:solidFill>
            </a:rPr>
          </a:br>
          <a:r>
            <a:rPr lang="de-DE" sz="2200" b="1" dirty="0">
              <a:solidFill>
                <a:schemeClr val="accent5">
                  <a:lumMod val="50000"/>
                </a:schemeClr>
              </a:solidFill>
            </a:rPr>
            <a:t>(Hiob 19,25-27):</a:t>
          </a:r>
          <a:endParaRPr lang="es-ES" sz="2200" dirty="0">
            <a:solidFill>
              <a:schemeClr val="accent5">
                <a:lumMod val="50000"/>
              </a:schemeClr>
            </a:solidFill>
          </a:endParaRPr>
        </a:p>
      </dgm:t>
    </dgm:pt>
    <dgm:pt modelId="{80103D7C-9F57-45DE-8623-C23351B2C06B}" type="parTrans" cxnId="{3EE926D0-AD82-4B96-92CC-E0448994BEE0}">
      <dgm:prSet/>
      <dgm:spPr/>
      <dgm:t>
        <a:bodyPr/>
        <a:lstStyle/>
        <a:p>
          <a:endParaRPr lang="es-ES" sz="2200"/>
        </a:p>
      </dgm:t>
    </dgm:pt>
    <dgm:pt modelId="{8675926D-9995-4BB3-B413-CD63E7B111A8}" type="sibTrans" cxnId="{3EE926D0-AD82-4B96-92CC-E0448994BEE0}">
      <dgm:prSet/>
      <dgm:spPr/>
      <dgm:t>
        <a:bodyPr/>
        <a:lstStyle/>
        <a:p>
          <a:endParaRPr lang="es-ES" sz="22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92311" custScaleY="100000" custLinFactNeighborX="-89169" custLinFactNeighborY="872"/>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355087" custLinFactY="-43819" custLinFactNeighborX="73089" custLinFactNeighborY="-100000">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355087" custLinFactY="-43819" custLinFactNeighborX="73089" custLinFactNeighborY="-100000">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355087" custLinFactY="-43819" custLinFactNeighborX="73089" custLinFactNeighborY="-100000">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355087" custLinFactY="-43819" custLinFactNeighborX="73089" custLinFactNeighborY="-100000">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de-DE" sz="2400" b="1" dirty="0">
              <a:effectLst>
                <a:outerShdw blurRad="38100" dist="38100" dir="2700000" algn="tl">
                  <a:srgbClr val="000000"/>
                </a:outerShdw>
              </a:effectLst>
            </a:rPr>
            <a:t>Wir dürfen keinen Zweifel in unserem Geist aufkommen lassen</a:t>
          </a:r>
          <a:endParaRPr lang="es-ES" sz="240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4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4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de-DE" sz="2400" b="1" dirty="0">
              <a:effectLst>
                <a:outerShdw blurRad="38100" dist="38100" dir="2700000" algn="tl">
                  <a:srgbClr val="000000"/>
                </a:outerShdw>
              </a:effectLst>
            </a:rPr>
            <a:t>JESUS GEHT AN UNSERER SEITE, </a:t>
          </a:r>
          <a:br>
            <a:rPr lang="de-DE" sz="2400" b="1" dirty="0">
              <a:effectLst>
                <a:outerShdw blurRad="38100" dist="38100" dir="2700000" algn="tl">
                  <a:srgbClr val="000000"/>
                </a:outerShdw>
              </a:effectLst>
            </a:rPr>
          </a:br>
          <a:r>
            <a:rPr lang="de-DE" sz="2400" b="1" dirty="0">
              <a:effectLst>
                <a:outerShdw blurRad="38100" dist="38100" dir="2700000" algn="tl">
                  <a:srgbClr val="000000"/>
                </a:outerShdw>
              </a:effectLst>
            </a:rPr>
            <a:t>SELBST IN UNSEREN ENTTÄUSCHUNGEN</a:t>
          </a:r>
          <a:endParaRPr lang="es-ES" sz="240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4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4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de-DE" sz="2400" b="1" dirty="0">
              <a:effectLst>
                <a:outerShdw blurRad="38100" dist="38100" dir="2700000" algn="tl">
                  <a:srgbClr val="000000"/>
                </a:outerShdw>
              </a:effectLst>
            </a:rPr>
            <a:t>Er wird unsere Verwirrungen klären, wenn wir es zulassen</a:t>
          </a:r>
          <a:endParaRPr lang="es-ES" sz="2400"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4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4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de-DE" sz="2400" b="1" dirty="0">
              <a:effectLst>
                <a:outerShdw blurRad="38100" dist="38100" dir="2700000" algn="tl">
                  <a:srgbClr val="000000"/>
                </a:outerShdw>
              </a:effectLst>
            </a:rPr>
            <a:t>JESUS weiß besser als wir, wie unsere Wirklichkeit aussieht.</a:t>
          </a:r>
          <a:endParaRPr lang="es-ES" sz="240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4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4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6349" y="985417"/>
          <a:ext cx="2615871" cy="1650789"/>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6016" y="274776"/>
          <a:ext cx="2616536" cy="7619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outerShdw>
              </a:effectLst>
            </a:rPr>
            <a:t>Stürme </a:t>
          </a:r>
          <a:br>
            <a:rPr lang="de-DE" sz="2000" b="1" kern="1200" dirty="0">
              <a:effectLst>
                <a:outerShdw blurRad="38100" dist="38100" dir="2700000" algn="tl">
                  <a:srgbClr val="000000"/>
                </a:outerShdw>
              </a:effectLst>
            </a:rPr>
          </a:br>
          <a:r>
            <a:rPr lang="de-DE" sz="2000" b="1" kern="1200" dirty="0">
              <a:effectLst>
                <a:outerShdw blurRad="38100" dist="38100" dir="2700000" algn="tl">
                  <a:srgbClr val="000000"/>
                </a:outerShdw>
              </a:effectLst>
            </a:rPr>
            <a:t>des Lebens</a:t>
          </a:r>
          <a:endParaRPr lang="es-ES" sz="2000" kern="1200" dirty="0">
            <a:effectLst>
              <a:outerShdw blurRad="38100" dist="38100" dir="2700000" algn="tl">
                <a:srgbClr val="000000"/>
              </a:outerShdw>
            </a:effectLst>
          </a:endParaRPr>
        </a:p>
      </dsp:txBody>
      <dsp:txXfrm>
        <a:off x="6016" y="274776"/>
        <a:ext cx="2616536" cy="761905"/>
      </dsp:txXfrm>
    </dsp:sp>
    <dsp:sp modelId="{74DF89C7-CE1D-47BB-B46E-3D9BD26B7BC9}">
      <dsp:nvSpPr>
        <dsp:cNvPr id="0" name=""/>
        <dsp:cNvSpPr/>
      </dsp:nvSpPr>
      <dsp:spPr>
        <a:xfrm>
          <a:off x="2893828" y="985417"/>
          <a:ext cx="2616536" cy="1650789"/>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893828" y="267582"/>
          <a:ext cx="2616536" cy="76190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outerShdw>
              </a:effectLst>
            </a:rPr>
            <a:t>Krankheiten</a:t>
          </a:r>
          <a:endParaRPr lang="es-ES" sz="2000" kern="1200" dirty="0">
            <a:effectLst>
              <a:outerShdw blurRad="38100" dist="38100" dir="2700000" algn="tl">
                <a:srgbClr val="000000"/>
              </a:outerShdw>
            </a:effectLst>
          </a:endParaRPr>
        </a:p>
      </dsp:txBody>
      <dsp:txXfrm>
        <a:off x="2893828" y="267582"/>
        <a:ext cx="2616536" cy="761905"/>
      </dsp:txXfrm>
    </dsp:sp>
    <dsp:sp modelId="{BBB6B9F3-4392-4863-8740-B0AAB4EBBB97}">
      <dsp:nvSpPr>
        <dsp:cNvPr id="0" name=""/>
        <dsp:cNvSpPr/>
      </dsp:nvSpPr>
      <dsp:spPr>
        <a:xfrm>
          <a:off x="5781640" y="985417"/>
          <a:ext cx="2616536" cy="1650789"/>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5781640" y="267582"/>
          <a:ext cx="2616536" cy="76190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Unglücksfälle</a:t>
          </a:r>
          <a:endParaRPr lang="es-ES" sz="2000" kern="1200" dirty="0">
            <a:effectLst>
              <a:outerShdw blurRad="38100" dist="38100" dir="2700000" algn="tl">
                <a:srgbClr val="000000"/>
              </a:outerShdw>
            </a:effectLst>
          </a:endParaRPr>
        </a:p>
      </dsp:txBody>
      <dsp:txXfrm>
        <a:off x="5781640" y="267582"/>
        <a:ext cx="2616536" cy="761905"/>
      </dsp:txXfrm>
    </dsp:sp>
    <dsp:sp modelId="{423910E7-9C61-4C54-A5FD-97A07CA59539}">
      <dsp:nvSpPr>
        <dsp:cNvPr id="0" name=""/>
        <dsp:cNvSpPr/>
      </dsp:nvSpPr>
      <dsp:spPr>
        <a:xfrm>
          <a:off x="1449922" y="3566450"/>
          <a:ext cx="2616536" cy="1650789"/>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449922" y="2848628"/>
          <a:ext cx="2616536" cy="76190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outerShdw>
              </a:effectLst>
            </a:rPr>
            <a:t>Enttäuschungen</a:t>
          </a:r>
          <a:endParaRPr lang="es-ES" sz="2000" kern="1200" dirty="0">
            <a:effectLst>
              <a:outerShdw blurRad="38100" dist="38100" dir="2700000" algn="tl">
                <a:srgbClr val="000000"/>
              </a:outerShdw>
            </a:effectLst>
          </a:endParaRPr>
        </a:p>
      </dsp:txBody>
      <dsp:txXfrm>
        <a:off x="1449922" y="2848628"/>
        <a:ext cx="2616536" cy="761905"/>
      </dsp:txXfrm>
    </dsp:sp>
    <dsp:sp modelId="{AB00A01E-B34E-4F44-A7C6-7FAF9E71EE3A}">
      <dsp:nvSpPr>
        <dsp:cNvPr id="0" name=""/>
        <dsp:cNvSpPr/>
      </dsp:nvSpPr>
      <dsp:spPr>
        <a:xfrm>
          <a:off x="4337734" y="3566450"/>
          <a:ext cx="2616536" cy="1650789"/>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4337734" y="2848628"/>
          <a:ext cx="2616536" cy="76190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effectLst>
                <a:outerShdw blurRad="38100" dist="38100" dir="2700000" algn="tl">
                  <a:srgbClr val="000000"/>
                </a:outerShdw>
              </a:effectLst>
            </a:rPr>
            <a:t>JESUS sehen</a:t>
          </a:r>
          <a:endParaRPr lang="es-ES" sz="2000" kern="1200" dirty="0">
            <a:effectLst>
              <a:outerShdw blurRad="38100" dist="38100" dir="2700000" algn="tl">
                <a:srgbClr val="000000"/>
              </a:outerShdw>
            </a:effectLst>
          </a:endParaRPr>
        </a:p>
      </dsp:txBody>
      <dsp:txXfrm>
        <a:off x="4337734" y="2848628"/>
        <a:ext cx="2616536" cy="761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51104" y="0"/>
          <a:ext cx="3069752" cy="3325446"/>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3374192" y="0"/>
          <a:ext cx="7675347" cy="59104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b="1" kern="1200" dirty="0">
              <a:solidFill>
                <a:schemeClr val="bg2">
                  <a:lumMod val="50000"/>
                </a:schemeClr>
              </a:solidFill>
            </a:rPr>
            <a:t>Weder gab er GOTT die Schuld noch lehnte er Ihn ab</a:t>
          </a:r>
          <a:endParaRPr lang="es-ES" sz="2200" kern="1200" dirty="0">
            <a:solidFill>
              <a:schemeClr val="bg2">
                <a:lumMod val="50000"/>
              </a:schemeClr>
            </a:solidFill>
          </a:endParaRPr>
        </a:p>
      </dsp:txBody>
      <dsp:txXfrm>
        <a:off x="3403044" y="28852"/>
        <a:ext cx="7617643" cy="533342"/>
      </dsp:txXfrm>
    </dsp:sp>
    <dsp:sp modelId="{EFC1C032-BB6B-4327-8FB3-AC78A76506B7}">
      <dsp:nvSpPr>
        <dsp:cNvPr id="0" name=""/>
        <dsp:cNvSpPr/>
      </dsp:nvSpPr>
      <dsp:spPr>
        <a:xfrm>
          <a:off x="3374192" y="664924"/>
          <a:ext cx="7675347" cy="59104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b="1" kern="1200" dirty="0">
              <a:solidFill>
                <a:schemeClr val="accent1">
                  <a:lumMod val="50000"/>
                </a:schemeClr>
              </a:solidFill>
            </a:rPr>
            <a:t>Er klammerte sich mit aller Kraft an Ihn</a:t>
          </a:r>
          <a:endParaRPr lang="es-ES" sz="2200" kern="1200" dirty="0">
            <a:solidFill>
              <a:schemeClr val="accent1">
                <a:lumMod val="50000"/>
              </a:schemeClr>
            </a:solidFill>
          </a:endParaRPr>
        </a:p>
      </dsp:txBody>
      <dsp:txXfrm>
        <a:off x="3403044" y="693776"/>
        <a:ext cx="7617643" cy="533342"/>
      </dsp:txXfrm>
    </dsp:sp>
    <dsp:sp modelId="{DB2C26DC-721C-414F-A725-5108771EFECA}">
      <dsp:nvSpPr>
        <dsp:cNvPr id="0" name=""/>
        <dsp:cNvSpPr/>
      </dsp:nvSpPr>
      <dsp:spPr>
        <a:xfrm>
          <a:off x="3374192" y="1329851"/>
          <a:ext cx="7675347" cy="59104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b="1" kern="1200" dirty="0">
              <a:solidFill>
                <a:schemeClr val="accent4">
                  <a:lumMod val="50000"/>
                </a:schemeClr>
              </a:solidFill>
            </a:rPr>
            <a:t>Er vertraute selbst in den dunkelsten Momenten </a:t>
          </a:r>
          <a:br>
            <a:rPr lang="de-DE" sz="2200" b="1" kern="1200" dirty="0">
              <a:solidFill>
                <a:schemeClr val="accent4">
                  <a:lumMod val="50000"/>
                </a:schemeClr>
              </a:solidFill>
            </a:rPr>
          </a:br>
          <a:r>
            <a:rPr lang="de-DE" sz="2200" b="1" kern="1200" dirty="0">
              <a:solidFill>
                <a:schemeClr val="accent4">
                  <a:lumMod val="50000"/>
                </a:schemeClr>
              </a:solidFill>
            </a:rPr>
            <a:t>Seinem GOTT</a:t>
          </a:r>
          <a:endParaRPr lang="es-ES" sz="2200" kern="1200" dirty="0">
            <a:solidFill>
              <a:schemeClr val="accent4">
                <a:lumMod val="50000"/>
              </a:schemeClr>
            </a:solidFill>
          </a:endParaRPr>
        </a:p>
      </dsp:txBody>
      <dsp:txXfrm>
        <a:off x="3403044" y="1358703"/>
        <a:ext cx="7617643" cy="533342"/>
      </dsp:txXfrm>
    </dsp:sp>
    <dsp:sp modelId="{AA62A8A3-BC74-4365-A875-94B5527A3CAC}">
      <dsp:nvSpPr>
        <dsp:cNvPr id="0" name=""/>
        <dsp:cNvSpPr/>
      </dsp:nvSpPr>
      <dsp:spPr>
        <a:xfrm>
          <a:off x="3374192" y="1994778"/>
          <a:ext cx="7675347" cy="59104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b="1" kern="1200" dirty="0">
              <a:solidFill>
                <a:schemeClr val="accent5">
                  <a:lumMod val="50000"/>
                </a:schemeClr>
              </a:solidFill>
            </a:rPr>
            <a:t>Er richtete sein Augenmerk auf eine glorreiche Zukunft </a:t>
          </a:r>
          <a:br>
            <a:rPr lang="de-DE" sz="2200" b="1" kern="1200" dirty="0">
              <a:solidFill>
                <a:schemeClr val="accent5">
                  <a:lumMod val="50000"/>
                </a:schemeClr>
              </a:solidFill>
            </a:rPr>
          </a:br>
          <a:r>
            <a:rPr lang="de-DE" sz="2200" b="1" kern="1200" dirty="0">
              <a:solidFill>
                <a:schemeClr val="accent5">
                  <a:lumMod val="50000"/>
                </a:schemeClr>
              </a:solidFill>
            </a:rPr>
            <a:t>(Hiob 19,25-27):</a:t>
          </a:r>
          <a:endParaRPr lang="es-ES" sz="2200" kern="1200" dirty="0">
            <a:solidFill>
              <a:schemeClr val="accent5">
                <a:lumMod val="50000"/>
              </a:schemeClr>
            </a:solidFill>
          </a:endParaRPr>
        </a:p>
      </dsp:txBody>
      <dsp:txXfrm>
        <a:off x="3403044" y="2023630"/>
        <a:ext cx="7617643" cy="533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820210" y="397"/>
          <a:ext cx="9488566" cy="937337"/>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0569"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effectLst>
                <a:outerShdw blurRad="38100" dist="38100" dir="2700000" algn="tl">
                  <a:srgbClr val="000000"/>
                </a:outerShdw>
              </a:effectLst>
            </a:rPr>
            <a:t>Wir dürfen keinen Zweifel in unserem Geist aufkommen lassen</a:t>
          </a:r>
          <a:endParaRPr lang="es-ES" sz="2400" kern="1200" dirty="0">
            <a:effectLst>
              <a:outerShdw blurRad="38100" dist="38100" dir="2700000" algn="tl">
                <a:srgbClr val="000000"/>
              </a:outerShdw>
            </a:effectLst>
          </a:endParaRPr>
        </a:p>
      </dsp:txBody>
      <dsp:txXfrm rot="10800000">
        <a:off x="1054544" y="397"/>
        <a:ext cx="9254232" cy="937337"/>
      </dsp:txXfrm>
    </dsp:sp>
    <dsp:sp modelId="{CFBE8CF2-21ED-4925-8847-C3F74C036E4B}">
      <dsp:nvSpPr>
        <dsp:cNvPr id="0" name=""/>
        <dsp:cNvSpPr/>
      </dsp:nvSpPr>
      <dsp:spPr>
        <a:xfrm>
          <a:off x="0" y="117565"/>
          <a:ext cx="1113085" cy="703003"/>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820210" y="1073506"/>
          <a:ext cx="9488566" cy="937337"/>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0569"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effectLst>
                <a:outerShdw blurRad="38100" dist="38100" dir="2700000" algn="tl">
                  <a:srgbClr val="000000"/>
                </a:outerShdw>
              </a:effectLst>
            </a:rPr>
            <a:t>JESUS GEHT AN UNSERER SEITE, </a:t>
          </a:r>
          <a:br>
            <a:rPr lang="de-DE" sz="2400" b="1" kern="1200" dirty="0">
              <a:effectLst>
                <a:outerShdw blurRad="38100" dist="38100" dir="2700000" algn="tl">
                  <a:srgbClr val="000000"/>
                </a:outerShdw>
              </a:effectLst>
            </a:rPr>
          </a:br>
          <a:r>
            <a:rPr lang="de-DE" sz="2400" b="1" kern="1200" dirty="0">
              <a:effectLst>
                <a:outerShdw blurRad="38100" dist="38100" dir="2700000" algn="tl">
                  <a:srgbClr val="000000"/>
                </a:outerShdw>
              </a:effectLst>
            </a:rPr>
            <a:t>SELBST IN UNSEREN ENTTÄUSCHUNGEN</a:t>
          </a:r>
          <a:endParaRPr lang="es-ES" sz="2400" kern="1200" dirty="0">
            <a:effectLst>
              <a:outerShdw blurRad="38100" dist="38100" dir="2700000" algn="tl">
                <a:srgbClr val="000000"/>
              </a:outerShdw>
            </a:effectLst>
          </a:endParaRPr>
        </a:p>
      </dsp:txBody>
      <dsp:txXfrm rot="10800000">
        <a:off x="1054544" y="1073506"/>
        <a:ext cx="9254232" cy="937337"/>
      </dsp:txXfrm>
    </dsp:sp>
    <dsp:sp modelId="{6CD59F4B-73AC-418D-8BBE-BD46978D41F2}">
      <dsp:nvSpPr>
        <dsp:cNvPr id="0" name=""/>
        <dsp:cNvSpPr/>
      </dsp:nvSpPr>
      <dsp:spPr>
        <a:xfrm>
          <a:off x="0" y="1190674"/>
          <a:ext cx="1113085" cy="703003"/>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820210" y="2146616"/>
          <a:ext cx="9488566" cy="937337"/>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0569"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effectLst>
                <a:outerShdw blurRad="38100" dist="38100" dir="2700000" algn="tl">
                  <a:srgbClr val="000000"/>
                </a:outerShdw>
              </a:effectLst>
            </a:rPr>
            <a:t>Er wird unsere Verwirrungen klären, wenn wir es zulassen</a:t>
          </a:r>
          <a:endParaRPr lang="es-ES" sz="2400" kern="1200" dirty="0">
            <a:effectLst>
              <a:outerShdw blurRad="38100" dist="38100" dir="2700000" algn="tl">
                <a:srgbClr val="000000"/>
              </a:outerShdw>
            </a:effectLst>
          </a:endParaRPr>
        </a:p>
      </dsp:txBody>
      <dsp:txXfrm rot="10800000">
        <a:off x="1054544" y="2146616"/>
        <a:ext cx="9254232" cy="937337"/>
      </dsp:txXfrm>
    </dsp:sp>
    <dsp:sp modelId="{04379F12-C4FA-4063-8596-A6026C0A3BE2}">
      <dsp:nvSpPr>
        <dsp:cNvPr id="0" name=""/>
        <dsp:cNvSpPr/>
      </dsp:nvSpPr>
      <dsp:spPr>
        <a:xfrm>
          <a:off x="0" y="2263783"/>
          <a:ext cx="1113085" cy="703003"/>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820210" y="3219725"/>
          <a:ext cx="9488566" cy="937337"/>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0569" tIns="91440" rIns="170688"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effectLst>
                <a:outerShdw blurRad="38100" dist="38100" dir="2700000" algn="tl">
                  <a:srgbClr val="000000"/>
                </a:outerShdw>
              </a:effectLst>
            </a:rPr>
            <a:t>JESUS weiß besser als wir, wie unsere Wirklichkeit aussieht.</a:t>
          </a:r>
          <a:endParaRPr lang="es-ES" sz="2400" kern="1200" dirty="0">
            <a:effectLst>
              <a:outerShdw blurRad="38100" dist="38100" dir="2700000" algn="tl">
                <a:srgbClr val="000000"/>
              </a:outerShdw>
            </a:effectLst>
          </a:endParaRPr>
        </a:p>
      </dsp:txBody>
      <dsp:txXfrm rot="10800000">
        <a:off x="1054544" y="3219725"/>
        <a:ext cx="9254232" cy="937337"/>
      </dsp:txXfrm>
    </dsp:sp>
    <dsp:sp modelId="{7225EFE8-DE64-4B82-99D0-278C52B0E479}">
      <dsp:nvSpPr>
        <dsp:cNvPr id="0" name=""/>
        <dsp:cNvSpPr/>
      </dsp:nvSpPr>
      <dsp:spPr>
        <a:xfrm>
          <a:off x="0" y="3336892"/>
          <a:ext cx="1113085" cy="703003"/>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12/06/2026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C709FA0-B3B4-407C-9734-586C3A8CF5B6}" type="slidenum">
              <a:rPr lang="es-ES" smtClean="0"/>
              <a:t>1</a:t>
            </a:fld>
            <a:endParaRPr lang="es-ES"/>
          </a:p>
        </p:txBody>
      </p:sp>
    </p:spTree>
    <p:extLst>
      <p:ext uri="{BB962C8B-B14F-4D97-AF65-F5344CB8AC3E}">
        <p14:creationId xmlns:p14="http://schemas.microsoft.com/office/powerpoint/2010/main" val="1084316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17</a:t>
            </a:fld>
            <a:endParaRPr lang="es-ES"/>
          </a:p>
        </p:txBody>
      </p:sp>
    </p:spTree>
    <p:extLst>
      <p:ext uri="{BB962C8B-B14F-4D97-AF65-F5344CB8AC3E}">
        <p14:creationId xmlns:p14="http://schemas.microsoft.com/office/powerpoint/2010/main" val="154764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F990E-9572-0489-3704-3C3EF926DDC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EBF3D0-0B56-6DE5-884D-68ECF6E2F69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918C74E-0636-0992-F495-521354B896E9}"/>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B72D6098-AA7F-A927-51E9-8A69ECD161D6}"/>
              </a:ext>
            </a:extLst>
          </p:cNvPr>
          <p:cNvSpPr>
            <a:spLocks noGrp="1"/>
          </p:cNvSpPr>
          <p:nvPr>
            <p:ph type="sldNum" sz="quarter" idx="5"/>
          </p:nvPr>
        </p:nvSpPr>
        <p:spPr/>
        <p:txBody>
          <a:bodyPr/>
          <a:lstStyle/>
          <a:p>
            <a:fld id="{BC709FA0-B3B4-407C-9734-586C3A8CF5B6}" type="slidenum">
              <a:rPr lang="es-ES" smtClean="0"/>
              <a:t>18</a:t>
            </a:fld>
            <a:endParaRPr lang="es-ES"/>
          </a:p>
        </p:txBody>
      </p:sp>
    </p:spTree>
    <p:extLst>
      <p:ext uri="{BB962C8B-B14F-4D97-AF65-F5344CB8AC3E}">
        <p14:creationId xmlns:p14="http://schemas.microsoft.com/office/powerpoint/2010/main" val="425632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F9A9E-7BA8-1A45-B8C1-4956700B0B3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D53EFBF-68AF-1A8D-83C6-5A4BE1E3EB9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1837D6D-84DC-EB0A-112E-38D1D3B428E5}"/>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9959DCCB-6ED1-377B-6AB7-D776855581B7}"/>
              </a:ext>
            </a:extLst>
          </p:cNvPr>
          <p:cNvSpPr>
            <a:spLocks noGrp="1"/>
          </p:cNvSpPr>
          <p:nvPr>
            <p:ph type="sldNum" sz="quarter" idx="5"/>
          </p:nvPr>
        </p:nvSpPr>
        <p:spPr/>
        <p:txBody>
          <a:bodyPr/>
          <a:lstStyle/>
          <a:p>
            <a:fld id="{BC709FA0-B3B4-407C-9734-586C3A8CF5B6}" type="slidenum">
              <a:rPr lang="es-ES" smtClean="0"/>
              <a:t>19</a:t>
            </a:fld>
            <a:endParaRPr lang="es-ES"/>
          </a:p>
        </p:txBody>
      </p:sp>
    </p:spTree>
    <p:extLst>
      <p:ext uri="{BB962C8B-B14F-4D97-AF65-F5344CB8AC3E}">
        <p14:creationId xmlns:p14="http://schemas.microsoft.com/office/powerpoint/2010/main" val="69423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32687-88B5-BA47-F07B-579235EC226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2544094-FB74-01C2-0A05-DABCAAB713B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A336083-5D0E-2770-557C-73EBB131CE7A}"/>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836EF7EA-AD35-B4B3-EAE9-9668C918B421}"/>
              </a:ext>
            </a:extLst>
          </p:cNvPr>
          <p:cNvSpPr>
            <a:spLocks noGrp="1"/>
          </p:cNvSpPr>
          <p:nvPr>
            <p:ph type="sldNum" sz="quarter" idx="5"/>
          </p:nvPr>
        </p:nvSpPr>
        <p:spPr/>
        <p:txBody>
          <a:bodyPr/>
          <a:lstStyle/>
          <a:p>
            <a:fld id="{BC709FA0-B3B4-407C-9734-586C3A8CF5B6}" type="slidenum">
              <a:rPr lang="es-ES" smtClean="0"/>
              <a:t>20</a:t>
            </a:fld>
            <a:endParaRPr lang="es-ES"/>
          </a:p>
        </p:txBody>
      </p:sp>
    </p:spTree>
    <p:extLst>
      <p:ext uri="{BB962C8B-B14F-4D97-AF65-F5344CB8AC3E}">
        <p14:creationId xmlns:p14="http://schemas.microsoft.com/office/powerpoint/2010/main" val="392814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0C83B-6273-129D-E589-A7D85643ED7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B3750EF-F8C1-ACE1-C8C5-4D4F5EFA26E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4728935-1952-02FC-AAA8-989287FAC4F5}"/>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2EBDB7F3-518C-00BC-D838-304F476DC020}"/>
              </a:ext>
            </a:extLst>
          </p:cNvPr>
          <p:cNvSpPr>
            <a:spLocks noGrp="1"/>
          </p:cNvSpPr>
          <p:nvPr>
            <p:ph type="sldNum" sz="quarter" idx="5"/>
          </p:nvPr>
        </p:nvSpPr>
        <p:spPr/>
        <p:txBody>
          <a:bodyPr/>
          <a:lstStyle/>
          <a:p>
            <a:fld id="{BC709FA0-B3B4-407C-9734-586C3A8CF5B6}" type="slidenum">
              <a:rPr lang="es-ES" smtClean="0"/>
              <a:t>21</a:t>
            </a:fld>
            <a:endParaRPr lang="es-ES"/>
          </a:p>
        </p:txBody>
      </p:sp>
    </p:spTree>
    <p:extLst>
      <p:ext uri="{BB962C8B-B14F-4D97-AF65-F5344CB8AC3E}">
        <p14:creationId xmlns:p14="http://schemas.microsoft.com/office/powerpoint/2010/main" val="273729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DD17B-8293-75E4-BD12-F27EF610C3B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8A7BCF1-76C9-9F38-95CF-99E7626B9FF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7714F29-B3AB-423D-F923-9BF4D207EB42}"/>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05FE3385-64D1-E51F-82F8-A9CAFDB98D67}"/>
              </a:ext>
            </a:extLst>
          </p:cNvPr>
          <p:cNvSpPr>
            <a:spLocks noGrp="1"/>
          </p:cNvSpPr>
          <p:nvPr>
            <p:ph type="sldNum" sz="quarter" idx="5"/>
          </p:nvPr>
        </p:nvSpPr>
        <p:spPr/>
        <p:txBody>
          <a:bodyPr/>
          <a:lstStyle/>
          <a:p>
            <a:fld id="{BC709FA0-B3B4-407C-9734-586C3A8CF5B6}" type="slidenum">
              <a:rPr lang="es-ES" smtClean="0"/>
              <a:t>22</a:t>
            </a:fld>
            <a:endParaRPr lang="es-ES"/>
          </a:p>
        </p:txBody>
      </p:sp>
    </p:spTree>
    <p:extLst>
      <p:ext uri="{BB962C8B-B14F-4D97-AF65-F5344CB8AC3E}">
        <p14:creationId xmlns:p14="http://schemas.microsoft.com/office/powerpoint/2010/main" val="293774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C709FA0-B3B4-407C-9734-586C3A8CF5B6}" type="slidenum">
              <a:rPr lang="es-ES" smtClean="0"/>
              <a:t>25</a:t>
            </a:fld>
            <a:endParaRPr lang="es-ES"/>
          </a:p>
        </p:txBody>
      </p:sp>
    </p:spTree>
    <p:extLst>
      <p:ext uri="{BB962C8B-B14F-4D97-AF65-F5344CB8AC3E}">
        <p14:creationId xmlns:p14="http://schemas.microsoft.com/office/powerpoint/2010/main" val="3636422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EB492-EF7A-2840-F50F-414E0B46655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11BD4F3-1439-4175-F41A-D4A2982B9A3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E08B48-9DE9-C7D8-6A50-E04142FFC2B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B77E4C9-DDE5-F55D-CEE7-811289DC534D}"/>
              </a:ext>
            </a:extLst>
          </p:cNvPr>
          <p:cNvSpPr>
            <a:spLocks noGrp="1"/>
          </p:cNvSpPr>
          <p:nvPr>
            <p:ph type="sldNum" sz="quarter" idx="5"/>
          </p:nvPr>
        </p:nvSpPr>
        <p:spPr/>
        <p:txBody>
          <a:bodyPr/>
          <a:lstStyle/>
          <a:p>
            <a:fld id="{BC709FA0-B3B4-407C-9734-586C3A8CF5B6}" type="slidenum">
              <a:rPr lang="es-ES" smtClean="0"/>
              <a:t>26</a:t>
            </a:fld>
            <a:endParaRPr lang="es-ES"/>
          </a:p>
        </p:txBody>
      </p:sp>
    </p:spTree>
    <p:extLst>
      <p:ext uri="{BB962C8B-B14F-4D97-AF65-F5344CB8AC3E}">
        <p14:creationId xmlns:p14="http://schemas.microsoft.com/office/powerpoint/2010/main" val="344527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C709FA0-B3B4-407C-9734-586C3A8CF5B6}" type="slidenum">
              <a:rPr lang="es-ES" smtClean="0"/>
              <a:t>2</a:t>
            </a:fld>
            <a:endParaRPr lang="es-ES"/>
          </a:p>
        </p:txBody>
      </p:sp>
    </p:spTree>
    <p:extLst>
      <p:ext uri="{BB962C8B-B14F-4D97-AF65-F5344CB8AC3E}">
        <p14:creationId xmlns:p14="http://schemas.microsoft.com/office/powerpoint/2010/main" val="282167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C709FA0-B3B4-407C-9734-586C3A8CF5B6}" type="slidenum">
              <a:rPr lang="es-ES" smtClean="0"/>
              <a:t>8</a:t>
            </a:fld>
            <a:endParaRPr lang="es-ES"/>
          </a:p>
        </p:txBody>
      </p:sp>
    </p:spTree>
    <p:extLst>
      <p:ext uri="{BB962C8B-B14F-4D97-AF65-F5344CB8AC3E}">
        <p14:creationId xmlns:p14="http://schemas.microsoft.com/office/powerpoint/2010/main" val="188426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11</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81F2F-A5AA-3C94-2829-3677EC6280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4C3F927-7770-A2B9-C96E-EBD2CE3EC3F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778C8A7-C14A-0CC3-5BB0-421FFE7C45E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4C20144A-9160-D2F1-1F98-1A00C00BD243}"/>
              </a:ext>
            </a:extLst>
          </p:cNvPr>
          <p:cNvSpPr>
            <a:spLocks noGrp="1"/>
          </p:cNvSpPr>
          <p:nvPr>
            <p:ph type="sldNum" sz="quarter" idx="5"/>
          </p:nvPr>
        </p:nvSpPr>
        <p:spPr/>
        <p:txBody>
          <a:bodyPr/>
          <a:lstStyle/>
          <a:p>
            <a:fld id="{BC709FA0-B3B4-407C-9734-586C3A8CF5B6}" type="slidenum">
              <a:rPr lang="es-ES" smtClean="0"/>
              <a:t>12</a:t>
            </a:fld>
            <a:endParaRPr lang="es-ES"/>
          </a:p>
        </p:txBody>
      </p:sp>
    </p:spTree>
    <p:extLst>
      <p:ext uri="{BB962C8B-B14F-4D97-AF65-F5344CB8AC3E}">
        <p14:creationId xmlns:p14="http://schemas.microsoft.com/office/powerpoint/2010/main" val="326421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BDE2-3720-9CA3-043D-7EA8722471F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300829-4E42-0FAA-238A-70A8B681876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7C12895-7ADD-51FD-0905-9C215159B3A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9E77471-4223-D4FA-0FD1-5F6E540D2DA0}"/>
              </a:ext>
            </a:extLst>
          </p:cNvPr>
          <p:cNvSpPr>
            <a:spLocks noGrp="1"/>
          </p:cNvSpPr>
          <p:nvPr>
            <p:ph type="sldNum" sz="quarter" idx="5"/>
          </p:nvPr>
        </p:nvSpPr>
        <p:spPr/>
        <p:txBody>
          <a:bodyPr/>
          <a:lstStyle/>
          <a:p>
            <a:fld id="{BC709FA0-B3B4-407C-9734-586C3A8CF5B6}" type="slidenum">
              <a:rPr lang="es-ES" smtClean="0"/>
              <a:t>13</a:t>
            </a:fld>
            <a:endParaRPr lang="es-ES"/>
          </a:p>
        </p:txBody>
      </p:sp>
    </p:spTree>
    <p:extLst>
      <p:ext uri="{BB962C8B-B14F-4D97-AF65-F5344CB8AC3E}">
        <p14:creationId xmlns:p14="http://schemas.microsoft.com/office/powerpoint/2010/main" val="104220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3E42B-C831-2AE2-FF04-0D5B1F1633B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F138A9E-38FE-2811-781F-ECE2F838B66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3AFF6F6-5B0B-5D9D-F2D6-BE2F55D7AFA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33C5667-FF2B-0BD6-48F2-D9952A62C535}"/>
              </a:ext>
            </a:extLst>
          </p:cNvPr>
          <p:cNvSpPr>
            <a:spLocks noGrp="1"/>
          </p:cNvSpPr>
          <p:nvPr>
            <p:ph type="sldNum" sz="quarter" idx="5"/>
          </p:nvPr>
        </p:nvSpPr>
        <p:spPr/>
        <p:txBody>
          <a:bodyPr/>
          <a:lstStyle/>
          <a:p>
            <a:fld id="{BC709FA0-B3B4-407C-9734-586C3A8CF5B6}" type="slidenum">
              <a:rPr lang="es-ES" smtClean="0"/>
              <a:t>14</a:t>
            </a:fld>
            <a:endParaRPr lang="es-ES"/>
          </a:p>
        </p:txBody>
      </p:sp>
    </p:spTree>
    <p:extLst>
      <p:ext uri="{BB962C8B-B14F-4D97-AF65-F5344CB8AC3E}">
        <p14:creationId xmlns:p14="http://schemas.microsoft.com/office/powerpoint/2010/main" val="354902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1304-5CD3-922E-F9EC-D211C8A966E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6B19BAD-6CE1-77B7-D2F9-4A6384084AE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DFEC208-0B51-9A31-1CDD-253B4AF6BE5F}"/>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37DF229-2559-5F87-54D3-02F7FF6C5095}"/>
              </a:ext>
            </a:extLst>
          </p:cNvPr>
          <p:cNvSpPr>
            <a:spLocks noGrp="1"/>
          </p:cNvSpPr>
          <p:nvPr>
            <p:ph type="sldNum" sz="quarter" idx="5"/>
          </p:nvPr>
        </p:nvSpPr>
        <p:spPr/>
        <p:txBody>
          <a:bodyPr/>
          <a:lstStyle/>
          <a:p>
            <a:fld id="{BC709FA0-B3B4-407C-9734-586C3A8CF5B6}" type="slidenum">
              <a:rPr lang="es-ES" smtClean="0"/>
              <a:t>15</a:t>
            </a:fld>
            <a:endParaRPr lang="es-ES"/>
          </a:p>
        </p:txBody>
      </p:sp>
    </p:spTree>
    <p:extLst>
      <p:ext uri="{BB962C8B-B14F-4D97-AF65-F5344CB8AC3E}">
        <p14:creationId xmlns:p14="http://schemas.microsoft.com/office/powerpoint/2010/main" val="247992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67D94-DE76-4E7A-B2E9-052E755BBA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AB1B29-B69E-778D-C211-CD216D33DE4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27818B4-F3DD-50B2-3437-31C6EA2B9FB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2BB6261-8524-C7CC-97AB-95103AE1859B}"/>
              </a:ext>
            </a:extLst>
          </p:cNvPr>
          <p:cNvSpPr>
            <a:spLocks noGrp="1"/>
          </p:cNvSpPr>
          <p:nvPr>
            <p:ph type="sldNum" sz="quarter" idx="5"/>
          </p:nvPr>
        </p:nvSpPr>
        <p:spPr/>
        <p:txBody>
          <a:bodyPr/>
          <a:lstStyle/>
          <a:p>
            <a:fld id="{BC709FA0-B3B4-407C-9734-586C3A8CF5B6}" type="slidenum">
              <a:rPr lang="es-ES" smtClean="0"/>
              <a:t>16</a:t>
            </a:fld>
            <a:endParaRPr lang="es-ES"/>
          </a:p>
        </p:txBody>
      </p:sp>
    </p:spTree>
    <p:extLst>
      <p:ext uri="{BB962C8B-B14F-4D97-AF65-F5344CB8AC3E}">
        <p14:creationId xmlns:p14="http://schemas.microsoft.com/office/powerpoint/2010/main" val="71666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800" b="1" dirty="0">
                <a:ln/>
                <a:solidFill>
                  <a:schemeClr val="accent5">
                    <a:lumMod val="50000"/>
                  </a:schemeClr>
                </a:solidFill>
              </a:rPr>
              <a:t>RÜCKSCHLÄGE</a:t>
            </a:r>
            <a:endParaRPr lang="en" sz="4800" b="1" dirty="0">
              <a:ln/>
              <a:solidFill>
                <a:schemeClr val="accent5">
                  <a:lumMod val="50000"/>
                </a:schemeClr>
              </a:solidFill>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2090816" y="5590192"/>
            <a:ext cx="2469728" cy="1261884"/>
          </a:xfrm>
          <a:prstGeom prst="rect">
            <a:avLst/>
          </a:prstGeom>
          <a:solidFill>
            <a:srgbClr val="A9602B"/>
          </a:solidFill>
          <a:effectLst>
            <a:softEdge rad="127000"/>
          </a:effectLst>
        </p:spPr>
        <p:txBody>
          <a:bodyPr wrap="square" rtlCol="0">
            <a:spAutoFit/>
          </a:bodyPr>
          <a:lstStyle/>
          <a:p>
            <a:pPr algn="ctr"/>
            <a:r>
              <a:rPr lang="en" sz="3600" b="1" dirty="0">
                <a:ln>
                  <a:solidFill>
                    <a:srgbClr val="931C14"/>
                  </a:solidFill>
                </a:ln>
                <a:solidFill>
                  <a:schemeClr val="accent4">
                    <a:lumMod val="20000"/>
                    <a:lumOff val="80000"/>
                  </a:schemeClr>
                </a:solidFill>
              </a:rPr>
              <a:t>Lektion 11</a:t>
            </a:r>
          </a:p>
          <a:p>
            <a:pPr algn="ctr"/>
            <a:r>
              <a:rPr lang="en" sz="2000" b="1" dirty="0">
                <a:ln>
                  <a:solidFill>
                    <a:srgbClr val="931C14"/>
                  </a:solidFill>
                </a:ln>
                <a:solidFill>
                  <a:schemeClr val="accent4">
                    <a:lumMod val="20000"/>
                    <a:lumOff val="80000"/>
                  </a:schemeClr>
                </a:solidFill>
              </a:rPr>
              <a:t>Sabbat,</a:t>
            </a:r>
            <a:br>
              <a:rPr lang="en" sz="2000" b="1" dirty="0">
                <a:ln>
                  <a:solidFill>
                    <a:srgbClr val="931C14"/>
                  </a:solidFill>
                </a:ln>
                <a:solidFill>
                  <a:schemeClr val="accent4">
                    <a:lumMod val="20000"/>
                    <a:lumOff val="80000"/>
                  </a:schemeClr>
                </a:solidFill>
              </a:rPr>
            </a:br>
            <a:r>
              <a:rPr lang="en" sz="2000" b="1" dirty="0">
                <a:ln>
                  <a:solidFill>
                    <a:srgbClr val="931C14"/>
                  </a:solidFill>
                </a:ln>
                <a:solidFill>
                  <a:schemeClr val="accent4">
                    <a:lumMod val="20000"/>
                    <a:lumOff val="80000"/>
                  </a:schemeClr>
                </a:solidFill>
              </a:rPr>
              <a:t>13. Juni 2026</a:t>
            </a:r>
          </a:p>
        </p:txBody>
      </p:sp>
      <p:sp>
        <p:nvSpPr>
          <p:cNvPr id="11" name="Ellipse 10">
            <a:extLst>
              <a:ext uri="{FF2B5EF4-FFF2-40B4-BE49-F238E27FC236}">
                <a16:creationId xmlns:a16="http://schemas.microsoft.com/office/drawing/2014/main" id="{D212CBCF-9E3A-DE97-8291-80B294F54BAC}"/>
              </a:ext>
            </a:extLst>
          </p:cNvPr>
          <p:cNvSpPr/>
          <p:nvPr/>
        </p:nvSpPr>
        <p:spPr>
          <a:xfrm>
            <a:off x="4521823" y="3769842"/>
            <a:ext cx="2166107" cy="1449036"/>
          </a:xfrm>
          <a:prstGeom prst="ellipse">
            <a:avLst/>
          </a:prstGeom>
          <a:blipFill>
            <a:blip r:embed="rId8"/>
            <a:stretch>
              <a:fillRect/>
            </a:stretch>
          </a:blipFill>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a:extLst>
              <a:ext uri="{FF2B5EF4-FFF2-40B4-BE49-F238E27FC236}">
                <a16:creationId xmlns:a16="http://schemas.microsoft.com/office/drawing/2014/main" id="{7A7365F2-8F0B-3693-A843-5183159A6EE0}"/>
              </a:ext>
            </a:extLst>
          </p:cNvPr>
          <p:cNvGrpSpPr/>
          <p:nvPr/>
        </p:nvGrpSpPr>
        <p:grpSpPr>
          <a:xfrm>
            <a:off x="4666313" y="3775500"/>
            <a:ext cx="1892895" cy="3123959"/>
            <a:chOff x="4666313" y="3775500"/>
            <a:chExt cx="1892895" cy="3123959"/>
          </a:xfrm>
        </p:grpSpPr>
        <p:sp>
          <p:nvSpPr>
            <p:cNvPr id="17" name="Ellipse 16">
              <a:extLst>
                <a:ext uri="{FF2B5EF4-FFF2-40B4-BE49-F238E27FC236}">
                  <a16:creationId xmlns:a16="http://schemas.microsoft.com/office/drawing/2014/main" id="{C52F8821-B156-C94B-DFFC-5F7A2F33CD81}"/>
                </a:ext>
              </a:extLst>
            </p:cNvPr>
            <p:cNvSpPr/>
            <p:nvPr/>
          </p:nvSpPr>
          <p:spPr>
            <a:xfrm>
              <a:off x="4666313" y="3775500"/>
              <a:ext cx="1830827" cy="1886551"/>
            </a:xfrm>
            <a:prstGeom prst="ellipse">
              <a:avLst/>
            </a:prstGeom>
            <a:blipFill>
              <a:blip r:embed="rId8"/>
              <a:stretch>
                <a:fillRect/>
              </a:stretch>
            </a:blipFill>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CD19D9B7-E680-521C-50CD-8EFD6146CD1A}"/>
                </a:ext>
              </a:extLst>
            </p:cNvPr>
            <p:cNvSpPr/>
            <p:nvPr/>
          </p:nvSpPr>
          <p:spPr>
            <a:xfrm rot="10800000" flipH="1">
              <a:off x="4728381" y="4476963"/>
              <a:ext cx="1830827" cy="2422496"/>
            </a:xfrm>
            <a:prstGeom prst="ellipse">
              <a:avLst/>
            </a:prstGeom>
            <a:blipFill>
              <a:blip r:embed="rId8"/>
              <a:stretch>
                <a:fillRect/>
              </a:stretch>
            </a:blipFill>
            <a:effectLst>
              <a:softEdge rad="520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D22F08-424F-F1B3-295A-56C258C5FC5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DAE3C7A-B3FA-D20B-8EB8-F1B8732E402E}"/>
              </a:ext>
            </a:extLst>
          </p:cNvPr>
          <p:cNvSpPr txBox="1"/>
          <p:nvPr/>
        </p:nvSpPr>
        <p:spPr>
          <a:xfrm>
            <a:off x="3192379" y="0"/>
            <a:ext cx="8366048"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KRANKHEITEN</a:t>
            </a:r>
          </a:p>
        </p:txBody>
      </p:sp>
      <p:sp>
        <p:nvSpPr>
          <p:cNvPr id="5" name="CuadroTexto 4">
            <a:extLst>
              <a:ext uri="{FF2B5EF4-FFF2-40B4-BE49-F238E27FC236}">
                <a16:creationId xmlns:a16="http://schemas.microsoft.com/office/drawing/2014/main" id="{E02CE926-9651-3F48-1EBF-0AE61ECA0917}"/>
              </a:ext>
            </a:extLst>
          </p:cNvPr>
          <p:cNvSpPr txBox="1"/>
          <p:nvPr/>
        </p:nvSpPr>
        <p:spPr>
          <a:xfrm>
            <a:off x="2935704" y="629628"/>
            <a:ext cx="9256295" cy="646331"/>
          </a:xfrm>
          <a:prstGeom prst="rect">
            <a:avLst/>
          </a:prstGeom>
          <a:noFill/>
        </p:spPr>
        <p:txBody>
          <a:bodyPr wrap="square">
            <a:spAutoFit/>
          </a:bodyPr>
          <a:lstStyle/>
          <a:p>
            <a:pPr algn="ctr"/>
            <a:r>
              <a:rPr lang="en"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a:t>
            </a:r>
            <a:r>
              <a:rPr lang="de-DE"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Denn sie sagte sich: ,Wenn ich nur Seine Kleider berühre, so werde ich gesund.</a:t>
            </a:r>
            <a:r>
              <a:rPr lang="en"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 ” </a:t>
            </a:r>
            <a:r>
              <a:rPr lang="en" sz="16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(Mark 5:28)</a:t>
            </a:r>
          </a:p>
        </p:txBody>
      </p:sp>
      <p:pic>
        <p:nvPicPr>
          <p:cNvPr id="14" name="Imagen 13">
            <a:extLst>
              <a:ext uri="{FF2B5EF4-FFF2-40B4-BE49-F238E27FC236}">
                <a16:creationId xmlns:a16="http://schemas.microsoft.com/office/drawing/2014/main" id="{55C5F882-6B46-A1AB-1877-99E0C726AB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76045" y="1190225"/>
            <a:ext cx="9853787" cy="3184872"/>
          </a:xfrm>
          <a:prstGeom prst="rect">
            <a:avLst/>
          </a:prstGeom>
        </p:spPr>
      </p:pic>
      <p:sp>
        <p:nvSpPr>
          <p:cNvPr id="7" name="CuadroTexto 6">
            <a:extLst>
              <a:ext uri="{FF2B5EF4-FFF2-40B4-BE49-F238E27FC236}">
                <a16:creationId xmlns:a16="http://schemas.microsoft.com/office/drawing/2014/main" id="{1459C5B4-8486-0AF5-15EA-5FBBE4CAC287}"/>
              </a:ext>
            </a:extLst>
          </p:cNvPr>
          <p:cNvSpPr txBox="1"/>
          <p:nvPr/>
        </p:nvSpPr>
        <p:spPr>
          <a:xfrm>
            <a:off x="164388" y="4427862"/>
            <a:ext cx="5702158" cy="2015936"/>
          </a:xfrm>
          <a:prstGeom prst="rect">
            <a:avLst/>
          </a:prstGeom>
          <a:noFill/>
        </p:spPr>
        <p:txBody>
          <a:bodyPr wrap="square">
            <a:spAutoFit/>
          </a:bodyPr>
          <a:lstStyle/>
          <a:p>
            <a:pPr lvl="0">
              <a:spcBef>
                <a:spcPts val="600"/>
              </a:spcBef>
              <a:defRPr/>
            </a:pPr>
            <a:r>
              <a:rPr lang="de-DE" sz="2000" b="1" dirty="0">
                <a:solidFill>
                  <a:prstClr val="black"/>
                </a:solidFill>
              </a:rPr>
              <a:t>Auf jeden Fall lädt JESUS uns ein, </a:t>
            </a:r>
            <a:br>
              <a:rPr lang="de-DE" sz="2000" b="1" dirty="0">
                <a:solidFill>
                  <a:prstClr val="black"/>
                </a:solidFill>
              </a:rPr>
            </a:br>
            <a:r>
              <a:rPr lang="de-DE" sz="2000" b="1" dirty="0">
                <a:solidFill>
                  <a:prstClr val="black"/>
                </a:solidFill>
              </a:rPr>
              <a:t>unsere Lasten und Sorgen bei Ihm abzuladen</a:t>
            </a:r>
            <a:br>
              <a:rPr lang="de-DE" sz="2000" b="1" dirty="0">
                <a:solidFill>
                  <a:prstClr val="black"/>
                </a:solidFill>
              </a:rPr>
            </a:br>
            <a:r>
              <a:rPr lang="de-DE" sz="2000" b="1" dirty="0">
                <a:solidFill>
                  <a:prstClr val="black"/>
                </a:solidFill>
              </a:rPr>
              <a:t>(Mt. 11,28-30):</a:t>
            </a:r>
          </a:p>
          <a:p>
            <a:pPr lvl="0">
              <a:spcBef>
                <a:spcPts val="600"/>
              </a:spcBef>
              <a:defRPr/>
            </a:pPr>
            <a:r>
              <a:rPr lang="de-DE" sz="2000" b="1" dirty="0">
                <a:solidFill>
                  <a:prstClr val="black"/>
                </a:solidFill>
              </a:rPr>
              <a:t>„Kommt alle her zu Mir, </a:t>
            </a:r>
            <a:br>
              <a:rPr lang="de-DE" sz="2000" b="1" dirty="0">
                <a:solidFill>
                  <a:prstClr val="black"/>
                </a:solidFill>
              </a:rPr>
            </a:br>
            <a:r>
              <a:rPr lang="de-DE" sz="2000" b="1" dirty="0">
                <a:solidFill>
                  <a:prstClr val="black"/>
                </a:solidFill>
              </a:rPr>
              <a:t>die ihr euch abmüht und unter eurer Last leidet! Ich werde euch Ruhe geben. 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Scrollen: horizontal 1">
            <a:extLst>
              <a:ext uri="{FF2B5EF4-FFF2-40B4-BE49-F238E27FC236}">
                <a16:creationId xmlns:a16="http://schemas.microsoft.com/office/drawing/2014/main" id="{2EC6E23C-95DB-7DD1-98A2-287A222607E1}"/>
              </a:ext>
            </a:extLst>
          </p:cNvPr>
          <p:cNvSpPr/>
          <p:nvPr/>
        </p:nvSpPr>
        <p:spPr>
          <a:xfrm>
            <a:off x="78193" y="18119"/>
            <a:ext cx="2604856" cy="1172106"/>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Mo,  08. Juni –Geheilt werden</a:t>
            </a:r>
          </a:p>
        </p:txBody>
      </p:sp>
      <p:sp>
        <p:nvSpPr>
          <p:cNvPr id="6" name="CuadroTexto 6">
            <a:extLst>
              <a:ext uri="{FF2B5EF4-FFF2-40B4-BE49-F238E27FC236}">
                <a16:creationId xmlns:a16="http://schemas.microsoft.com/office/drawing/2014/main" id="{DB1B9790-FE2D-6BB8-F7FC-BDCEBEFBE182}"/>
              </a:ext>
            </a:extLst>
          </p:cNvPr>
          <p:cNvSpPr txBox="1"/>
          <p:nvPr/>
        </p:nvSpPr>
        <p:spPr>
          <a:xfrm>
            <a:off x="5869972" y="4427862"/>
            <a:ext cx="6417924" cy="2246769"/>
          </a:xfrm>
          <a:prstGeom prst="rect">
            <a:avLst/>
          </a:prstGeom>
          <a:noFill/>
        </p:spPr>
        <p:txBody>
          <a:bodyPr wrap="square">
            <a:spAutoFit/>
          </a:bodyPr>
          <a:lstStyle/>
          <a:p>
            <a:pPr lvl="0">
              <a:spcBef>
                <a:spcPts val="600"/>
              </a:spcBef>
              <a:defRPr/>
            </a:pPr>
            <a:r>
              <a:rPr lang="de-DE" sz="2000" b="1" dirty="0">
                <a:solidFill>
                  <a:prstClr val="black"/>
                </a:solidFill>
              </a:rPr>
              <a:t>Vertraut euch Meiner Leitung an und lernt von Mir, denn Ich gehe behutsam mit euch um </a:t>
            </a:r>
            <a:br>
              <a:rPr lang="de-DE" sz="2000" b="1" dirty="0">
                <a:solidFill>
                  <a:prstClr val="black"/>
                </a:solidFill>
              </a:rPr>
            </a:br>
            <a:r>
              <a:rPr lang="de-DE" sz="2000" b="1" dirty="0">
                <a:solidFill>
                  <a:prstClr val="black"/>
                </a:solidFill>
              </a:rPr>
              <a:t>und sehe auf niemanden herab. </a:t>
            </a:r>
            <a:br>
              <a:rPr lang="de-DE" sz="2000" b="1" dirty="0">
                <a:solidFill>
                  <a:prstClr val="black"/>
                </a:solidFill>
              </a:rPr>
            </a:br>
            <a:r>
              <a:rPr lang="de-DE" sz="2000" b="1" dirty="0">
                <a:solidFill>
                  <a:prstClr val="black"/>
                </a:solidFill>
              </a:rPr>
              <a:t>Wenn ihr das tut, dann findet ihr Ruhe für euer Leben. Das Joch, das Ich euch auflege, ist leicht </a:t>
            </a:r>
            <a:br>
              <a:rPr lang="de-DE" sz="2000" b="1" dirty="0">
                <a:solidFill>
                  <a:prstClr val="black"/>
                </a:solidFill>
              </a:rPr>
            </a:br>
            <a:r>
              <a:rPr lang="de-DE" sz="2000" b="1" dirty="0">
                <a:solidFill>
                  <a:prstClr val="black"/>
                </a:solidFill>
              </a:rPr>
              <a:t>und was Ich von euch verlange, </a:t>
            </a:r>
            <a:br>
              <a:rPr lang="de-DE" sz="2000" b="1" dirty="0">
                <a:solidFill>
                  <a:prstClr val="black"/>
                </a:solidFill>
              </a:rPr>
            </a:br>
            <a:r>
              <a:rPr lang="de-DE" sz="2000" b="1" dirty="0">
                <a:solidFill>
                  <a:prstClr val="black"/>
                </a:solidFill>
              </a:rPr>
              <a:t>ist nicht schwer zu erfüllen.«“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687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617FD0C-1440-CE56-FFC5-A85C3D326643}"/>
              </a:ext>
            </a:extLst>
          </p:cNvPr>
          <p:cNvSpPr txBox="1"/>
          <p:nvPr/>
        </p:nvSpPr>
        <p:spPr>
          <a:xfrm>
            <a:off x="2823148" y="537883"/>
            <a:ext cx="9368852" cy="646331"/>
          </a:xfrm>
          <a:prstGeom prst="rect">
            <a:avLst/>
          </a:prstGeom>
          <a:noFill/>
        </p:spPr>
        <p:txBody>
          <a:bodyPr wrap="square">
            <a:spAutoFit/>
          </a:bodyPr>
          <a:lstStyle/>
          <a:p>
            <a:pPr algn="ctr"/>
            <a:r>
              <a:rPr lang="en" sz="2000" b="1" dirty="0">
                <a:solidFill>
                  <a:srgbClr val="D8BEFF"/>
                </a:solidFill>
                <a:effectLst>
                  <a:outerShdw blurRad="38100" dist="38100" dir="2700000" algn="tl">
                    <a:srgbClr val="000000"/>
                  </a:outerShdw>
                </a:effectLst>
                <a:latin typeface="Candara" panose="020E0502030303020204" pitchFamily="34" charset="0"/>
              </a:rPr>
              <a:t>“</a:t>
            </a:r>
            <a:r>
              <a:rPr lang="de-DE" sz="2000" b="1" dirty="0">
                <a:solidFill>
                  <a:srgbClr val="D8BEFF"/>
                </a:solidFill>
                <a:effectLst>
                  <a:outerShdw blurRad="38100" dist="38100" dir="2700000" algn="tl">
                    <a:srgbClr val="000000"/>
                  </a:outerShdw>
                </a:effectLst>
                <a:latin typeface="Candara" panose="020E0502030303020204" pitchFamily="34" charset="0"/>
              </a:rPr>
              <a:t>Nachdem meine Haut so zerschlagen ist, werde ich ohne mein Fleisch Gott sehen</a:t>
            </a:r>
            <a:r>
              <a:rPr lang="en" sz="2000" b="1" dirty="0">
                <a:solidFill>
                  <a:srgbClr val="D8BEFF"/>
                </a:solidFill>
                <a:effectLst>
                  <a:outerShdw blurRad="38100" dist="38100" dir="2700000" algn="tl">
                    <a:srgbClr val="000000"/>
                  </a:outerShdw>
                </a:effectLst>
                <a:latin typeface="Candara" panose="020E0502030303020204" pitchFamily="34" charset="0"/>
              </a:rPr>
              <a:t>.” </a:t>
            </a:r>
            <a:r>
              <a:rPr lang="en" sz="1600" b="1" dirty="0">
                <a:solidFill>
                  <a:srgbClr val="D8BEFF"/>
                </a:solidFill>
                <a:effectLst>
                  <a:outerShdw blurRad="38100" dist="38100" dir="2700000" algn="tl">
                    <a:srgbClr val="000000"/>
                  </a:outerShdw>
                </a:effectLst>
                <a:latin typeface="Candara" panose="020E0502030303020204" pitchFamily="34" charset="0"/>
              </a:rPr>
              <a:t>(Hiob 19:26)</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1918" y="1414117"/>
            <a:ext cx="3481360" cy="2611020"/>
          </a:xfrm>
          <a:prstGeom prst="rect">
            <a:avLst/>
          </a:prstGeom>
          <a:effectLst>
            <a:softEdge rad="127000"/>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7891" y="1414117"/>
            <a:ext cx="3481356" cy="2604755"/>
          </a:xfrm>
          <a:prstGeom prst="rect">
            <a:avLst/>
          </a:prstGeom>
          <a:effectLst>
            <a:softEdge rad="127000"/>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7934472" y="3569911"/>
            <a:ext cx="1109491" cy="1043304"/>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crollen: horizontal 6">
            <a:extLst>
              <a:ext uri="{FF2B5EF4-FFF2-40B4-BE49-F238E27FC236}">
                <a16:creationId xmlns:a16="http://schemas.microsoft.com/office/drawing/2014/main" id="{9AF3D3AE-8F40-58CB-B73C-8E3CC6F7AE40}"/>
              </a:ext>
            </a:extLst>
          </p:cNvPr>
          <p:cNvSpPr/>
          <p:nvPr/>
        </p:nvSpPr>
        <p:spPr>
          <a:xfrm>
            <a:off x="71440" y="3264"/>
            <a:ext cx="2604856" cy="115619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a:t>
            </a:r>
            <a:r>
              <a:rPr lang="de-DE" sz="2000" b="1" i="1" dirty="0">
                <a:solidFill>
                  <a:srgbClr val="011E71"/>
                </a:solidFill>
              </a:rPr>
              <a:t>Di</a:t>
            </a:r>
            <a:r>
              <a:rPr lang="de-DE" sz="2000" b="1" i="1" noProof="0" dirty="0">
                <a:solidFill>
                  <a:srgbClr val="011E71"/>
                </a:solidFill>
              </a:rPr>
              <a:t>,  09. Juni –</a:t>
            </a:r>
            <a:br>
              <a:rPr lang="de-DE" sz="2000" b="1" i="1" noProof="0" dirty="0">
                <a:solidFill>
                  <a:srgbClr val="011E71"/>
                </a:solidFill>
              </a:rPr>
            </a:br>
            <a:r>
              <a:rPr lang="de-DE" sz="2000" b="1" i="1" noProof="0" dirty="0">
                <a:solidFill>
                  <a:srgbClr val="011E71"/>
                </a:solidFill>
              </a:rPr>
              <a:t>Hiob</a:t>
            </a:r>
          </a:p>
        </p:txBody>
      </p:sp>
      <p:sp>
        <p:nvSpPr>
          <p:cNvPr id="3" name="CuadroTexto 2">
            <a:extLst>
              <a:ext uri="{FF2B5EF4-FFF2-40B4-BE49-F238E27FC236}">
                <a16:creationId xmlns:a16="http://schemas.microsoft.com/office/drawing/2014/main" id="{50022BB0-6573-C736-A492-4925BB7EDFAD}"/>
              </a:ext>
            </a:extLst>
          </p:cNvPr>
          <p:cNvSpPr txBox="1"/>
          <p:nvPr/>
        </p:nvSpPr>
        <p:spPr>
          <a:xfrm>
            <a:off x="3064041" y="-48125"/>
            <a:ext cx="8805905"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UNGLÜCKSFÄLLE</a:t>
            </a:r>
          </a:p>
        </p:txBody>
      </p:sp>
      <p:sp>
        <p:nvSpPr>
          <p:cNvPr id="16" name="CuadroTexto 5">
            <a:extLst>
              <a:ext uri="{FF2B5EF4-FFF2-40B4-BE49-F238E27FC236}">
                <a16:creationId xmlns:a16="http://schemas.microsoft.com/office/drawing/2014/main" id="{29EA6215-5039-A437-285F-8C90AA8CEC32}"/>
              </a:ext>
            </a:extLst>
          </p:cNvPr>
          <p:cNvSpPr txBox="1"/>
          <p:nvPr/>
        </p:nvSpPr>
        <p:spPr>
          <a:xfrm>
            <a:off x="5968662" y="4232845"/>
            <a:ext cx="4909231" cy="2462213"/>
          </a:xfrm>
          <a:prstGeom prst="rect">
            <a:avLst/>
          </a:prstGeom>
          <a:noFill/>
        </p:spPr>
        <p:txBody>
          <a:bodyPr wrap="square" rtlCol="0">
            <a:spAutoFit/>
          </a:bodyPr>
          <a:lstStyle/>
          <a:p>
            <a:pPr algn="ctr">
              <a:spcBef>
                <a:spcPts val="600"/>
              </a:spcBef>
            </a:pPr>
            <a:r>
              <a:rPr lang="de-DE" sz="2200" b="1" dirty="0"/>
              <a:t>Als der noch redete, </a:t>
            </a:r>
            <a:br>
              <a:rPr lang="de-DE" sz="2200" b="1" dirty="0"/>
            </a:br>
            <a:r>
              <a:rPr lang="de-DE" sz="2200" b="1" dirty="0"/>
              <a:t>kam ein anderer und sprach: </a:t>
            </a:r>
            <a:br>
              <a:rPr lang="de-DE" sz="2200" b="1" dirty="0"/>
            </a:br>
            <a:r>
              <a:rPr lang="de-DE" sz="2200" b="1" dirty="0"/>
              <a:t>,Feuer GOTTES fiel vom Himmel </a:t>
            </a:r>
            <a:br>
              <a:rPr lang="de-DE" sz="2200" b="1" dirty="0"/>
            </a:br>
            <a:r>
              <a:rPr lang="de-DE" sz="2200" b="1" dirty="0"/>
              <a:t>und verbrannte Schafe und Knechte </a:t>
            </a:r>
            <a:br>
              <a:rPr lang="de-DE" sz="2200" b="1" dirty="0"/>
            </a:br>
            <a:r>
              <a:rPr lang="de-DE" sz="2200" b="1" dirty="0"/>
              <a:t>und verzehrte sie </a:t>
            </a:r>
            <a:br>
              <a:rPr lang="de-DE" sz="2200" b="1" dirty="0"/>
            </a:br>
            <a:r>
              <a:rPr lang="de-DE" sz="2200" b="1" dirty="0"/>
              <a:t>und ich allein bin entronnen, </a:t>
            </a:r>
            <a:br>
              <a:rPr lang="de-DE" sz="2200" b="1" dirty="0"/>
            </a:br>
            <a:r>
              <a:rPr lang="de-DE" sz="2200" b="1" dirty="0"/>
              <a:t>dass ich dir’s ansagte.‘</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32686" y="1230026"/>
            <a:ext cx="6649910" cy="5432256"/>
          </a:xfrm>
          <a:prstGeom prst="rect">
            <a:avLst/>
          </a:prstGeom>
          <a:noFill/>
        </p:spPr>
        <p:txBody>
          <a:bodyPr wrap="square" rtlCol="0">
            <a:spAutoFit/>
          </a:bodyPr>
          <a:lstStyle/>
          <a:p>
            <a:pPr>
              <a:spcBef>
                <a:spcPts val="600"/>
              </a:spcBef>
            </a:pPr>
            <a:r>
              <a:rPr lang="de-DE" sz="2200" b="1" dirty="0"/>
              <a:t>Krieg, Gewalt und Naturkatastrophen veränderten Hiobs Leben grundlegend (Hiob 1,13-19):</a:t>
            </a:r>
          </a:p>
          <a:p>
            <a:pPr>
              <a:spcBef>
                <a:spcPts val="600"/>
              </a:spcBef>
            </a:pPr>
            <a:br>
              <a:rPr lang="de-DE" sz="700" b="1" dirty="0"/>
            </a:br>
            <a:r>
              <a:rPr lang="de-DE" sz="2200" b="1" dirty="0"/>
              <a:t>„Eines Tages aber, da seine Söhne </a:t>
            </a:r>
            <a:br>
              <a:rPr lang="de-DE" sz="2200" b="1" dirty="0"/>
            </a:br>
            <a:r>
              <a:rPr lang="de-DE" sz="2200" b="1" dirty="0"/>
              <a:t>und Töchter aßen und Wein tranken </a:t>
            </a:r>
            <a:br>
              <a:rPr lang="de-DE" sz="2200" b="1" dirty="0"/>
            </a:br>
            <a:r>
              <a:rPr lang="de-DE" sz="2200" b="1" dirty="0"/>
              <a:t>im Hause ihres Bruders, </a:t>
            </a:r>
            <a:br>
              <a:rPr lang="de-DE" sz="2200" b="1" dirty="0"/>
            </a:br>
            <a:r>
              <a:rPr lang="de-DE" sz="2200" b="1" dirty="0"/>
              <a:t>des Erstgeborenen, </a:t>
            </a:r>
            <a:br>
              <a:rPr lang="de-DE" sz="2200" b="1" dirty="0"/>
            </a:br>
            <a:r>
              <a:rPr lang="de-DE" sz="2200" b="1" dirty="0"/>
              <a:t>kam ein Bote u Hiob und sprach: </a:t>
            </a:r>
          </a:p>
          <a:p>
            <a:pPr>
              <a:spcBef>
                <a:spcPts val="600"/>
              </a:spcBef>
            </a:pPr>
            <a:r>
              <a:rPr lang="de-DE" sz="2200" b="1" dirty="0"/>
              <a:t>,Die Rinder pflügten </a:t>
            </a:r>
            <a:br>
              <a:rPr lang="de-DE" sz="2200" b="1" dirty="0"/>
            </a:br>
            <a:r>
              <a:rPr lang="de-DE" sz="2200" b="1" dirty="0"/>
              <a:t>und die Eselinnen gingen neben ihnen</a:t>
            </a:r>
            <a:br>
              <a:rPr lang="de-DE" sz="2200" b="1" dirty="0"/>
            </a:br>
            <a:r>
              <a:rPr lang="de-DE" sz="2200" b="1" dirty="0"/>
              <a:t> auf der Weide, </a:t>
            </a:r>
            <a:br>
              <a:rPr lang="de-DE" sz="2200" b="1" dirty="0"/>
            </a:br>
            <a:r>
              <a:rPr lang="de-DE" sz="2200" b="1" dirty="0"/>
              <a:t>da fielen die aus Saba ein </a:t>
            </a:r>
            <a:br>
              <a:rPr lang="de-DE" sz="2200" b="1" dirty="0"/>
            </a:br>
            <a:r>
              <a:rPr lang="de-DE" sz="2200" b="1" dirty="0"/>
              <a:t>und nahmen sie weg </a:t>
            </a:r>
            <a:br>
              <a:rPr lang="de-DE" sz="2200" b="1" dirty="0"/>
            </a:br>
            <a:r>
              <a:rPr lang="de-DE" sz="2200" b="1" dirty="0"/>
              <a:t>und erschlugen die Knechte </a:t>
            </a:r>
            <a:br>
              <a:rPr lang="de-DE" sz="2200" b="1" dirty="0"/>
            </a:br>
            <a:r>
              <a:rPr lang="de-DE" sz="2200" b="1" dirty="0"/>
              <a:t>mit der Schärfe des Schwerts und ich allein</a:t>
            </a:r>
            <a:br>
              <a:rPr lang="de-DE" sz="2200" b="1" dirty="0"/>
            </a:br>
            <a:r>
              <a:rPr lang="de-DE" sz="2200" b="1" dirty="0"/>
              <a:t> bin entronnen, dass ich dir’s ansagte.‘</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500"/>
                            </p:stCondLst>
                            <p:childTnLst>
                              <p:par>
                                <p:cTn id="36" presetID="18" presetClass="entr" presetSubtype="9"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strips(upLeft)">
                                      <p:cBhvr>
                                        <p:cTn id="38" dur="5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up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7" grpId="0" uiExpand="1" build="p" animBg="1"/>
      <p:bldP spid="3" grpId="0"/>
      <p:bldP spid="16"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B5B74E-A349-15CD-6B3F-4AD9460DB74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22E49019-AC7E-CF04-A54C-3BA3973645CC}"/>
              </a:ext>
            </a:extLst>
          </p:cNvPr>
          <p:cNvSpPr txBox="1"/>
          <p:nvPr/>
        </p:nvSpPr>
        <p:spPr>
          <a:xfrm>
            <a:off x="2823148" y="537883"/>
            <a:ext cx="9368852" cy="646331"/>
          </a:xfrm>
          <a:prstGeom prst="rect">
            <a:avLst/>
          </a:prstGeom>
          <a:noFill/>
        </p:spPr>
        <p:txBody>
          <a:bodyPr wrap="square">
            <a:spAutoFit/>
          </a:bodyPr>
          <a:lstStyle/>
          <a:p>
            <a:pPr algn="ctr"/>
            <a:r>
              <a:rPr lang="en" sz="2000" b="1" dirty="0">
                <a:solidFill>
                  <a:srgbClr val="D8BEFF"/>
                </a:solidFill>
                <a:effectLst>
                  <a:outerShdw blurRad="38100" dist="38100" dir="2700000" algn="tl">
                    <a:srgbClr val="000000"/>
                  </a:outerShdw>
                </a:effectLst>
                <a:latin typeface="Candara" panose="020E0502030303020204" pitchFamily="34" charset="0"/>
              </a:rPr>
              <a:t>“</a:t>
            </a:r>
            <a:r>
              <a:rPr lang="de-DE" sz="2000" b="1" dirty="0">
                <a:solidFill>
                  <a:srgbClr val="D8BEFF"/>
                </a:solidFill>
                <a:effectLst>
                  <a:outerShdw blurRad="38100" dist="38100" dir="2700000" algn="tl">
                    <a:srgbClr val="000000"/>
                  </a:outerShdw>
                </a:effectLst>
                <a:latin typeface="Candara" panose="020E0502030303020204" pitchFamily="34" charset="0"/>
              </a:rPr>
              <a:t>Nachdem meine Haut so zerschlagen ist, werde ich ohne mein Fleisch Gott sehen</a:t>
            </a:r>
            <a:r>
              <a:rPr lang="en" sz="2000" b="1" dirty="0">
                <a:solidFill>
                  <a:srgbClr val="D8BEFF"/>
                </a:solidFill>
                <a:effectLst>
                  <a:outerShdw blurRad="38100" dist="38100" dir="2700000" algn="tl">
                    <a:srgbClr val="000000"/>
                  </a:outerShdw>
                </a:effectLst>
                <a:latin typeface="Candara" panose="020E0502030303020204" pitchFamily="34" charset="0"/>
              </a:rPr>
              <a:t>.” </a:t>
            </a:r>
            <a:r>
              <a:rPr lang="en" sz="1600" b="1" dirty="0">
                <a:solidFill>
                  <a:srgbClr val="D8BEFF"/>
                </a:solidFill>
                <a:effectLst>
                  <a:outerShdw blurRad="38100" dist="38100" dir="2700000" algn="tl">
                    <a:srgbClr val="000000"/>
                  </a:outerShdw>
                </a:effectLst>
                <a:latin typeface="Candara" panose="020E0502030303020204" pitchFamily="34" charset="0"/>
              </a:rPr>
              <a:t>(Hiob 19:26)</a:t>
            </a:r>
          </a:p>
        </p:txBody>
      </p:sp>
      <p:sp>
        <p:nvSpPr>
          <p:cNvPr id="6" name="CuadroTexto 5">
            <a:extLst>
              <a:ext uri="{FF2B5EF4-FFF2-40B4-BE49-F238E27FC236}">
                <a16:creationId xmlns:a16="http://schemas.microsoft.com/office/drawing/2014/main" id="{313069D5-6E15-100B-1A2C-2E813DA3334D}"/>
              </a:ext>
            </a:extLst>
          </p:cNvPr>
          <p:cNvSpPr txBox="1"/>
          <p:nvPr/>
        </p:nvSpPr>
        <p:spPr>
          <a:xfrm>
            <a:off x="32686" y="1230026"/>
            <a:ext cx="5039646" cy="3216265"/>
          </a:xfrm>
          <a:prstGeom prst="rect">
            <a:avLst/>
          </a:prstGeom>
          <a:noFill/>
        </p:spPr>
        <p:txBody>
          <a:bodyPr wrap="square" rtlCol="0">
            <a:spAutoFit/>
          </a:bodyPr>
          <a:lstStyle/>
          <a:p>
            <a:pPr>
              <a:spcBef>
                <a:spcPts val="600"/>
              </a:spcBef>
            </a:pPr>
            <a:r>
              <a:rPr lang="de-DE" sz="2200" b="1" dirty="0"/>
              <a:t>Als der noch redete, </a:t>
            </a:r>
            <a:br>
              <a:rPr lang="de-DE" sz="2200" b="1" dirty="0"/>
            </a:br>
            <a:r>
              <a:rPr lang="de-DE" sz="2200" b="1" dirty="0"/>
              <a:t>kam einer und sprach: </a:t>
            </a:r>
          </a:p>
          <a:p>
            <a:pPr>
              <a:spcBef>
                <a:spcPts val="600"/>
              </a:spcBef>
            </a:pPr>
            <a:r>
              <a:rPr lang="de-DE" sz="2200" b="1" dirty="0"/>
              <a:t>,Die Chaldäer machten 3 Abteilungen und fielen über die Kamele her </a:t>
            </a:r>
            <a:br>
              <a:rPr lang="de-DE" sz="2200" b="1" dirty="0"/>
            </a:br>
            <a:r>
              <a:rPr lang="de-DE" sz="2200" b="1" dirty="0"/>
              <a:t>und nahmen sie weg </a:t>
            </a:r>
            <a:br>
              <a:rPr lang="de-DE" sz="2200" b="1" dirty="0"/>
            </a:br>
            <a:r>
              <a:rPr lang="de-DE" sz="2200" b="1" dirty="0"/>
              <a:t>und erschlugen die Knechte </a:t>
            </a:r>
            <a:br>
              <a:rPr lang="de-DE" sz="2200" b="1" dirty="0"/>
            </a:br>
            <a:r>
              <a:rPr lang="de-DE" sz="2200" b="1" dirty="0"/>
              <a:t>mit der Schärfe des Schwerts </a:t>
            </a:r>
            <a:br>
              <a:rPr lang="de-DE" sz="2200" b="1" dirty="0"/>
            </a:br>
            <a:r>
              <a:rPr lang="de-DE" sz="2200" b="1" dirty="0"/>
              <a:t>und ich allein bin entronnen, </a:t>
            </a:r>
            <a:br>
              <a:rPr lang="de-DE" sz="2200" b="1" dirty="0"/>
            </a:br>
            <a:r>
              <a:rPr lang="de-DE" sz="2200" b="1" dirty="0"/>
              <a:t>dass ich dir’s ansagte. </a:t>
            </a:r>
            <a:endParaRPr lang="en" sz="2200" b="1" dirty="0"/>
          </a:p>
        </p:txBody>
      </p:sp>
      <p:pic>
        <p:nvPicPr>
          <p:cNvPr id="12" name="Imagen 11">
            <a:extLst>
              <a:ext uri="{FF2B5EF4-FFF2-40B4-BE49-F238E27FC236}">
                <a16:creationId xmlns:a16="http://schemas.microsoft.com/office/drawing/2014/main" id="{B0823F00-5E41-EBE5-47D9-A501C0DBC0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1917" y="1307324"/>
            <a:ext cx="3481357" cy="2611018"/>
          </a:xfrm>
          <a:prstGeom prst="rect">
            <a:avLst/>
          </a:prstGeom>
          <a:effectLst>
            <a:softEdge rad="127000"/>
          </a:effectLst>
        </p:spPr>
      </p:pic>
      <p:pic>
        <p:nvPicPr>
          <p:cNvPr id="14" name="Imagen 13">
            <a:extLst>
              <a:ext uri="{FF2B5EF4-FFF2-40B4-BE49-F238E27FC236}">
                <a16:creationId xmlns:a16="http://schemas.microsoft.com/office/drawing/2014/main" id="{7E9D87C4-6999-7B6D-A2E7-45BC175737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7889" y="1307324"/>
            <a:ext cx="3481357" cy="2611018"/>
          </a:xfrm>
          <a:prstGeom prst="rect">
            <a:avLst/>
          </a:prstGeom>
          <a:effectLst>
            <a:softEdge rad="127000"/>
          </a:effectLst>
        </p:spPr>
      </p:pic>
      <p:sp>
        <p:nvSpPr>
          <p:cNvPr id="11" name="Estrella: 4 puntas 10">
            <a:extLst>
              <a:ext uri="{FF2B5EF4-FFF2-40B4-BE49-F238E27FC236}">
                <a16:creationId xmlns:a16="http://schemas.microsoft.com/office/drawing/2014/main" id="{961A1453-FD23-1545-4E43-A2703F09C0E8}"/>
              </a:ext>
            </a:extLst>
          </p:cNvPr>
          <p:cNvSpPr/>
          <p:nvPr/>
        </p:nvSpPr>
        <p:spPr>
          <a:xfrm>
            <a:off x="7945836" y="3466148"/>
            <a:ext cx="1109491" cy="1043304"/>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Scrollen: horizontal 6">
            <a:extLst>
              <a:ext uri="{FF2B5EF4-FFF2-40B4-BE49-F238E27FC236}">
                <a16:creationId xmlns:a16="http://schemas.microsoft.com/office/drawing/2014/main" id="{E441FF1E-61F9-1D91-7776-E0D26E04550D}"/>
              </a:ext>
            </a:extLst>
          </p:cNvPr>
          <p:cNvSpPr/>
          <p:nvPr/>
        </p:nvSpPr>
        <p:spPr>
          <a:xfrm>
            <a:off x="71440" y="3264"/>
            <a:ext cx="2604856" cy="115619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a:t>
            </a:r>
            <a:r>
              <a:rPr lang="de-DE" sz="2000" b="1" i="1" dirty="0">
                <a:solidFill>
                  <a:srgbClr val="011E71"/>
                </a:solidFill>
              </a:rPr>
              <a:t>Di</a:t>
            </a:r>
            <a:r>
              <a:rPr lang="de-DE" sz="2000" b="1" i="1" noProof="0" dirty="0">
                <a:solidFill>
                  <a:srgbClr val="011E71"/>
                </a:solidFill>
              </a:rPr>
              <a:t>,  09. Juni –</a:t>
            </a:r>
            <a:br>
              <a:rPr lang="de-DE" sz="2000" b="1" i="1" noProof="0" dirty="0">
                <a:solidFill>
                  <a:srgbClr val="011E71"/>
                </a:solidFill>
              </a:rPr>
            </a:br>
            <a:r>
              <a:rPr lang="de-DE" sz="2000" b="1" i="1" noProof="0" dirty="0">
                <a:solidFill>
                  <a:srgbClr val="011E71"/>
                </a:solidFill>
              </a:rPr>
              <a:t>Hiob</a:t>
            </a:r>
          </a:p>
        </p:txBody>
      </p:sp>
      <p:sp>
        <p:nvSpPr>
          <p:cNvPr id="3" name="CuadroTexto 2">
            <a:extLst>
              <a:ext uri="{FF2B5EF4-FFF2-40B4-BE49-F238E27FC236}">
                <a16:creationId xmlns:a16="http://schemas.microsoft.com/office/drawing/2014/main" id="{1C7F4CD3-4297-81A9-E06C-B93C8C5C2D01}"/>
              </a:ext>
            </a:extLst>
          </p:cNvPr>
          <p:cNvSpPr txBox="1"/>
          <p:nvPr/>
        </p:nvSpPr>
        <p:spPr>
          <a:xfrm>
            <a:off x="3064041" y="-48125"/>
            <a:ext cx="8805905"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UNGLÜCKSFÄLLE</a:t>
            </a:r>
          </a:p>
        </p:txBody>
      </p:sp>
      <p:grpSp>
        <p:nvGrpSpPr>
          <p:cNvPr id="15" name="Gruppieren 14">
            <a:extLst>
              <a:ext uri="{FF2B5EF4-FFF2-40B4-BE49-F238E27FC236}">
                <a16:creationId xmlns:a16="http://schemas.microsoft.com/office/drawing/2014/main" id="{FEEDC489-0ED3-67AA-51DE-AC97625EB629}"/>
              </a:ext>
            </a:extLst>
          </p:cNvPr>
          <p:cNvGrpSpPr/>
          <p:nvPr/>
        </p:nvGrpSpPr>
        <p:grpSpPr>
          <a:xfrm>
            <a:off x="322053" y="4446291"/>
            <a:ext cx="4619863" cy="2282313"/>
            <a:chOff x="322053" y="4446291"/>
            <a:chExt cx="4619863" cy="2282313"/>
          </a:xfrm>
        </p:grpSpPr>
        <p:sp>
          <p:nvSpPr>
            <p:cNvPr id="13" name="Rechteck: abgeschrägt 12">
              <a:extLst>
                <a:ext uri="{FF2B5EF4-FFF2-40B4-BE49-F238E27FC236}">
                  <a16:creationId xmlns:a16="http://schemas.microsoft.com/office/drawing/2014/main" id="{4AD24357-661F-160F-E281-F32C81320BC0}"/>
                </a:ext>
              </a:extLst>
            </p:cNvPr>
            <p:cNvSpPr/>
            <p:nvPr/>
          </p:nvSpPr>
          <p:spPr>
            <a:xfrm>
              <a:off x="322053" y="4446291"/>
              <a:ext cx="4619863" cy="2282313"/>
            </a:xfrm>
            <a:prstGeom prst="bevel">
              <a:avLst/>
            </a:prstGeom>
            <a:solidFill>
              <a:srgbClr val="DFC2A0"/>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uadroTexto 5">
              <a:extLst>
                <a:ext uri="{FF2B5EF4-FFF2-40B4-BE49-F238E27FC236}">
                  <a16:creationId xmlns:a16="http://schemas.microsoft.com/office/drawing/2014/main" id="{FA324B0A-D3A7-B0A7-4CCF-A323E7EF863E}"/>
                </a:ext>
              </a:extLst>
            </p:cNvPr>
            <p:cNvSpPr txBox="1"/>
            <p:nvPr/>
          </p:nvSpPr>
          <p:spPr>
            <a:xfrm>
              <a:off x="589859" y="4676978"/>
              <a:ext cx="4154669" cy="1938992"/>
            </a:xfrm>
            <a:prstGeom prst="rect">
              <a:avLst/>
            </a:prstGeom>
            <a:noFill/>
          </p:spPr>
          <p:txBody>
            <a:bodyPr wrap="square" rtlCol="0">
              <a:spAutoFit/>
            </a:bodyPr>
            <a:lstStyle/>
            <a:p>
              <a:pPr algn="ctr">
                <a:spcBef>
                  <a:spcPts val="600"/>
                </a:spcBef>
              </a:pPr>
              <a:r>
                <a:rPr lang="de-DE" sz="2400" b="1" dirty="0"/>
                <a:t>Wir alle sind </a:t>
              </a:r>
              <a:br>
                <a:rPr lang="de-DE" sz="2400" b="1" dirty="0"/>
              </a:br>
              <a:r>
                <a:rPr lang="de-DE" sz="2400" b="1" dirty="0"/>
                <a:t>Katastrophen ausgesetzt </a:t>
              </a:r>
              <a:r>
                <a:rPr lang="de-DE" sz="2200" b="1" dirty="0"/>
                <a:t>(natürliche Ursachen oder durch das Böse entfacht), </a:t>
              </a:r>
              <a:br>
                <a:rPr lang="de-DE" sz="2400" b="1" dirty="0"/>
              </a:br>
              <a:r>
                <a:rPr lang="de-DE" sz="2400" b="1" dirty="0"/>
                <a:t>das in dieser Welt herrscht.</a:t>
              </a:r>
              <a:endParaRPr lang="en" sz="2400" b="1" dirty="0"/>
            </a:p>
          </p:txBody>
        </p:sp>
      </p:grpSp>
      <p:sp>
        <p:nvSpPr>
          <p:cNvPr id="2" name="CuadroTexto 5">
            <a:extLst>
              <a:ext uri="{FF2B5EF4-FFF2-40B4-BE49-F238E27FC236}">
                <a16:creationId xmlns:a16="http://schemas.microsoft.com/office/drawing/2014/main" id="{A62D78B7-DFE5-050D-CBF7-A93A4AF8C943}"/>
              </a:ext>
            </a:extLst>
          </p:cNvPr>
          <p:cNvSpPr txBox="1"/>
          <p:nvPr/>
        </p:nvSpPr>
        <p:spPr>
          <a:xfrm>
            <a:off x="5141344" y="4142902"/>
            <a:ext cx="6917902" cy="2462213"/>
          </a:xfrm>
          <a:prstGeom prst="rect">
            <a:avLst/>
          </a:prstGeom>
          <a:noFill/>
        </p:spPr>
        <p:txBody>
          <a:bodyPr wrap="square" rtlCol="0">
            <a:spAutoFit/>
          </a:bodyPr>
          <a:lstStyle/>
          <a:p>
            <a:pPr>
              <a:spcBef>
                <a:spcPts val="600"/>
              </a:spcBef>
            </a:pPr>
            <a:r>
              <a:rPr lang="de-DE" sz="2200" b="1" dirty="0"/>
              <a:t>Als der noch redete, kam einer und sprach: </a:t>
            </a:r>
            <a:br>
              <a:rPr lang="de-DE" sz="2200" b="1" dirty="0"/>
            </a:br>
            <a:r>
              <a:rPr lang="de-DE" sz="2200" b="1" dirty="0"/>
              <a:t>,Deine Söhne und Töchter aßen und tranken </a:t>
            </a:r>
            <a:br>
              <a:rPr lang="de-DE" sz="2200" b="1" dirty="0"/>
            </a:br>
            <a:r>
              <a:rPr lang="de-DE" sz="2200" b="1" dirty="0"/>
              <a:t>im Hause ihres Bruders, des Erstgeborenen, </a:t>
            </a:r>
            <a:br>
              <a:rPr lang="de-DE" sz="2200" b="1" dirty="0"/>
            </a:br>
            <a:r>
              <a:rPr lang="de-DE" sz="2200" b="1" dirty="0"/>
              <a:t>und siehe, da kam ein großer Wind von der Wüste her </a:t>
            </a:r>
            <a:br>
              <a:rPr lang="de-DE" sz="2200" b="1" dirty="0"/>
            </a:br>
            <a:r>
              <a:rPr lang="de-DE" sz="2200" b="1" dirty="0"/>
              <a:t>und stieß an die vier Ecken des Hauses; </a:t>
            </a:r>
            <a:br>
              <a:rPr lang="de-DE" sz="2200" b="1" dirty="0"/>
            </a:br>
            <a:r>
              <a:rPr lang="de-DE" sz="2200" b="1" dirty="0"/>
              <a:t>da fiel es auf die jungen Leute, dass sie starben </a:t>
            </a:r>
            <a:br>
              <a:rPr lang="de-DE" sz="2200" b="1" dirty="0"/>
            </a:br>
            <a:r>
              <a:rPr lang="de-DE" sz="2200" b="1" dirty="0"/>
              <a:t>und ich allein bin entronnen, dass ich dir’s ansagte.‘</a:t>
            </a:r>
            <a:endParaRPr lang="en" sz="2200" b="1" dirty="0"/>
          </a:p>
        </p:txBody>
      </p:sp>
    </p:spTree>
    <p:extLst>
      <p:ext uri="{BB962C8B-B14F-4D97-AF65-F5344CB8AC3E}">
        <p14:creationId xmlns:p14="http://schemas.microsoft.com/office/powerpoint/2010/main" val="245220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trips(downRight)">
                                      <p:cBhvr>
                                        <p:cTn id="16" dur="500"/>
                                        <p:tgtEl>
                                          <p:spTgt spid="1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 calcmode="lin" valueType="num">
                                      <p:cBhvr>
                                        <p:cTn id="27" dur="500" fill="hold"/>
                                        <p:tgtEl>
                                          <p:spTgt spid="15"/>
                                        </p:tgtEl>
                                        <p:attrNameLst>
                                          <p:attrName>style.rotation</p:attrName>
                                        </p:attrNameLst>
                                      </p:cBhvr>
                                      <p:tavLst>
                                        <p:tav tm="0">
                                          <p:val>
                                            <p:fltVal val="360"/>
                                          </p:val>
                                        </p:tav>
                                        <p:tav tm="100000">
                                          <p:val>
                                            <p:fltVal val="0"/>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7CE6B4E-3D5A-050E-D66A-6885D3E3AFB5}"/>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80659E2-20D8-3F32-57F5-FBB8569986D9}"/>
              </a:ext>
            </a:extLst>
          </p:cNvPr>
          <p:cNvGraphicFramePr/>
          <p:nvPr>
            <p:extLst>
              <p:ext uri="{D42A27DB-BD31-4B8C-83A1-F6EECF244321}">
                <p14:modId xmlns:p14="http://schemas.microsoft.com/office/powerpoint/2010/main" val="1943793606"/>
              </p:ext>
            </p:extLst>
          </p:nvPr>
        </p:nvGraphicFramePr>
        <p:xfrm>
          <a:off x="549986" y="1924649"/>
          <a:ext cx="11264036" cy="3325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D21B2822-9154-BE16-432D-7B685EA71F1D}"/>
              </a:ext>
            </a:extLst>
          </p:cNvPr>
          <p:cNvSpPr txBox="1"/>
          <p:nvPr/>
        </p:nvSpPr>
        <p:spPr>
          <a:xfrm>
            <a:off x="169844" y="1307324"/>
            <a:ext cx="7001973" cy="523220"/>
          </a:xfrm>
          <a:prstGeom prst="rect">
            <a:avLst/>
          </a:prstGeom>
          <a:noFill/>
        </p:spPr>
        <p:txBody>
          <a:bodyPr wrap="square">
            <a:spAutoFit/>
          </a:bodyPr>
          <a:lstStyle/>
          <a:p>
            <a:pPr lvl="0">
              <a:spcBef>
                <a:spcPts val="600"/>
              </a:spcBef>
              <a:defRPr/>
            </a:pPr>
            <a:r>
              <a:rPr lang="de-DE" sz="2800" b="1" dirty="0">
                <a:solidFill>
                  <a:prstClr val="black"/>
                </a:solidFill>
              </a:rPr>
              <a:t>Wie würden wir reagieren? </a:t>
            </a:r>
            <a:endParaRPr kumimoji="0" lang="en" sz="2800" b="1" i="0" u="none" strike="noStrike" kern="1200" cap="none" spc="0" normalizeH="0" baseline="0" noProof="0" dirty="0">
              <a:ln>
                <a:noFill/>
              </a:ln>
              <a:solidFill>
                <a:prstClr val="black"/>
              </a:solidFill>
              <a:effectLst/>
              <a:uLnTx/>
              <a:uFillTx/>
              <a:latin typeface="Aptos" panose="02110004020202020204"/>
            </a:endParaRPr>
          </a:p>
        </p:txBody>
      </p:sp>
      <p:sp>
        <p:nvSpPr>
          <p:cNvPr id="7" name="Scrollen: horizontal 6">
            <a:extLst>
              <a:ext uri="{FF2B5EF4-FFF2-40B4-BE49-F238E27FC236}">
                <a16:creationId xmlns:a16="http://schemas.microsoft.com/office/drawing/2014/main" id="{ACCCDB98-D143-FFE2-021D-8BE161BBACE4}"/>
              </a:ext>
            </a:extLst>
          </p:cNvPr>
          <p:cNvSpPr/>
          <p:nvPr/>
        </p:nvSpPr>
        <p:spPr>
          <a:xfrm>
            <a:off x="71440" y="3264"/>
            <a:ext cx="2604856" cy="115619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a:t>
            </a:r>
            <a:r>
              <a:rPr lang="de-DE" sz="2000" b="1" i="1" dirty="0">
                <a:solidFill>
                  <a:srgbClr val="011E71"/>
                </a:solidFill>
              </a:rPr>
              <a:t>Di</a:t>
            </a:r>
            <a:r>
              <a:rPr lang="de-DE" sz="2000" b="1" i="1" noProof="0" dirty="0">
                <a:solidFill>
                  <a:srgbClr val="011E71"/>
                </a:solidFill>
              </a:rPr>
              <a:t>,  09. Juni –</a:t>
            </a:r>
            <a:br>
              <a:rPr lang="de-DE" sz="2000" b="1" i="1" noProof="0" dirty="0">
                <a:solidFill>
                  <a:srgbClr val="011E71"/>
                </a:solidFill>
              </a:rPr>
            </a:br>
            <a:r>
              <a:rPr lang="de-DE" sz="2000" b="1" i="1" noProof="0" dirty="0">
                <a:solidFill>
                  <a:srgbClr val="011E71"/>
                </a:solidFill>
              </a:rPr>
              <a:t>Hiob</a:t>
            </a:r>
          </a:p>
        </p:txBody>
      </p:sp>
      <p:sp>
        <p:nvSpPr>
          <p:cNvPr id="13" name="CuadroTexto 4">
            <a:extLst>
              <a:ext uri="{FF2B5EF4-FFF2-40B4-BE49-F238E27FC236}">
                <a16:creationId xmlns:a16="http://schemas.microsoft.com/office/drawing/2014/main" id="{D3312587-AC0C-CD76-58AC-DB67E9DE6836}"/>
              </a:ext>
            </a:extLst>
          </p:cNvPr>
          <p:cNvSpPr txBox="1"/>
          <p:nvPr/>
        </p:nvSpPr>
        <p:spPr>
          <a:xfrm>
            <a:off x="2804844" y="537883"/>
            <a:ext cx="9387155" cy="646331"/>
          </a:xfrm>
          <a:prstGeom prst="rect">
            <a:avLst/>
          </a:prstGeom>
          <a:noFill/>
        </p:spPr>
        <p:txBody>
          <a:bodyPr wrap="square">
            <a:spAutoFit/>
          </a:bodyPr>
          <a:lstStyle/>
          <a:p>
            <a:pPr algn="ctr"/>
            <a:r>
              <a:rPr lang="en" sz="2000" b="1" dirty="0">
                <a:solidFill>
                  <a:srgbClr val="D8BEFF"/>
                </a:solidFill>
                <a:effectLst>
                  <a:outerShdw blurRad="38100" dist="38100" dir="2700000" algn="tl">
                    <a:srgbClr val="000000"/>
                  </a:outerShdw>
                </a:effectLst>
                <a:latin typeface="Candara" panose="020E0502030303020204" pitchFamily="34" charset="0"/>
              </a:rPr>
              <a:t>“</a:t>
            </a:r>
            <a:r>
              <a:rPr lang="de-DE" sz="2000" b="1" dirty="0">
                <a:solidFill>
                  <a:srgbClr val="D8BEFF"/>
                </a:solidFill>
                <a:effectLst>
                  <a:outerShdw blurRad="38100" dist="38100" dir="2700000" algn="tl">
                    <a:srgbClr val="000000"/>
                  </a:outerShdw>
                </a:effectLst>
                <a:latin typeface="Candara" panose="020E0502030303020204" pitchFamily="34" charset="0"/>
              </a:rPr>
              <a:t>Nachdem meine Haut so zerschlagen ist, werde ich ohne mein Fleisch Gott sehen</a:t>
            </a:r>
            <a:r>
              <a:rPr lang="en" sz="2000" b="1" dirty="0">
                <a:solidFill>
                  <a:srgbClr val="D8BEFF"/>
                </a:solidFill>
                <a:effectLst>
                  <a:outerShdw blurRad="38100" dist="38100" dir="2700000" algn="tl">
                    <a:srgbClr val="000000"/>
                  </a:outerShdw>
                </a:effectLst>
                <a:latin typeface="Candara" panose="020E0502030303020204" pitchFamily="34" charset="0"/>
              </a:rPr>
              <a:t>.” </a:t>
            </a:r>
            <a:r>
              <a:rPr lang="en" sz="1600" b="1" dirty="0">
                <a:solidFill>
                  <a:srgbClr val="D8BEFF"/>
                </a:solidFill>
                <a:effectLst>
                  <a:outerShdw blurRad="38100" dist="38100" dir="2700000" algn="tl">
                    <a:srgbClr val="000000"/>
                  </a:outerShdw>
                </a:effectLst>
                <a:latin typeface="Candara" panose="020E0502030303020204" pitchFamily="34" charset="0"/>
              </a:rPr>
              <a:t>(Hiob 19:26)</a:t>
            </a:r>
          </a:p>
        </p:txBody>
      </p:sp>
      <p:sp>
        <p:nvSpPr>
          <p:cNvPr id="15" name="CuadroTexto 2">
            <a:extLst>
              <a:ext uri="{FF2B5EF4-FFF2-40B4-BE49-F238E27FC236}">
                <a16:creationId xmlns:a16="http://schemas.microsoft.com/office/drawing/2014/main" id="{A115FD87-1FE9-0FA0-990F-EE4DB65936AC}"/>
              </a:ext>
            </a:extLst>
          </p:cNvPr>
          <p:cNvSpPr txBox="1"/>
          <p:nvPr/>
        </p:nvSpPr>
        <p:spPr>
          <a:xfrm>
            <a:off x="3064042" y="-48125"/>
            <a:ext cx="9127958"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UNGLÜCKSFÄLLE</a:t>
            </a:r>
          </a:p>
        </p:txBody>
      </p:sp>
      <p:sp>
        <p:nvSpPr>
          <p:cNvPr id="18" name="CuadroTexto 8">
            <a:extLst>
              <a:ext uri="{FF2B5EF4-FFF2-40B4-BE49-F238E27FC236}">
                <a16:creationId xmlns:a16="http://schemas.microsoft.com/office/drawing/2014/main" id="{C833619D-D8AE-691E-D6EC-FDC50D36121C}"/>
              </a:ext>
            </a:extLst>
          </p:cNvPr>
          <p:cNvSpPr txBox="1"/>
          <p:nvPr/>
        </p:nvSpPr>
        <p:spPr>
          <a:xfrm>
            <a:off x="5142080" y="1354376"/>
            <a:ext cx="5226871" cy="523220"/>
          </a:xfrm>
          <a:prstGeom prst="rect">
            <a:avLst/>
          </a:prstGeom>
          <a:noFill/>
        </p:spPr>
        <p:txBody>
          <a:bodyPr wrap="square">
            <a:spAutoFit/>
          </a:bodyPr>
          <a:lstStyle/>
          <a:p>
            <a:pPr lvl="0" algn="ctr">
              <a:spcBef>
                <a:spcPts val="600"/>
              </a:spcBef>
              <a:defRPr/>
            </a:pPr>
            <a:r>
              <a:rPr lang="de-DE" sz="2800" b="1" dirty="0">
                <a:solidFill>
                  <a:prstClr val="black"/>
                </a:solidFill>
              </a:rPr>
              <a:t>Wie reagierte Hiob?</a:t>
            </a:r>
            <a:endParaRPr kumimoji="0" lang="en" sz="2800" b="1" i="0" u="none" strike="noStrike" kern="1200" cap="none" spc="0" normalizeH="0" baseline="0" noProof="0" dirty="0">
              <a:ln>
                <a:noFill/>
              </a:ln>
              <a:solidFill>
                <a:prstClr val="black"/>
              </a:solidFill>
              <a:effectLst/>
              <a:uLnTx/>
              <a:uFillTx/>
              <a:latin typeface="Aptos" panose="02110004020202020204"/>
            </a:endParaRPr>
          </a:p>
        </p:txBody>
      </p:sp>
      <p:sp>
        <p:nvSpPr>
          <p:cNvPr id="4" name="Textfeld 3">
            <a:extLst>
              <a:ext uri="{FF2B5EF4-FFF2-40B4-BE49-F238E27FC236}">
                <a16:creationId xmlns:a16="http://schemas.microsoft.com/office/drawing/2014/main" id="{9B3A13FC-EC74-3DAB-A85F-4B1987FE4323}"/>
              </a:ext>
            </a:extLst>
          </p:cNvPr>
          <p:cNvSpPr txBox="1"/>
          <p:nvPr/>
        </p:nvSpPr>
        <p:spPr>
          <a:xfrm>
            <a:off x="3953577" y="4604501"/>
            <a:ext cx="7688437" cy="2145268"/>
          </a:xfrm>
          <a:prstGeom prst="roundRect">
            <a:avLst>
              <a:gd name="adj" fmla="val 11842"/>
            </a:avLst>
          </a:prstGeom>
          <a:pattFill prst="pct90">
            <a:fgClr>
              <a:srgbClr val="DFC2A0"/>
            </a:fgClr>
            <a:bgClr>
              <a:schemeClr val="bg1"/>
            </a:bgClr>
          </a:pattFill>
          <a:ln w="44450">
            <a:solidFill>
              <a:srgbClr val="162023"/>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de-DE" sz="2400" b="1" dirty="0"/>
              <a:t> „Jetzt, wo die Haut in Fetzen an mir hängt </a:t>
            </a:r>
            <a:br>
              <a:rPr lang="de-DE" sz="2400" b="1" dirty="0"/>
            </a:br>
            <a:r>
              <a:rPr lang="de-DE" sz="2400" b="1" dirty="0"/>
              <a:t>und ich kein Fleisch mehr auf den Knochen habe, </a:t>
            </a:r>
            <a:br>
              <a:rPr lang="de-DE" sz="2400" b="1" dirty="0"/>
            </a:br>
            <a:r>
              <a:rPr lang="de-DE" sz="2400" b="1" dirty="0"/>
              <a:t>jetzt möchte ich Ihn sehn mit meinen Augen, </a:t>
            </a:r>
            <a:br>
              <a:rPr lang="de-DE" sz="2400" b="1" dirty="0"/>
            </a:br>
            <a:r>
              <a:rPr lang="de-DE" sz="2400" b="1" dirty="0"/>
              <a:t>Ihn selber will ich sehen, keinen Fremden! </a:t>
            </a:r>
            <a:br>
              <a:rPr lang="de-DE" sz="2400" b="1" dirty="0"/>
            </a:br>
            <a:r>
              <a:rPr lang="de-DE" sz="2400" b="1" dirty="0"/>
              <a:t>Mein Herz vergeht in mir vor lauter Sehnsucht!“ </a:t>
            </a:r>
          </a:p>
        </p:txBody>
      </p:sp>
    </p:spTree>
    <p:extLst>
      <p:ext uri="{BB962C8B-B14F-4D97-AF65-F5344CB8AC3E}">
        <p14:creationId xmlns:p14="http://schemas.microsoft.com/office/powerpoint/2010/main" val="336566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1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2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graphicEl>
                                              <a:dgm id="{DD6B5D9A-EE7F-4075-ACA5-9989D4DC1F82}"/>
                                            </p:graphic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28" dur="500"/>
                                        <p:tgtEl>
                                          <p:spTgt spid="2">
                                            <p:graphicEl>
                                              <a:dgm id="{471FFA32-C466-417C-837F-CEB43B4BC9C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33" dur="500"/>
                                        <p:tgtEl>
                                          <p:spTgt spid="2">
                                            <p:graphicEl>
                                              <a:dgm id="{EFC1C032-BB6B-4327-8FB3-AC78A76506B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38" dur="500"/>
                                        <p:tgtEl>
                                          <p:spTgt spid="2">
                                            <p:graphicEl>
                                              <a:dgm id="{DB2C26DC-721C-414F-A725-5108771EFEC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43" dur="500"/>
                                        <p:tgtEl>
                                          <p:spTgt spid="2">
                                            <p:graphicEl>
                                              <a:dgm id="{AA62A8A3-BC74-4365-A875-94B5527A3CA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9" grpId="0"/>
      <p:bldP spid="18"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8A4BEA-6FF5-6613-4ECC-8B5518C71454}"/>
            </a:ext>
          </a:extLst>
        </p:cNvPr>
        <p:cNvGrpSpPr/>
        <p:nvPr/>
      </p:nvGrpSpPr>
      <p:grpSpPr>
        <a:xfrm>
          <a:off x="0" y="0"/>
          <a:ext cx="0" cy="0"/>
          <a:chOff x="0" y="0"/>
          <a:chExt cx="0" cy="0"/>
        </a:xfrm>
      </p:grpSpPr>
      <p:pic>
        <p:nvPicPr>
          <p:cNvPr id="17" name="Imagen 12">
            <a:extLst>
              <a:ext uri="{FF2B5EF4-FFF2-40B4-BE49-F238E27FC236}">
                <a16:creationId xmlns:a16="http://schemas.microsoft.com/office/drawing/2014/main" id="{54EC83CA-63C0-0F5E-C8C3-B00AC5AF72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1314"/>
            <a:ext cx="11958105" cy="6635371"/>
          </a:xfrm>
          <a:custGeom>
            <a:avLst/>
            <a:gdLst>
              <a:gd name="csX0" fmla="*/ 0 w 11958105"/>
              <a:gd name="csY0" fmla="*/ 0 h 6635371"/>
              <a:gd name="csX1" fmla="*/ 358743 w 11958105"/>
              <a:gd name="csY1" fmla="*/ 0 h 6635371"/>
              <a:gd name="csX2" fmla="*/ 1195811 w 11958105"/>
              <a:gd name="csY2" fmla="*/ 0 h 6635371"/>
              <a:gd name="csX3" fmla="*/ 1554554 w 11958105"/>
              <a:gd name="csY3" fmla="*/ 0 h 6635371"/>
              <a:gd name="csX4" fmla="*/ 1793716 w 11958105"/>
              <a:gd name="csY4" fmla="*/ 0 h 6635371"/>
              <a:gd name="csX5" fmla="*/ 2630783 w 11958105"/>
              <a:gd name="csY5" fmla="*/ 0 h 6635371"/>
              <a:gd name="csX6" fmla="*/ 3109107 w 11958105"/>
              <a:gd name="csY6" fmla="*/ 0 h 6635371"/>
              <a:gd name="csX7" fmla="*/ 3467850 w 11958105"/>
              <a:gd name="csY7" fmla="*/ 0 h 6635371"/>
              <a:gd name="csX8" fmla="*/ 4185337 w 11958105"/>
              <a:gd name="csY8" fmla="*/ 0 h 6635371"/>
              <a:gd name="csX9" fmla="*/ 4783242 w 11958105"/>
              <a:gd name="csY9" fmla="*/ 0 h 6635371"/>
              <a:gd name="csX10" fmla="*/ 5261566 w 11958105"/>
              <a:gd name="csY10" fmla="*/ 0 h 6635371"/>
              <a:gd name="csX11" fmla="*/ 5620309 w 11958105"/>
              <a:gd name="csY11" fmla="*/ 0 h 6635371"/>
              <a:gd name="csX12" fmla="*/ 6457377 w 11958105"/>
              <a:gd name="csY12" fmla="*/ 0 h 6635371"/>
              <a:gd name="csX13" fmla="*/ 6696539 w 11958105"/>
              <a:gd name="csY13" fmla="*/ 0 h 6635371"/>
              <a:gd name="csX14" fmla="*/ 7294444 w 11958105"/>
              <a:gd name="csY14" fmla="*/ 0 h 6635371"/>
              <a:gd name="csX15" fmla="*/ 8011930 w 11958105"/>
              <a:gd name="csY15" fmla="*/ 0 h 6635371"/>
              <a:gd name="csX16" fmla="*/ 8848998 w 11958105"/>
              <a:gd name="csY16" fmla="*/ 0 h 6635371"/>
              <a:gd name="csX17" fmla="*/ 9446903 w 11958105"/>
              <a:gd name="csY17" fmla="*/ 0 h 6635371"/>
              <a:gd name="csX18" fmla="*/ 9686065 w 11958105"/>
              <a:gd name="csY18" fmla="*/ 0 h 6635371"/>
              <a:gd name="csX19" fmla="*/ 9925227 w 11958105"/>
              <a:gd name="csY19" fmla="*/ 0 h 6635371"/>
              <a:gd name="csX20" fmla="*/ 10164389 w 11958105"/>
              <a:gd name="csY20" fmla="*/ 0 h 6635371"/>
              <a:gd name="csX21" fmla="*/ 10403551 w 11958105"/>
              <a:gd name="csY21" fmla="*/ 0 h 6635371"/>
              <a:gd name="csX22" fmla="*/ 10762295 w 11958105"/>
              <a:gd name="csY22" fmla="*/ 0 h 6635371"/>
              <a:gd name="csX23" fmla="*/ 11360200 w 11958105"/>
              <a:gd name="csY23" fmla="*/ 0 h 6635371"/>
              <a:gd name="csX24" fmla="*/ 11958105 w 11958105"/>
              <a:gd name="csY24" fmla="*/ 0 h 6635371"/>
              <a:gd name="csX25" fmla="*/ 11958105 w 11958105"/>
              <a:gd name="csY25" fmla="*/ 420240 h 6635371"/>
              <a:gd name="csX26" fmla="*/ 11958105 w 11958105"/>
              <a:gd name="csY26" fmla="*/ 1039541 h 6635371"/>
              <a:gd name="csX27" fmla="*/ 11958105 w 11958105"/>
              <a:gd name="csY27" fmla="*/ 1592489 h 6635371"/>
              <a:gd name="csX28" fmla="*/ 11958105 w 11958105"/>
              <a:gd name="csY28" fmla="*/ 2079083 h 6635371"/>
              <a:gd name="csX29" fmla="*/ 11958105 w 11958105"/>
              <a:gd name="csY29" fmla="*/ 2499323 h 6635371"/>
              <a:gd name="csX30" fmla="*/ 11958105 w 11958105"/>
              <a:gd name="csY30" fmla="*/ 2853210 h 6635371"/>
              <a:gd name="csX31" fmla="*/ 11958105 w 11958105"/>
              <a:gd name="csY31" fmla="*/ 3273450 h 6635371"/>
              <a:gd name="csX32" fmla="*/ 11958105 w 11958105"/>
              <a:gd name="csY32" fmla="*/ 3760044 h 6635371"/>
              <a:gd name="csX33" fmla="*/ 11958105 w 11958105"/>
              <a:gd name="csY33" fmla="*/ 4180284 h 6635371"/>
              <a:gd name="csX34" fmla="*/ 11958105 w 11958105"/>
              <a:gd name="csY34" fmla="*/ 4865939 h 6635371"/>
              <a:gd name="csX35" fmla="*/ 11958105 w 11958105"/>
              <a:gd name="csY35" fmla="*/ 5286179 h 6635371"/>
              <a:gd name="csX36" fmla="*/ 11958105 w 11958105"/>
              <a:gd name="csY36" fmla="*/ 5772773 h 6635371"/>
              <a:gd name="csX37" fmla="*/ 11958105 w 11958105"/>
              <a:gd name="csY37" fmla="*/ 6635371 h 6635371"/>
              <a:gd name="csX38" fmla="*/ 11121038 w 11958105"/>
              <a:gd name="csY38" fmla="*/ 6635371 h 6635371"/>
              <a:gd name="csX39" fmla="*/ 10642713 w 11958105"/>
              <a:gd name="csY39" fmla="*/ 6635371 h 6635371"/>
              <a:gd name="csX40" fmla="*/ 10403551 w 11958105"/>
              <a:gd name="csY40" fmla="*/ 6635371 h 6635371"/>
              <a:gd name="csX41" fmla="*/ 9925227 w 11958105"/>
              <a:gd name="csY41" fmla="*/ 6635371 h 6635371"/>
              <a:gd name="csX42" fmla="*/ 9327322 w 11958105"/>
              <a:gd name="csY42" fmla="*/ 6635371 h 6635371"/>
              <a:gd name="csX43" fmla="*/ 8968579 w 11958105"/>
              <a:gd name="csY43" fmla="*/ 6635371 h 6635371"/>
              <a:gd name="csX44" fmla="*/ 8370673 w 11958105"/>
              <a:gd name="csY44" fmla="*/ 6635371 h 6635371"/>
              <a:gd name="csX45" fmla="*/ 7533606 w 11958105"/>
              <a:gd name="csY45" fmla="*/ 6635371 h 6635371"/>
              <a:gd name="csX46" fmla="*/ 7174863 w 11958105"/>
              <a:gd name="csY46" fmla="*/ 6635371 h 6635371"/>
              <a:gd name="csX47" fmla="*/ 6816120 w 11958105"/>
              <a:gd name="csY47" fmla="*/ 6635371 h 6635371"/>
              <a:gd name="csX48" fmla="*/ 6337796 w 11958105"/>
              <a:gd name="csY48" fmla="*/ 6635371 h 6635371"/>
              <a:gd name="csX49" fmla="*/ 5979052 w 11958105"/>
              <a:gd name="csY49" fmla="*/ 6635371 h 6635371"/>
              <a:gd name="csX50" fmla="*/ 5500728 w 11958105"/>
              <a:gd name="csY50" fmla="*/ 6635371 h 6635371"/>
              <a:gd name="csX51" fmla="*/ 5022404 w 11958105"/>
              <a:gd name="csY51" fmla="*/ 6635371 h 6635371"/>
              <a:gd name="csX52" fmla="*/ 4424499 w 11958105"/>
              <a:gd name="csY52" fmla="*/ 6635371 h 6635371"/>
              <a:gd name="csX53" fmla="*/ 3707013 w 11958105"/>
              <a:gd name="csY53" fmla="*/ 6635371 h 6635371"/>
              <a:gd name="csX54" fmla="*/ 3348269 w 11958105"/>
              <a:gd name="csY54" fmla="*/ 6635371 h 6635371"/>
              <a:gd name="csX55" fmla="*/ 2869945 w 11958105"/>
              <a:gd name="csY55" fmla="*/ 6635371 h 6635371"/>
              <a:gd name="csX56" fmla="*/ 2630783 w 11958105"/>
              <a:gd name="csY56" fmla="*/ 6635371 h 6635371"/>
              <a:gd name="csX57" fmla="*/ 1793716 w 11958105"/>
              <a:gd name="csY57" fmla="*/ 6635371 h 6635371"/>
              <a:gd name="csX58" fmla="*/ 1554554 w 11958105"/>
              <a:gd name="csY58" fmla="*/ 6635371 h 6635371"/>
              <a:gd name="csX59" fmla="*/ 956648 w 11958105"/>
              <a:gd name="csY59" fmla="*/ 6635371 h 6635371"/>
              <a:gd name="csX60" fmla="*/ 0 w 11958105"/>
              <a:gd name="csY60" fmla="*/ 6635371 h 6635371"/>
              <a:gd name="csX61" fmla="*/ 0 w 11958105"/>
              <a:gd name="csY61" fmla="*/ 6281485 h 6635371"/>
              <a:gd name="csX62" fmla="*/ 0 w 11958105"/>
              <a:gd name="csY62" fmla="*/ 5794891 h 6635371"/>
              <a:gd name="csX63" fmla="*/ 0 w 11958105"/>
              <a:gd name="csY63" fmla="*/ 5308297 h 6635371"/>
              <a:gd name="csX64" fmla="*/ 0 w 11958105"/>
              <a:gd name="csY64" fmla="*/ 4755349 h 6635371"/>
              <a:gd name="csX65" fmla="*/ 0 w 11958105"/>
              <a:gd name="csY65" fmla="*/ 4136048 h 6635371"/>
              <a:gd name="csX66" fmla="*/ 0 w 11958105"/>
              <a:gd name="csY66" fmla="*/ 3450393 h 6635371"/>
              <a:gd name="csX67" fmla="*/ 0 w 11958105"/>
              <a:gd name="csY67" fmla="*/ 2963799 h 6635371"/>
              <a:gd name="csX68" fmla="*/ 0 w 11958105"/>
              <a:gd name="csY68" fmla="*/ 2344498 h 6635371"/>
              <a:gd name="csX69" fmla="*/ 0 w 11958105"/>
              <a:gd name="csY69" fmla="*/ 1990611 h 6635371"/>
              <a:gd name="csX70" fmla="*/ 0 w 11958105"/>
              <a:gd name="csY70" fmla="*/ 1304956 h 6635371"/>
              <a:gd name="csX71" fmla="*/ 0 w 11958105"/>
              <a:gd name="csY71" fmla="*/ 951070 h 6635371"/>
              <a:gd name="csX72" fmla="*/ 0 w 11958105"/>
              <a:gd name="csY72" fmla="*/ 0 h 66353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Lst>
            <a:rect l="l" t="t" r="r" b="b"/>
            <a:pathLst>
              <a:path w="11958105" h="6635371" fill="none" extrusionOk="0">
                <a:moveTo>
                  <a:pt x="0" y="0"/>
                </a:moveTo>
                <a:cubicBezTo>
                  <a:pt x="134897" y="-3642"/>
                  <a:pt x="234006" y="25508"/>
                  <a:pt x="358743" y="0"/>
                </a:cubicBezTo>
                <a:cubicBezTo>
                  <a:pt x="483480" y="-25508"/>
                  <a:pt x="1000525" y="7434"/>
                  <a:pt x="1195811" y="0"/>
                </a:cubicBezTo>
                <a:cubicBezTo>
                  <a:pt x="1391097" y="-7434"/>
                  <a:pt x="1442572" y="13159"/>
                  <a:pt x="1554554" y="0"/>
                </a:cubicBezTo>
                <a:cubicBezTo>
                  <a:pt x="1666536" y="-13159"/>
                  <a:pt x="1675976" y="20081"/>
                  <a:pt x="1793716" y="0"/>
                </a:cubicBezTo>
                <a:cubicBezTo>
                  <a:pt x="1911456" y="-20081"/>
                  <a:pt x="2410084" y="71754"/>
                  <a:pt x="2630783" y="0"/>
                </a:cubicBezTo>
                <a:cubicBezTo>
                  <a:pt x="2851482" y="-71754"/>
                  <a:pt x="2904685" y="14796"/>
                  <a:pt x="3109107" y="0"/>
                </a:cubicBezTo>
                <a:cubicBezTo>
                  <a:pt x="3313529" y="-14796"/>
                  <a:pt x="3391887" y="7386"/>
                  <a:pt x="3467850" y="0"/>
                </a:cubicBezTo>
                <a:cubicBezTo>
                  <a:pt x="3543813" y="-7386"/>
                  <a:pt x="3831512" y="56742"/>
                  <a:pt x="4185337" y="0"/>
                </a:cubicBezTo>
                <a:cubicBezTo>
                  <a:pt x="4539162" y="-56742"/>
                  <a:pt x="4547683" y="1412"/>
                  <a:pt x="4783242" y="0"/>
                </a:cubicBezTo>
                <a:cubicBezTo>
                  <a:pt x="5018802" y="-1412"/>
                  <a:pt x="5024960" y="14170"/>
                  <a:pt x="5261566" y="0"/>
                </a:cubicBezTo>
                <a:cubicBezTo>
                  <a:pt x="5498172" y="-14170"/>
                  <a:pt x="5497968" y="22788"/>
                  <a:pt x="5620309" y="0"/>
                </a:cubicBezTo>
                <a:cubicBezTo>
                  <a:pt x="5742650" y="-22788"/>
                  <a:pt x="6199421" y="70727"/>
                  <a:pt x="6457377" y="0"/>
                </a:cubicBezTo>
                <a:cubicBezTo>
                  <a:pt x="6715333" y="-70727"/>
                  <a:pt x="6604028" y="12286"/>
                  <a:pt x="6696539" y="0"/>
                </a:cubicBezTo>
                <a:cubicBezTo>
                  <a:pt x="6789050" y="-12286"/>
                  <a:pt x="7014592" y="55413"/>
                  <a:pt x="7294444" y="0"/>
                </a:cubicBezTo>
                <a:cubicBezTo>
                  <a:pt x="7574296" y="-55413"/>
                  <a:pt x="7805682" y="28567"/>
                  <a:pt x="8011930" y="0"/>
                </a:cubicBezTo>
                <a:cubicBezTo>
                  <a:pt x="8218178" y="-28567"/>
                  <a:pt x="8589347" y="91729"/>
                  <a:pt x="8848998" y="0"/>
                </a:cubicBezTo>
                <a:cubicBezTo>
                  <a:pt x="9108649" y="-91729"/>
                  <a:pt x="9211714" y="49628"/>
                  <a:pt x="9446903" y="0"/>
                </a:cubicBezTo>
                <a:cubicBezTo>
                  <a:pt x="9682093" y="-49628"/>
                  <a:pt x="9571839" y="4916"/>
                  <a:pt x="9686065" y="0"/>
                </a:cubicBezTo>
                <a:cubicBezTo>
                  <a:pt x="9800291" y="-4916"/>
                  <a:pt x="9828145" y="20379"/>
                  <a:pt x="9925227" y="0"/>
                </a:cubicBezTo>
                <a:cubicBezTo>
                  <a:pt x="10022309" y="-20379"/>
                  <a:pt x="10081854" y="7191"/>
                  <a:pt x="10164389" y="0"/>
                </a:cubicBezTo>
                <a:cubicBezTo>
                  <a:pt x="10246924" y="-7191"/>
                  <a:pt x="10347256" y="22414"/>
                  <a:pt x="10403551" y="0"/>
                </a:cubicBezTo>
                <a:cubicBezTo>
                  <a:pt x="10459846" y="-22414"/>
                  <a:pt x="10657383" y="27877"/>
                  <a:pt x="10762295" y="0"/>
                </a:cubicBezTo>
                <a:cubicBezTo>
                  <a:pt x="10867207" y="-27877"/>
                  <a:pt x="11084112" y="23942"/>
                  <a:pt x="11360200" y="0"/>
                </a:cubicBezTo>
                <a:cubicBezTo>
                  <a:pt x="11636288" y="-23942"/>
                  <a:pt x="11795657" y="57028"/>
                  <a:pt x="11958105" y="0"/>
                </a:cubicBezTo>
                <a:cubicBezTo>
                  <a:pt x="11992813" y="126712"/>
                  <a:pt x="11931850" y="225413"/>
                  <a:pt x="11958105" y="420240"/>
                </a:cubicBezTo>
                <a:cubicBezTo>
                  <a:pt x="11984360" y="615067"/>
                  <a:pt x="11909877" y="846475"/>
                  <a:pt x="11958105" y="1039541"/>
                </a:cubicBezTo>
                <a:cubicBezTo>
                  <a:pt x="12006333" y="1232607"/>
                  <a:pt x="11898402" y="1404905"/>
                  <a:pt x="11958105" y="1592489"/>
                </a:cubicBezTo>
                <a:cubicBezTo>
                  <a:pt x="12017808" y="1780073"/>
                  <a:pt x="11926117" y="1923958"/>
                  <a:pt x="11958105" y="2079083"/>
                </a:cubicBezTo>
                <a:cubicBezTo>
                  <a:pt x="11990093" y="2234208"/>
                  <a:pt x="11947217" y="2291470"/>
                  <a:pt x="11958105" y="2499323"/>
                </a:cubicBezTo>
                <a:cubicBezTo>
                  <a:pt x="11968993" y="2707176"/>
                  <a:pt x="11932636" y="2721883"/>
                  <a:pt x="11958105" y="2853210"/>
                </a:cubicBezTo>
                <a:cubicBezTo>
                  <a:pt x="11983574" y="2984537"/>
                  <a:pt x="11952281" y="3154402"/>
                  <a:pt x="11958105" y="3273450"/>
                </a:cubicBezTo>
                <a:cubicBezTo>
                  <a:pt x="11963929" y="3392498"/>
                  <a:pt x="11909530" y="3593741"/>
                  <a:pt x="11958105" y="3760044"/>
                </a:cubicBezTo>
                <a:cubicBezTo>
                  <a:pt x="12006680" y="3926347"/>
                  <a:pt x="11953293" y="4028602"/>
                  <a:pt x="11958105" y="4180284"/>
                </a:cubicBezTo>
                <a:cubicBezTo>
                  <a:pt x="11962917" y="4331966"/>
                  <a:pt x="11939576" y="4611279"/>
                  <a:pt x="11958105" y="4865939"/>
                </a:cubicBezTo>
                <a:cubicBezTo>
                  <a:pt x="11976634" y="5120599"/>
                  <a:pt x="11953197" y="5081773"/>
                  <a:pt x="11958105" y="5286179"/>
                </a:cubicBezTo>
                <a:cubicBezTo>
                  <a:pt x="11963013" y="5490585"/>
                  <a:pt x="11954632" y="5566198"/>
                  <a:pt x="11958105" y="5772773"/>
                </a:cubicBezTo>
                <a:cubicBezTo>
                  <a:pt x="11961578" y="5979348"/>
                  <a:pt x="11885754" y="6208400"/>
                  <a:pt x="11958105" y="6635371"/>
                </a:cubicBezTo>
                <a:cubicBezTo>
                  <a:pt x="11789587" y="6695482"/>
                  <a:pt x="11320612" y="6602190"/>
                  <a:pt x="11121038" y="6635371"/>
                </a:cubicBezTo>
                <a:cubicBezTo>
                  <a:pt x="10921464" y="6668552"/>
                  <a:pt x="10798904" y="6633296"/>
                  <a:pt x="10642713" y="6635371"/>
                </a:cubicBezTo>
                <a:cubicBezTo>
                  <a:pt x="10486523" y="6637446"/>
                  <a:pt x="10515353" y="6625482"/>
                  <a:pt x="10403551" y="6635371"/>
                </a:cubicBezTo>
                <a:cubicBezTo>
                  <a:pt x="10291749" y="6645260"/>
                  <a:pt x="10112518" y="6624164"/>
                  <a:pt x="9925227" y="6635371"/>
                </a:cubicBezTo>
                <a:cubicBezTo>
                  <a:pt x="9737936" y="6646578"/>
                  <a:pt x="9518821" y="6613777"/>
                  <a:pt x="9327322" y="6635371"/>
                </a:cubicBezTo>
                <a:cubicBezTo>
                  <a:pt x="9135824" y="6656965"/>
                  <a:pt x="9074452" y="6612838"/>
                  <a:pt x="8968579" y="6635371"/>
                </a:cubicBezTo>
                <a:cubicBezTo>
                  <a:pt x="8862706" y="6657904"/>
                  <a:pt x="8504381" y="6606948"/>
                  <a:pt x="8370673" y="6635371"/>
                </a:cubicBezTo>
                <a:cubicBezTo>
                  <a:pt x="8236965" y="6663794"/>
                  <a:pt x="7759207" y="6614688"/>
                  <a:pt x="7533606" y="6635371"/>
                </a:cubicBezTo>
                <a:cubicBezTo>
                  <a:pt x="7308005" y="6656054"/>
                  <a:pt x="7338647" y="6596848"/>
                  <a:pt x="7174863" y="6635371"/>
                </a:cubicBezTo>
                <a:cubicBezTo>
                  <a:pt x="7011079" y="6673894"/>
                  <a:pt x="6965811" y="6599821"/>
                  <a:pt x="6816120" y="6635371"/>
                </a:cubicBezTo>
                <a:cubicBezTo>
                  <a:pt x="6666429" y="6670921"/>
                  <a:pt x="6471126" y="6611962"/>
                  <a:pt x="6337796" y="6635371"/>
                </a:cubicBezTo>
                <a:cubicBezTo>
                  <a:pt x="6204466" y="6658780"/>
                  <a:pt x="6053388" y="6600057"/>
                  <a:pt x="5979052" y="6635371"/>
                </a:cubicBezTo>
                <a:cubicBezTo>
                  <a:pt x="5904716" y="6670685"/>
                  <a:pt x="5679026" y="6618561"/>
                  <a:pt x="5500728" y="6635371"/>
                </a:cubicBezTo>
                <a:cubicBezTo>
                  <a:pt x="5322430" y="6652181"/>
                  <a:pt x="5135773" y="6624190"/>
                  <a:pt x="5022404" y="6635371"/>
                </a:cubicBezTo>
                <a:cubicBezTo>
                  <a:pt x="4909035" y="6646552"/>
                  <a:pt x="4604517" y="6614325"/>
                  <a:pt x="4424499" y="6635371"/>
                </a:cubicBezTo>
                <a:cubicBezTo>
                  <a:pt x="4244481" y="6656417"/>
                  <a:pt x="4041704" y="6588401"/>
                  <a:pt x="3707013" y="6635371"/>
                </a:cubicBezTo>
                <a:cubicBezTo>
                  <a:pt x="3372322" y="6682341"/>
                  <a:pt x="3455723" y="6617115"/>
                  <a:pt x="3348269" y="6635371"/>
                </a:cubicBezTo>
                <a:cubicBezTo>
                  <a:pt x="3240815" y="6653627"/>
                  <a:pt x="2967572" y="6600328"/>
                  <a:pt x="2869945" y="6635371"/>
                </a:cubicBezTo>
                <a:cubicBezTo>
                  <a:pt x="2772318" y="6670414"/>
                  <a:pt x="2741110" y="6621953"/>
                  <a:pt x="2630783" y="6635371"/>
                </a:cubicBezTo>
                <a:cubicBezTo>
                  <a:pt x="2520456" y="6648789"/>
                  <a:pt x="1996338" y="6572391"/>
                  <a:pt x="1793716" y="6635371"/>
                </a:cubicBezTo>
                <a:cubicBezTo>
                  <a:pt x="1591094" y="6698351"/>
                  <a:pt x="1644448" y="6616395"/>
                  <a:pt x="1554554" y="6635371"/>
                </a:cubicBezTo>
                <a:cubicBezTo>
                  <a:pt x="1464660" y="6654347"/>
                  <a:pt x="1115765" y="6589576"/>
                  <a:pt x="956648" y="6635371"/>
                </a:cubicBezTo>
                <a:cubicBezTo>
                  <a:pt x="797531" y="6681166"/>
                  <a:pt x="270408" y="6527415"/>
                  <a:pt x="0" y="6635371"/>
                </a:cubicBezTo>
                <a:cubicBezTo>
                  <a:pt x="-41617" y="6543531"/>
                  <a:pt x="18324" y="6422521"/>
                  <a:pt x="0" y="6281485"/>
                </a:cubicBezTo>
                <a:cubicBezTo>
                  <a:pt x="-18324" y="6140449"/>
                  <a:pt x="49049" y="6015500"/>
                  <a:pt x="0" y="5794891"/>
                </a:cubicBezTo>
                <a:cubicBezTo>
                  <a:pt x="-49049" y="5574282"/>
                  <a:pt x="7938" y="5416058"/>
                  <a:pt x="0" y="5308297"/>
                </a:cubicBezTo>
                <a:cubicBezTo>
                  <a:pt x="-7938" y="5200536"/>
                  <a:pt x="52808" y="5013988"/>
                  <a:pt x="0" y="4755349"/>
                </a:cubicBezTo>
                <a:cubicBezTo>
                  <a:pt x="-52808" y="4496710"/>
                  <a:pt x="65600" y="4376724"/>
                  <a:pt x="0" y="4136048"/>
                </a:cubicBezTo>
                <a:cubicBezTo>
                  <a:pt x="-65600" y="3895372"/>
                  <a:pt x="31655" y="3629221"/>
                  <a:pt x="0" y="3450393"/>
                </a:cubicBezTo>
                <a:cubicBezTo>
                  <a:pt x="-31655" y="3271566"/>
                  <a:pt x="54256" y="3138988"/>
                  <a:pt x="0" y="2963799"/>
                </a:cubicBezTo>
                <a:cubicBezTo>
                  <a:pt x="-54256" y="2788610"/>
                  <a:pt x="31849" y="2638401"/>
                  <a:pt x="0" y="2344498"/>
                </a:cubicBezTo>
                <a:cubicBezTo>
                  <a:pt x="-31849" y="2050595"/>
                  <a:pt x="38446" y="2105434"/>
                  <a:pt x="0" y="1990611"/>
                </a:cubicBezTo>
                <a:cubicBezTo>
                  <a:pt x="-38446" y="1875788"/>
                  <a:pt x="38844" y="1547444"/>
                  <a:pt x="0" y="1304956"/>
                </a:cubicBezTo>
                <a:cubicBezTo>
                  <a:pt x="-38844" y="1062469"/>
                  <a:pt x="14147" y="1119580"/>
                  <a:pt x="0" y="951070"/>
                </a:cubicBezTo>
                <a:cubicBezTo>
                  <a:pt x="-14147" y="782560"/>
                  <a:pt x="46353" y="199427"/>
                  <a:pt x="0" y="0"/>
                </a:cubicBezTo>
                <a:close/>
              </a:path>
              <a:path w="11958105" h="6635371" stroke="0" extrusionOk="0">
                <a:moveTo>
                  <a:pt x="0" y="0"/>
                </a:moveTo>
                <a:cubicBezTo>
                  <a:pt x="248051" y="-3426"/>
                  <a:pt x="302894" y="71251"/>
                  <a:pt x="597905" y="0"/>
                </a:cubicBezTo>
                <a:cubicBezTo>
                  <a:pt x="892917" y="-71251"/>
                  <a:pt x="785942" y="15629"/>
                  <a:pt x="956648" y="0"/>
                </a:cubicBezTo>
                <a:cubicBezTo>
                  <a:pt x="1127354" y="-15629"/>
                  <a:pt x="1335753" y="50727"/>
                  <a:pt x="1434973" y="0"/>
                </a:cubicBezTo>
                <a:cubicBezTo>
                  <a:pt x="1534193" y="-50727"/>
                  <a:pt x="1778258" y="5871"/>
                  <a:pt x="1913297" y="0"/>
                </a:cubicBezTo>
                <a:cubicBezTo>
                  <a:pt x="2048336" y="-5871"/>
                  <a:pt x="2302056" y="11678"/>
                  <a:pt x="2630783" y="0"/>
                </a:cubicBezTo>
                <a:cubicBezTo>
                  <a:pt x="2959510" y="-11678"/>
                  <a:pt x="2762647" y="26588"/>
                  <a:pt x="2869945" y="0"/>
                </a:cubicBezTo>
                <a:cubicBezTo>
                  <a:pt x="2977243" y="-26588"/>
                  <a:pt x="3236843" y="10975"/>
                  <a:pt x="3467850" y="0"/>
                </a:cubicBezTo>
                <a:cubicBezTo>
                  <a:pt x="3698857" y="-10975"/>
                  <a:pt x="3747762" y="16961"/>
                  <a:pt x="3946175" y="0"/>
                </a:cubicBezTo>
                <a:cubicBezTo>
                  <a:pt x="4144589" y="-16961"/>
                  <a:pt x="4433080" y="11286"/>
                  <a:pt x="4783242" y="0"/>
                </a:cubicBezTo>
                <a:cubicBezTo>
                  <a:pt x="5133404" y="-11286"/>
                  <a:pt x="4963343" y="22660"/>
                  <a:pt x="5022404" y="0"/>
                </a:cubicBezTo>
                <a:cubicBezTo>
                  <a:pt x="5081465" y="-22660"/>
                  <a:pt x="5358426" y="63722"/>
                  <a:pt x="5620309" y="0"/>
                </a:cubicBezTo>
                <a:cubicBezTo>
                  <a:pt x="5882193" y="-63722"/>
                  <a:pt x="5787079" y="19068"/>
                  <a:pt x="5859471" y="0"/>
                </a:cubicBezTo>
                <a:cubicBezTo>
                  <a:pt x="5931863" y="-19068"/>
                  <a:pt x="6118947" y="34441"/>
                  <a:pt x="6218215" y="0"/>
                </a:cubicBezTo>
                <a:cubicBezTo>
                  <a:pt x="6317483" y="-34441"/>
                  <a:pt x="6583792" y="71088"/>
                  <a:pt x="6816120" y="0"/>
                </a:cubicBezTo>
                <a:cubicBezTo>
                  <a:pt x="7048448" y="-71088"/>
                  <a:pt x="6940566" y="24374"/>
                  <a:pt x="7055282" y="0"/>
                </a:cubicBezTo>
                <a:cubicBezTo>
                  <a:pt x="7169998" y="-24374"/>
                  <a:pt x="7400812" y="64079"/>
                  <a:pt x="7653187" y="0"/>
                </a:cubicBezTo>
                <a:cubicBezTo>
                  <a:pt x="7905562" y="-64079"/>
                  <a:pt x="7894078" y="16778"/>
                  <a:pt x="8011930" y="0"/>
                </a:cubicBezTo>
                <a:cubicBezTo>
                  <a:pt x="8129782" y="-16778"/>
                  <a:pt x="8545801" y="79875"/>
                  <a:pt x="8848998" y="0"/>
                </a:cubicBezTo>
                <a:cubicBezTo>
                  <a:pt x="9152195" y="-79875"/>
                  <a:pt x="8997948" y="28378"/>
                  <a:pt x="9088160" y="0"/>
                </a:cubicBezTo>
                <a:cubicBezTo>
                  <a:pt x="9178372" y="-28378"/>
                  <a:pt x="9397447" y="10951"/>
                  <a:pt x="9686065" y="0"/>
                </a:cubicBezTo>
                <a:cubicBezTo>
                  <a:pt x="9974684" y="-10951"/>
                  <a:pt x="10295973" y="76932"/>
                  <a:pt x="10523132" y="0"/>
                </a:cubicBezTo>
                <a:cubicBezTo>
                  <a:pt x="10750291" y="-76932"/>
                  <a:pt x="10733695" y="19331"/>
                  <a:pt x="10881876" y="0"/>
                </a:cubicBezTo>
                <a:cubicBezTo>
                  <a:pt x="11030057" y="-19331"/>
                  <a:pt x="11131951" y="2217"/>
                  <a:pt x="11240619" y="0"/>
                </a:cubicBezTo>
                <a:cubicBezTo>
                  <a:pt x="11349287" y="-2217"/>
                  <a:pt x="11617916" y="46987"/>
                  <a:pt x="11958105" y="0"/>
                </a:cubicBezTo>
                <a:cubicBezTo>
                  <a:pt x="12019530" y="193955"/>
                  <a:pt x="11900070" y="413328"/>
                  <a:pt x="11958105" y="685655"/>
                </a:cubicBezTo>
                <a:cubicBezTo>
                  <a:pt x="12016140" y="957983"/>
                  <a:pt x="11921065" y="936788"/>
                  <a:pt x="11958105" y="1039541"/>
                </a:cubicBezTo>
                <a:cubicBezTo>
                  <a:pt x="11995145" y="1142294"/>
                  <a:pt x="11927942" y="1287171"/>
                  <a:pt x="11958105" y="1393428"/>
                </a:cubicBezTo>
                <a:cubicBezTo>
                  <a:pt x="11988268" y="1499685"/>
                  <a:pt x="11946251" y="1624555"/>
                  <a:pt x="11958105" y="1747314"/>
                </a:cubicBezTo>
                <a:cubicBezTo>
                  <a:pt x="11969959" y="1870073"/>
                  <a:pt x="11914005" y="2161374"/>
                  <a:pt x="11958105" y="2432969"/>
                </a:cubicBezTo>
                <a:cubicBezTo>
                  <a:pt x="12002205" y="2704564"/>
                  <a:pt x="11954107" y="2704034"/>
                  <a:pt x="11958105" y="2853210"/>
                </a:cubicBezTo>
                <a:cubicBezTo>
                  <a:pt x="11962103" y="3002386"/>
                  <a:pt x="11933550" y="3257401"/>
                  <a:pt x="11958105" y="3472511"/>
                </a:cubicBezTo>
                <a:cubicBezTo>
                  <a:pt x="11982660" y="3687621"/>
                  <a:pt x="11951281" y="3765337"/>
                  <a:pt x="11958105" y="3892751"/>
                </a:cubicBezTo>
                <a:cubicBezTo>
                  <a:pt x="11964929" y="4020165"/>
                  <a:pt x="11950348" y="4260595"/>
                  <a:pt x="11958105" y="4578406"/>
                </a:cubicBezTo>
                <a:cubicBezTo>
                  <a:pt x="11965862" y="4896218"/>
                  <a:pt x="11942829" y="4905371"/>
                  <a:pt x="11958105" y="4998646"/>
                </a:cubicBezTo>
                <a:cubicBezTo>
                  <a:pt x="11973381" y="5091921"/>
                  <a:pt x="11910369" y="5321418"/>
                  <a:pt x="11958105" y="5418886"/>
                </a:cubicBezTo>
                <a:cubicBezTo>
                  <a:pt x="12005841" y="5516354"/>
                  <a:pt x="11920418" y="5889615"/>
                  <a:pt x="11958105" y="6038188"/>
                </a:cubicBezTo>
                <a:cubicBezTo>
                  <a:pt x="11995792" y="6186761"/>
                  <a:pt x="11932791" y="6493576"/>
                  <a:pt x="11958105" y="6635371"/>
                </a:cubicBezTo>
                <a:cubicBezTo>
                  <a:pt x="11838796" y="6655015"/>
                  <a:pt x="11833877" y="6633115"/>
                  <a:pt x="11718943" y="6635371"/>
                </a:cubicBezTo>
                <a:cubicBezTo>
                  <a:pt x="11604009" y="6637627"/>
                  <a:pt x="11322474" y="6592410"/>
                  <a:pt x="11001457" y="6635371"/>
                </a:cubicBezTo>
                <a:cubicBezTo>
                  <a:pt x="10680440" y="6678332"/>
                  <a:pt x="10563080" y="6572494"/>
                  <a:pt x="10403551" y="6635371"/>
                </a:cubicBezTo>
                <a:cubicBezTo>
                  <a:pt x="10244022" y="6698248"/>
                  <a:pt x="9850613" y="6544487"/>
                  <a:pt x="9566484" y="6635371"/>
                </a:cubicBezTo>
                <a:cubicBezTo>
                  <a:pt x="9282355" y="6726255"/>
                  <a:pt x="9200421" y="6600302"/>
                  <a:pt x="9088160" y="6635371"/>
                </a:cubicBezTo>
                <a:cubicBezTo>
                  <a:pt x="8975899" y="6670440"/>
                  <a:pt x="8841732" y="6612654"/>
                  <a:pt x="8729417" y="6635371"/>
                </a:cubicBezTo>
                <a:cubicBezTo>
                  <a:pt x="8617102" y="6658088"/>
                  <a:pt x="8134940" y="6582063"/>
                  <a:pt x="7892349" y="6635371"/>
                </a:cubicBezTo>
                <a:cubicBezTo>
                  <a:pt x="7649758" y="6688679"/>
                  <a:pt x="7768234" y="6629638"/>
                  <a:pt x="7653187" y="6635371"/>
                </a:cubicBezTo>
                <a:cubicBezTo>
                  <a:pt x="7538140" y="6641104"/>
                  <a:pt x="7393092" y="6597559"/>
                  <a:pt x="7294444" y="6635371"/>
                </a:cubicBezTo>
                <a:cubicBezTo>
                  <a:pt x="7195796" y="6673183"/>
                  <a:pt x="7110744" y="6595135"/>
                  <a:pt x="6935701" y="6635371"/>
                </a:cubicBezTo>
                <a:cubicBezTo>
                  <a:pt x="6760658" y="6675607"/>
                  <a:pt x="6353017" y="6565455"/>
                  <a:pt x="6098634" y="6635371"/>
                </a:cubicBezTo>
                <a:cubicBezTo>
                  <a:pt x="5844251" y="6705287"/>
                  <a:pt x="5828251" y="6595630"/>
                  <a:pt x="5739890" y="6635371"/>
                </a:cubicBezTo>
                <a:cubicBezTo>
                  <a:pt x="5651529" y="6675112"/>
                  <a:pt x="5585903" y="6629212"/>
                  <a:pt x="5500728" y="6635371"/>
                </a:cubicBezTo>
                <a:cubicBezTo>
                  <a:pt x="5415553" y="6641530"/>
                  <a:pt x="5238321" y="6618831"/>
                  <a:pt x="5022404" y="6635371"/>
                </a:cubicBezTo>
                <a:cubicBezTo>
                  <a:pt x="4806487" y="6651911"/>
                  <a:pt x="4596699" y="6572931"/>
                  <a:pt x="4424499" y="6635371"/>
                </a:cubicBezTo>
                <a:cubicBezTo>
                  <a:pt x="4252299" y="6697811"/>
                  <a:pt x="4073118" y="6580738"/>
                  <a:pt x="3946175" y="6635371"/>
                </a:cubicBezTo>
                <a:cubicBezTo>
                  <a:pt x="3819232" y="6690004"/>
                  <a:pt x="3577449" y="6611330"/>
                  <a:pt x="3467850" y="6635371"/>
                </a:cubicBezTo>
                <a:cubicBezTo>
                  <a:pt x="3358252" y="6659412"/>
                  <a:pt x="3196286" y="6615048"/>
                  <a:pt x="2989526" y="6635371"/>
                </a:cubicBezTo>
                <a:cubicBezTo>
                  <a:pt x="2782766" y="6655694"/>
                  <a:pt x="2445140" y="6556391"/>
                  <a:pt x="2272040" y="6635371"/>
                </a:cubicBezTo>
                <a:cubicBezTo>
                  <a:pt x="2098940" y="6714351"/>
                  <a:pt x="1947572" y="6617320"/>
                  <a:pt x="1793716" y="6635371"/>
                </a:cubicBezTo>
                <a:cubicBezTo>
                  <a:pt x="1639860" y="6653422"/>
                  <a:pt x="1350657" y="6616572"/>
                  <a:pt x="1076229" y="6635371"/>
                </a:cubicBezTo>
                <a:cubicBezTo>
                  <a:pt x="801801" y="6654170"/>
                  <a:pt x="712281" y="6591816"/>
                  <a:pt x="597905" y="6635371"/>
                </a:cubicBezTo>
                <a:cubicBezTo>
                  <a:pt x="483529" y="6678926"/>
                  <a:pt x="239317" y="6612076"/>
                  <a:pt x="0" y="6635371"/>
                </a:cubicBezTo>
                <a:cubicBezTo>
                  <a:pt x="-4715" y="6449868"/>
                  <a:pt x="36281" y="6387556"/>
                  <a:pt x="0" y="6148777"/>
                </a:cubicBezTo>
                <a:cubicBezTo>
                  <a:pt x="-36281" y="5909998"/>
                  <a:pt x="15626" y="5876913"/>
                  <a:pt x="0" y="5794891"/>
                </a:cubicBezTo>
                <a:cubicBezTo>
                  <a:pt x="-15626" y="5712869"/>
                  <a:pt x="23957" y="5390117"/>
                  <a:pt x="0" y="5241943"/>
                </a:cubicBezTo>
                <a:cubicBezTo>
                  <a:pt x="-23957" y="5093769"/>
                  <a:pt x="14262" y="4852134"/>
                  <a:pt x="0" y="4688996"/>
                </a:cubicBezTo>
                <a:cubicBezTo>
                  <a:pt x="-14262" y="4525858"/>
                  <a:pt x="16780" y="4429898"/>
                  <a:pt x="0" y="4202402"/>
                </a:cubicBezTo>
                <a:cubicBezTo>
                  <a:pt x="-16780" y="3974906"/>
                  <a:pt x="11176" y="3707874"/>
                  <a:pt x="0" y="3516747"/>
                </a:cubicBezTo>
                <a:cubicBezTo>
                  <a:pt x="-11176" y="3325620"/>
                  <a:pt x="37887" y="3162327"/>
                  <a:pt x="0" y="2897445"/>
                </a:cubicBezTo>
                <a:cubicBezTo>
                  <a:pt x="-37887" y="2632563"/>
                  <a:pt x="51657" y="2497640"/>
                  <a:pt x="0" y="2344498"/>
                </a:cubicBezTo>
                <a:cubicBezTo>
                  <a:pt x="-51657" y="2191356"/>
                  <a:pt x="5794" y="2073927"/>
                  <a:pt x="0" y="1924258"/>
                </a:cubicBezTo>
                <a:cubicBezTo>
                  <a:pt x="-5794" y="1774589"/>
                  <a:pt x="16287" y="1526228"/>
                  <a:pt x="0" y="1371310"/>
                </a:cubicBezTo>
                <a:cubicBezTo>
                  <a:pt x="-16287" y="1216392"/>
                  <a:pt x="30277" y="1055290"/>
                  <a:pt x="0" y="884716"/>
                </a:cubicBezTo>
                <a:cubicBezTo>
                  <a:pt x="-30277" y="714142"/>
                  <a:pt x="6375" y="441818"/>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5" name="CuadroTexto 4">
            <a:extLst>
              <a:ext uri="{FF2B5EF4-FFF2-40B4-BE49-F238E27FC236}">
                <a16:creationId xmlns:a16="http://schemas.microsoft.com/office/drawing/2014/main" id="{D3ED004F-783A-33AD-EAEA-F756E80676C3}"/>
              </a:ext>
            </a:extLst>
          </p:cNvPr>
          <p:cNvSpPr txBox="1"/>
          <p:nvPr/>
        </p:nvSpPr>
        <p:spPr>
          <a:xfrm>
            <a:off x="2723730" y="518857"/>
            <a:ext cx="9349396" cy="646331"/>
          </a:xfrm>
          <a:prstGeom prst="rect">
            <a:avLst/>
          </a:prstGeom>
          <a:noFill/>
        </p:spPr>
        <p:txBody>
          <a:bodyPr wrap="square">
            <a:spAutoFit/>
          </a:bodyPr>
          <a:lstStyle/>
          <a:p>
            <a:pPr algn="ctr"/>
            <a:r>
              <a:rPr lang="en" sz="2000" b="1" dirty="0">
                <a:solidFill>
                  <a:srgbClr val="D8BEFF"/>
                </a:solidFill>
                <a:effectLst>
                  <a:outerShdw blurRad="38100" dist="38100" dir="2700000" algn="tl">
                    <a:srgbClr val="000000"/>
                  </a:outerShdw>
                </a:effectLst>
                <a:latin typeface="Candara" panose="020E0502030303020204" pitchFamily="34" charset="0"/>
              </a:rPr>
              <a:t>“</a:t>
            </a:r>
            <a:r>
              <a:rPr lang="de-DE" sz="2000" b="1" dirty="0">
                <a:solidFill>
                  <a:srgbClr val="D8BEFF"/>
                </a:solidFill>
                <a:effectLst>
                  <a:outerShdw blurRad="38100" dist="38100" dir="2700000" algn="tl">
                    <a:srgbClr val="000000"/>
                  </a:outerShdw>
                </a:effectLst>
                <a:latin typeface="Candara" panose="020E0502030303020204" pitchFamily="34" charset="0"/>
              </a:rPr>
              <a:t>Nachdem meine Haut so zerschlagen ist, werde ich ohne mein Fleisch Gott sehen</a:t>
            </a:r>
            <a:r>
              <a:rPr lang="en" sz="2000" b="1" dirty="0">
                <a:solidFill>
                  <a:srgbClr val="D8BEFF"/>
                </a:solidFill>
                <a:effectLst>
                  <a:outerShdw blurRad="38100" dist="38100" dir="2700000" algn="tl">
                    <a:srgbClr val="000000"/>
                  </a:outerShdw>
                </a:effectLst>
                <a:latin typeface="Candara" panose="020E0502030303020204" pitchFamily="34" charset="0"/>
              </a:rPr>
              <a:t>.” </a:t>
            </a:r>
            <a:r>
              <a:rPr lang="en" sz="1600" b="1" dirty="0">
                <a:solidFill>
                  <a:srgbClr val="D8BEFF"/>
                </a:solidFill>
                <a:effectLst>
                  <a:outerShdw blurRad="38100" dist="38100" dir="2700000" algn="tl">
                    <a:srgbClr val="000000"/>
                  </a:outerShdw>
                </a:effectLst>
                <a:latin typeface="Candara" panose="020E0502030303020204" pitchFamily="34" charset="0"/>
              </a:rPr>
              <a:t>(Hiob 19:26)</a:t>
            </a:r>
          </a:p>
        </p:txBody>
      </p:sp>
      <p:sp>
        <p:nvSpPr>
          <p:cNvPr id="8" name="CuadroTexto 7">
            <a:extLst>
              <a:ext uri="{FF2B5EF4-FFF2-40B4-BE49-F238E27FC236}">
                <a16:creationId xmlns:a16="http://schemas.microsoft.com/office/drawing/2014/main" id="{20BE7930-AF7A-E32A-4180-9E17239E822A}"/>
              </a:ext>
            </a:extLst>
          </p:cNvPr>
          <p:cNvSpPr txBox="1"/>
          <p:nvPr/>
        </p:nvSpPr>
        <p:spPr>
          <a:xfrm>
            <a:off x="270493" y="1685507"/>
            <a:ext cx="3111343" cy="4170372"/>
          </a:xfrm>
          <a:prstGeom prst="rect">
            <a:avLst/>
          </a:prstGeom>
          <a:noFill/>
        </p:spPr>
        <p:txBody>
          <a:bodyPr wrap="square" rtlCol="0">
            <a:spAutoFit/>
          </a:bodyPr>
          <a:lstStyle/>
          <a:p>
            <a:pPr>
              <a:spcBef>
                <a:spcPts val="600"/>
              </a:spcBef>
            </a:pPr>
            <a:r>
              <a:rPr lang="de-DE" sz="2000" b="1" dirty="0">
                <a:solidFill>
                  <a:srgbClr val="FFC000"/>
                </a:solidFill>
              </a:rPr>
              <a:t>Wenn wir nicht den Mut verlieren, werden wir sehen, dass GOTT selbst in unseren härtesten Prüfungen immer da ist.</a:t>
            </a:r>
          </a:p>
          <a:p>
            <a:pPr>
              <a:spcBef>
                <a:spcPts val="600"/>
              </a:spcBef>
            </a:pPr>
            <a:r>
              <a:rPr lang="de-DE" sz="2000" b="1" dirty="0">
                <a:solidFill>
                  <a:srgbClr val="FFC000"/>
                </a:solidFill>
              </a:rPr>
              <a:t> Er liebt uns und stärkt uns, Kraft aus Schwäche, Mut aus Entmutigung und Hoffnung aus der Katastrophe zu ziehen</a:t>
            </a:r>
            <a:br>
              <a:rPr lang="de-DE" sz="2000" b="1" dirty="0">
                <a:solidFill>
                  <a:srgbClr val="FFC000"/>
                </a:solidFill>
              </a:rPr>
            </a:br>
            <a:r>
              <a:rPr lang="de-DE" sz="2000" b="1" dirty="0">
                <a:solidFill>
                  <a:srgbClr val="FFC000"/>
                </a:solidFill>
              </a:rPr>
              <a:t>(Joel 3,10; </a:t>
            </a:r>
            <a:br>
              <a:rPr lang="de-DE" sz="2000" b="1" dirty="0">
                <a:solidFill>
                  <a:srgbClr val="FFC000"/>
                </a:solidFill>
              </a:rPr>
            </a:br>
            <a:r>
              <a:rPr lang="de-DE" sz="2000" b="1" dirty="0">
                <a:solidFill>
                  <a:srgbClr val="FFC000"/>
                </a:solidFill>
              </a:rPr>
              <a:t>Römer 5,</a:t>
            </a:r>
            <a:br>
              <a:rPr lang="de-DE" sz="2000" b="1" dirty="0">
                <a:solidFill>
                  <a:srgbClr val="FFC000"/>
                </a:solidFill>
              </a:rPr>
            </a:br>
            <a:r>
              <a:rPr lang="de-DE" sz="2000" b="1" dirty="0">
                <a:solidFill>
                  <a:srgbClr val="FFC000"/>
                </a:solidFill>
              </a:rPr>
              <a:t>3-5).</a:t>
            </a:r>
            <a:endParaRPr lang="en" sz="2000" b="1" dirty="0">
              <a:solidFill>
                <a:srgbClr val="FFC000"/>
              </a:solidFill>
            </a:endParaRPr>
          </a:p>
        </p:txBody>
      </p:sp>
      <p:sp>
        <p:nvSpPr>
          <p:cNvPr id="15" name="CuadroTexto 14">
            <a:extLst>
              <a:ext uri="{FF2B5EF4-FFF2-40B4-BE49-F238E27FC236}">
                <a16:creationId xmlns:a16="http://schemas.microsoft.com/office/drawing/2014/main" id="{3586C09E-2098-065D-E01C-B4EAA26194B5}"/>
              </a:ext>
            </a:extLst>
          </p:cNvPr>
          <p:cNvSpPr txBox="1"/>
          <p:nvPr/>
        </p:nvSpPr>
        <p:spPr>
          <a:xfrm>
            <a:off x="8474641" y="1437393"/>
            <a:ext cx="3753957" cy="3785652"/>
          </a:xfrm>
          <a:prstGeom prst="rect">
            <a:avLst/>
          </a:prstGeom>
          <a:noFill/>
        </p:spPr>
        <p:txBody>
          <a:bodyPr wrap="square">
            <a:spAutoFit/>
          </a:bodyPr>
          <a:lstStyle/>
          <a:p>
            <a:pPr lvl="0" algn="ctr">
              <a:spcBef>
                <a:spcPts val="600"/>
              </a:spcBef>
              <a:defRPr/>
            </a:pPr>
            <a:r>
              <a:rPr lang="de-DE" sz="2400" b="1" dirty="0">
                <a:solidFill>
                  <a:schemeClr val="accent2">
                    <a:lumMod val="40000"/>
                    <a:lumOff val="60000"/>
                  </a:schemeClr>
                </a:solidFill>
              </a:rPr>
              <a:t>Wenn du schwierige Zeiten durchmachst, denke darüber nach, </a:t>
            </a:r>
            <a:br>
              <a:rPr lang="de-DE" sz="2400" b="1" dirty="0">
                <a:solidFill>
                  <a:schemeClr val="accent2">
                    <a:lumMod val="40000"/>
                    <a:lumOff val="60000"/>
                  </a:schemeClr>
                </a:solidFill>
              </a:rPr>
            </a:br>
            <a:r>
              <a:rPr lang="de-DE" sz="2400" b="1" dirty="0">
                <a:solidFill>
                  <a:schemeClr val="accent2">
                    <a:lumMod val="40000"/>
                    <a:lumOff val="60000"/>
                  </a:schemeClr>
                </a:solidFill>
              </a:rPr>
              <a:t>dass GOTTES LIEBE und FÜRSORGE </a:t>
            </a:r>
            <a:br>
              <a:rPr lang="de-DE" sz="2400" b="1" dirty="0">
                <a:solidFill>
                  <a:schemeClr val="accent2">
                    <a:lumMod val="40000"/>
                    <a:lumOff val="60000"/>
                  </a:schemeClr>
                </a:solidFill>
              </a:rPr>
            </a:br>
            <a:r>
              <a:rPr lang="de-DE" sz="2400" b="1" dirty="0">
                <a:solidFill>
                  <a:schemeClr val="accent2">
                    <a:lumMod val="40000"/>
                    <a:lumOff val="60000"/>
                  </a:schemeClr>
                </a:solidFill>
              </a:rPr>
              <a:t>für dich </a:t>
            </a:r>
            <a:br>
              <a:rPr lang="de-DE" sz="2400" b="1" dirty="0">
                <a:solidFill>
                  <a:schemeClr val="accent2">
                    <a:lumMod val="40000"/>
                    <a:lumOff val="60000"/>
                  </a:schemeClr>
                </a:solidFill>
              </a:rPr>
            </a:br>
            <a:r>
              <a:rPr lang="de-DE" sz="2400" b="1" dirty="0">
                <a:solidFill>
                  <a:schemeClr val="accent2">
                    <a:lumMod val="40000"/>
                    <a:lumOff val="60000"/>
                  </a:schemeClr>
                </a:solidFill>
              </a:rPr>
              <a:t>das Sicherste und Stabilste </a:t>
            </a:r>
            <a:br>
              <a:rPr lang="de-DE" sz="2400" b="1" dirty="0">
                <a:solidFill>
                  <a:schemeClr val="accent2">
                    <a:lumMod val="40000"/>
                    <a:lumOff val="60000"/>
                  </a:schemeClr>
                </a:solidFill>
              </a:rPr>
            </a:br>
            <a:r>
              <a:rPr lang="de-DE" sz="2400" b="1" dirty="0">
                <a:solidFill>
                  <a:schemeClr val="accent2">
                    <a:lumMod val="40000"/>
                    <a:lumOff val="60000"/>
                  </a:schemeClr>
                </a:solidFill>
              </a:rPr>
              <a:t>in deinem Leben </a:t>
            </a:r>
            <a:br>
              <a:rPr lang="de-DE" sz="2400" b="1" dirty="0">
                <a:solidFill>
                  <a:schemeClr val="accent2">
                    <a:lumMod val="40000"/>
                    <a:lumOff val="60000"/>
                  </a:schemeClr>
                </a:solidFill>
              </a:rPr>
            </a:br>
            <a:r>
              <a:rPr lang="de-DE" sz="2400" b="1" dirty="0">
                <a:solidFill>
                  <a:schemeClr val="accent2">
                    <a:lumMod val="40000"/>
                    <a:lumOff val="60000"/>
                  </a:schemeClr>
                </a:solidFill>
              </a:rPr>
              <a:t>sind.</a:t>
            </a:r>
            <a:endParaRPr kumimoji="0" lang="en" sz="2400" b="1" i="0" u="none" strike="noStrike" kern="1200" cap="none" spc="0" normalizeH="0" baseline="0" noProof="0" dirty="0">
              <a:ln>
                <a:noFill/>
              </a:ln>
              <a:solidFill>
                <a:schemeClr val="accent2">
                  <a:lumMod val="40000"/>
                  <a:lumOff val="60000"/>
                </a:schemeClr>
              </a:solidFill>
              <a:effectLst/>
              <a:uLnTx/>
              <a:uFillTx/>
              <a:latin typeface="Aptos" panose="02110004020202020204"/>
            </a:endParaRPr>
          </a:p>
        </p:txBody>
      </p:sp>
      <p:sp>
        <p:nvSpPr>
          <p:cNvPr id="7" name="Scrollen: horizontal 6">
            <a:extLst>
              <a:ext uri="{FF2B5EF4-FFF2-40B4-BE49-F238E27FC236}">
                <a16:creationId xmlns:a16="http://schemas.microsoft.com/office/drawing/2014/main" id="{9D8969DC-D8DB-644B-EBC1-7BAC84A9EFEC}"/>
              </a:ext>
            </a:extLst>
          </p:cNvPr>
          <p:cNvSpPr/>
          <p:nvPr/>
        </p:nvSpPr>
        <p:spPr>
          <a:xfrm>
            <a:off x="71440" y="3264"/>
            <a:ext cx="2604856" cy="115619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a:t>
            </a:r>
            <a:r>
              <a:rPr lang="de-DE" sz="2000" b="1" i="1" dirty="0">
                <a:solidFill>
                  <a:srgbClr val="011E71"/>
                </a:solidFill>
              </a:rPr>
              <a:t>Di</a:t>
            </a:r>
            <a:r>
              <a:rPr lang="de-DE" sz="2000" b="1" i="1" noProof="0" dirty="0">
                <a:solidFill>
                  <a:srgbClr val="011E71"/>
                </a:solidFill>
              </a:rPr>
              <a:t>,  09. Juni –</a:t>
            </a:r>
            <a:br>
              <a:rPr lang="de-DE" sz="2000" b="1" i="1" noProof="0" dirty="0">
                <a:solidFill>
                  <a:srgbClr val="011E71"/>
                </a:solidFill>
              </a:rPr>
            </a:br>
            <a:r>
              <a:rPr lang="de-DE" sz="2000" b="1" i="1" noProof="0" dirty="0">
                <a:solidFill>
                  <a:srgbClr val="011E71"/>
                </a:solidFill>
              </a:rPr>
              <a:t>Hiob</a:t>
            </a:r>
          </a:p>
        </p:txBody>
      </p:sp>
      <p:sp>
        <p:nvSpPr>
          <p:cNvPr id="3" name="CuadroTexto 2">
            <a:extLst>
              <a:ext uri="{FF2B5EF4-FFF2-40B4-BE49-F238E27FC236}">
                <a16:creationId xmlns:a16="http://schemas.microsoft.com/office/drawing/2014/main" id="{F2FF0693-8256-DBAC-0EAD-60FCBA23F29B}"/>
              </a:ext>
            </a:extLst>
          </p:cNvPr>
          <p:cNvSpPr txBox="1"/>
          <p:nvPr/>
        </p:nvSpPr>
        <p:spPr>
          <a:xfrm>
            <a:off x="3064041" y="-48125"/>
            <a:ext cx="8598872"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UNGLÜCKSFÄLLE</a:t>
            </a:r>
          </a:p>
        </p:txBody>
      </p:sp>
      <p:sp>
        <p:nvSpPr>
          <p:cNvPr id="11" name="Estrella: 4 puntas 10">
            <a:extLst>
              <a:ext uri="{FF2B5EF4-FFF2-40B4-BE49-F238E27FC236}">
                <a16:creationId xmlns:a16="http://schemas.microsoft.com/office/drawing/2014/main" id="{51CFF173-4117-2E26-DCC1-E086929701D2}"/>
              </a:ext>
            </a:extLst>
          </p:cNvPr>
          <p:cNvSpPr/>
          <p:nvPr/>
        </p:nvSpPr>
        <p:spPr>
          <a:xfrm>
            <a:off x="9981046" y="5243719"/>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437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 calcmode="lin" valueType="num">
                                      <p:cBhvr>
                                        <p:cTn id="18" dur="500" fill="hold"/>
                                        <p:tgtEl>
                                          <p:spTgt spid="11"/>
                                        </p:tgtEl>
                                        <p:attrNameLst>
                                          <p:attrName>style.rotation</p:attrName>
                                        </p:attrNameLst>
                                      </p:cBhvr>
                                      <p:tavLst>
                                        <p:tav tm="0">
                                          <p:val>
                                            <p:fltVal val="360"/>
                                          </p:val>
                                        </p:tav>
                                        <p:tav tm="100000">
                                          <p:val>
                                            <p:fltVal val="0"/>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3">
                <a:lumMod val="50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D866434-4975-9210-D6A4-74E71400C472}"/>
            </a:ext>
          </a:extLst>
        </p:cNvPr>
        <p:cNvGrpSpPr/>
        <p:nvPr/>
      </p:nvGrpSpPr>
      <p:grpSpPr>
        <a:xfrm>
          <a:off x="0" y="0"/>
          <a:ext cx="0" cy="0"/>
          <a:chOff x="0" y="0"/>
          <a:chExt cx="0" cy="0"/>
        </a:xfrm>
      </p:grpSpPr>
      <p:sp>
        <p:nvSpPr>
          <p:cNvPr id="7" name="Scrollen: horizontal 6">
            <a:extLst>
              <a:ext uri="{FF2B5EF4-FFF2-40B4-BE49-F238E27FC236}">
                <a16:creationId xmlns:a16="http://schemas.microsoft.com/office/drawing/2014/main" id="{8513D3C2-A3E6-7AA1-B223-934DDB2378CA}"/>
              </a:ext>
            </a:extLst>
          </p:cNvPr>
          <p:cNvSpPr/>
          <p:nvPr/>
        </p:nvSpPr>
        <p:spPr>
          <a:xfrm>
            <a:off x="71440" y="3264"/>
            <a:ext cx="2604856" cy="115619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a:t>
            </a:r>
            <a:r>
              <a:rPr lang="de-DE" sz="2000" b="1" i="1" dirty="0">
                <a:solidFill>
                  <a:srgbClr val="011E71"/>
                </a:solidFill>
              </a:rPr>
              <a:t>Di</a:t>
            </a:r>
            <a:r>
              <a:rPr lang="de-DE" sz="2000" b="1" i="1" noProof="0" dirty="0">
                <a:solidFill>
                  <a:srgbClr val="011E71"/>
                </a:solidFill>
              </a:rPr>
              <a:t>,  09. Juni –</a:t>
            </a:r>
            <a:br>
              <a:rPr lang="de-DE" sz="2000" b="1" i="1" noProof="0" dirty="0">
                <a:solidFill>
                  <a:srgbClr val="011E71"/>
                </a:solidFill>
              </a:rPr>
            </a:br>
            <a:r>
              <a:rPr lang="de-DE" sz="2000" b="1" i="1" noProof="0" dirty="0">
                <a:solidFill>
                  <a:srgbClr val="011E71"/>
                </a:solidFill>
              </a:rPr>
              <a:t>Hiob</a:t>
            </a:r>
          </a:p>
        </p:txBody>
      </p:sp>
      <p:sp>
        <p:nvSpPr>
          <p:cNvPr id="3" name="CuadroTexto 2">
            <a:extLst>
              <a:ext uri="{FF2B5EF4-FFF2-40B4-BE49-F238E27FC236}">
                <a16:creationId xmlns:a16="http://schemas.microsoft.com/office/drawing/2014/main" id="{A0136A73-1E51-338C-FD40-F357326FFDFE}"/>
              </a:ext>
            </a:extLst>
          </p:cNvPr>
          <p:cNvSpPr txBox="1"/>
          <p:nvPr/>
        </p:nvSpPr>
        <p:spPr>
          <a:xfrm>
            <a:off x="2320547" y="150743"/>
            <a:ext cx="6304810"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UNGLÜCKSFÄLLE</a:t>
            </a:r>
          </a:p>
        </p:txBody>
      </p:sp>
      <p:sp>
        <p:nvSpPr>
          <p:cNvPr id="9" name="Textfeld 8">
            <a:extLst>
              <a:ext uri="{FF2B5EF4-FFF2-40B4-BE49-F238E27FC236}">
                <a16:creationId xmlns:a16="http://schemas.microsoft.com/office/drawing/2014/main" id="{93010204-59EB-7162-4DDF-63C5B27ED579}"/>
              </a:ext>
            </a:extLst>
          </p:cNvPr>
          <p:cNvSpPr txBox="1"/>
          <p:nvPr/>
        </p:nvSpPr>
        <p:spPr>
          <a:xfrm>
            <a:off x="416908" y="1846470"/>
            <a:ext cx="2046118" cy="400110"/>
          </a:xfrm>
          <a:prstGeom prst="rect">
            <a:avLst/>
          </a:prstGeom>
          <a:noFill/>
        </p:spPr>
        <p:txBody>
          <a:bodyPr wrap="square">
            <a:spAutoFit/>
          </a:bodyPr>
          <a:lstStyle/>
          <a:p>
            <a:pPr algn="ctr"/>
            <a:r>
              <a:rPr lang="de-DE" sz="2000" b="1" dirty="0">
                <a:solidFill>
                  <a:schemeClr val="accent5">
                    <a:lumMod val="50000"/>
                  </a:schemeClr>
                </a:solidFill>
              </a:rPr>
              <a:t>(Joel 3,10 </a:t>
            </a:r>
            <a:r>
              <a:rPr lang="de-DE" sz="2000" b="1" dirty="0" err="1">
                <a:solidFill>
                  <a:schemeClr val="accent5">
                    <a:lumMod val="50000"/>
                  </a:schemeClr>
                </a:solidFill>
              </a:rPr>
              <a:t>Hfa</a:t>
            </a:r>
            <a:r>
              <a:rPr lang="de-DE" sz="2000" b="1" dirty="0">
                <a:solidFill>
                  <a:schemeClr val="accent5">
                    <a:lumMod val="50000"/>
                  </a:schemeClr>
                </a:solidFill>
              </a:rPr>
              <a:t>):</a:t>
            </a:r>
            <a:endParaRPr lang="de-DE" sz="2000" dirty="0">
              <a:solidFill>
                <a:schemeClr val="accent5">
                  <a:lumMod val="50000"/>
                </a:schemeClr>
              </a:solidFill>
            </a:endParaRPr>
          </a:p>
        </p:txBody>
      </p:sp>
      <p:pic>
        <p:nvPicPr>
          <p:cNvPr id="14" name="Grafik 13">
            <a:extLst>
              <a:ext uri="{FF2B5EF4-FFF2-40B4-BE49-F238E27FC236}">
                <a16:creationId xmlns:a16="http://schemas.microsoft.com/office/drawing/2014/main" id="{354E49F4-E124-507F-A724-D7CF2DF3BFAB}"/>
              </a:ext>
            </a:extLst>
          </p:cNvPr>
          <p:cNvPicPr>
            <a:picLocks noChangeAspect="1"/>
          </p:cNvPicPr>
          <p:nvPr/>
        </p:nvPicPr>
        <p:blipFill>
          <a:blip r:embed="rId3"/>
          <a:stretch>
            <a:fillRect/>
          </a:stretch>
        </p:blipFill>
        <p:spPr>
          <a:xfrm>
            <a:off x="2676296" y="0"/>
            <a:ext cx="9138531" cy="6858000"/>
          </a:xfrm>
          <a:prstGeom prst="rect">
            <a:avLst/>
          </a:prstGeom>
          <a:effectLst>
            <a:softEdge rad="635000"/>
          </a:effectLst>
        </p:spPr>
      </p:pic>
      <p:sp>
        <p:nvSpPr>
          <p:cNvPr id="16" name="Textfeld 15">
            <a:extLst>
              <a:ext uri="{FF2B5EF4-FFF2-40B4-BE49-F238E27FC236}">
                <a16:creationId xmlns:a16="http://schemas.microsoft.com/office/drawing/2014/main" id="{802E5B51-AB87-3FDC-4C97-17063F6606B2}"/>
              </a:ext>
            </a:extLst>
          </p:cNvPr>
          <p:cNvSpPr txBox="1"/>
          <p:nvPr/>
        </p:nvSpPr>
        <p:spPr>
          <a:xfrm>
            <a:off x="2885220" y="4585301"/>
            <a:ext cx="9306780" cy="2123658"/>
          </a:xfrm>
          <a:prstGeom prst="rect">
            <a:avLst/>
          </a:prstGeom>
          <a:solidFill>
            <a:srgbClr val="4C595F">
              <a:alpha val="52000"/>
            </a:srgbClr>
          </a:solidFill>
          <a:effectLst>
            <a:softEdge rad="317500"/>
          </a:effectLst>
        </p:spPr>
        <p:txBody>
          <a:bodyPr wrap="square">
            <a:spAutoFit/>
          </a:bodyPr>
          <a:lstStyle/>
          <a:p>
            <a:pPr algn="ctr"/>
            <a:r>
              <a:rPr lang="de-DE" sz="4400" b="1" dirty="0">
                <a:ln w="3175">
                  <a:solidFill>
                    <a:srgbClr val="7030A0"/>
                  </a:solidFill>
                </a:ln>
                <a:solidFill>
                  <a:schemeClr val="bg2"/>
                </a:solidFill>
                <a:effectLst>
                  <a:glow rad="342900">
                    <a:schemeClr val="bg1">
                      <a:alpha val="73000"/>
                    </a:schemeClr>
                  </a:glow>
                </a:effectLst>
                <a:latin typeface="Candara" panose="020E0502030303020204" pitchFamily="34" charset="0"/>
              </a:rPr>
              <a:t>„Alle, die der HERR auserwählt hat, </a:t>
            </a:r>
            <a:br>
              <a:rPr lang="de-DE" sz="4400" b="1" dirty="0">
                <a:ln w="3175">
                  <a:solidFill>
                    <a:srgbClr val="7030A0"/>
                  </a:solidFill>
                </a:ln>
                <a:solidFill>
                  <a:schemeClr val="bg2"/>
                </a:solidFill>
                <a:effectLst>
                  <a:glow rad="342900">
                    <a:schemeClr val="bg1">
                      <a:alpha val="73000"/>
                    </a:schemeClr>
                  </a:glow>
                </a:effectLst>
                <a:latin typeface="Candara" panose="020E0502030303020204" pitchFamily="34" charset="0"/>
              </a:rPr>
            </a:br>
            <a:r>
              <a:rPr lang="de-DE" sz="4400" b="1" dirty="0">
                <a:ln w="3175">
                  <a:solidFill>
                    <a:srgbClr val="7030A0"/>
                  </a:solidFill>
                </a:ln>
                <a:solidFill>
                  <a:schemeClr val="bg2"/>
                </a:solidFill>
                <a:effectLst>
                  <a:glow rad="342900">
                    <a:schemeClr val="bg1">
                      <a:alpha val="73000"/>
                    </a:schemeClr>
                  </a:glow>
                </a:effectLst>
                <a:latin typeface="Candara" panose="020E0502030303020204" pitchFamily="34" charset="0"/>
              </a:rPr>
              <a:t>werden mit dem Leben </a:t>
            </a:r>
            <a:br>
              <a:rPr lang="de-DE" sz="4400" b="1" dirty="0">
                <a:ln w="3175">
                  <a:solidFill>
                    <a:srgbClr val="7030A0"/>
                  </a:solidFill>
                </a:ln>
                <a:solidFill>
                  <a:schemeClr val="bg2"/>
                </a:solidFill>
                <a:effectLst>
                  <a:glow rad="342900">
                    <a:schemeClr val="bg1">
                      <a:alpha val="73000"/>
                    </a:schemeClr>
                  </a:glow>
                </a:effectLst>
                <a:latin typeface="Candara" panose="020E0502030303020204" pitchFamily="34" charset="0"/>
              </a:rPr>
            </a:br>
            <a:r>
              <a:rPr lang="de-DE" sz="4400" b="1" dirty="0">
                <a:ln w="3175">
                  <a:solidFill>
                    <a:srgbClr val="7030A0"/>
                  </a:solidFill>
                </a:ln>
                <a:solidFill>
                  <a:schemeClr val="bg2"/>
                </a:solidFill>
                <a:effectLst>
                  <a:glow rad="342900">
                    <a:schemeClr val="bg1">
                      <a:alpha val="73000"/>
                    </a:schemeClr>
                  </a:glow>
                </a:effectLst>
                <a:latin typeface="Candara" panose="020E0502030303020204" pitchFamily="34" charset="0"/>
              </a:rPr>
              <a:t>davonkommen.“</a:t>
            </a:r>
          </a:p>
        </p:txBody>
      </p:sp>
      <p:sp>
        <p:nvSpPr>
          <p:cNvPr id="12" name="Textfeld 11">
            <a:extLst>
              <a:ext uri="{FF2B5EF4-FFF2-40B4-BE49-F238E27FC236}">
                <a16:creationId xmlns:a16="http://schemas.microsoft.com/office/drawing/2014/main" id="{F2B5C547-A35E-7570-419A-7D66B5B3E010}"/>
              </a:ext>
            </a:extLst>
          </p:cNvPr>
          <p:cNvSpPr txBox="1"/>
          <p:nvPr/>
        </p:nvSpPr>
        <p:spPr>
          <a:xfrm>
            <a:off x="-152623" y="2399586"/>
            <a:ext cx="3750383" cy="3416320"/>
          </a:xfrm>
          <a:prstGeom prst="rect">
            <a:avLst/>
          </a:prstGeom>
          <a:noFill/>
        </p:spPr>
        <p:txBody>
          <a:bodyPr wrap="square">
            <a:spAutoFit/>
          </a:bodyPr>
          <a:lstStyle/>
          <a:p>
            <a:pPr algn="ctr"/>
            <a:r>
              <a:rPr lang="de-DE" sz="2400" b="1" dirty="0">
                <a:solidFill>
                  <a:srgbClr val="FFFF00"/>
                </a:solidFill>
              </a:rPr>
              <a:t>„Wer dann </a:t>
            </a:r>
            <a:br>
              <a:rPr lang="de-DE" sz="2400" b="1" dirty="0">
                <a:solidFill>
                  <a:srgbClr val="FFFF00"/>
                </a:solidFill>
              </a:rPr>
            </a:br>
            <a:r>
              <a:rPr lang="de-DE" sz="2400" b="1" dirty="0">
                <a:solidFill>
                  <a:srgbClr val="FFFF00"/>
                </a:solidFill>
              </a:rPr>
              <a:t>Meinen Namen anruft, wird </a:t>
            </a:r>
            <a:br>
              <a:rPr lang="de-DE" sz="2400" b="1" dirty="0">
                <a:solidFill>
                  <a:srgbClr val="FFFF00"/>
                </a:solidFill>
              </a:rPr>
            </a:br>
            <a:r>
              <a:rPr lang="de-DE" sz="2400" b="1" dirty="0">
                <a:solidFill>
                  <a:srgbClr val="FFFF00"/>
                </a:solidFill>
              </a:rPr>
              <a:t>gerettet werden!« </a:t>
            </a:r>
          </a:p>
          <a:p>
            <a:pPr algn="ctr"/>
            <a:r>
              <a:rPr lang="de-DE" sz="2400" b="1" dirty="0">
                <a:solidFill>
                  <a:srgbClr val="FFFF00"/>
                </a:solidFill>
              </a:rPr>
              <a:t>So erfüllt sich </a:t>
            </a:r>
            <a:br>
              <a:rPr lang="de-DE" sz="2400" b="1" dirty="0">
                <a:solidFill>
                  <a:srgbClr val="FFFF00"/>
                </a:solidFill>
              </a:rPr>
            </a:br>
            <a:r>
              <a:rPr lang="de-DE" sz="2400" b="1" dirty="0">
                <a:solidFill>
                  <a:srgbClr val="FFFF00"/>
                </a:solidFill>
              </a:rPr>
              <a:t>die Zusage des HERRN: »Auf dem Berg Zion </a:t>
            </a:r>
            <a:br>
              <a:rPr lang="de-DE" sz="2400" b="1" dirty="0">
                <a:solidFill>
                  <a:srgbClr val="FFFF00"/>
                </a:solidFill>
              </a:rPr>
            </a:br>
            <a:r>
              <a:rPr lang="de-DE" sz="2400" b="1" dirty="0">
                <a:solidFill>
                  <a:srgbClr val="FFFF00"/>
                </a:solidFill>
              </a:rPr>
              <a:t>in Jerusalem </a:t>
            </a:r>
            <a:br>
              <a:rPr lang="de-DE" sz="2400" b="1" dirty="0">
                <a:solidFill>
                  <a:srgbClr val="FFFF00"/>
                </a:solidFill>
              </a:rPr>
            </a:br>
            <a:r>
              <a:rPr lang="de-DE" sz="2400" b="1" dirty="0">
                <a:solidFill>
                  <a:srgbClr val="FFFF00"/>
                </a:solidFill>
              </a:rPr>
              <a:t>findet man Rettung!«</a:t>
            </a:r>
          </a:p>
        </p:txBody>
      </p:sp>
      <p:sp>
        <p:nvSpPr>
          <p:cNvPr id="2" name="Estrella: 4 puntas 10">
            <a:extLst>
              <a:ext uri="{FF2B5EF4-FFF2-40B4-BE49-F238E27FC236}">
                <a16:creationId xmlns:a16="http://schemas.microsoft.com/office/drawing/2014/main" id="{5884087D-4759-F270-0668-FB6A0A782F56}"/>
              </a:ext>
            </a:extLst>
          </p:cNvPr>
          <p:cNvSpPr/>
          <p:nvPr/>
        </p:nvSpPr>
        <p:spPr>
          <a:xfrm>
            <a:off x="9677822" y="718684"/>
            <a:ext cx="1074211" cy="1196380"/>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1213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49" presetClass="entr" presetSubtype="0" decel="10000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style.rotation</p:attrName>
                                        </p:attrNameLst>
                                      </p:cBhvr>
                                      <p:tavLst>
                                        <p:tav tm="0">
                                          <p:val>
                                            <p:fltVal val="360"/>
                                          </p:val>
                                        </p:tav>
                                        <p:tav tm="100000">
                                          <p:val>
                                            <p:fltVal val="0"/>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2"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8128528B-97F4-0164-C1E1-29A712ADFEBE}"/>
            </a:ext>
          </a:extLst>
        </p:cNvPr>
        <p:cNvGrpSpPr/>
        <p:nvPr/>
      </p:nvGrpSpPr>
      <p:grpSpPr>
        <a:xfrm>
          <a:off x="0" y="0"/>
          <a:ext cx="0" cy="0"/>
          <a:chOff x="0" y="0"/>
          <a:chExt cx="0" cy="0"/>
        </a:xfrm>
      </p:grpSpPr>
      <p:sp>
        <p:nvSpPr>
          <p:cNvPr id="7" name="Scrollen: horizontal 6">
            <a:extLst>
              <a:ext uri="{FF2B5EF4-FFF2-40B4-BE49-F238E27FC236}">
                <a16:creationId xmlns:a16="http://schemas.microsoft.com/office/drawing/2014/main" id="{29B9B787-F2E6-6E56-0253-8C2A71B434CB}"/>
              </a:ext>
            </a:extLst>
          </p:cNvPr>
          <p:cNvSpPr/>
          <p:nvPr/>
        </p:nvSpPr>
        <p:spPr>
          <a:xfrm>
            <a:off x="71440" y="3264"/>
            <a:ext cx="2604856" cy="115619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a:t>
            </a:r>
            <a:r>
              <a:rPr lang="de-DE" sz="2000" b="1" i="1" dirty="0">
                <a:solidFill>
                  <a:srgbClr val="011E71"/>
                </a:solidFill>
              </a:rPr>
              <a:t>Di</a:t>
            </a:r>
            <a:r>
              <a:rPr lang="de-DE" sz="2000" b="1" i="1" noProof="0" dirty="0">
                <a:solidFill>
                  <a:srgbClr val="011E71"/>
                </a:solidFill>
              </a:rPr>
              <a:t>,  09. Juni –</a:t>
            </a:r>
            <a:br>
              <a:rPr lang="de-DE" sz="2000" b="1" i="1" noProof="0" dirty="0">
                <a:solidFill>
                  <a:srgbClr val="011E71"/>
                </a:solidFill>
              </a:rPr>
            </a:br>
            <a:r>
              <a:rPr lang="de-DE" sz="2000" b="1" i="1" noProof="0" dirty="0">
                <a:solidFill>
                  <a:srgbClr val="011E71"/>
                </a:solidFill>
              </a:rPr>
              <a:t>Hiob</a:t>
            </a:r>
          </a:p>
        </p:txBody>
      </p:sp>
      <p:sp>
        <p:nvSpPr>
          <p:cNvPr id="3" name="CuadroTexto 2">
            <a:extLst>
              <a:ext uri="{FF2B5EF4-FFF2-40B4-BE49-F238E27FC236}">
                <a16:creationId xmlns:a16="http://schemas.microsoft.com/office/drawing/2014/main" id="{01B1F766-0166-F002-312C-F6321A38C68E}"/>
              </a:ext>
            </a:extLst>
          </p:cNvPr>
          <p:cNvSpPr txBox="1"/>
          <p:nvPr/>
        </p:nvSpPr>
        <p:spPr>
          <a:xfrm>
            <a:off x="2320547" y="150743"/>
            <a:ext cx="6304810"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UNGLÜCKSFÄLLE</a:t>
            </a:r>
          </a:p>
        </p:txBody>
      </p:sp>
      <p:sp>
        <p:nvSpPr>
          <p:cNvPr id="9" name="Textfeld 8">
            <a:extLst>
              <a:ext uri="{FF2B5EF4-FFF2-40B4-BE49-F238E27FC236}">
                <a16:creationId xmlns:a16="http://schemas.microsoft.com/office/drawing/2014/main" id="{513FB11D-F9A4-AF92-39DF-DD1A0783C832}"/>
              </a:ext>
            </a:extLst>
          </p:cNvPr>
          <p:cNvSpPr txBox="1"/>
          <p:nvPr/>
        </p:nvSpPr>
        <p:spPr>
          <a:xfrm>
            <a:off x="8309809" y="301785"/>
            <a:ext cx="2082213" cy="400110"/>
          </a:xfrm>
          <a:prstGeom prst="rect">
            <a:avLst/>
          </a:prstGeom>
          <a:noFill/>
        </p:spPr>
        <p:txBody>
          <a:bodyPr wrap="square">
            <a:spAutoFit/>
          </a:bodyPr>
          <a:lstStyle/>
          <a:p>
            <a:pPr algn="ctr"/>
            <a:r>
              <a:rPr lang="de-DE" sz="2000" b="1" dirty="0">
                <a:solidFill>
                  <a:schemeClr val="accent5">
                    <a:lumMod val="50000"/>
                  </a:schemeClr>
                </a:solidFill>
              </a:rPr>
              <a:t>(Römer 5,3-5):</a:t>
            </a:r>
            <a:endParaRPr lang="de-DE" sz="2000" dirty="0">
              <a:solidFill>
                <a:schemeClr val="accent5">
                  <a:lumMod val="50000"/>
                </a:schemeClr>
              </a:solidFill>
            </a:endParaRPr>
          </a:p>
        </p:txBody>
      </p:sp>
      <p:pic>
        <p:nvPicPr>
          <p:cNvPr id="24" name="Grafik 23">
            <a:extLst>
              <a:ext uri="{FF2B5EF4-FFF2-40B4-BE49-F238E27FC236}">
                <a16:creationId xmlns:a16="http://schemas.microsoft.com/office/drawing/2014/main" id="{C36A525E-21BD-08CB-496D-380BE897B2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373" y="852937"/>
            <a:ext cx="7443451" cy="5841825"/>
          </a:xfrm>
          <a:prstGeom prst="rect">
            <a:avLst/>
          </a:prstGeom>
          <a:effectLst>
            <a:softEdge rad="63500"/>
          </a:effectLst>
        </p:spPr>
      </p:pic>
      <p:sp>
        <p:nvSpPr>
          <p:cNvPr id="12" name="Textfeld 11">
            <a:extLst>
              <a:ext uri="{FF2B5EF4-FFF2-40B4-BE49-F238E27FC236}">
                <a16:creationId xmlns:a16="http://schemas.microsoft.com/office/drawing/2014/main" id="{B03B968B-6F0A-69CE-7888-82C503D054B9}"/>
              </a:ext>
            </a:extLst>
          </p:cNvPr>
          <p:cNvSpPr txBox="1"/>
          <p:nvPr/>
        </p:nvSpPr>
        <p:spPr>
          <a:xfrm>
            <a:off x="3048000" y="852937"/>
            <a:ext cx="6095999" cy="1569660"/>
          </a:xfrm>
          <a:prstGeom prst="rect">
            <a:avLst/>
          </a:prstGeom>
          <a:solidFill>
            <a:srgbClr val="EE5B10"/>
          </a:solidFill>
          <a:effectLst>
            <a:softEdge rad="127000"/>
          </a:effectLst>
        </p:spPr>
        <p:txBody>
          <a:bodyPr wrap="square">
            <a:spAutoFit/>
          </a:bodyPr>
          <a:lstStyle/>
          <a:p>
            <a:pPr algn="ctr"/>
            <a:r>
              <a:rPr lang="de-DE" sz="2400" b="1" dirty="0">
                <a:solidFill>
                  <a:schemeClr val="accent1">
                    <a:lumMod val="40000"/>
                    <a:lumOff val="60000"/>
                  </a:schemeClr>
                </a:solidFill>
                <a:latin typeface="Candara" panose="020E0502030303020204" pitchFamily="34" charset="0"/>
              </a:rPr>
              <a:t>„Doch nicht nur dafür sind wir dankbar. </a:t>
            </a:r>
          </a:p>
          <a:p>
            <a:pPr algn="ctr"/>
            <a:r>
              <a:rPr lang="de-DE" sz="2400" b="1" dirty="0">
                <a:solidFill>
                  <a:schemeClr val="accent1">
                    <a:lumMod val="40000"/>
                    <a:lumOff val="60000"/>
                  </a:schemeClr>
                </a:solidFill>
                <a:latin typeface="Candara" panose="020E0502030303020204" pitchFamily="34" charset="0"/>
              </a:rPr>
              <a:t>Wir danken GOTT auch für die Leiden, </a:t>
            </a:r>
            <a:br>
              <a:rPr lang="de-DE" sz="2400" b="1" dirty="0">
                <a:solidFill>
                  <a:schemeClr val="accent1">
                    <a:lumMod val="40000"/>
                    <a:lumOff val="60000"/>
                  </a:schemeClr>
                </a:solidFill>
                <a:latin typeface="Candara" panose="020E0502030303020204" pitchFamily="34" charset="0"/>
              </a:rPr>
            </a:br>
            <a:r>
              <a:rPr lang="de-DE" sz="2400" b="1" dirty="0">
                <a:solidFill>
                  <a:schemeClr val="accent1">
                    <a:lumMod val="40000"/>
                    <a:lumOff val="60000"/>
                  </a:schemeClr>
                </a:solidFill>
                <a:latin typeface="Candara" panose="020E0502030303020204" pitchFamily="34" charset="0"/>
              </a:rPr>
              <a:t>die wir wegen unseres Glaubens </a:t>
            </a:r>
            <a:br>
              <a:rPr lang="de-DE" sz="2400" b="1" dirty="0">
                <a:solidFill>
                  <a:schemeClr val="accent1">
                    <a:lumMod val="40000"/>
                    <a:lumOff val="60000"/>
                  </a:schemeClr>
                </a:solidFill>
                <a:latin typeface="Candara" panose="020E0502030303020204" pitchFamily="34" charset="0"/>
              </a:rPr>
            </a:br>
            <a:r>
              <a:rPr lang="de-DE" sz="2400" b="1" dirty="0">
                <a:solidFill>
                  <a:schemeClr val="accent1">
                    <a:lumMod val="40000"/>
                    <a:lumOff val="60000"/>
                  </a:schemeClr>
                </a:solidFill>
                <a:latin typeface="Candara" panose="020E0502030303020204" pitchFamily="34" charset="0"/>
              </a:rPr>
              <a:t>auf uns nehmen müssen. </a:t>
            </a:r>
          </a:p>
        </p:txBody>
      </p:sp>
      <p:sp>
        <p:nvSpPr>
          <p:cNvPr id="25" name="Textfeld 24">
            <a:extLst>
              <a:ext uri="{FF2B5EF4-FFF2-40B4-BE49-F238E27FC236}">
                <a16:creationId xmlns:a16="http://schemas.microsoft.com/office/drawing/2014/main" id="{1490CA51-784C-8F4D-10CA-9AA9DDDEEBD8}"/>
              </a:ext>
            </a:extLst>
          </p:cNvPr>
          <p:cNvSpPr txBox="1"/>
          <p:nvPr/>
        </p:nvSpPr>
        <p:spPr>
          <a:xfrm>
            <a:off x="202989" y="2422597"/>
            <a:ext cx="4235116" cy="4154984"/>
          </a:xfrm>
          <a:prstGeom prst="rect">
            <a:avLst/>
          </a:prstGeom>
          <a:solidFill>
            <a:srgbClr val="EE5B10"/>
          </a:solidFill>
          <a:effectLst>
            <a:softEdge rad="317500"/>
          </a:effectLst>
        </p:spPr>
        <p:txBody>
          <a:bodyPr wrap="square">
            <a:spAutoFit/>
          </a:bodyPr>
          <a:lstStyle/>
          <a:p>
            <a:pPr algn="ctr"/>
            <a:r>
              <a:rPr lang="de-DE" sz="2400" b="1" dirty="0">
                <a:solidFill>
                  <a:schemeClr val="bg1"/>
                </a:solidFill>
              </a:rPr>
              <a:t>Denn Leid macht geduldig, </a:t>
            </a:r>
            <a:r>
              <a:rPr lang="de-DE" sz="2400" b="1" dirty="0">
                <a:solidFill>
                  <a:srgbClr val="FFFF00"/>
                </a:solidFill>
              </a:rPr>
              <a:t>Geduld</a:t>
            </a:r>
            <a:r>
              <a:rPr lang="de-DE" sz="2400" b="1" dirty="0">
                <a:solidFill>
                  <a:schemeClr val="bg1"/>
                </a:solidFill>
              </a:rPr>
              <a:t> aber vertieft und festigt unseren </a:t>
            </a:r>
            <a:r>
              <a:rPr lang="de-DE" sz="2400" b="1" dirty="0">
                <a:solidFill>
                  <a:srgbClr val="FFFF00"/>
                </a:solidFill>
              </a:rPr>
              <a:t>Glauben,</a:t>
            </a:r>
            <a:r>
              <a:rPr lang="de-DE" sz="2400" b="1" dirty="0">
                <a:solidFill>
                  <a:schemeClr val="bg1"/>
                </a:solidFill>
              </a:rPr>
              <a:t> </a:t>
            </a:r>
            <a:br>
              <a:rPr lang="de-DE" sz="2400" b="1" dirty="0">
                <a:solidFill>
                  <a:schemeClr val="bg1"/>
                </a:solidFill>
              </a:rPr>
            </a:br>
            <a:r>
              <a:rPr lang="de-DE" sz="2400" b="1" dirty="0">
                <a:solidFill>
                  <a:schemeClr val="bg1"/>
                </a:solidFill>
              </a:rPr>
              <a:t>und das wiederum </a:t>
            </a:r>
            <a:br>
              <a:rPr lang="de-DE" sz="2400" b="1" dirty="0">
                <a:solidFill>
                  <a:schemeClr val="bg1"/>
                </a:solidFill>
              </a:rPr>
            </a:br>
            <a:r>
              <a:rPr lang="de-DE" sz="2400" b="1" dirty="0">
                <a:solidFill>
                  <a:schemeClr val="bg1"/>
                </a:solidFill>
              </a:rPr>
              <a:t>stärkt unsere </a:t>
            </a:r>
            <a:r>
              <a:rPr lang="de-DE" sz="2400" b="1" dirty="0">
                <a:solidFill>
                  <a:srgbClr val="FFFF00"/>
                </a:solidFill>
              </a:rPr>
              <a:t>Hoffnung.</a:t>
            </a:r>
            <a:r>
              <a:rPr lang="de-DE" sz="2400" b="1" dirty="0">
                <a:solidFill>
                  <a:schemeClr val="bg1"/>
                </a:solidFill>
              </a:rPr>
              <a:t> Diese Hoffnung aber geht nicht ins Leere. Denn uns ist der </a:t>
            </a:r>
            <a:r>
              <a:rPr lang="de-DE" sz="2400" b="1" dirty="0">
                <a:solidFill>
                  <a:srgbClr val="FFFF00"/>
                </a:solidFill>
              </a:rPr>
              <a:t>HEILIGE GEIST</a:t>
            </a:r>
            <a:r>
              <a:rPr lang="de-DE" sz="2400" b="1" dirty="0">
                <a:solidFill>
                  <a:schemeClr val="bg1"/>
                </a:solidFill>
              </a:rPr>
              <a:t> geschenkt und durch Ihn hat GOTT </a:t>
            </a:r>
            <a:r>
              <a:rPr lang="de-DE" sz="2400" b="1" dirty="0">
                <a:solidFill>
                  <a:schemeClr val="accent5">
                    <a:lumMod val="75000"/>
                  </a:schemeClr>
                </a:solidFill>
              </a:rPr>
              <a:t>unsere Herzen </a:t>
            </a:r>
            <a:br>
              <a:rPr lang="de-DE" sz="2400" b="1" dirty="0">
                <a:solidFill>
                  <a:schemeClr val="accent5">
                    <a:lumMod val="75000"/>
                  </a:schemeClr>
                </a:solidFill>
              </a:rPr>
            </a:br>
            <a:r>
              <a:rPr lang="de-DE" sz="2400" b="1" dirty="0">
                <a:solidFill>
                  <a:schemeClr val="accent5">
                    <a:lumMod val="75000"/>
                  </a:schemeClr>
                </a:solidFill>
              </a:rPr>
              <a:t>mit </a:t>
            </a:r>
            <a:r>
              <a:rPr lang="de-DE" sz="2400" b="1" dirty="0">
                <a:solidFill>
                  <a:srgbClr val="FFFF00"/>
                </a:solidFill>
              </a:rPr>
              <a:t>SEINER LIEBE </a:t>
            </a:r>
            <a:r>
              <a:rPr lang="de-DE" sz="2400" b="1" dirty="0">
                <a:solidFill>
                  <a:schemeClr val="accent5">
                    <a:lumMod val="75000"/>
                  </a:schemeClr>
                </a:solidFill>
              </a:rPr>
              <a:t>erfüllt.«</a:t>
            </a:r>
          </a:p>
        </p:txBody>
      </p:sp>
      <p:sp>
        <p:nvSpPr>
          <p:cNvPr id="2" name="Estrella: 4 puntas 10">
            <a:extLst>
              <a:ext uri="{FF2B5EF4-FFF2-40B4-BE49-F238E27FC236}">
                <a16:creationId xmlns:a16="http://schemas.microsoft.com/office/drawing/2014/main" id="{E5A6A9A4-DA8D-AE9F-1855-E8BAB91F43AF}"/>
              </a:ext>
            </a:extLst>
          </p:cNvPr>
          <p:cNvSpPr/>
          <p:nvPr/>
        </p:nvSpPr>
        <p:spPr>
          <a:xfrm>
            <a:off x="1831632" y="1540087"/>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7171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style.rotation</p:attrName>
                                        </p:attrNameLst>
                                      </p:cBhvr>
                                      <p:tavLst>
                                        <p:tav tm="0">
                                          <p:val>
                                            <p:fltVal val="360"/>
                                          </p:val>
                                        </p:tav>
                                        <p:tav tm="100000">
                                          <p:val>
                                            <p:fltVal val="0"/>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2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3C49"/>
        </a:solid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5365" y="176319"/>
            <a:ext cx="4612325" cy="6918488"/>
          </a:xfrm>
          <a:prstGeom prst="rect">
            <a:avLst/>
          </a:prstGeom>
          <a:effectLst>
            <a:softEdge rad="635000"/>
          </a:effectLst>
        </p:spPr>
      </p:pic>
      <p:sp>
        <p:nvSpPr>
          <p:cNvPr id="3" name="CuadroTexto 2">
            <a:extLst>
              <a:ext uri="{FF2B5EF4-FFF2-40B4-BE49-F238E27FC236}">
                <a16:creationId xmlns:a16="http://schemas.microsoft.com/office/drawing/2014/main" id="{F7CF5B85-5B0E-AF8C-7A4E-00403DC25EBA}"/>
              </a:ext>
            </a:extLst>
          </p:cNvPr>
          <p:cNvSpPr txBox="1"/>
          <p:nvPr/>
        </p:nvSpPr>
        <p:spPr>
          <a:xfrm>
            <a:off x="2951018" y="0"/>
            <a:ext cx="9240981" cy="769441"/>
          </a:xfrm>
          <a:prstGeom prst="rect">
            <a:avLst/>
          </a:prstGeom>
          <a:noFill/>
        </p:spPr>
        <p:txBody>
          <a:bodyPr wrap="square">
            <a:spAutoFit/>
          </a:bodyPr>
          <a:lstStyle/>
          <a:p>
            <a:pPr algn="ctr"/>
            <a:r>
              <a:rPr lang="de-DE"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ENTTÄUSCHUNGEN</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61A8816F-1B72-577C-C18E-79274B0D3F1C}"/>
              </a:ext>
            </a:extLst>
          </p:cNvPr>
          <p:cNvSpPr txBox="1"/>
          <p:nvPr/>
        </p:nvSpPr>
        <p:spPr>
          <a:xfrm>
            <a:off x="3574473" y="647997"/>
            <a:ext cx="8617527"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a:t>
            </a:r>
            <a:r>
              <a:rPr lang="de-DE"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Wir aber hofften, er sei es, der Israel erlösen werde…</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 (Luk 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3944759" y="1626541"/>
            <a:ext cx="4067591" cy="1938992"/>
          </a:xfrm>
          <a:prstGeom prst="rect">
            <a:avLst/>
          </a:prstGeom>
          <a:noFill/>
        </p:spPr>
        <p:txBody>
          <a:bodyPr wrap="square" rtlCol="0">
            <a:spAutoFit/>
          </a:bodyPr>
          <a:lstStyle/>
          <a:p>
            <a:pPr algn="ctr">
              <a:spcBef>
                <a:spcPts val="600"/>
              </a:spcBef>
            </a:pPr>
            <a:r>
              <a:rPr lang="de-DE" sz="2400" b="1" dirty="0">
                <a:solidFill>
                  <a:srgbClr val="E8D8C4"/>
                </a:solidFill>
              </a:rPr>
              <a:t>Die Aussicht: Jesus ist der Messias, der Israel erlösen wird. Die Realität: Er ist gestorben </a:t>
            </a:r>
            <a:br>
              <a:rPr lang="de-DE" sz="2400" b="1" dirty="0">
                <a:solidFill>
                  <a:srgbClr val="E8D8C4"/>
                </a:solidFill>
              </a:rPr>
            </a:br>
            <a:r>
              <a:rPr lang="de-DE" sz="2400" b="1" dirty="0">
                <a:solidFill>
                  <a:srgbClr val="E8D8C4"/>
                </a:solidFill>
              </a:rPr>
              <a:t>(</a:t>
            </a:r>
            <a:r>
              <a:rPr lang="de-DE" sz="2400" b="1" dirty="0" err="1">
                <a:solidFill>
                  <a:srgbClr val="E8D8C4"/>
                </a:solidFill>
              </a:rPr>
              <a:t>Lk</a:t>
            </a:r>
            <a:r>
              <a:rPr lang="de-DE" sz="2400" b="1" dirty="0">
                <a:solidFill>
                  <a:srgbClr val="E8D8C4"/>
                </a:solidFill>
              </a:rPr>
              <a:t> 24,18-21).</a:t>
            </a:r>
            <a:endParaRPr lang="en" sz="2400" b="1" dirty="0">
              <a:solidFill>
                <a:srgbClr val="E8D8C4"/>
              </a:solidFill>
            </a:endParaRPr>
          </a:p>
        </p:txBody>
      </p:sp>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4369" y="1696104"/>
            <a:ext cx="3753867" cy="4922034"/>
          </a:xfrm>
          <a:prstGeom prst="rect">
            <a:avLst/>
          </a:prstGeom>
          <a:effectLst>
            <a:softEdge rad="317500"/>
          </a:effectLst>
        </p:spPr>
      </p:pic>
      <p:sp>
        <p:nvSpPr>
          <p:cNvPr id="14" name="CuadroTexto 13">
            <a:extLst>
              <a:ext uri="{FF2B5EF4-FFF2-40B4-BE49-F238E27FC236}">
                <a16:creationId xmlns:a16="http://schemas.microsoft.com/office/drawing/2014/main" id="{50447BE2-2ACA-1101-CF3C-1A6C35F22F9B}"/>
              </a:ext>
            </a:extLst>
          </p:cNvPr>
          <p:cNvSpPr txBox="1"/>
          <p:nvPr/>
        </p:nvSpPr>
        <p:spPr>
          <a:xfrm>
            <a:off x="3944759" y="3745641"/>
            <a:ext cx="4094330" cy="2308324"/>
          </a:xfrm>
          <a:prstGeom prst="rect">
            <a:avLst/>
          </a:prstGeom>
          <a:noFill/>
        </p:spPr>
        <p:txBody>
          <a:bodyPr wrap="square">
            <a:spAutoFit/>
          </a:bodyPr>
          <a:lstStyle/>
          <a:p>
            <a:pPr lvl="0" algn="ctr">
              <a:spcBef>
                <a:spcPts val="600"/>
              </a:spcBef>
              <a:defRPr/>
            </a:pPr>
            <a:r>
              <a:rPr lang="de-DE" sz="2400" b="1" dirty="0">
                <a:solidFill>
                  <a:srgbClr val="E8D8C4"/>
                </a:solidFill>
              </a:rPr>
              <a:t>Ihre Enttäuschung war so groß, dass sie selbst </a:t>
            </a:r>
            <a:br>
              <a:rPr lang="de-DE" sz="2400" b="1" dirty="0">
                <a:solidFill>
                  <a:srgbClr val="E8D8C4"/>
                </a:solidFill>
              </a:rPr>
            </a:br>
            <a:r>
              <a:rPr lang="de-DE" sz="2400" b="1" dirty="0">
                <a:solidFill>
                  <a:srgbClr val="E8D8C4"/>
                </a:solidFill>
              </a:rPr>
              <a:t>den klarsten Beweis </a:t>
            </a:r>
            <a:br>
              <a:rPr lang="de-DE" sz="2400" b="1" dirty="0">
                <a:solidFill>
                  <a:srgbClr val="E8D8C4"/>
                </a:solidFill>
              </a:rPr>
            </a:br>
            <a:r>
              <a:rPr lang="de-DE" sz="2400" b="1" dirty="0">
                <a:solidFill>
                  <a:srgbClr val="E8D8C4"/>
                </a:solidFill>
              </a:rPr>
              <a:t>für JESU Auferstehung </a:t>
            </a:r>
            <a:br>
              <a:rPr lang="de-DE" sz="2400" b="1" dirty="0">
                <a:solidFill>
                  <a:srgbClr val="E8D8C4"/>
                </a:solidFill>
              </a:rPr>
            </a:br>
            <a:r>
              <a:rPr lang="de-DE" sz="2400" b="1" dirty="0">
                <a:solidFill>
                  <a:srgbClr val="E8D8C4"/>
                </a:solidFill>
              </a:rPr>
              <a:t>nicht erkennen konnten.</a:t>
            </a:r>
            <a:br>
              <a:rPr lang="de-DE" sz="2400" b="1" dirty="0">
                <a:solidFill>
                  <a:srgbClr val="E8D8C4"/>
                </a:solidFill>
              </a:rPr>
            </a:br>
            <a:r>
              <a:rPr lang="de-DE" sz="2400" b="1" dirty="0">
                <a:solidFill>
                  <a:srgbClr val="E8D8C4"/>
                </a:solidFill>
              </a:rPr>
              <a:t>(</a:t>
            </a:r>
            <a:r>
              <a:rPr lang="de-DE" sz="2400" b="1" dirty="0" err="1">
                <a:solidFill>
                  <a:srgbClr val="E8D8C4"/>
                </a:solidFill>
              </a:rPr>
              <a:t>Lk</a:t>
            </a:r>
            <a:r>
              <a:rPr lang="de-DE" sz="2400" b="1" dirty="0">
                <a:solidFill>
                  <a:srgbClr val="E8D8C4"/>
                </a:solidFill>
              </a:rPr>
              <a:t> 24,22-24).</a:t>
            </a:r>
            <a:endParaRPr kumimoji="0" lang="en" sz="2400" b="1" i="0" u="none" strike="noStrike" kern="1200" cap="none" spc="0" normalizeH="0" baseline="0" noProof="0" dirty="0">
              <a:ln>
                <a:noFill/>
              </a:ln>
              <a:solidFill>
                <a:srgbClr val="E8D8C4"/>
              </a:solidFill>
              <a:effectLst/>
              <a:uLnTx/>
              <a:uFillTx/>
              <a:latin typeface="Aptos" panose="02110004020202020204"/>
            </a:endParaRPr>
          </a:p>
        </p:txBody>
      </p:sp>
      <p:sp>
        <p:nvSpPr>
          <p:cNvPr id="7" name="Scrollen: horizontal 6">
            <a:extLst>
              <a:ext uri="{FF2B5EF4-FFF2-40B4-BE49-F238E27FC236}">
                <a16:creationId xmlns:a16="http://schemas.microsoft.com/office/drawing/2014/main" id="{7E9AAD2C-1B93-0B50-0031-E96649884618}"/>
              </a:ext>
            </a:extLst>
          </p:cNvPr>
          <p:cNvSpPr/>
          <p:nvPr/>
        </p:nvSpPr>
        <p:spPr>
          <a:xfrm>
            <a:off x="76194" y="0"/>
            <a:ext cx="3498278" cy="111767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10. Juni – </a:t>
            </a:r>
            <a:br>
              <a:rPr lang="de-DE" sz="2000" b="1" i="1" noProof="0" dirty="0">
                <a:solidFill>
                  <a:srgbClr val="011E71"/>
                </a:solidFill>
              </a:rPr>
            </a:br>
            <a:r>
              <a:rPr lang="de-DE" sz="2000" b="1" i="1" noProof="0" dirty="0">
                <a:solidFill>
                  <a:srgbClr val="011E71"/>
                </a:solidFill>
              </a:rPr>
              <a:t>Die Straße nach Emmaus</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bg/>
                                          </p:spTgt>
                                        </p:tgtEl>
                                        <p:attrNameLst>
                                          <p:attrName>style.visibility</p:attrName>
                                        </p:attrNameLst>
                                      </p:cBhvr>
                                      <p:to>
                                        <p:strVal val="visible"/>
                                      </p:to>
                                    </p:set>
                                    <p:animEffect transition="in" filter="wipe(left)">
                                      <p:cBhvr>
                                        <p:cTn id="22" dur="500"/>
                                        <p:tgtEl>
                                          <p:spTgt spid="7">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900" decel="100000" fill="hold"/>
                                        <p:tgtEl>
                                          <p:spTgt spid="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77788ED-90D9-10B8-91D0-4339CDF28C5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FA4A3EE-553E-85BD-3645-19A79CDA170D}"/>
              </a:ext>
            </a:extLst>
          </p:cNvPr>
          <p:cNvSpPr txBox="1"/>
          <p:nvPr/>
        </p:nvSpPr>
        <p:spPr>
          <a:xfrm>
            <a:off x="2951018" y="0"/>
            <a:ext cx="9240981" cy="769441"/>
          </a:xfrm>
          <a:prstGeom prst="rect">
            <a:avLst/>
          </a:prstGeom>
          <a:noFill/>
        </p:spPr>
        <p:txBody>
          <a:bodyPr wrap="square">
            <a:spAutoFit/>
          </a:bodyPr>
          <a:lstStyle/>
          <a:p>
            <a:pPr algn="ctr"/>
            <a:r>
              <a:rPr lang="de-DE"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ENTTÄUSCHUNGEN</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F1C6B712-4C0F-052A-402C-8AF50AEFB5C0}"/>
              </a:ext>
            </a:extLst>
          </p:cNvPr>
          <p:cNvSpPr txBox="1"/>
          <p:nvPr/>
        </p:nvSpPr>
        <p:spPr>
          <a:xfrm>
            <a:off x="3574473" y="647997"/>
            <a:ext cx="8617527"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a:t>
            </a:r>
            <a:r>
              <a:rPr lang="de-DE"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Wir aber hofften, er sei es, der Israel erlösen werde…</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 (Luk 24:21a)</a:t>
            </a:r>
          </a:p>
        </p:txBody>
      </p:sp>
      <p:pic>
        <p:nvPicPr>
          <p:cNvPr id="4" name="Imagen 3">
            <a:extLst>
              <a:ext uri="{FF2B5EF4-FFF2-40B4-BE49-F238E27FC236}">
                <a16:creationId xmlns:a16="http://schemas.microsoft.com/office/drawing/2014/main" id="{A9CE3BB9-BA66-5509-B0C8-CF126FB9CA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6418" y="1283488"/>
            <a:ext cx="4342616" cy="5399588"/>
          </a:xfrm>
          <a:prstGeom prst="rect">
            <a:avLst/>
          </a:prstGeom>
          <a:effectLst>
            <a:softEdge rad="317500"/>
          </a:effectLst>
        </p:spPr>
      </p:pic>
      <p:sp>
        <p:nvSpPr>
          <p:cNvPr id="9" name="CuadroTexto 8">
            <a:extLst>
              <a:ext uri="{FF2B5EF4-FFF2-40B4-BE49-F238E27FC236}">
                <a16:creationId xmlns:a16="http://schemas.microsoft.com/office/drawing/2014/main" id="{1C0A80AB-EE78-088E-B4BE-719E27F93182}"/>
              </a:ext>
            </a:extLst>
          </p:cNvPr>
          <p:cNvSpPr txBox="1"/>
          <p:nvPr/>
        </p:nvSpPr>
        <p:spPr>
          <a:xfrm>
            <a:off x="5856544" y="1921179"/>
            <a:ext cx="5168014" cy="4201150"/>
          </a:xfrm>
          <a:prstGeom prst="rect">
            <a:avLst/>
          </a:prstGeom>
          <a:noFill/>
        </p:spPr>
        <p:txBody>
          <a:bodyPr wrap="square">
            <a:spAutoFit/>
          </a:bodyPr>
          <a:lstStyle/>
          <a:p>
            <a:pPr lvl="0" algn="ctr">
              <a:spcBef>
                <a:spcPts val="600"/>
              </a:spcBef>
              <a:defRPr/>
            </a:pPr>
            <a:r>
              <a:rPr lang="de-DE" sz="2800" b="1" dirty="0">
                <a:solidFill>
                  <a:prstClr val="black"/>
                </a:solidFill>
              </a:rPr>
              <a:t>Geduldig half JESUS ihnen, ihre Hoffnung wiederzufinden. </a:t>
            </a:r>
          </a:p>
          <a:p>
            <a:pPr lvl="0" algn="ctr">
              <a:spcBef>
                <a:spcPts val="600"/>
              </a:spcBef>
              <a:defRPr/>
            </a:pPr>
            <a:endParaRPr lang="de-DE" sz="2800" b="1" dirty="0">
              <a:solidFill>
                <a:prstClr val="black"/>
              </a:solidFill>
            </a:endParaRPr>
          </a:p>
          <a:p>
            <a:pPr lvl="0" algn="ctr">
              <a:spcBef>
                <a:spcPts val="600"/>
              </a:spcBef>
              <a:defRPr/>
            </a:pPr>
            <a:r>
              <a:rPr lang="de-DE" sz="2800" b="1" dirty="0">
                <a:solidFill>
                  <a:prstClr val="black"/>
                </a:solidFill>
              </a:rPr>
              <a:t>(Lukas 24,26):</a:t>
            </a:r>
          </a:p>
          <a:p>
            <a:pPr lvl="0" algn="ctr">
              <a:spcBef>
                <a:spcPts val="600"/>
              </a:spcBef>
              <a:defRPr/>
            </a:pPr>
            <a:r>
              <a:rPr lang="de-DE" sz="2800" b="1" dirty="0">
                <a:solidFill>
                  <a:prstClr val="black"/>
                </a:solidFill>
              </a:rPr>
              <a:t>„Musste nicht der CHRISTUS dies erleiden </a:t>
            </a:r>
            <a:br>
              <a:rPr lang="de-DE" sz="2800" b="1" dirty="0">
                <a:solidFill>
                  <a:prstClr val="black"/>
                </a:solidFill>
              </a:rPr>
            </a:br>
            <a:r>
              <a:rPr lang="de-DE" sz="2800" b="1" dirty="0">
                <a:solidFill>
                  <a:prstClr val="black"/>
                </a:solidFill>
              </a:rPr>
              <a:t>und in Seine HERRLICHKEIT eingehen?“</a:t>
            </a:r>
            <a:br>
              <a:rPr lang="de-DE" sz="2800" b="1" dirty="0">
                <a:solidFill>
                  <a:prstClr val="black"/>
                </a:solidFill>
              </a:rPr>
            </a:br>
            <a:endParaRPr kumimoji="0" lang="en" sz="2800" b="1" i="0" u="none" strike="noStrike" kern="1200" cap="none" spc="0" normalizeH="0" baseline="0" noProof="0" dirty="0">
              <a:ln>
                <a:noFill/>
              </a:ln>
              <a:solidFill>
                <a:prstClr val="black"/>
              </a:solidFill>
              <a:effectLst/>
              <a:uLnTx/>
              <a:uFillTx/>
              <a:latin typeface="Aptos" panose="02110004020202020204"/>
            </a:endParaRPr>
          </a:p>
        </p:txBody>
      </p:sp>
      <p:sp>
        <p:nvSpPr>
          <p:cNvPr id="7" name="Scrollen: horizontal 6">
            <a:extLst>
              <a:ext uri="{FF2B5EF4-FFF2-40B4-BE49-F238E27FC236}">
                <a16:creationId xmlns:a16="http://schemas.microsoft.com/office/drawing/2014/main" id="{A9AEFAC3-E847-4B71-B0FB-04C09184DCD3}"/>
              </a:ext>
            </a:extLst>
          </p:cNvPr>
          <p:cNvSpPr/>
          <p:nvPr/>
        </p:nvSpPr>
        <p:spPr>
          <a:xfrm>
            <a:off x="76194" y="0"/>
            <a:ext cx="3498278" cy="111767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10. Juni – </a:t>
            </a:r>
            <a:br>
              <a:rPr lang="de-DE" sz="2000" b="1" i="1" noProof="0" dirty="0">
                <a:solidFill>
                  <a:srgbClr val="011E71"/>
                </a:solidFill>
              </a:rPr>
            </a:br>
            <a:r>
              <a:rPr lang="de-DE" sz="2000" b="1" i="1" noProof="0" dirty="0">
                <a:solidFill>
                  <a:srgbClr val="011E71"/>
                </a:solidFill>
              </a:rPr>
              <a:t>Die Straße nach Emmaus</a:t>
            </a:r>
          </a:p>
        </p:txBody>
      </p:sp>
    </p:spTree>
    <p:extLst>
      <p:ext uri="{BB962C8B-B14F-4D97-AF65-F5344CB8AC3E}">
        <p14:creationId xmlns:p14="http://schemas.microsoft.com/office/powerpoint/2010/main" val="34448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30D4021-3C76-0BA5-62BD-7D1C0D30CCB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38BAEA5-C5A7-4D21-D89F-7EF568D1F5A4}"/>
              </a:ext>
            </a:extLst>
          </p:cNvPr>
          <p:cNvSpPr txBox="1"/>
          <p:nvPr/>
        </p:nvSpPr>
        <p:spPr>
          <a:xfrm>
            <a:off x="2951018" y="0"/>
            <a:ext cx="9240981" cy="769441"/>
          </a:xfrm>
          <a:prstGeom prst="rect">
            <a:avLst/>
          </a:prstGeom>
          <a:noFill/>
        </p:spPr>
        <p:txBody>
          <a:bodyPr wrap="square">
            <a:spAutoFit/>
          </a:bodyPr>
          <a:lstStyle/>
          <a:p>
            <a:pPr algn="ctr"/>
            <a:r>
              <a:rPr lang="de-DE"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ENTTÄUSCHUNGEN</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A6FF9D5D-5327-79E5-B4B1-AF506F9FBC9E}"/>
              </a:ext>
            </a:extLst>
          </p:cNvPr>
          <p:cNvSpPr txBox="1"/>
          <p:nvPr/>
        </p:nvSpPr>
        <p:spPr>
          <a:xfrm>
            <a:off x="3574473" y="647997"/>
            <a:ext cx="8617527"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a:t>
            </a:r>
            <a:r>
              <a:rPr lang="de-DE"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Wir aber hofften, er sei es, der Israel erlösen werde…</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 (Luk 24:21a)</a:t>
            </a:r>
          </a:p>
        </p:txBody>
      </p:sp>
      <p:sp>
        <p:nvSpPr>
          <p:cNvPr id="7" name="Scrollen: horizontal 6">
            <a:extLst>
              <a:ext uri="{FF2B5EF4-FFF2-40B4-BE49-F238E27FC236}">
                <a16:creationId xmlns:a16="http://schemas.microsoft.com/office/drawing/2014/main" id="{A5BE62CA-8518-EFE0-2F1D-71050B48AB08}"/>
              </a:ext>
            </a:extLst>
          </p:cNvPr>
          <p:cNvSpPr/>
          <p:nvPr/>
        </p:nvSpPr>
        <p:spPr>
          <a:xfrm>
            <a:off x="76194" y="0"/>
            <a:ext cx="3498278" cy="111767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10. Juni – </a:t>
            </a:r>
            <a:br>
              <a:rPr lang="de-DE" sz="2000" b="1" i="1" noProof="0" dirty="0">
                <a:solidFill>
                  <a:srgbClr val="011E71"/>
                </a:solidFill>
              </a:rPr>
            </a:br>
            <a:r>
              <a:rPr lang="de-DE" sz="2000" b="1" i="1" noProof="0" dirty="0">
                <a:solidFill>
                  <a:srgbClr val="011E71"/>
                </a:solidFill>
              </a:rPr>
              <a:t>Die Straße nach Emmaus</a:t>
            </a:r>
          </a:p>
        </p:txBody>
      </p:sp>
      <p:pic>
        <p:nvPicPr>
          <p:cNvPr id="10" name="Imagen 9">
            <a:extLst>
              <a:ext uri="{FF2B5EF4-FFF2-40B4-BE49-F238E27FC236}">
                <a16:creationId xmlns:a16="http://schemas.microsoft.com/office/drawing/2014/main" id="{2B9DA8DA-BAAF-F7F3-DB2E-157A997771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018" y="449154"/>
            <a:ext cx="4926022" cy="6997805"/>
          </a:xfrm>
          <a:prstGeom prst="rect">
            <a:avLst/>
          </a:prstGeom>
          <a:effectLst>
            <a:softEdge rad="635000"/>
          </a:effectLst>
        </p:spPr>
      </p:pic>
      <p:sp>
        <p:nvSpPr>
          <p:cNvPr id="2" name="CuadroTexto 8">
            <a:extLst>
              <a:ext uri="{FF2B5EF4-FFF2-40B4-BE49-F238E27FC236}">
                <a16:creationId xmlns:a16="http://schemas.microsoft.com/office/drawing/2014/main" id="{6C855589-70CC-FE7C-9175-076C18FCAB71}"/>
              </a:ext>
            </a:extLst>
          </p:cNvPr>
          <p:cNvSpPr txBox="1"/>
          <p:nvPr/>
        </p:nvSpPr>
        <p:spPr>
          <a:xfrm>
            <a:off x="4940491" y="1246711"/>
            <a:ext cx="7251508" cy="5447645"/>
          </a:xfrm>
          <a:prstGeom prst="rect">
            <a:avLst/>
          </a:prstGeom>
          <a:noFill/>
        </p:spPr>
        <p:txBody>
          <a:bodyPr wrap="square">
            <a:spAutoFit/>
          </a:bodyPr>
          <a:lstStyle/>
          <a:p>
            <a:pPr lvl="0" algn="ctr">
              <a:spcBef>
                <a:spcPts val="600"/>
              </a:spcBef>
              <a:defRPr/>
            </a:pPr>
            <a:r>
              <a:rPr lang="de-DE" sz="2400" b="1" dirty="0">
                <a:solidFill>
                  <a:prstClr val="black"/>
                </a:solidFill>
              </a:rPr>
              <a:t>Schließlich </a:t>
            </a:r>
            <a:br>
              <a:rPr lang="de-DE" sz="2400" b="1" dirty="0">
                <a:solidFill>
                  <a:prstClr val="black"/>
                </a:solidFill>
              </a:rPr>
            </a:br>
            <a:r>
              <a:rPr lang="de-DE" sz="2400" b="1" dirty="0">
                <a:solidFill>
                  <a:prstClr val="black"/>
                </a:solidFill>
              </a:rPr>
              <a:t>"wurden ihnen die Augen geöffnet" </a:t>
            </a:r>
            <a:br>
              <a:rPr lang="de-DE" sz="2400" b="1" dirty="0">
                <a:solidFill>
                  <a:prstClr val="black"/>
                </a:solidFill>
              </a:rPr>
            </a:br>
            <a:r>
              <a:rPr lang="de-DE" sz="2400" b="1" dirty="0">
                <a:solidFill>
                  <a:prstClr val="black"/>
                </a:solidFill>
              </a:rPr>
              <a:t>(Lukas 24,29-32), …</a:t>
            </a:r>
            <a:br>
              <a:rPr lang="de-DE" sz="2400" b="1" dirty="0">
                <a:solidFill>
                  <a:prstClr val="black"/>
                </a:solidFill>
              </a:rPr>
            </a:br>
            <a:r>
              <a:rPr lang="de-DE" sz="2200" b="1" dirty="0">
                <a:solidFill>
                  <a:prstClr val="black"/>
                </a:solidFill>
              </a:rPr>
              <a:t>„Und sie nötigten Ihn und sprachen: </a:t>
            </a:r>
            <a:br>
              <a:rPr lang="de-DE" sz="2200" b="1" dirty="0">
                <a:solidFill>
                  <a:prstClr val="black"/>
                </a:solidFill>
              </a:rPr>
            </a:br>
            <a:r>
              <a:rPr lang="de-DE" sz="2200" b="1" dirty="0">
                <a:solidFill>
                  <a:prstClr val="black"/>
                </a:solidFill>
                <a:highlight>
                  <a:srgbClr val="FFFF00"/>
                </a:highlight>
              </a:rPr>
              <a:t>,Bleibe bei uns; denn es will Abend werden </a:t>
            </a:r>
            <a:br>
              <a:rPr lang="de-DE" sz="2200" b="1" dirty="0">
                <a:solidFill>
                  <a:prstClr val="black"/>
                </a:solidFill>
              </a:rPr>
            </a:br>
            <a:r>
              <a:rPr lang="de-DE" sz="2200" b="1" dirty="0">
                <a:solidFill>
                  <a:prstClr val="black"/>
                </a:solidFill>
              </a:rPr>
              <a:t>und der Tag hat sich geneigt.‘ </a:t>
            </a:r>
            <a:br>
              <a:rPr lang="de-DE" sz="2200" b="1" dirty="0">
                <a:solidFill>
                  <a:prstClr val="black"/>
                </a:solidFill>
              </a:rPr>
            </a:br>
            <a:r>
              <a:rPr lang="de-DE" sz="2200" b="1" dirty="0">
                <a:solidFill>
                  <a:prstClr val="black"/>
                </a:solidFill>
              </a:rPr>
              <a:t>Und </a:t>
            </a:r>
            <a:r>
              <a:rPr lang="de-DE" sz="2200" b="1" dirty="0">
                <a:solidFill>
                  <a:prstClr val="black"/>
                </a:solidFill>
                <a:highlight>
                  <a:srgbClr val="FFFF00"/>
                </a:highlight>
              </a:rPr>
              <a:t>Er ging hinein</a:t>
            </a:r>
            <a:r>
              <a:rPr lang="de-DE" sz="2200" b="1" dirty="0">
                <a:solidFill>
                  <a:prstClr val="black"/>
                </a:solidFill>
              </a:rPr>
              <a:t>, bei ihnen zu bleiben. </a:t>
            </a:r>
            <a:br>
              <a:rPr lang="de-DE" sz="2200" b="1" dirty="0">
                <a:solidFill>
                  <a:prstClr val="black"/>
                </a:solidFill>
              </a:rPr>
            </a:br>
            <a:r>
              <a:rPr lang="de-DE" sz="2200" b="1" dirty="0">
                <a:solidFill>
                  <a:prstClr val="black"/>
                </a:solidFill>
              </a:rPr>
              <a:t>Und es geschah, als Er mit ihnen zu Tisch saß, </a:t>
            </a:r>
            <a:br>
              <a:rPr lang="de-DE" sz="2200" b="1" dirty="0">
                <a:solidFill>
                  <a:prstClr val="black"/>
                </a:solidFill>
              </a:rPr>
            </a:br>
            <a:r>
              <a:rPr lang="de-DE" sz="2200" b="1" dirty="0">
                <a:solidFill>
                  <a:prstClr val="black"/>
                </a:solidFill>
                <a:highlight>
                  <a:srgbClr val="FFFF00"/>
                </a:highlight>
              </a:rPr>
              <a:t>nahm Er das Brot, dankte, brach’s und gab’s ihnen. </a:t>
            </a:r>
          </a:p>
          <a:p>
            <a:pPr lvl="0" algn="ctr">
              <a:spcBef>
                <a:spcPts val="600"/>
              </a:spcBef>
              <a:defRPr/>
            </a:pPr>
            <a:br>
              <a:rPr lang="de-DE" sz="700" b="1" dirty="0">
                <a:solidFill>
                  <a:prstClr val="black"/>
                </a:solidFill>
              </a:rPr>
            </a:br>
            <a:r>
              <a:rPr lang="de-DE" sz="2200" b="1" dirty="0">
                <a:solidFill>
                  <a:prstClr val="black"/>
                </a:solidFill>
              </a:rPr>
              <a:t>Da wurden ihre </a:t>
            </a:r>
            <a:r>
              <a:rPr lang="de-DE" sz="2200" b="1" dirty="0">
                <a:solidFill>
                  <a:prstClr val="black"/>
                </a:solidFill>
                <a:highlight>
                  <a:srgbClr val="FFFF00"/>
                </a:highlight>
              </a:rPr>
              <a:t>Augen geöffnet</a:t>
            </a:r>
            <a:r>
              <a:rPr lang="de-DE" sz="2200" b="1" dirty="0">
                <a:solidFill>
                  <a:prstClr val="black"/>
                </a:solidFill>
              </a:rPr>
              <a:t>, und </a:t>
            </a:r>
            <a:r>
              <a:rPr lang="de-DE" sz="2200" b="1" dirty="0">
                <a:solidFill>
                  <a:prstClr val="black"/>
                </a:solidFill>
                <a:highlight>
                  <a:srgbClr val="FFFF00"/>
                </a:highlight>
              </a:rPr>
              <a:t>sie erkannten IHN. </a:t>
            </a:r>
            <a:r>
              <a:rPr lang="de-DE" sz="2200" b="1" dirty="0">
                <a:solidFill>
                  <a:prstClr val="black"/>
                </a:solidFill>
              </a:rPr>
              <a:t>Und Er verschwand vor ihnen. </a:t>
            </a:r>
            <a:br>
              <a:rPr lang="de-DE" sz="2200" b="1" dirty="0">
                <a:solidFill>
                  <a:prstClr val="black"/>
                </a:solidFill>
              </a:rPr>
            </a:br>
            <a:r>
              <a:rPr lang="de-DE" sz="2200" b="1" dirty="0">
                <a:solidFill>
                  <a:prstClr val="black"/>
                </a:solidFill>
              </a:rPr>
              <a:t>Und sie sprachen untereinander: ,</a:t>
            </a:r>
            <a:br>
              <a:rPr lang="de-DE" sz="2200" b="1" dirty="0">
                <a:solidFill>
                  <a:prstClr val="black"/>
                </a:solidFill>
              </a:rPr>
            </a:br>
            <a:r>
              <a:rPr lang="de-DE" sz="2200" b="1" dirty="0">
                <a:solidFill>
                  <a:srgbClr val="C00000"/>
                </a:solidFill>
              </a:rPr>
              <a:t>Brannte nicht unser Herz in uns, da Er mit uns redete auf dem Wege und uns die Schrift öffnete?‘ “</a:t>
            </a:r>
            <a:br>
              <a:rPr lang="de-DE" sz="2200" b="1" dirty="0">
                <a:solidFill>
                  <a:srgbClr val="C00000"/>
                </a:solidFill>
              </a:rPr>
            </a:br>
            <a:endParaRPr kumimoji="0" lang="en" sz="2200" b="1" i="0" u="none" strike="noStrike" kern="1200" cap="none" spc="0" normalizeH="0" baseline="0" noProof="0" dirty="0">
              <a:ln>
                <a:noFill/>
              </a:ln>
              <a:solidFill>
                <a:srgbClr val="C00000"/>
              </a:solidFill>
              <a:effectLst/>
              <a:uLnTx/>
              <a:uFillTx/>
              <a:latin typeface="Aptos" panose="02110004020202020204"/>
            </a:endParaRPr>
          </a:p>
        </p:txBody>
      </p:sp>
    </p:spTree>
    <p:extLst>
      <p:ext uri="{BB962C8B-B14F-4D97-AF65-F5344CB8AC3E}">
        <p14:creationId xmlns:p14="http://schemas.microsoft.com/office/powerpoint/2010/main" val="342277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CB19FB-7C96-4FEC-9331-E826E4E36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a:extLst>
              <a:ext uri="{FF2B5EF4-FFF2-40B4-BE49-F238E27FC236}">
                <a16:creationId xmlns:a16="http://schemas.microsoft.com/office/drawing/2014/main" id="{BCA5FCB3-4BEC-A95F-7BDC-06BE47E4253B}"/>
              </a:ext>
            </a:extLst>
          </p:cNvPr>
          <p:cNvPicPr>
            <a:picLocks noChangeAspect="1"/>
          </p:cNvPicPr>
          <p:nvPr/>
        </p:nvPicPr>
        <p:blipFill>
          <a:blip r:embed="rId3"/>
          <a:srcRect l="18925"/>
          <a:stretch>
            <a:fillRect/>
          </a:stretch>
        </p:blipFill>
        <p:spPr>
          <a:xfrm>
            <a:off x="838200" y="-3810"/>
            <a:ext cx="9928860" cy="6858001"/>
          </a:xfrm>
          <a:prstGeom prst="rect">
            <a:avLst/>
          </a:prstGeom>
        </p:spPr>
      </p:pic>
      <p:grpSp>
        <p:nvGrpSpPr>
          <p:cNvPr id="15" name="Group 14">
            <a:extLst>
              <a:ext uri="{FF2B5EF4-FFF2-40B4-BE49-F238E27FC236}">
                <a16:creationId xmlns:a16="http://schemas.microsoft.com/office/drawing/2014/main" id="{DF071BB7-867E-46A9-A7C2-3FCB28CB8F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10"/>
            <a:ext cx="12192000" cy="6858000"/>
            <a:chOff x="0" y="-3810"/>
            <a:chExt cx="12192000" cy="6858000"/>
          </a:xfrm>
        </p:grpSpPr>
        <p:sp>
          <p:nvSpPr>
            <p:cNvPr id="16" name="Freeform: Shape 15">
              <a:extLst>
                <a:ext uri="{FF2B5EF4-FFF2-40B4-BE49-F238E27FC236}">
                  <a16:creationId xmlns:a16="http://schemas.microsoft.com/office/drawing/2014/main" id="{6FF0FCAE-6984-42EA-83CB-9F69F24A3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4102025 w 8273365"/>
                <a:gd name="connsiteY0" fmla="*/ 169161 h 6858000"/>
                <a:gd name="connsiteX1" fmla="*/ 1827641 w 8273365"/>
                <a:gd name="connsiteY1" fmla="*/ 1129498 h 6858000"/>
                <a:gd name="connsiteX2" fmla="*/ 1132950 w 8273365"/>
                <a:gd name="connsiteY2" fmla="*/ 2178191 h 6858000"/>
                <a:gd name="connsiteX3" fmla="*/ 877835 w 8273365"/>
                <a:gd name="connsiteY3" fmla="*/ 3466345 h 6858000"/>
                <a:gd name="connsiteX4" fmla="*/ 1089650 w 8273365"/>
                <a:gd name="connsiteY4" fmla="*/ 4644934 h 6858000"/>
                <a:gd name="connsiteX5" fmla="*/ 1672144 w 8273365"/>
                <a:gd name="connsiteY5" fmla="*/ 5633505 h 6858000"/>
                <a:gd name="connsiteX6" fmla="*/ 2747751 w 8273365"/>
                <a:gd name="connsiteY6" fmla="*/ 6459556 h 6858000"/>
                <a:gd name="connsiteX7" fmla="*/ 4102171 w 8273365"/>
                <a:gd name="connsiteY7" fmla="*/ 6763529 h 6858000"/>
                <a:gd name="connsiteX8" fmla="*/ 5506765 w 8273365"/>
                <a:gd name="connsiteY8" fmla="*/ 5818405 h 6858000"/>
                <a:gd name="connsiteX9" fmla="*/ 5914160 w 8273365"/>
                <a:gd name="connsiteY9" fmla="*/ 5382925 h 6858000"/>
                <a:gd name="connsiteX10" fmla="*/ 6891758 w 8273365"/>
                <a:gd name="connsiteY10" fmla="*/ 4677848 h 6858000"/>
                <a:gd name="connsiteX11" fmla="*/ 7158868 w 8273365"/>
                <a:gd name="connsiteY11" fmla="*/ 4511965 h 6858000"/>
                <a:gd name="connsiteX12" fmla="*/ 7306320 w 8273365"/>
                <a:gd name="connsiteY12" fmla="*/ 4179467 h 6858000"/>
                <a:gd name="connsiteX13" fmla="*/ 7315828 w 8273365"/>
                <a:gd name="connsiteY13" fmla="*/ 2884730 h 6858000"/>
                <a:gd name="connsiteX14" fmla="*/ 6704519 w 8273365"/>
                <a:gd name="connsiteY14" fmla="*/ 1640752 h 6858000"/>
                <a:gd name="connsiteX15" fmla="*/ 5471805 w 8273365"/>
                <a:gd name="connsiteY15" fmla="*/ 563096 h 6858000"/>
                <a:gd name="connsiteX16" fmla="*/ 4102025 w 8273365"/>
                <a:gd name="connsiteY16" fmla="*/ 169161 h 6858000"/>
                <a:gd name="connsiteX17" fmla="*/ 1815426 w 8273365"/>
                <a:gd name="connsiteY17" fmla="*/ 0 h 6858000"/>
                <a:gd name="connsiteX18" fmla="*/ 6228114 w 8273365"/>
                <a:gd name="connsiteY18" fmla="*/ 0 h 6858000"/>
                <a:gd name="connsiteX19" fmla="*/ 6378838 w 8273365"/>
                <a:gd name="connsiteY19" fmla="*/ 104569 h 6858000"/>
                <a:gd name="connsiteX20" fmla="*/ 8151535 w 8273365"/>
                <a:gd name="connsiteY20" fmla="*/ 4415712 h 6858000"/>
                <a:gd name="connsiteX21" fmla="*/ 6540097 w 8273365"/>
                <a:gd name="connsiteY21" fmla="*/ 5998038 h 6858000"/>
                <a:gd name="connsiteX22" fmla="*/ 5741125 w 8273365"/>
                <a:gd name="connsiteY22" fmla="*/ 6849976 h 6858000"/>
                <a:gd name="connsiteX23" fmla="*/ 5732797 w 8273365"/>
                <a:gd name="connsiteY23" fmla="*/ 6858000 h 6858000"/>
                <a:gd name="connsiteX24" fmla="*/ 1711956 w 8273365"/>
                <a:gd name="connsiteY24" fmla="*/ 6858000 h 6858000"/>
                <a:gd name="connsiteX25" fmla="*/ 1631859 w 8273365"/>
                <a:gd name="connsiteY25" fmla="*/ 6799706 h 6858000"/>
                <a:gd name="connsiteX26" fmla="*/ 1004515 w 8273365"/>
                <a:gd name="connsiteY26" fmla="*/ 6203417 h 6858000"/>
                <a:gd name="connsiteX27" fmla="*/ 0 w 8273365"/>
                <a:gd name="connsiteY27" fmla="*/ 3466345 h 6858000"/>
                <a:gd name="connsiteX28" fmla="*/ 1808555 w 8273365"/>
                <a:gd name="connsiteY28" fmla="*/ 4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3365" h="6858000">
                  <a:moveTo>
                    <a:pt x="4102025" y="169161"/>
                  </a:moveTo>
                  <a:cubicBezTo>
                    <a:pt x="3243792" y="169161"/>
                    <a:pt x="2435879" y="510143"/>
                    <a:pt x="1827641" y="1129498"/>
                  </a:cubicBezTo>
                  <a:cubicBezTo>
                    <a:pt x="1529958" y="1432447"/>
                    <a:pt x="1296200" y="1785278"/>
                    <a:pt x="1132950" y="2178191"/>
                  </a:cubicBezTo>
                  <a:cubicBezTo>
                    <a:pt x="963703" y="2585585"/>
                    <a:pt x="877835" y="3019017"/>
                    <a:pt x="877835" y="3466345"/>
                  </a:cubicBezTo>
                  <a:cubicBezTo>
                    <a:pt x="877835" y="3873007"/>
                    <a:pt x="949074" y="4269431"/>
                    <a:pt x="1089650" y="4644934"/>
                  </a:cubicBezTo>
                  <a:cubicBezTo>
                    <a:pt x="1225254" y="5007127"/>
                    <a:pt x="1421271" y="5339626"/>
                    <a:pt x="1672144" y="5633505"/>
                  </a:cubicBezTo>
                  <a:cubicBezTo>
                    <a:pt x="1968657" y="5980924"/>
                    <a:pt x="2340649" y="6266465"/>
                    <a:pt x="2747751" y="6459556"/>
                  </a:cubicBezTo>
                  <a:cubicBezTo>
                    <a:pt x="3172991" y="6661277"/>
                    <a:pt x="3628659" y="6763529"/>
                    <a:pt x="4102171" y="6763529"/>
                  </a:cubicBezTo>
                  <a:cubicBezTo>
                    <a:pt x="4621030" y="6763529"/>
                    <a:pt x="4940657" y="6439515"/>
                    <a:pt x="5506765" y="5818405"/>
                  </a:cubicBezTo>
                  <a:cubicBezTo>
                    <a:pt x="5636225" y="5676365"/>
                    <a:pt x="5770072" y="5529498"/>
                    <a:pt x="5914160" y="5382925"/>
                  </a:cubicBezTo>
                  <a:cubicBezTo>
                    <a:pt x="6290981" y="4999374"/>
                    <a:pt x="6638252" y="4813450"/>
                    <a:pt x="6891758" y="4677848"/>
                  </a:cubicBezTo>
                  <a:cubicBezTo>
                    <a:pt x="7016098" y="4611144"/>
                    <a:pt x="7114398" y="4558629"/>
                    <a:pt x="7158868" y="4511965"/>
                  </a:cubicBezTo>
                  <a:cubicBezTo>
                    <a:pt x="7208604" y="4459742"/>
                    <a:pt x="7260974" y="4341693"/>
                    <a:pt x="7306320" y="4179467"/>
                  </a:cubicBezTo>
                  <a:cubicBezTo>
                    <a:pt x="7422466" y="3764174"/>
                    <a:pt x="7425540" y="3328547"/>
                    <a:pt x="7315828" y="2884730"/>
                  </a:cubicBezTo>
                  <a:cubicBezTo>
                    <a:pt x="7210506" y="2459197"/>
                    <a:pt x="6999129" y="2028984"/>
                    <a:pt x="6704519" y="1640752"/>
                  </a:cubicBezTo>
                  <a:cubicBezTo>
                    <a:pt x="6369826" y="1199861"/>
                    <a:pt x="5943562" y="827136"/>
                    <a:pt x="5471805" y="563096"/>
                  </a:cubicBezTo>
                  <a:cubicBezTo>
                    <a:pt x="5011311" y="305349"/>
                    <a:pt x="4537651" y="169161"/>
                    <a:pt x="4102025" y="169161"/>
                  </a:cubicBezTo>
                  <a:close/>
                  <a:moveTo>
                    <a:pt x="1815426" y="0"/>
                  </a:moveTo>
                  <a:lnTo>
                    <a:pt x="6228114" y="0"/>
                  </a:lnTo>
                  <a:lnTo>
                    <a:pt x="6378838" y="104569"/>
                  </a:lnTo>
                  <a:cubicBezTo>
                    <a:pt x="7701449" y="1070221"/>
                    <a:pt x="8614337" y="2759472"/>
                    <a:pt x="8151535" y="4415712"/>
                  </a:cubicBezTo>
                  <a:cubicBezTo>
                    <a:pt x="7841710" y="5524525"/>
                    <a:pt x="7282330" y="5242495"/>
                    <a:pt x="6540097" y="5998038"/>
                  </a:cubicBezTo>
                  <a:cubicBezTo>
                    <a:pt x="6261706" y="6281367"/>
                    <a:pt x="6008555" y="6583271"/>
                    <a:pt x="5741125" y="6849976"/>
                  </a:cubicBezTo>
                  <a:lnTo>
                    <a:pt x="5732797" y="6858000"/>
                  </a:lnTo>
                  <a:lnTo>
                    <a:pt x="1711956" y="6858000"/>
                  </a:lnTo>
                  <a:lnTo>
                    <a:pt x="1631859" y="6799706"/>
                  </a:lnTo>
                  <a:cubicBezTo>
                    <a:pt x="1402830" y="6623620"/>
                    <a:pt x="1192523" y="6423644"/>
                    <a:pt x="1004515" y="6203417"/>
                  </a:cubicBezTo>
                  <a:cubicBezTo>
                    <a:pt x="378870" y="5470546"/>
                    <a:pt x="0" y="4513427"/>
                    <a:pt x="0" y="3466345"/>
                  </a:cubicBezTo>
                  <a:cubicBezTo>
                    <a:pt x="0" y="2025290"/>
                    <a:pt x="717408" y="754744"/>
                    <a:pt x="1808555" y="44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EEDAA96-38BD-4AC0-8E5F-CF74F5C71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1616062 w 8273365"/>
                <a:gd name="connsiteY0" fmla="*/ 0 h 6858000"/>
                <a:gd name="connsiteX1" fmla="*/ 3206514 w 8273365"/>
                <a:gd name="connsiteY1" fmla="*/ 0 h 6858000"/>
                <a:gd name="connsiteX2" fmla="*/ 3122517 w 8273365"/>
                <a:gd name="connsiteY2" fmla="*/ 23655 h 6858000"/>
                <a:gd name="connsiteX3" fmla="*/ 1723196 w 8273365"/>
                <a:gd name="connsiteY3" fmla="*/ 880747 h 6858000"/>
                <a:gd name="connsiteX4" fmla="*/ 997786 w 8273365"/>
                <a:gd name="connsiteY4" fmla="*/ 1975811 h 6858000"/>
                <a:gd name="connsiteX5" fmla="*/ 731408 w 8273365"/>
                <a:gd name="connsiteY5" fmla="*/ 3320136 h 6858000"/>
                <a:gd name="connsiteX6" fmla="*/ 952731 w 8273365"/>
                <a:gd name="connsiteY6" fmla="*/ 4550071 h 6858000"/>
                <a:gd name="connsiteX7" fmla="*/ 1560970 w 8273365"/>
                <a:gd name="connsiteY7" fmla="*/ 5582379 h 6858000"/>
                <a:gd name="connsiteX8" fmla="*/ 2685142 w 8273365"/>
                <a:gd name="connsiteY8" fmla="*/ 6445587 h 6858000"/>
                <a:gd name="connsiteX9" fmla="*/ 4102171 w 8273365"/>
                <a:gd name="connsiteY9" fmla="*/ 6763602 h 6858000"/>
                <a:gd name="connsiteX10" fmla="*/ 4840307 w 8273365"/>
                <a:gd name="connsiteY10" fmla="*/ 6518434 h 6858000"/>
                <a:gd name="connsiteX11" fmla="*/ 5614867 w 8273365"/>
                <a:gd name="connsiteY11" fmla="*/ 5770643 h 6858000"/>
                <a:gd name="connsiteX12" fmla="*/ 6018458 w 8273365"/>
                <a:gd name="connsiteY12" fmla="*/ 5339114 h 6858000"/>
                <a:gd name="connsiteX13" fmla="*/ 6960802 w 8273365"/>
                <a:gd name="connsiteY13" fmla="*/ 4660514 h 6858000"/>
                <a:gd name="connsiteX14" fmla="*/ 7264776 w 8273365"/>
                <a:gd name="connsiteY14" fmla="*/ 4466544 h 6858000"/>
                <a:gd name="connsiteX15" fmla="*/ 7447190 w 8273365"/>
                <a:gd name="connsiteY15" fmla="*/ 4072462 h 6858000"/>
                <a:gd name="connsiteX16" fmla="*/ 7457722 w 8273365"/>
                <a:gd name="connsiteY16" fmla="*/ 2703268 h 6858000"/>
                <a:gd name="connsiteX17" fmla="*/ 6820959 w 8273365"/>
                <a:gd name="connsiteY17" fmla="*/ 1406044 h 6858000"/>
                <a:gd name="connsiteX18" fmla="*/ 5543190 w 8273365"/>
                <a:gd name="connsiteY18" fmla="*/ 289185 h 6858000"/>
                <a:gd name="connsiteX19" fmla="*/ 4996775 w 8273365"/>
                <a:gd name="connsiteY19" fmla="*/ 40060 h 6858000"/>
                <a:gd name="connsiteX20" fmla="*/ 4871645 w 8273365"/>
                <a:gd name="connsiteY20" fmla="*/ 0 h 6858000"/>
                <a:gd name="connsiteX21" fmla="*/ 6433093 w 8273365"/>
                <a:gd name="connsiteY21" fmla="*/ 0 h 6858000"/>
                <a:gd name="connsiteX22" fmla="*/ 6564891 w 8273365"/>
                <a:gd name="connsiteY22" fmla="*/ 101152 h 6858000"/>
                <a:gd name="connsiteX23" fmla="*/ 8151535 w 8273365"/>
                <a:gd name="connsiteY23" fmla="*/ 4269504 h 6858000"/>
                <a:gd name="connsiteX24" fmla="*/ 6540097 w 8273365"/>
                <a:gd name="connsiteY24" fmla="*/ 5851830 h 6858000"/>
                <a:gd name="connsiteX25" fmla="*/ 5606037 w 8273365"/>
                <a:gd name="connsiteY25" fmla="*/ 6833938 h 6858000"/>
                <a:gd name="connsiteX26" fmla="*/ 5578888 w 8273365"/>
                <a:gd name="connsiteY26" fmla="*/ 6858000 h 6858000"/>
                <a:gd name="connsiteX27" fmla="*/ 1925521 w 8273365"/>
                <a:gd name="connsiteY27" fmla="*/ 6858000 h 6858000"/>
                <a:gd name="connsiteX28" fmla="*/ 1807085 w 8273365"/>
                <a:gd name="connsiteY28" fmla="*/ 6781026 h 6858000"/>
                <a:gd name="connsiteX29" fmla="*/ 1004515 w 8273365"/>
                <a:gd name="connsiteY29" fmla="*/ 6057209 h 6858000"/>
                <a:gd name="connsiteX30" fmla="*/ 0 w 8273365"/>
                <a:gd name="connsiteY30" fmla="*/ 3320136 h 6858000"/>
                <a:gd name="connsiteX31" fmla="*/ 1492767 w 8273365"/>
                <a:gd name="connsiteY31" fmla="*/ 98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73365" h="6858000">
                  <a:moveTo>
                    <a:pt x="1616062" y="0"/>
                  </a:moveTo>
                  <a:lnTo>
                    <a:pt x="3206514" y="0"/>
                  </a:lnTo>
                  <a:lnTo>
                    <a:pt x="3122517" y="23655"/>
                  </a:lnTo>
                  <a:cubicBezTo>
                    <a:pt x="2599902" y="185042"/>
                    <a:pt x="2120807" y="476097"/>
                    <a:pt x="1723196" y="880747"/>
                  </a:cubicBezTo>
                  <a:cubicBezTo>
                    <a:pt x="1412348" y="1197008"/>
                    <a:pt x="1168351" y="1565490"/>
                    <a:pt x="997786" y="1975811"/>
                  </a:cubicBezTo>
                  <a:cubicBezTo>
                    <a:pt x="821078" y="2401050"/>
                    <a:pt x="731408" y="2853352"/>
                    <a:pt x="731408" y="3320136"/>
                  </a:cubicBezTo>
                  <a:cubicBezTo>
                    <a:pt x="731408" y="3744353"/>
                    <a:pt x="805864" y="4158182"/>
                    <a:pt x="952731" y="4550071"/>
                  </a:cubicBezTo>
                  <a:cubicBezTo>
                    <a:pt x="1094331" y="4928208"/>
                    <a:pt x="1298980" y="5275627"/>
                    <a:pt x="1560970" y="5582379"/>
                  </a:cubicBezTo>
                  <a:cubicBezTo>
                    <a:pt x="1870793" y="5945304"/>
                    <a:pt x="2259610" y="6243718"/>
                    <a:pt x="2685142" y="6445587"/>
                  </a:cubicBezTo>
                  <a:cubicBezTo>
                    <a:pt x="3130131" y="6656669"/>
                    <a:pt x="3606861" y="6763602"/>
                    <a:pt x="4102171" y="6763602"/>
                  </a:cubicBezTo>
                  <a:cubicBezTo>
                    <a:pt x="4371914" y="6763602"/>
                    <a:pt x="4599528" y="6687974"/>
                    <a:pt x="4840307" y="6518434"/>
                  </a:cubicBezTo>
                  <a:cubicBezTo>
                    <a:pt x="5099811" y="6335729"/>
                    <a:pt x="5349951" y="6061159"/>
                    <a:pt x="5614867" y="5770643"/>
                  </a:cubicBezTo>
                  <a:cubicBezTo>
                    <a:pt x="5743449" y="5629628"/>
                    <a:pt x="5876273" y="5483786"/>
                    <a:pt x="6018458" y="5339114"/>
                  </a:cubicBezTo>
                  <a:cubicBezTo>
                    <a:pt x="6379773" y="4971361"/>
                    <a:pt x="6715635" y="4791728"/>
                    <a:pt x="6960802" y="4660514"/>
                  </a:cubicBezTo>
                  <a:cubicBezTo>
                    <a:pt x="7116154" y="4577280"/>
                    <a:pt x="7206994" y="4527251"/>
                    <a:pt x="7264776" y="4466544"/>
                  </a:cubicBezTo>
                  <a:cubicBezTo>
                    <a:pt x="7332650" y="4395306"/>
                    <a:pt x="7394089" y="4262628"/>
                    <a:pt x="7447190" y="4072462"/>
                  </a:cubicBezTo>
                  <a:cubicBezTo>
                    <a:pt x="7570066" y="3632594"/>
                    <a:pt x="7573576" y="3171954"/>
                    <a:pt x="7457722" y="2703268"/>
                  </a:cubicBezTo>
                  <a:cubicBezTo>
                    <a:pt x="7347718" y="2258572"/>
                    <a:pt x="7127565" y="1810073"/>
                    <a:pt x="6820959" y="1406044"/>
                  </a:cubicBezTo>
                  <a:cubicBezTo>
                    <a:pt x="6474271" y="949207"/>
                    <a:pt x="6032355" y="563024"/>
                    <a:pt x="5543190" y="289185"/>
                  </a:cubicBezTo>
                  <a:cubicBezTo>
                    <a:pt x="5362386" y="187977"/>
                    <a:pt x="5179299" y="104665"/>
                    <a:pt x="4996775" y="40060"/>
                  </a:cubicBezTo>
                  <a:lnTo>
                    <a:pt x="4871645" y="0"/>
                  </a:lnTo>
                  <a:lnTo>
                    <a:pt x="6433093" y="0"/>
                  </a:lnTo>
                  <a:lnTo>
                    <a:pt x="6564891" y="101152"/>
                  </a:lnTo>
                  <a:cubicBezTo>
                    <a:pt x="7785271" y="1084819"/>
                    <a:pt x="8592299" y="2692132"/>
                    <a:pt x="8151535" y="4269504"/>
                  </a:cubicBezTo>
                  <a:cubicBezTo>
                    <a:pt x="7841710" y="5378317"/>
                    <a:pt x="7282330" y="5096287"/>
                    <a:pt x="6540097" y="5851830"/>
                  </a:cubicBezTo>
                  <a:cubicBezTo>
                    <a:pt x="6215307" y="6182380"/>
                    <a:pt x="5924872" y="6538214"/>
                    <a:pt x="5606037" y="6833938"/>
                  </a:cubicBezTo>
                  <a:lnTo>
                    <a:pt x="5578888" y="6858000"/>
                  </a:lnTo>
                  <a:lnTo>
                    <a:pt x="1925521" y="6858000"/>
                  </a:lnTo>
                  <a:lnTo>
                    <a:pt x="1807085" y="6781026"/>
                  </a:lnTo>
                  <a:cubicBezTo>
                    <a:pt x="1509378" y="6576133"/>
                    <a:pt x="1239525" y="6332492"/>
                    <a:pt x="1004515" y="6057209"/>
                  </a:cubicBezTo>
                  <a:cubicBezTo>
                    <a:pt x="378870" y="5324338"/>
                    <a:pt x="0" y="4367220"/>
                    <a:pt x="0" y="3320136"/>
                  </a:cubicBezTo>
                  <a:cubicBezTo>
                    <a:pt x="0" y="2023187"/>
                    <a:pt x="581101" y="864350"/>
                    <a:pt x="1492767" y="986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000679E-B592-4134-AC05-8EC80BBC4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37594" y="-3810"/>
              <a:ext cx="8219860" cy="6858000"/>
            </a:xfrm>
            <a:custGeom>
              <a:avLst/>
              <a:gdLst>
                <a:gd name="connsiteX0" fmla="*/ 5534366 w 8219860"/>
                <a:gd name="connsiteY0" fmla="*/ 0 h 6858000"/>
                <a:gd name="connsiteX1" fmla="*/ 6263243 w 8219860"/>
                <a:gd name="connsiteY1" fmla="*/ 0 h 6858000"/>
                <a:gd name="connsiteX2" fmla="*/ 6295307 w 8219860"/>
                <a:gd name="connsiteY2" fmla="*/ 21377 h 6858000"/>
                <a:gd name="connsiteX3" fmla="*/ 6907056 w 8219860"/>
                <a:gd name="connsiteY3" fmla="*/ 522976 h 6858000"/>
                <a:gd name="connsiteX4" fmla="*/ 7434107 w 8219860"/>
                <a:gd name="connsiteY4" fmla="*/ 1119513 h 6858000"/>
                <a:gd name="connsiteX5" fmla="*/ 7856130 w 8219860"/>
                <a:gd name="connsiteY5" fmla="*/ 1802940 h 6858000"/>
                <a:gd name="connsiteX6" fmla="*/ 8019380 w 8219860"/>
                <a:gd name="connsiteY6" fmla="*/ 2174201 h 6858000"/>
                <a:gd name="connsiteX7" fmla="*/ 8054634 w 8219860"/>
                <a:gd name="connsiteY7" fmla="*/ 2269723 h 6858000"/>
                <a:gd name="connsiteX8" fmla="*/ 8086962 w 8219860"/>
                <a:gd name="connsiteY8" fmla="*/ 2366562 h 6858000"/>
                <a:gd name="connsiteX9" fmla="*/ 8115633 w 8219860"/>
                <a:gd name="connsiteY9" fmla="*/ 2464717 h 6858000"/>
                <a:gd name="connsiteX10" fmla="*/ 8140794 w 8219860"/>
                <a:gd name="connsiteY10" fmla="*/ 2563895 h 6858000"/>
                <a:gd name="connsiteX11" fmla="*/ 8218615 w 8219860"/>
                <a:gd name="connsiteY11" fmla="*/ 3378975 h 6858000"/>
                <a:gd name="connsiteX12" fmla="*/ 8175170 w 8219860"/>
                <a:gd name="connsiteY12" fmla="*/ 3786370 h 6858000"/>
                <a:gd name="connsiteX13" fmla="*/ 8073943 w 8219860"/>
                <a:gd name="connsiteY13" fmla="*/ 4180891 h 6858000"/>
                <a:gd name="connsiteX14" fmla="*/ 7939071 w 8219860"/>
                <a:gd name="connsiteY14" fmla="*/ 4562246 h 6858000"/>
                <a:gd name="connsiteX15" fmla="*/ 7854229 w 8219860"/>
                <a:gd name="connsiteY15" fmla="*/ 4751828 h 6858000"/>
                <a:gd name="connsiteX16" fmla="*/ 7745102 w 8219860"/>
                <a:gd name="connsiteY16" fmla="*/ 4936435 h 6858000"/>
                <a:gd name="connsiteX17" fmla="*/ 7605403 w 8219860"/>
                <a:gd name="connsiteY17" fmla="*/ 5106852 h 6858000"/>
                <a:gd name="connsiteX18" fmla="*/ 7524949 w 8219860"/>
                <a:gd name="connsiteY18" fmla="*/ 5182481 h 6858000"/>
                <a:gd name="connsiteX19" fmla="*/ 7440106 w 8219860"/>
                <a:gd name="connsiteY19" fmla="*/ 5250208 h 6858000"/>
                <a:gd name="connsiteX20" fmla="*/ 7101758 w 8219860"/>
                <a:gd name="connsiteY20" fmla="*/ 5463633 h 6858000"/>
                <a:gd name="connsiteX21" fmla="*/ 6804366 w 8219860"/>
                <a:gd name="connsiteY21" fmla="*/ 5657895 h 6858000"/>
                <a:gd name="connsiteX22" fmla="*/ 6671103 w 8219860"/>
                <a:gd name="connsiteY22" fmla="*/ 5765704 h 6858000"/>
                <a:gd name="connsiteX23" fmla="*/ 6545887 w 8219860"/>
                <a:gd name="connsiteY23" fmla="*/ 5882583 h 6858000"/>
                <a:gd name="connsiteX24" fmla="*/ 6485473 w 8219860"/>
                <a:gd name="connsiteY24" fmla="*/ 5945046 h 6858000"/>
                <a:gd name="connsiteX25" fmla="*/ 6423303 w 8219860"/>
                <a:gd name="connsiteY25" fmla="*/ 6011604 h 6858000"/>
                <a:gd name="connsiteX26" fmla="*/ 6298672 w 8219860"/>
                <a:gd name="connsiteY26" fmla="*/ 6146768 h 6858000"/>
                <a:gd name="connsiteX27" fmla="*/ 6040923 w 8219860"/>
                <a:gd name="connsiteY27" fmla="*/ 6418997 h 6858000"/>
                <a:gd name="connsiteX28" fmla="*/ 5907662 w 8219860"/>
                <a:gd name="connsiteY28" fmla="*/ 6555769 h 6858000"/>
                <a:gd name="connsiteX29" fmla="*/ 5769864 w 8219860"/>
                <a:gd name="connsiteY29" fmla="*/ 6691081 h 6858000"/>
                <a:gd name="connsiteX30" fmla="*/ 5581270 w 8219860"/>
                <a:gd name="connsiteY30" fmla="*/ 6858000 h 6858000"/>
                <a:gd name="connsiteX31" fmla="*/ 5057635 w 8219860"/>
                <a:gd name="connsiteY31" fmla="*/ 6858000 h 6858000"/>
                <a:gd name="connsiteX32" fmla="*/ 5112401 w 8219860"/>
                <a:gd name="connsiteY32" fmla="*/ 6812805 h 6858000"/>
                <a:gd name="connsiteX33" fmla="*/ 5241495 w 8219860"/>
                <a:gd name="connsiteY33" fmla="*/ 6689617 h 6858000"/>
                <a:gd name="connsiteX34" fmla="*/ 5485639 w 8219860"/>
                <a:gd name="connsiteY34" fmla="*/ 6421192 h 6858000"/>
                <a:gd name="connsiteX35" fmla="*/ 5603981 w 8219860"/>
                <a:gd name="connsiteY35" fmla="*/ 6279592 h 6858000"/>
                <a:gd name="connsiteX36" fmla="*/ 5722615 w 8219860"/>
                <a:gd name="connsiteY36" fmla="*/ 6135503 h 6858000"/>
                <a:gd name="connsiteX37" fmla="*/ 5967636 w 8219860"/>
                <a:gd name="connsiteY37" fmla="*/ 5845135 h 6858000"/>
                <a:gd name="connsiteX38" fmla="*/ 6099583 w 8219860"/>
                <a:gd name="connsiteY38" fmla="*/ 5703828 h 6858000"/>
                <a:gd name="connsiteX39" fmla="*/ 6168189 w 8219860"/>
                <a:gd name="connsiteY39" fmla="*/ 5634490 h 6858000"/>
                <a:gd name="connsiteX40" fmla="*/ 6241769 w 8219860"/>
                <a:gd name="connsiteY40" fmla="*/ 5564129 h 6858000"/>
                <a:gd name="connsiteX41" fmla="*/ 6567684 w 8219860"/>
                <a:gd name="connsiteY41" fmla="*/ 5312962 h 6858000"/>
                <a:gd name="connsiteX42" fmla="*/ 6918466 w 8219860"/>
                <a:gd name="connsiteY42" fmla="*/ 5121628 h 6858000"/>
                <a:gd name="connsiteX43" fmla="*/ 7084202 w 8219860"/>
                <a:gd name="connsiteY43" fmla="*/ 5039856 h 6858000"/>
                <a:gd name="connsiteX44" fmla="*/ 7231508 w 8219860"/>
                <a:gd name="connsiteY44" fmla="*/ 4955159 h 6858000"/>
                <a:gd name="connsiteX45" fmla="*/ 7455757 w 8219860"/>
                <a:gd name="connsiteY45" fmla="*/ 4736907 h 6858000"/>
                <a:gd name="connsiteX46" fmla="*/ 7597796 w 8219860"/>
                <a:gd name="connsiteY46" fmla="*/ 4437761 h 6858000"/>
                <a:gd name="connsiteX47" fmla="*/ 7667720 w 8219860"/>
                <a:gd name="connsiteY47" fmla="*/ 4093562 h 6858000"/>
                <a:gd name="connsiteX48" fmla="*/ 7680008 w 8219860"/>
                <a:gd name="connsiteY48" fmla="*/ 3742632 h 6858000"/>
                <a:gd name="connsiteX49" fmla="*/ 7657188 w 8219860"/>
                <a:gd name="connsiteY49" fmla="*/ 3396237 h 6858000"/>
                <a:gd name="connsiteX50" fmla="*/ 7604818 w 8219860"/>
                <a:gd name="connsiteY50" fmla="*/ 3055255 h 6858000"/>
                <a:gd name="connsiteX51" fmla="*/ 7522900 w 8219860"/>
                <a:gd name="connsiteY51" fmla="*/ 2720270 h 6858000"/>
                <a:gd name="connsiteX52" fmla="*/ 7299968 w 8219860"/>
                <a:gd name="connsiteY52" fmla="*/ 2062442 h 6858000"/>
                <a:gd name="connsiteX53" fmla="*/ 6971566 w 8219860"/>
                <a:gd name="connsiteY53" fmla="*/ 1438698 h 6858000"/>
                <a:gd name="connsiteX54" fmla="*/ 6771307 w 8219860"/>
                <a:gd name="connsiteY54" fmla="*/ 1144380 h 6858000"/>
                <a:gd name="connsiteX55" fmla="*/ 6547935 w 8219860"/>
                <a:gd name="connsiteY55" fmla="*/ 865129 h 6858000"/>
                <a:gd name="connsiteX56" fmla="*/ 6037997 w 8219860"/>
                <a:gd name="connsiteY56" fmla="*/ 359872 h 6858000"/>
                <a:gd name="connsiteX57" fmla="*/ 5602369 w 8219860"/>
                <a:gd name="connsiteY57" fmla="*/ 40572 h 6858000"/>
                <a:gd name="connsiteX58" fmla="*/ 1689206 w 8219860"/>
                <a:gd name="connsiteY58" fmla="*/ 0 h 6858000"/>
                <a:gd name="connsiteX59" fmla="*/ 2580244 w 8219860"/>
                <a:gd name="connsiteY59" fmla="*/ 0 h 6858000"/>
                <a:gd name="connsiteX60" fmla="*/ 2556490 w 8219860"/>
                <a:gd name="connsiteY60" fmla="*/ 13997 h 6858000"/>
                <a:gd name="connsiteX61" fmla="*/ 2125407 w 8219860"/>
                <a:gd name="connsiteY61" fmla="*/ 323156 h 6858000"/>
                <a:gd name="connsiteX62" fmla="*/ 1859322 w 8219860"/>
                <a:gd name="connsiteY62" fmla="*/ 553842 h 6858000"/>
                <a:gd name="connsiteX63" fmla="*/ 1607425 w 8219860"/>
                <a:gd name="connsiteY63" fmla="*/ 799741 h 6858000"/>
                <a:gd name="connsiteX64" fmla="*/ 861829 w 8219860"/>
                <a:gd name="connsiteY64" fmla="*/ 1987400 h 6858000"/>
                <a:gd name="connsiteX65" fmla="*/ 661422 w 8219860"/>
                <a:gd name="connsiteY65" fmla="*/ 2660149 h 6858000"/>
                <a:gd name="connsiteX66" fmla="*/ 608323 w 8219860"/>
                <a:gd name="connsiteY66" fmla="*/ 3006544 h 6858000"/>
                <a:gd name="connsiteX67" fmla="*/ 584625 w 8219860"/>
                <a:gd name="connsiteY67" fmla="*/ 3355571 h 6858000"/>
                <a:gd name="connsiteX68" fmla="*/ 589891 w 8219860"/>
                <a:gd name="connsiteY68" fmla="*/ 3705330 h 6858000"/>
                <a:gd name="connsiteX69" fmla="*/ 623389 w 8219860"/>
                <a:gd name="connsiteY69" fmla="*/ 4053626 h 6858000"/>
                <a:gd name="connsiteX70" fmla="*/ 787078 w 8219860"/>
                <a:gd name="connsiteY70" fmla="*/ 4735736 h 6858000"/>
                <a:gd name="connsiteX71" fmla="*/ 1081251 w 8219860"/>
                <a:gd name="connsiteY71" fmla="*/ 5376742 h 6858000"/>
                <a:gd name="connsiteX72" fmla="*/ 1274196 w 8219860"/>
                <a:gd name="connsiteY72" fmla="*/ 5674278 h 6858000"/>
                <a:gd name="connsiteX73" fmla="*/ 1381274 w 8219860"/>
                <a:gd name="connsiteY73" fmla="*/ 5816170 h 6858000"/>
                <a:gd name="connsiteX74" fmla="*/ 1495959 w 8219860"/>
                <a:gd name="connsiteY74" fmla="*/ 5953677 h 6858000"/>
                <a:gd name="connsiteX75" fmla="*/ 2013356 w 8219860"/>
                <a:gd name="connsiteY75" fmla="*/ 6450448 h 6858000"/>
                <a:gd name="connsiteX76" fmla="*/ 2083865 w 8219860"/>
                <a:gd name="connsiteY76" fmla="*/ 6506327 h 6858000"/>
                <a:gd name="connsiteX77" fmla="*/ 2155688 w 8219860"/>
                <a:gd name="connsiteY77" fmla="*/ 6560744 h 6858000"/>
                <a:gd name="connsiteX78" fmla="*/ 2228537 w 8219860"/>
                <a:gd name="connsiteY78" fmla="*/ 6613844 h 6858000"/>
                <a:gd name="connsiteX79" fmla="*/ 2302700 w 8219860"/>
                <a:gd name="connsiteY79" fmla="*/ 6665190 h 6858000"/>
                <a:gd name="connsiteX80" fmla="*/ 2610915 w 8219860"/>
                <a:gd name="connsiteY80" fmla="*/ 6853454 h 6858000"/>
                <a:gd name="connsiteX81" fmla="*/ 2619731 w 8219860"/>
                <a:gd name="connsiteY81" fmla="*/ 6858000 h 6858000"/>
                <a:gd name="connsiteX82" fmla="*/ 1931408 w 8219860"/>
                <a:gd name="connsiteY82" fmla="*/ 6858000 h 6858000"/>
                <a:gd name="connsiteX83" fmla="*/ 1782231 w 8219860"/>
                <a:gd name="connsiteY83" fmla="*/ 6759101 h 6858000"/>
                <a:gd name="connsiteX84" fmla="*/ 1179844 w 8219860"/>
                <a:gd name="connsiteY84" fmla="*/ 6247262 h 6858000"/>
                <a:gd name="connsiteX85" fmla="*/ 677221 w 8219860"/>
                <a:gd name="connsiteY85" fmla="*/ 5628784 h 6858000"/>
                <a:gd name="connsiteX86" fmla="*/ 302740 w 8219860"/>
                <a:gd name="connsiteY86" fmla="*/ 4919612 h 6858000"/>
                <a:gd name="connsiteX87" fmla="*/ 71615 w 8219860"/>
                <a:gd name="connsiteY87" fmla="*/ 4147685 h 6858000"/>
                <a:gd name="connsiteX88" fmla="*/ 14420 w 8219860"/>
                <a:gd name="connsiteY88" fmla="*/ 3747313 h 6858000"/>
                <a:gd name="connsiteX89" fmla="*/ 815 w 8219860"/>
                <a:gd name="connsiteY89" fmla="*/ 3342991 h 6858000"/>
                <a:gd name="connsiteX90" fmla="*/ 29340 w 8219860"/>
                <a:gd name="connsiteY90" fmla="*/ 2939692 h 6858000"/>
                <a:gd name="connsiteX91" fmla="*/ 97946 w 8219860"/>
                <a:gd name="connsiteY91" fmla="*/ 2541660 h 6858000"/>
                <a:gd name="connsiteX92" fmla="*/ 341358 w 8219860"/>
                <a:gd name="connsiteY92" fmla="*/ 1774268 h 6858000"/>
                <a:gd name="connsiteX93" fmla="*/ 1212758 w 8219860"/>
                <a:gd name="connsiteY93" fmla="*/ 432721 h 6858000"/>
                <a:gd name="connsiteX94" fmla="*/ 1499908 w 8219860"/>
                <a:gd name="connsiteY94" fmla="*/ 150982 h 6858000"/>
                <a:gd name="connsiteX95" fmla="*/ 1655863 w 8219860"/>
                <a:gd name="connsiteY95" fmla="*/ 23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19860" h="6858000">
                  <a:moveTo>
                    <a:pt x="5534366" y="0"/>
                  </a:moveTo>
                  <a:lnTo>
                    <a:pt x="6263243" y="0"/>
                  </a:lnTo>
                  <a:lnTo>
                    <a:pt x="6295307" y="21377"/>
                  </a:lnTo>
                  <a:cubicBezTo>
                    <a:pt x="6511218" y="172340"/>
                    <a:pt x="6716597" y="339247"/>
                    <a:pt x="6907056" y="522976"/>
                  </a:cubicBezTo>
                  <a:cubicBezTo>
                    <a:pt x="7097514" y="706706"/>
                    <a:pt x="7274807" y="905503"/>
                    <a:pt x="7434107" y="1119513"/>
                  </a:cubicBezTo>
                  <a:cubicBezTo>
                    <a:pt x="7593992" y="1333084"/>
                    <a:pt x="7735155" y="1562014"/>
                    <a:pt x="7856130" y="1802940"/>
                  </a:cubicBezTo>
                  <a:cubicBezTo>
                    <a:pt x="7916105" y="1923621"/>
                    <a:pt x="7970376" y="2047668"/>
                    <a:pt x="8019380" y="2174201"/>
                  </a:cubicBezTo>
                  <a:cubicBezTo>
                    <a:pt x="8031375" y="2205944"/>
                    <a:pt x="8043808" y="2237541"/>
                    <a:pt x="8054634" y="2269723"/>
                  </a:cubicBezTo>
                  <a:lnTo>
                    <a:pt x="8086962" y="2366562"/>
                  </a:lnTo>
                  <a:lnTo>
                    <a:pt x="8115633" y="2464717"/>
                  </a:lnTo>
                  <a:cubicBezTo>
                    <a:pt x="8124995" y="2497484"/>
                    <a:pt x="8132602" y="2530836"/>
                    <a:pt x="8140794" y="2563895"/>
                  </a:cubicBezTo>
                  <a:cubicBezTo>
                    <a:pt x="8203402" y="2829836"/>
                    <a:pt x="8225636" y="3105576"/>
                    <a:pt x="8218615" y="3378975"/>
                  </a:cubicBezTo>
                  <a:cubicBezTo>
                    <a:pt x="8214958" y="3515749"/>
                    <a:pt x="8200476" y="3652229"/>
                    <a:pt x="8175170" y="3786370"/>
                  </a:cubicBezTo>
                  <a:cubicBezTo>
                    <a:pt x="8149716" y="3920510"/>
                    <a:pt x="8114462" y="4052163"/>
                    <a:pt x="8073943" y="4180891"/>
                  </a:cubicBezTo>
                  <a:cubicBezTo>
                    <a:pt x="8033570" y="4309911"/>
                    <a:pt x="7990270" y="4435421"/>
                    <a:pt x="7939071" y="4562246"/>
                  </a:cubicBezTo>
                  <a:cubicBezTo>
                    <a:pt x="7913472" y="4625587"/>
                    <a:pt x="7885678" y="4688926"/>
                    <a:pt x="7854229" y="4751828"/>
                  </a:cubicBezTo>
                  <a:cubicBezTo>
                    <a:pt x="7822193" y="4814437"/>
                    <a:pt x="7786792" y="4876752"/>
                    <a:pt x="7745102" y="4936435"/>
                  </a:cubicBezTo>
                  <a:cubicBezTo>
                    <a:pt x="7703998" y="4996411"/>
                    <a:pt x="7657040" y="5053899"/>
                    <a:pt x="7605403" y="5106852"/>
                  </a:cubicBezTo>
                  <a:cubicBezTo>
                    <a:pt x="7579512" y="5133183"/>
                    <a:pt x="7552596" y="5158489"/>
                    <a:pt x="7524949" y="5182481"/>
                  </a:cubicBezTo>
                  <a:cubicBezTo>
                    <a:pt x="7497301" y="5206323"/>
                    <a:pt x="7468776" y="5228704"/>
                    <a:pt x="7440106" y="5250208"/>
                  </a:cubicBezTo>
                  <a:cubicBezTo>
                    <a:pt x="7324836" y="5335930"/>
                    <a:pt x="7208103" y="5400146"/>
                    <a:pt x="7101758" y="5463633"/>
                  </a:cubicBezTo>
                  <a:cubicBezTo>
                    <a:pt x="6994825" y="5526533"/>
                    <a:pt x="6896230" y="5588996"/>
                    <a:pt x="6804366" y="5657895"/>
                  </a:cubicBezTo>
                  <a:cubicBezTo>
                    <a:pt x="6758141" y="5691978"/>
                    <a:pt x="6713965" y="5728110"/>
                    <a:pt x="6671103" y="5765704"/>
                  </a:cubicBezTo>
                  <a:cubicBezTo>
                    <a:pt x="6627952" y="5802860"/>
                    <a:pt x="6586408" y="5842209"/>
                    <a:pt x="6545887" y="5882583"/>
                  </a:cubicBezTo>
                  <a:cubicBezTo>
                    <a:pt x="6525407" y="5903062"/>
                    <a:pt x="6506245" y="5923103"/>
                    <a:pt x="6485473" y="5945046"/>
                  </a:cubicBezTo>
                  <a:lnTo>
                    <a:pt x="6423303" y="6011604"/>
                  </a:lnTo>
                  <a:lnTo>
                    <a:pt x="6298672" y="6146768"/>
                  </a:lnTo>
                  <a:cubicBezTo>
                    <a:pt x="6214853" y="6237315"/>
                    <a:pt x="6128400" y="6327572"/>
                    <a:pt x="6040923" y="6418997"/>
                  </a:cubicBezTo>
                  <a:cubicBezTo>
                    <a:pt x="5997186" y="6464637"/>
                    <a:pt x="5952569" y="6510130"/>
                    <a:pt x="5907662" y="6555769"/>
                  </a:cubicBezTo>
                  <a:cubicBezTo>
                    <a:pt x="5862460" y="6601118"/>
                    <a:pt x="5816528" y="6646172"/>
                    <a:pt x="5769864" y="6691081"/>
                  </a:cubicBezTo>
                  <a:lnTo>
                    <a:pt x="5581270" y="6858000"/>
                  </a:lnTo>
                  <a:lnTo>
                    <a:pt x="5057635" y="6858000"/>
                  </a:lnTo>
                  <a:lnTo>
                    <a:pt x="5112401" y="6812805"/>
                  </a:lnTo>
                  <a:cubicBezTo>
                    <a:pt x="5156505" y="6773364"/>
                    <a:pt x="5199439" y="6732113"/>
                    <a:pt x="5241495" y="6689617"/>
                  </a:cubicBezTo>
                  <a:cubicBezTo>
                    <a:pt x="5325753" y="6604628"/>
                    <a:pt x="5405916" y="6513934"/>
                    <a:pt x="5485639" y="6421192"/>
                  </a:cubicBezTo>
                  <a:cubicBezTo>
                    <a:pt x="5525427" y="6374674"/>
                    <a:pt x="5564631" y="6327425"/>
                    <a:pt x="5603981" y="6279592"/>
                  </a:cubicBezTo>
                  <a:lnTo>
                    <a:pt x="5722615" y="6135503"/>
                  </a:lnTo>
                  <a:cubicBezTo>
                    <a:pt x="5802339" y="6038957"/>
                    <a:pt x="5882062" y="5940510"/>
                    <a:pt x="5967636" y="5845135"/>
                  </a:cubicBezTo>
                  <a:cubicBezTo>
                    <a:pt x="6010496" y="5797446"/>
                    <a:pt x="6054381" y="5750345"/>
                    <a:pt x="6099583" y="5703828"/>
                  </a:cubicBezTo>
                  <a:lnTo>
                    <a:pt x="6168189" y="5634490"/>
                  </a:lnTo>
                  <a:cubicBezTo>
                    <a:pt x="6191300" y="5611524"/>
                    <a:pt x="6216754" y="5587094"/>
                    <a:pt x="6241769" y="5564129"/>
                  </a:cubicBezTo>
                  <a:cubicBezTo>
                    <a:pt x="6342117" y="5470948"/>
                    <a:pt x="6452414" y="5386688"/>
                    <a:pt x="6567684" y="5312962"/>
                  </a:cubicBezTo>
                  <a:cubicBezTo>
                    <a:pt x="6682806" y="5238945"/>
                    <a:pt x="6803635" y="5177360"/>
                    <a:pt x="6918466" y="5121628"/>
                  </a:cubicBezTo>
                  <a:cubicBezTo>
                    <a:pt x="6975808" y="5093833"/>
                    <a:pt x="7031688" y="5067211"/>
                    <a:pt x="7084202" y="5039856"/>
                  </a:cubicBezTo>
                  <a:cubicBezTo>
                    <a:pt x="7136864" y="5012793"/>
                    <a:pt x="7186453" y="4985439"/>
                    <a:pt x="7231508" y="4955159"/>
                  </a:cubicBezTo>
                  <a:cubicBezTo>
                    <a:pt x="7322202" y="4895476"/>
                    <a:pt x="7395635" y="4824530"/>
                    <a:pt x="7455757" y="4736907"/>
                  </a:cubicBezTo>
                  <a:cubicBezTo>
                    <a:pt x="7515440" y="4649431"/>
                    <a:pt x="7562543" y="4547326"/>
                    <a:pt x="7597796" y="4437761"/>
                  </a:cubicBezTo>
                  <a:cubicBezTo>
                    <a:pt x="7632758" y="4328343"/>
                    <a:pt x="7655139" y="4210293"/>
                    <a:pt x="7667720" y="4093562"/>
                  </a:cubicBezTo>
                  <a:cubicBezTo>
                    <a:pt x="7679860" y="3976389"/>
                    <a:pt x="7682494" y="3858925"/>
                    <a:pt x="7680008" y="3742632"/>
                  </a:cubicBezTo>
                  <a:cubicBezTo>
                    <a:pt x="7676350" y="3626192"/>
                    <a:pt x="7668451" y="3510776"/>
                    <a:pt x="7657188" y="3396237"/>
                  </a:cubicBezTo>
                  <a:cubicBezTo>
                    <a:pt x="7645923" y="3281699"/>
                    <a:pt x="7628808" y="3167745"/>
                    <a:pt x="7604818" y="3055255"/>
                  </a:cubicBezTo>
                  <a:cubicBezTo>
                    <a:pt x="7581120" y="2942618"/>
                    <a:pt x="7552888" y="2831298"/>
                    <a:pt x="7522900" y="2720270"/>
                  </a:cubicBezTo>
                  <a:cubicBezTo>
                    <a:pt x="7462926" y="2498361"/>
                    <a:pt x="7392418" y="2277038"/>
                    <a:pt x="7299968" y="2062442"/>
                  </a:cubicBezTo>
                  <a:cubicBezTo>
                    <a:pt x="7207518" y="1847847"/>
                    <a:pt x="7097514" y="1639104"/>
                    <a:pt x="6971566" y="1438698"/>
                  </a:cubicBezTo>
                  <a:cubicBezTo>
                    <a:pt x="6908226" y="1338642"/>
                    <a:pt x="6841668" y="1240340"/>
                    <a:pt x="6771307" y="1144380"/>
                  </a:cubicBezTo>
                  <a:cubicBezTo>
                    <a:pt x="6700945" y="1048419"/>
                    <a:pt x="6625903" y="955677"/>
                    <a:pt x="6547935" y="865129"/>
                  </a:cubicBezTo>
                  <a:cubicBezTo>
                    <a:pt x="6392438" y="683740"/>
                    <a:pt x="6221873" y="514199"/>
                    <a:pt x="6037997" y="359872"/>
                  </a:cubicBezTo>
                  <a:cubicBezTo>
                    <a:pt x="5900420" y="243689"/>
                    <a:pt x="5754861" y="136638"/>
                    <a:pt x="5602369" y="40572"/>
                  </a:cubicBezTo>
                  <a:close/>
                  <a:moveTo>
                    <a:pt x="1689206" y="0"/>
                  </a:moveTo>
                  <a:lnTo>
                    <a:pt x="2580244" y="0"/>
                  </a:lnTo>
                  <a:lnTo>
                    <a:pt x="2556490" y="13997"/>
                  </a:lnTo>
                  <a:cubicBezTo>
                    <a:pt x="2405637" y="107875"/>
                    <a:pt x="2262108" y="212018"/>
                    <a:pt x="2125407" y="323156"/>
                  </a:cubicBezTo>
                  <a:cubicBezTo>
                    <a:pt x="2033982" y="397174"/>
                    <a:pt x="1946944" y="475874"/>
                    <a:pt x="1859322" y="553842"/>
                  </a:cubicBezTo>
                  <a:cubicBezTo>
                    <a:pt x="1771699" y="631664"/>
                    <a:pt x="1686271" y="712557"/>
                    <a:pt x="1607425" y="799741"/>
                  </a:cubicBezTo>
                  <a:cubicBezTo>
                    <a:pt x="1289847" y="1146281"/>
                    <a:pt x="1036342" y="1551627"/>
                    <a:pt x="861829" y="1987400"/>
                  </a:cubicBezTo>
                  <a:cubicBezTo>
                    <a:pt x="774499" y="2205213"/>
                    <a:pt x="707062" y="2430780"/>
                    <a:pt x="661422" y="2660149"/>
                  </a:cubicBezTo>
                  <a:cubicBezTo>
                    <a:pt x="638750" y="2774834"/>
                    <a:pt x="621196" y="2890541"/>
                    <a:pt x="608323" y="3006544"/>
                  </a:cubicBezTo>
                  <a:cubicBezTo>
                    <a:pt x="595888" y="3122545"/>
                    <a:pt x="587990" y="3239131"/>
                    <a:pt x="584625" y="3355571"/>
                  </a:cubicBezTo>
                  <a:cubicBezTo>
                    <a:pt x="581699" y="3472156"/>
                    <a:pt x="582578" y="3588890"/>
                    <a:pt x="589891" y="3705330"/>
                  </a:cubicBezTo>
                  <a:cubicBezTo>
                    <a:pt x="595742" y="3821770"/>
                    <a:pt x="607591" y="3937917"/>
                    <a:pt x="623389" y="4053626"/>
                  </a:cubicBezTo>
                  <a:cubicBezTo>
                    <a:pt x="655864" y="4284896"/>
                    <a:pt x="709988" y="4513828"/>
                    <a:pt x="787078" y="4735736"/>
                  </a:cubicBezTo>
                  <a:cubicBezTo>
                    <a:pt x="864023" y="4957499"/>
                    <a:pt x="962324" y="5172825"/>
                    <a:pt x="1081251" y="5376742"/>
                  </a:cubicBezTo>
                  <a:cubicBezTo>
                    <a:pt x="1140934" y="5478553"/>
                    <a:pt x="1205152" y="5578172"/>
                    <a:pt x="1274196" y="5674278"/>
                  </a:cubicBezTo>
                  <a:cubicBezTo>
                    <a:pt x="1308571" y="5722552"/>
                    <a:pt x="1344557" y="5769654"/>
                    <a:pt x="1381274" y="5816170"/>
                  </a:cubicBezTo>
                  <a:cubicBezTo>
                    <a:pt x="1418575" y="5862543"/>
                    <a:pt x="1456608" y="5908622"/>
                    <a:pt x="1495959" y="5953677"/>
                  </a:cubicBezTo>
                  <a:cubicBezTo>
                    <a:pt x="1652919" y="6133894"/>
                    <a:pt x="1826555" y="6300071"/>
                    <a:pt x="2013356" y="6450448"/>
                  </a:cubicBezTo>
                  <a:cubicBezTo>
                    <a:pt x="2037053" y="6468879"/>
                    <a:pt x="2060020" y="6488188"/>
                    <a:pt x="2083865" y="6506327"/>
                  </a:cubicBezTo>
                  <a:lnTo>
                    <a:pt x="2155688" y="6560744"/>
                  </a:lnTo>
                  <a:lnTo>
                    <a:pt x="2228537" y="6613844"/>
                  </a:lnTo>
                  <a:lnTo>
                    <a:pt x="2302700" y="6665190"/>
                  </a:lnTo>
                  <a:cubicBezTo>
                    <a:pt x="2402465" y="6732186"/>
                    <a:pt x="2505008" y="6795525"/>
                    <a:pt x="2610915" y="6853454"/>
                  </a:cubicBezTo>
                  <a:lnTo>
                    <a:pt x="2619731" y="6858000"/>
                  </a:lnTo>
                  <a:lnTo>
                    <a:pt x="1931408" y="6858000"/>
                  </a:lnTo>
                  <a:lnTo>
                    <a:pt x="1782231" y="6759101"/>
                  </a:lnTo>
                  <a:cubicBezTo>
                    <a:pt x="1566612" y="6607846"/>
                    <a:pt x="1365329" y="6435527"/>
                    <a:pt x="1179844" y="6247262"/>
                  </a:cubicBezTo>
                  <a:cubicBezTo>
                    <a:pt x="994506" y="6059437"/>
                    <a:pt x="824235" y="5851280"/>
                    <a:pt x="677221" y="5628784"/>
                  </a:cubicBezTo>
                  <a:cubicBezTo>
                    <a:pt x="530062" y="5405851"/>
                    <a:pt x="404700" y="5167998"/>
                    <a:pt x="302740" y="4919612"/>
                  </a:cubicBezTo>
                  <a:cubicBezTo>
                    <a:pt x="200636" y="4671373"/>
                    <a:pt x="123692" y="4412162"/>
                    <a:pt x="71615" y="4147685"/>
                  </a:cubicBezTo>
                  <a:cubicBezTo>
                    <a:pt x="45285" y="4015446"/>
                    <a:pt x="26854" y="3881599"/>
                    <a:pt x="14420" y="3747313"/>
                  </a:cubicBezTo>
                  <a:cubicBezTo>
                    <a:pt x="3595" y="3612880"/>
                    <a:pt x="-2256" y="3477862"/>
                    <a:pt x="815" y="3342991"/>
                  </a:cubicBezTo>
                  <a:cubicBezTo>
                    <a:pt x="3156" y="3208119"/>
                    <a:pt x="12811" y="3073394"/>
                    <a:pt x="29340" y="2939692"/>
                  </a:cubicBezTo>
                  <a:cubicBezTo>
                    <a:pt x="45578" y="2805845"/>
                    <a:pt x="68690" y="2673022"/>
                    <a:pt x="97946" y="2541660"/>
                  </a:cubicBezTo>
                  <a:cubicBezTo>
                    <a:pt x="156167" y="2278939"/>
                    <a:pt x="237791" y="2021777"/>
                    <a:pt x="341358" y="1774268"/>
                  </a:cubicBezTo>
                  <a:cubicBezTo>
                    <a:pt x="548640" y="1279252"/>
                    <a:pt x="844567" y="822415"/>
                    <a:pt x="1212758" y="432721"/>
                  </a:cubicBezTo>
                  <a:cubicBezTo>
                    <a:pt x="1305208" y="335736"/>
                    <a:pt x="1399705" y="240506"/>
                    <a:pt x="1499908" y="150982"/>
                  </a:cubicBezTo>
                  <a:cubicBezTo>
                    <a:pt x="1550010" y="106294"/>
                    <a:pt x="1602232" y="64018"/>
                    <a:pt x="1655863" y="235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8">
              <a:extLst>
                <a:ext uri="{FF2B5EF4-FFF2-40B4-BE49-F238E27FC236}">
                  <a16:creationId xmlns:a16="http://schemas.microsoft.com/office/drawing/2014/main" id="{EC2EF310-93E6-4F72-B482-07BF5CFBB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65807" y="-3810"/>
              <a:ext cx="8870393" cy="6858000"/>
            </a:xfrm>
            <a:custGeom>
              <a:avLst/>
              <a:gdLst>
                <a:gd name="connsiteX0" fmla="*/ 6200652 w 8899328"/>
                <a:gd name="connsiteY0" fmla="*/ 0 h 6858000"/>
                <a:gd name="connsiteX1" fmla="*/ 7036991 w 8899328"/>
                <a:gd name="connsiteY1" fmla="*/ 0 h 6858000"/>
                <a:gd name="connsiteX2" fmla="*/ 7111956 w 8899328"/>
                <a:gd name="connsiteY2" fmla="*/ 52444 h 6858000"/>
                <a:gd name="connsiteX3" fmla="*/ 8899328 w 8899328"/>
                <a:gd name="connsiteY3" fmla="*/ 3560285 h 6858000"/>
                <a:gd name="connsiteX4" fmla="*/ 7441506 w 8899328"/>
                <a:gd name="connsiteY4" fmla="*/ 6800585 h 6858000"/>
                <a:gd name="connsiteX5" fmla="*/ 7374130 w 8899328"/>
                <a:gd name="connsiteY5" fmla="*/ 6858000 h 6858000"/>
                <a:gd name="connsiteX6" fmla="*/ 5835221 w 8899328"/>
                <a:gd name="connsiteY6" fmla="*/ 6858000 h 6858000"/>
                <a:gd name="connsiteX7" fmla="*/ 5891385 w 8899328"/>
                <a:gd name="connsiteY7" fmla="*/ 6810175 h 6858000"/>
                <a:gd name="connsiteX8" fmla="*/ 6032854 w 8899328"/>
                <a:gd name="connsiteY8" fmla="*/ 6677494 h 6858000"/>
                <a:gd name="connsiteX9" fmla="*/ 6170584 w 8899328"/>
                <a:gd name="connsiteY9" fmla="*/ 6539762 h 6858000"/>
                <a:gd name="connsiteX10" fmla="*/ 6305296 w 8899328"/>
                <a:gd name="connsiteY10" fmla="*/ 6398150 h 6858000"/>
                <a:gd name="connsiteX11" fmla="*/ 6572709 w 8899328"/>
                <a:gd name="connsiteY11" fmla="*/ 6110468 h 6858000"/>
                <a:gd name="connsiteX12" fmla="*/ 6707707 w 8899328"/>
                <a:gd name="connsiteY12" fmla="*/ 5966410 h 6858000"/>
                <a:gd name="connsiteX13" fmla="*/ 6846876 w 8899328"/>
                <a:gd name="connsiteY13" fmla="*/ 5823934 h 6858000"/>
                <a:gd name="connsiteX14" fmla="*/ 7497863 w 8899328"/>
                <a:gd name="connsiteY14" fmla="*/ 5348633 h 6858000"/>
                <a:gd name="connsiteX15" fmla="*/ 7825226 w 8899328"/>
                <a:gd name="connsiteY15" fmla="*/ 5147788 h 6858000"/>
                <a:gd name="connsiteX16" fmla="*/ 8071216 w 8899328"/>
                <a:gd name="connsiteY16" fmla="*/ 4893890 h 6858000"/>
                <a:gd name="connsiteX17" fmla="*/ 8224043 w 8899328"/>
                <a:gd name="connsiteY17" fmla="*/ 4570985 h 6858000"/>
                <a:gd name="connsiteX18" fmla="*/ 8315049 w 8899328"/>
                <a:gd name="connsiteY18" fmla="*/ 4212279 h 6858000"/>
                <a:gd name="connsiteX19" fmla="*/ 8330721 w 8899328"/>
                <a:gd name="connsiteY19" fmla="*/ 4120699 h 6858000"/>
                <a:gd name="connsiteX20" fmla="*/ 8343947 w 8899328"/>
                <a:gd name="connsiteY20" fmla="*/ 4028973 h 6858000"/>
                <a:gd name="connsiteX21" fmla="*/ 8353867 w 8899328"/>
                <a:gd name="connsiteY21" fmla="*/ 3936961 h 6858000"/>
                <a:gd name="connsiteX22" fmla="*/ 8361055 w 8899328"/>
                <a:gd name="connsiteY22" fmla="*/ 3844661 h 6858000"/>
                <a:gd name="connsiteX23" fmla="*/ 8365083 w 8899328"/>
                <a:gd name="connsiteY23" fmla="*/ 3475748 h 6858000"/>
                <a:gd name="connsiteX24" fmla="*/ 8359475 w 8899328"/>
                <a:gd name="connsiteY24" fmla="*/ 3383736 h 6858000"/>
                <a:gd name="connsiteX25" fmla="*/ 8350992 w 8899328"/>
                <a:gd name="connsiteY25" fmla="*/ 3292012 h 6858000"/>
                <a:gd name="connsiteX26" fmla="*/ 8340497 w 8899328"/>
                <a:gd name="connsiteY26" fmla="*/ 3200431 h 6858000"/>
                <a:gd name="connsiteX27" fmla="*/ 8327557 w 8899328"/>
                <a:gd name="connsiteY27" fmla="*/ 3109137 h 6858000"/>
                <a:gd name="connsiteX28" fmla="*/ 8252222 w 8899328"/>
                <a:gd name="connsiteY28" fmla="*/ 2747843 h 6858000"/>
                <a:gd name="connsiteX29" fmla="*/ 7998038 w 8899328"/>
                <a:gd name="connsiteY29" fmla="*/ 2051137 h 6858000"/>
                <a:gd name="connsiteX30" fmla="*/ 7825803 w 8899328"/>
                <a:gd name="connsiteY30" fmla="*/ 1719174 h 6858000"/>
                <a:gd name="connsiteX31" fmla="*/ 7627401 w 8899328"/>
                <a:gd name="connsiteY31" fmla="*/ 1399431 h 6858000"/>
                <a:gd name="connsiteX32" fmla="*/ 7404557 w 8899328"/>
                <a:gd name="connsiteY32" fmla="*/ 1093490 h 6858000"/>
                <a:gd name="connsiteX33" fmla="*/ 7157849 w 8899328"/>
                <a:gd name="connsiteY33" fmla="*/ 803362 h 6858000"/>
                <a:gd name="connsiteX34" fmla="*/ 6889001 w 8899328"/>
                <a:gd name="connsiteY34" fmla="*/ 530489 h 6858000"/>
                <a:gd name="connsiteX35" fmla="*/ 6597149 w 8899328"/>
                <a:gd name="connsiteY35" fmla="*/ 279180 h 6858000"/>
                <a:gd name="connsiteX36" fmla="*/ 6283731 w 8899328"/>
                <a:gd name="connsiteY36" fmla="*/ 51736 h 6858000"/>
                <a:gd name="connsiteX37" fmla="*/ 1862338 w 8899328"/>
                <a:gd name="connsiteY37" fmla="*/ 0 h 6858000"/>
                <a:gd name="connsiteX38" fmla="*/ 2555184 w 8899328"/>
                <a:gd name="connsiteY38" fmla="*/ 0 h 6858000"/>
                <a:gd name="connsiteX39" fmla="*/ 2420890 w 8899328"/>
                <a:gd name="connsiteY39" fmla="*/ 86030 h 6858000"/>
                <a:gd name="connsiteX40" fmla="*/ 1703381 w 8899328"/>
                <a:gd name="connsiteY40" fmla="*/ 715375 h 6858000"/>
                <a:gd name="connsiteX41" fmla="*/ 923719 w 8899328"/>
                <a:gd name="connsiteY41" fmla="*/ 1986010 h 6858000"/>
                <a:gd name="connsiteX42" fmla="*/ 717122 w 8899328"/>
                <a:gd name="connsiteY42" fmla="*/ 2694936 h 6858000"/>
                <a:gd name="connsiteX43" fmla="*/ 646244 w 8899328"/>
                <a:gd name="connsiteY43" fmla="*/ 3427730 h 6858000"/>
                <a:gd name="connsiteX44" fmla="*/ 707346 w 8899328"/>
                <a:gd name="connsiteY44" fmla="*/ 4160522 h 6858000"/>
                <a:gd name="connsiteX45" fmla="*/ 902872 w 8899328"/>
                <a:gd name="connsiteY45" fmla="*/ 4869880 h 6858000"/>
                <a:gd name="connsiteX46" fmla="*/ 1677359 w 8899328"/>
                <a:gd name="connsiteY46" fmla="*/ 6124701 h 6858000"/>
                <a:gd name="connsiteX47" fmla="*/ 2547624 w 8899328"/>
                <a:gd name="connsiteY47" fmla="*/ 6829930 h 6858000"/>
                <a:gd name="connsiteX48" fmla="*/ 2596857 w 8899328"/>
                <a:gd name="connsiteY48" fmla="*/ 6858000 h 6858000"/>
                <a:gd name="connsiteX49" fmla="*/ 1525198 w 8899328"/>
                <a:gd name="connsiteY49" fmla="*/ 6858000 h 6858000"/>
                <a:gd name="connsiteX50" fmla="*/ 1457823 w 8899328"/>
                <a:gd name="connsiteY50" fmla="*/ 6800585 h 6858000"/>
                <a:gd name="connsiteX51" fmla="*/ 0 w 8899328"/>
                <a:gd name="connsiteY51" fmla="*/ 3560285 h 6858000"/>
                <a:gd name="connsiteX52" fmla="*/ 1787372 w 8899328"/>
                <a:gd name="connsiteY52" fmla="*/ 52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99328" h="6858000">
                  <a:moveTo>
                    <a:pt x="6200652" y="0"/>
                  </a:moveTo>
                  <a:lnTo>
                    <a:pt x="7036991" y="0"/>
                  </a:lnTo>
                  <a:lnTo>
                    <a:pt x="7111956" y="52444"/>
                  </a:lnTo>
                  <a:cubicBezTo>
                    <a:pt x="8196995" y="850732"/>
                    <a:pt x="8899328" y="2124819"/>
                    <a:pt x="8899328" y="3560285"/>
                  </a:cubicBezTo>
                  <a:cubicBezTo>
                    <a:pt x="8899328" y="4844649"/>
                    <a:pt x="8337073" y="5999820"/>
                    <a:pt x="7441506" y="6800585"/>
                  </a:cubicBezTo>
                  <a:lnTo>
                    <a:pt x="7374130" y="6858000"/>
                  </a:lnTo>
                  <a:lnTo>
                    <a:pt x="5835221" y="6858000"/>
                  </a:lnTo>
                  <a:lnTo>
                    <a:pt x="5891385" y="6810175"/>
                  </a:lnTo>
                  <a:cubicBezTo>
                    <a:pt x="5939440" y="6767098"/>
                    <a:pt x="5986561" y="6722781"/>
                    <a:pt x="6032854" y="6677494"/>
                  </a:cubicBezTo>
                  <a:cubicBezTo>
                    <a:pt x="6079290" y="6632350"/>
                    <a:pt x="6125297" y="6586487"/>
                    <a:pt x="6170584" y="6539762"/>
                  </a:cubicBezTo>
                  <a:cubicBezTo>
                    <a:pt x="6215872" y="6493038"/>
                    <a:pt x="6260585" y="6445738"/>
                    <a:pt x="6305296" y="6398150"/>
                  </a:cubicBezTo>
                  <a:cubicBezTo>
                    <a:pt x="6394865" y="6303119"/>
                    <a:pt x="6483283" y="6206649"/>
                    <a:pt x="6572709" y="6110468"/>
                  </a:cubicBezTo>
                  <a:lnTo>
                    <a:pt x="6707707" y="5966410"/>
                  </a:lnTo>
                  <a:cubicBezTo>
                    <a:pt x="6752995" y="5918535"/>
                    <a:pt x="6798426" y="5871090"/>
                    <a:pt x="6846876" y="5823934"/>
                  </a:cubicBezTo>
                  <a:cubicBezTo>
                    <a:pt x="7037227" y="5634303"/>
                    <a:pt x="7265821" y="5478169"/>
                    <a:pt x="7497863" y="5348633"/>
                  </a:cubicBezTo>
                  <a:cubicBezTo>
                    <a:pt x="7612735" y="5282499"/>
                    <a:pt x="7726745" y="5220534"/>
                    <a:pt x="7825226" y="5147788"/>
                  </a:cubicBezTo>
                  <a:cubicBezTo>
                    <a:pt x="7924139" y="5075471"/>
                    <a:pt x="8006807" y="4992085"/>
                    <a:pt x="8071216" y="4893890"/>
                  </a:cubicBezTo>
                  <a:cubicBezTo>
                    <a:pt x="8136631" y="4796702"/>
                    <a:pt x="8185081" y="4686430"/>
                    <a:pt x="8224043" y="4570985"/>
                  </a:cubicBezTo>
                  <a:cubicBezTo>
                    <a:pt x="8263005" y="4455537"/>
                    <a:pt x="8292046" y="4334053"/>
                    <a:pt x="8315049" y="4212279"/>
                  </a:cubicBezTo>
                  <a:cubicBezTo>
                    <a:pt x="8320225" y="4181657"/>
                    <a:pt x="8326407" y="4151321"/>
                    <a:pt x="8330721" y="4120699"/>
                  </a:cubicBezTo>
                  <a:lnTo>
                    <a:pt x="8343947" y="4028973"/>
                  </a:lnTo>
                  <a:lnTo>
                    <a:pt x="8353867" y="3936961"/>
                  </a:lnTo>
                  <a:cubicBezTo>
                    <a:pt x="8357605" y="3906338"/>
                    <a:pt x="8358468" y="3875427"/>
                    <a:pt x="8361055" y="3844661"/>
                  </a:cubicBezTo>
                  <a:cubicBezTo>
                    <a:pt x="8369825" y="3721738"/>
                    <a:pt x="8369969" y="3598527"/>
                    <a:pt x="8365083" y="3475748"/>
                  </a:cubicBezTo>
                  <a:lnTo>
                    <a:pt x="8359475" y="3383736"/>
                  </a:lnTo>
                  <a:cubicBezTo>
                    <a:pt x="8357031" y="3353114"/>
                    <a:pt x="8353723" y="3322634"/>
                    <a:pt x="8350992" y="3292012"/>
                  </a:cubicBezTo>
                  <a:cubicBezTo>
                    <a:pt x="8348549" y="3261388"/>
                    <a:pt x="8343947" y="3230909"/>
                    <a:pt x="8340497" y="3200431"/>
                  </a:cubicBezTo>
                  <a:cubicBezTo>
                    <a:pt x="8337333" y="3169807"/>
                    <a:pt x="8332301" y="3139471"/>
                    <a:pt x="8327557" y="3109137"/>
                  </a:cubicBezTo>
                  <a:cubicBezTo>
                    <a:pt x="8308293" y="2987651"/>
                    <a:pt x="8283133" y="2867173"/>
                    <a:pt x="8252222" y="2747843"/>
                  </a:cubicBezTo>
                  <a:cubicBezTo>
                    <a:pt x="8188963" y="2509618"/>
                    <a:pt x="8103565" y="2276424"/>
                    <a:pt x="7998038" y="2051137"/>
                  </a:cubicBezTo>
                  <a:cubicBezTo>
                    <a:pt x="7945131" y="1938709"/>
                    <a:pt x="7887767" y="1827864"/>
                    <a:pt x="7825803" y="1719174"/>
                  </a:cubicBezTo>
                  <a:cubicBezTo>
                    <a:pt x="7764413" y="1610196"/>
                    <a:pt x="7697704" y="1503807"/>
                    <a:pt x="7627401" y="1399431"/>
                  </a:cubicBezTo>
                  <a:cubicBezTo>
                    <a:pt x="7557241" y="1295054"/>
                    <a:pt x="7482337" y="1193408"/>
                    <a:pt x="7404557" y="1093490"/>
                  </a:cubicBezTo>
                  <a:cubicBezTo>
                    <a:pt x="7326203" y="994145"/>
                    <a:pt x="7243824" y="897388"/>
                    <a:pt x="7157849" y="803362"/>
                  </a:cubicBezTo>
                  <a:cubicBezTo>
                    <a:pt x="7071731" y="709624"/>
                    <a:pt x="6982739" y="617755"/>
                    <a:pt x="6889001" y="530489"/>
                  </a:cubicBezTo>
                  <a:cubicBezTo>
                    <a:pt x="6795407" y="443077"/>
                    <a:pt x="6698076" y="359115"/>
                    <a:pt x="6597149" y="279180"/>
                  </a:cubicBezTo>
                  <a:cubicBezTo>
                    <a:pt x="6496223" y="199244"/>
                    <a:pt x="6391846" y="122902"/>
                    <a:pt x="6283731" y="51736"/>
                  </a:cubicBezTo>
                  <a:close/>
                  <a:moveTo>
                    <a:pt x="1862338" y="0"/>
                  </a:moveTo>
                  <a:lnTo>
                    <a:pt x="2555184" y="0"/>
                  </a:lnTo>
                  <a:lnTo>
                    <a:pt x="2420890" y="86030"/>
                  </a:lnTo>
                  <a:cubicBezTo>
                    <a:pt x="2154693" y="266478"/>
                    <a:pt x="1913733" y="479863"/>
                    <a:pt x="1703381" y="715375"/>
                  </a:cubicBezTo>
                  <a:cubicBezTo>
                    <a:pt x="1365810" y="1092339"/>
                    <a:pt x="1104149" y="1525660"/>
                    <a:pt x="923719" y="1986010"/>
                  </a:cubicBezTo>
                  <a:cubicBezTo>
                    <a:pt x="833720" y="2216041"/>
                    <a:pt x="763129" y="2453260"/>
                    <a:pt x="717122" y="2694936"/>
                  </a:cubicBezTo>
                  <a:cubicBezTo>
                    <a:pt x="671259" y="2936614"/>
                    <a:pt x="647538" y="3182027"/>
                    <a:pt x="646244" y="3427730"/>
                  </a:cubicBezTo>
                  <a:cubicBezTo>
                    <a:pt x="644376" y="3673432"/>
                    <a:pt x="665077" y="3918845"/>
                    <a:pt x="707346" y="4160522"/>
                  </a:cubicBezTo>
                  <a:cubicBezTo>
                    <a:pt x="749183" y="4402342"/>
                    <a:pt x="816035" y="4639849"/>
                    <a:pt x="902872" y="4869880"/>
                  </a:cubicBezTo>
                  <a:cubicBezTo>
                    <a:pt x="1077984" y="5329367"/>
                    <a:pt x="1339500" y="5759239"/>
                    <a:pt x="1677359" y="6124701"/>
                  </a:cubicBezTo>
                  <a:cubicBezTo>
                    <a:pt x="1930752" y="6398797"/>
                    <a:pt x="2225066" y="6636097"/>
                    <a:pt x="2547624" y="6829930"/>
                  </a:cubicBezTo>
                  <a:lnTo>
                    <a:pt x="2596857" y="6858000"/>
                  </a:lnTo>
                  <a:lnTo>
                    <a:pt x="1525198" y="6858000"/>
                  </a:lnTo>
                  <a:lnTo>
                    <a:pt x="1457823" y="6800585"/>
                  </a:lnTo>
                  <a:cubicBezTo>
                    <a:pt x="562255" y="5999820"/>
                    <a:pt x="0" y="4844649"/>
                    <a:pt x="0" y="3560285"/>
                  </a:cubicBezTo>
                  <a:cubicBezTo>
                    <a:pt x="0" y="2124819"/>
                    <a:pt x="702333" y="850732"/>
                    <a:pt x="1787372" y="524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0" name="Freeform: Shape 19">
              <a:extLst>
                <a:ext uri="{FF2B5EF4-FFF2-40B4-BE49-F238E27FC236}">
                  <a16:creationId xmlns:a16="http://schemas.microsoft.com/office/drawing/2014/main" id="{100AB910-B0C2-495C-AFD9-34F51C9D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10"/>
              <a:ext cx="12192000" cy="6858000"/>
            </a:xfrm>
            <a:custGeom>
              <a:avLst/>
              <a:gdLst>
                <a:gd name="connsiteX0" fmla="*/ 8201697 w 12192000"/>
                <a:gd name="connsiteY0" fmla="*/ 0 h 6858001"/>
                <a:gd name="connsiteX1" fmla="*/ 12192000 w 12192000"/>
                <a:gd name="connsiteY1" fmla="*/ 0 h 6858001"/>
                <a:gd name="connsiteX2" fmla="*/ 12192000 w 12192000"/>
                <a:gd name="connsiteY2" fmla="*/ 6858001 h 6858001"/>
                <a:gd name="connsiteX3" fmla="*/ 8460487 w 12192000"/>
                <a:gd name="connsiteY3" fmla="*/ 6858001 h 6858001"/>
                <a:gd name="connsiteX4" fmla="*/ 8553921 w 12192000"/>
                <a:gd name="connsiteY4" fmla="*/ 6784577 h 6858001"/>
                <a:gd name="connsiteX5" fmla="*/ 10092281 w 12192000"/>
                <a:gd name="connsiteY5" fmla="*/ 3522553 h 6858001"/>
                <a:gd name="connsiteX6" fmla="*/ 8228486 w 12192000"/>
                <a:gd name="connsiteY6" fmla="*/ 17174 h 6858001"/>
                <a:gd name="connsiteX7" fmla="*/ 0 w 12192000"/>
                <a:gd name="connsiteY7" fmla="*/ 0 h 6858001"/>
                <a:gd name="connsiteX8" fmla="*/ 3528179 w 12192000"/>
                <a:gd name="connsiteY8" fmla="*/ 0 h 6858001"/>
                <a:gd name="connsiteX9" fmla="*/ 3501391 w 12192000"/>
                <a:gd name="connsiteY9" fmla="*/ 17174 h 6858001"/>
                <a:gd name="connsiteX10" fmla="*/ 1637595 w 12192000"/>
                <a:gd name="connsiteY10" fmla="*/ 3522553 h 6858001"/>
                <a:gd name="connsiteX11" fmla="*/ 3175956 w 12192000"/>
                <a:gd name="connsiteY11" fmla="*/ 6784577 h 6858001"/>
                <a:gd name="connsiteX12" fmla="*/ 3269390 w 12192000"/>
                <a:gd name="connsiteY12" fmla="*/ 6858001 h 6858001"/>
                <a:gd name="connsiteX13" fmla="*/ 0 w 12192000"/>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1">
                  <a:moveTo>
                    <a:pt x="8201697" y="0"/>
                  </a:moveTo>
                  <a:lnTo>
                    <a:pt x="12192000" y="0"/>
                  </a:lnTo>
                  <a:lnTo>
                    <a:pt x="12192000" y="6858001"/>
                  </a:lnTo>
                  <a:lnTo>
                    <a:pt x="8460487" y="6858001"/>
                  </a:lnTo>
                  <a:lnTo>
                    <a:pt x="8553921" y="6784577"/>
                  </a:lnTo>
                  <a:cubicBezTo>
                    <a:pt x="9493436" y="6009220"/>
                    <a:pt x="10092281" y="4835820"/>
                    <a:pt x="10092281" y="3522553"/>
                  </a:cubicBezTo>
                  <a:cubicBezTo>
                    <a:pt x="10092281" y="2063368"/>
                    <a:pt x="9352966" y="776858"/>
                    <a:pt x="8228486" y="17174"/>
                  </a:cubicBezTo>
                  <a:close/>
                  <a:moveTo>
                    <a:pt x="0" y="0"/>
                  </a:moveTo>
                  <a:lnTo>
                    <a:pt x="3528179" y="0"/>
                  </a:lnTo>
                  <a:lnTo>
                    <a:pt x="3501391" y="17174"/>
                  </a:lnTo>
                  <a:cubicBezTo>
                    <a:pt x="2376910" y="776858"/>
                    <a:pt x="1637595" y="2063368"/>
                    <a:pt x="1637595" y="3522553"/>
                  </a:cubicBezTo>
                  <a:cubicBezTo>
                    <a:pt x="1637595" y="4835820"/>
                    <a:pt x="2236440" y="6009220"/>
                    <a:pt x="3175956" y="6784577"/>
                  </a:cubicBezTo>
                  <a:lnTo>
                    <a:pt x="326939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CuadroTexto 1">
            <a:extLst>
              <a:ext uri="{FF2B5EF4-FFF2-40B4-BE49-F238E27FC236}">
                <a16:creationId xmlns:a16="http://schemas.microsoft.com/office/drawing/2014/main" id="{203E93B2-B9EB-EB9C-0A07-13F277380101}"/>
              </a:ext>
            </a:extLst>
          </p:cNvPr>
          <p:cNvSpPr txBox="1"/>
          <p:nvPr/>
        </p:nvSpPr>
        <p:spPr>
          <a:xfrm>
            <a:off x="375262" y="4462447"/>
            <a:ext cx="6927967" cy="2416046"/>
          </a:xfrm>
          <a:prstGeom prst="rect">
            <a:avLst/>
          </a:prstGeom>
          <a:solidFill>
            <a:srgbClr val="7D2318">
              <a:alpha val="90000"/>
            </a:srgbClr>
          </a:solidFill>
          <a:effectLst>
            <a:softEdge rad="31750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s-ES" sz="1500" b="1" i="0" u="none" strike="noStrike" kern="1200" cap="none" spc="0" normalizeH="0" baseline="0" noProof="0" dirty="0">
                <a:ln>
                  <a:noFill/>
                </a:ln>
                <a:solidFill>
                  <a:srgbClr val="156082">
                    <a:lumMod val="75000"/>
                  </a:srgbClr>
                </a:solidFill>
                <a:effectLst/>
                <a:uLnTx/>
                <a:uFillTx/>
                <a:latin typeface="Candara" panose="020E0502030303020204" pitchFamily="34" charset="0"/>
              </a:rPr>
            </a:br>
            <a:r>
              <a:rPr lang="es-ES" sz="2000" b="1" dirty="0">
                <a:solidFill>
                  <a:srgbClr val="E8D8C4"/>
                </a:solidFill>
                <a:latin typeface="Candara" panose="020E0502030303020204" pitchFamily="34" charset="0"/>
              </a:rPr>
              <a:t>“</a:t>
            </a:r>
            <a:r>
              <a:rPr lang="de-DE" sz="2000" b="1" dirty="0">
                <a:solidFill>
                  <a:srgbClr val="E8D8C4"/>
                </a:solidFill>
                <a:latin typeface="Candara" panose="020E0502030303020204" pitchFamily="34" charset="0"/>
              </a:rPr>
              <a:t>Nicht allein aber das, sondern wir rühmen uns auch </a:t>
            </a:r>
            <a:br>
              <a:rPr lang="de-DE" sz="2000" b="1" dirty="0">
                <a:solidFill>
                  <a:srgbClr val="E8D8C4"/>
                </a:solidFill>
                <a:latin typeface="Candara" panose="020E0502030303020204" pitchFamily="34" charset="0"/>
              </a:rPr>
            </a:br>
            <a:r>
              <a:rPr lang="de-DE" sz="2000" b="1" dirty="0">
                <a:solidFill>
                  <a:srgbClr val="E8D8C4"/>
                </a:solidFill>
                <a:latin typeface="Candara" panose="020E0502030303020204" pitchFamily="34" charset="0"/>
              </a:rPr>
              <a:t>der Bedrängnisse, weil wir wissen, dass Bedrängnis </a:t>
            </a:r>
            <a:r>
              <a:rPr lang="de-DE" sz="2000" b="1" dirty="0">
                <a:solidFill>
                  <a:schemeClr val="bg2">
                    <a:lumMod val="60000"/>
                    <a:lumOff val="40000"/>
                  </a:schemeClr>
                </a:solidFill>
                <a:latin typeface="Candara" panose="020E0502030303020204" pitchFamily="34" charset="0"/>
              </a:rPr>
              <a:t>GEDULD </a:t>
            </a:r>
            <a:r>
              <a:rPr lang="de-DE" sz="2000" b="1" dirty="0">
                <a:solidFill>
                  <a:srgbClr val="E8D8C4"/>
                </a:solidFill>
                <a:latin typeface="Candara" panose="020E0502030303020204" pitchFamily="34" charset="0"/>
              </a:rPr>
              <a:t>bringt, Geduld aber </a:t>
            </a:r>
            <a:r>
              <a:rPr lang="de-DE" sz="2000" b="1" dirty="0">
                <a:solidFill>
                  <a:schemeClr val="bg2">
                    <a:lumMod val="60000"/>
                    <a:lumOff val="40000"/>
                  </a:schemeClr>
                </a:solidFill>
                <a:latin typeface="Candara" panose="020E0502030303020204" pitchFamily="34" charset="0"/>
              </a:rPr>
              <a:t>BEWÄHRUNG</a:t>
            </a:r>
            <a:r>
              <a:rPr lang="de-DE" sz="2000" b="1" dirty="0">
                <a:solidFill>
                  <a:srgbClr val="E8D8C4"/>
                </a:solidFill>
                <a:latin typeface="Candara" panose="020E0502030303020204" pitchFamily="34" charset="0"/>
              </a:rPr>
              <a:t>, Bewährung aber </a:t>
            </a:r>
            <a:r>
              <a:rPr lang="de-DE" sz="2000" b="1" dirty="0">
                <a:solidFill>
                  <a:schemeClr val="bg2">
                    <a:lumMod val="60000"/>
                    <a:lumOff val="40000"/>
                  </a:schemeClr>
                </a:solidFill>
                <a:latin typeface="Candara" panose="020E0502030303020204" pitchFamily="34" charset="0"/>
              </a:rPr>
              <a:t>HOFFNUNG</a:t>
            </a:r>
            <a:r>
              <a:rPr lang="de-DE" sz="2000" b="1" dirty="0">
                <a:solidFill>
                  <a:srgbClr val="E8D8C4"/>
                </a:solidFill>
                <a:latin typeface="Candara" panose="020E0502030303020204" pitchFamily="34" charset="0"/>
              </a:rPr>
              <a:t>, Hoffnung aber lässt nicht zuschanden werden; denn die </a:t>
            </a:r>
            <a:r>
              <a:rPr lang="de-DE" sz="2000" b="1" dirty="0">
                <a:solidFill>
                  <a:srgbClr val="FFC000"/>
                </a:solidFill>
                <a:latin typeface="Candara" panose="020E0502030303020204" pitchFamily="34" charset="0"/>
              </a:rPr>
              <a:t>LIEBE GOTTES </a:t>
            </a:r>
            <a:r>
              <a:rPr lang="de-DE" sz="2000" b="1" dirty="0">
                <a:solidFill>
                  <a:srgbClr val="E8D8C4"/>
                </a:solidFill>
                <a:latin typeface="Candara" panose="020E0502030303020204" pitchFamily="34" charset="0"/>
              </a:rPr>
              <a:t>ist ausgegossen in unsre Herzen durch den </a:t>
            </a:r>
            <a:r>
              <a:rPr lang="de-DE" sz="2000" b="1" dirty="0">
                <a:solidFill>
                  <a:srgbClr val="FFC000"/>
                </a:solidFill>
                <a:latin typeface="Candara" panose="020E0502030303020204" pitchFamily="34" charset="0"/>
              </a:rPr>
              <a:t>HEILIGEN GEIST</a:t>
            </a:r>
            <a:r>
              <a:rPr lang="de-DE" sz="2000" b="1" dirty="0">
                <a:solidFill>
                  <a:srgbClr val="E8D8C4"/>
                </a:solidFill>
                <a:latin typeface="Candara" panose="020E0502030303020204" pitchFamily="34" charset="0"/>
              </a:rPr>
              <a:t>, Der uns gegeben ist.</a:t>
            </a:r>
            <a:r>
              <a:rPr lang="es-ES" sz="2000" b="1" dirty="0">
                <a:solidFill>
                  <a:srgbClr val="E8D8C4"/>
                </a:solidFill>
                <a:latin typeface="Candara" panose="020E0502030303020204" pitchFamily="34" charset="0"/>
              </a:rPr>
              <a:t>” </a:t>
            </a:r>
            <a:r>
              <a:rPr lang="es-ES" sz="1600" b="1" dirty="0">
                <a:solidFill>
                  <a:srgbClr val="E8D8C4"/>
                </a:solidFill>
                <a:latin typeface="Candara" panose="020E0502030303020204" pitchFamily="34" charset="0"/>
              </a:rPr>
              <a:t>Römer 5:3–5)</a:t>
            </a:r>
            <a:br>
              <a:rPr lang="es-ES" sz="1600" b="1" dirty="0">
                <a:solidFill>
                  <a:srgbClr val="E8D8C4"/>
                </a:solidFill>
                <a:latin typeface="Candara" panose="020E0502030303020204" pitchFamily="34" charset="0"/>
              </a:rPr>
            </a:br>
            <a:endParaRPr lang="es-ES" sz="1600" b="1" dirty="0">
              <a:solidFill>
                <a:srgbClr val="E8D8C4"/>
              </a:solidFill>
              <a:latin typeface="Candara" panose="020E0502030303020204" pitchFamily="34" charset="0"/>
            </a:endParaRPr>
          </a:p>
        </p:txBody>
      </p:sp>
      <p:pic>
        <p:nvPicPr>
          <p:cNvPr id="21" name="Grafik 20" descr="Ein Bild, das Schrift, Handschrift, Grafiken, Schwarz enthält.&#10;&#10;KI-generierte Inhalte können fehlerhaft sein.">
            <a:extLst>
              <a:ext uri="{FF2B5EF4-FFF2-40B4-BE49-F238E27FC236}">
                <a16:creationId xmlns:a16="http://schemas.microsoft.com/office/drawing/2014/main" id="{9C5B9380-7E99-3080-35CB-4AA34FB888A4}"/>
              </a:ext>
            </a:extLst>
          </p:cNvPr>
          <p:cNvPicPr>
            <a:picLocks noChangeAspect="1"/>
          </p:cNvPicPr>
          <p:nvPr/>
        </p:nvPicPr>
        <p:blipFill>
          <a:blip r:embed="rId4"/>
          <a:stretch>
            <a:fillRect/>
          </a:stretch>
        </p:blipFill>
        <p:spPr>
          <a:xfrm rot="18160291">
            <a:off x="8869208" y="4032820"/>
            <a:ext cx="3697772" cy="2404996"/>
          </a:xfrm>
          <a:prstGeom prst="rect">
            <a:avLst/>
          </a:prstGeom>
        </p:spPr>
      </p:pic>
    </p:spTree>
    <p:extLst>
      <p:ext uri="{BB962C8B-B14F-4D97-AF65-F5344CB8AC3E}">
        <p14:creationId xmlns:p14="http://schemas.microsoft.com/office/powerpoint/2010/main" val="218495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50" fill="hold">
                                          <p:stCondLst>
                                            <p:cond delay="0"/>
                                          </p:stCondLst>
                                        </p:cTn>
                                        <p:tgtEl>
                                          <p:spTgt spid="21"/>
                                        </p:tgtEl>
                                        <p:attrNameLst>
                                          <p:attrName>r</p:attrName>
                                        </p:attrNameLst>
                                      </p:cBhvr>
                                    </p:animRot>
                                    <p:animRot by="-240000">
                                      <p:cBhvr>
                                        <p:cTn id="7" dur="300" fill="hold">
                                          <p:stCondLst>
                                            <p:cond delay="300"/>
                                          </p:stCondLst>
                                        </p:cTn>
                                        <p:tgtEl>
                                          <p:spTgt spid="21"/>
                                        </p:tgtEl>
                                        <p:attrNameLst>
                                          <p:attrName>r</p:attrName>
                                        </p:attrNameLst>
                                      </p:cBhvr>
                                    </p:animRot>
                                    <p:animRot by="240000">
                                      <p:cBhvr>
                                        <p:cTn id="8" dur="300" fill="hold">
                                          <p:stCondLst>
                                            <p:cond delay="600"/>
                                          </p:stCondLst>
                                        </p:cTn>
                                        <p:tgtEl>
                                          <p:spTgt spid="21"/>
                                        </p:tgtEl>
                                        <p:attrNameLst>
                                          <p:attrName>r</p:attrName>
                                        </p:attrNameLst>
                                      </p:cBhvr>
                                    </p:animRot>
                                    <p:animRot by="-240000">
                                      <p:cBhvr>
                                        <p:cTn id="9" dur="300" fill="hold">
                                          <p:stCondLst>
                                            <p:cond delay="900"/>
                                          </p:stCondLst>
                                        </p:cTn>
                                        <p:tgtEl>
                                          <p:spTgt spid="21"/>
                                        </p:tgtEl>
                                        <p:attrNameLst>
                                          <p:attrName>r</p:attrName>
                                        </p:attrNameLst>
                                      </p:cBhvr>
                                    </p:animRot>
                                    <p:animRot by="120000">
                                      <p:cBhvr>
                                        <p:cTn id="10" dur="300" fill="hold">
                                          <p:stCondLst>
                                            <p:cond delay="12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81D5A8-72EB-326D-F702-24E2240E8E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A77D361-A310-8064-A5BD-4CC38BDF856B}"/>
              </a:ext>
            </a:extLst>
          </p:cNvPr>
          <p:cNvSpPr txBox="1"/>
          <p:nvPr/>
        </p:nvSpPr>
        <p:spPr>
          <a:xfrm>
            <a:off x="2951018" y="0"/>
            <a:ext cx="9240981" cy="769441"/>
          </a:xfrm>
          <a:prstGeom prst="rect">
            <a:avLst/>
          </a:prstGeom>
          <a:noFill/>
        </p:spPr>
        <p:txBody>
          <a:bodyPr wrap="square">
            <a:spAutoFit/>
          </a:bodyPr>
          <a:lstStyle/>
          <a:p>
            <a:pPr algn="ctr"/>
            <a:r>
              <a:rPr lang="de-DE"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ENTTÄUSCHUNGEN</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9F7BC79E-751A-C04C-5890-840D1FC49A7E}"/>
              </a:ext>
            </a:extLst>
          </p:cNvPr>
          <p:cNvSpPr txBox="1"/>
          <p:nvPr/>
        </p:nvSpPr>
        <p:spPr>
          <a:xfrm>
            <a:off x="3574473" y="647997"/>
            <a:ext cx="8617527"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a:t>
            </a:r>
            <a:r>
              <a:rPr lang="de-DE"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Wir aber hofften, er sei es, der Israel erlösen werde…</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 (Luk 24:21a)</a:t>
            </a:r>
          </a:p>
        </p:txBody>
      </p:sp>
      <p:pic>
        <p:nvPicPr>
          <p:cNvPr id="12" name="Imagen 11">
            <a:extLst>
              <a:ext uri="{FF2B5EF4-FFF2-40B4-BE49-F238E27FC236}">
                <a16:creationId xmlns:a16="http://schemas.microsoft.com/office/drawing/2014/main" id="{0D62D99F-5013-792D-190E-5ADEE68A5F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7150" y="996013"/>
            <a:ext cx="4721599" cy="5964001"/>
          </a:xfrm>
          <a:prstGeom prst="rect">
            <a:avLst/>
          </a:prstGeom>
          <a:effectLst>
            <a:softEdge rad="317500"/>
          </a:effectLst>
        </p:spPr>
      </p:pic>
      <p:sp>
        <p:nvSpPr>
          <p:cNvPr id="7" name="Scrollen: horizontal 6">
            <a:extLst>
              <a:ext uri="{FF2B5EF4-FFF2-40B4-BE49-F238E27FC236}">
                <a16:creationId xmlns:a16="http://schemas.microsoft.com/office/drawing/2014/main" id="{AFA5E852-17C0-DB69-4B20-BD1E6A1525E0}"/>
              </a:ext>
            </a:extLst>
          </p:cNvPr>
          <p:cNvSpPr/>
          <p:nvPr/>
        </p:nvSpPr>
        <p:spPr>
          <a:xfrm>
            <a:off x="76194" y="0"/>
            <a:ext cx="3498278" cy="111767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10. Juni – </a:t>
            </a:r>
            <a:br>
              <a:rPr lang="de-DE" sz="2000" b="1" i="1" noProof="0" dirty="0">
                <a:solidFill>
                  <a:srgbClr val="011E71"/>
                </a:solidFill>
              </a:rPr>
            </a:br>
            <a:r>
              <a:rPr lang="de-DE" sz="2000" b="1" i="1" noProof="0" dirty="0">
                <a:solidFill>
                  <a:srgbClr val="011E71"/>
                </a:solidFill>
              </a:rPr>
              <a:t>Die Straße nach Emmaus</a:t>
            </a:r>
          </a:p>
        </p:txBody>
      </p:sp>
      <p:sp>
        <p:nvSpPr>
          <p:cNvPr id="2" name="CuadroTexto 8">
            <a:extLst>
              <a:ext uri="{FF2B5EF4-FFF2-40B4-BE49-F238E27FC236}">
                <a16:creationId xmlns:a16="http://schemas.microsoft.com/office/drawing/2014/main" id="{070AF41D-F048-19B1-8FD6-506A374BCD68}"/>
              </a:ext>
            </a:extLst>
          </p:cNvPr>
          <p:cNvSpPr txBox="1"/>
          <p:nvPr/>
        </p:nvSpPr>
        <p:spPr>
          <a:xfrm>
            <a:off x="-29448" y="1765667"/>
            <a:ext cx="7600956" cy="5647700"/>
          </a:xfrm>
          <a:prstGeom prst="rect">
            <a:avLst/>
          </a:prstGeom>
          <a:noFill/>
        </p:spPr>
        <p:txBody>
          <a:bodyPr wrap="square">
            <a:spAutoFit/>
          </a:bodyPr>
          <a:lstStyle/>
          <a:p>
            <a:pPr lvl="0" algn="ctr">
              <a:spcBef>
                <a:spcPts val="600"/>
              </a:spcBef>
              <a:defRPr/>
            </a:pPr>
            <a:r>
              <a:rPr lang="de-DE" sz="2400" b="1" dirty="0">
                <a:solidFill>
                  <a:prstClr val="black"/>
                </a:solidFill>
              </a:rPr>
              <a:t>Sie rannten los, um diejenigen zu ermutigen, </a:t>
            </a:r>
            <a:br>
              <a:rPr lang="de-DE" sz="2400" b="1" dirty="0">
                <a:solidFill>
                  <a:prstClr val="black"/>
                </a:solidFill>
              </a:rPr>
            </a:br>
            <a:r>
              <a:rPr lang="de-DE" sz="2400" b="1" dirty="0">
                <a:solidFill>
                  <a:prstClr val="black"/>
                </a:solidFill>
              </a:rPr>
              <a:t>die noch enttäuscht waren (Lukas 24,33–35):</a:t>
            </a:r>
          </a:p>
          <a:p>
            <a:pPr lvl="0" algn="ctr">
              <a:spcBef>
                <a:spcPts val="600"/>
              </a:spcBef>
              <a:defRPr/>
            </a:pPr>
            <a:r>
              <a:rPr lang="de-DE" sz="2400" b="1" dirty="0">
                <a:solidFill>
                  <a:prstClr val="black"/>
                </a:solidFill>
              </a:rPr>
              <a:t>„Und sie standen auf zu derselben Stunde, </a:t>
            </a:r>
            <a:br>
              <a:rPr lang="de-DE" sz="2400" b="1" dirty="0">
                <a:solidFill>
                  <a:prstClr val="black"/>
                </a:solidFill>
              </a:rPr>
            </a:br>
            <a:r>
              <a:rPr lang="de-DE" sz="2400" b="1" dirty="0">
                <a:solidFill>
                  <a:prstClr val="black"/>
                </a:solidFill>
              </a:rPr>
              <a:t>kehrten zurück nach Jerusalem </a:t>
            </a:r>
            <a:br>
              <a:rPr lang="de-DE" sz="2400" b="1" dirty="0">
                <a:solidFill>
                  <a:prstClr val="black"/>
                </a:solidFill>
              </a:rPr>
            </a:br>
            <a:r>
              <a:rPr lang="de-DE" sz="2400" b="1" dirty="0">
                <a:solidFill>
                  <a:prstClr val="black"/>
                </a:solidFill>
              </a:rPr>
              <a:t>und fanden die Elf versammelt </a:t>
            </a:r>
            <a:br>
              <a:rPr lang="de-DE" sz="2400" b="1" dirty="0">
                <a:solidFill>
                  <a:prstClr val="black"/>
                </a:solidFill>
              </a:rPr>
            </a:br>
            <a:r>
              <a:rPr lang="de-DE" sz="2400" b="1" dirty="0">
                <a:solidFill>
                  <a:prstClr val="black"/>
                </a:solidFill>
              </a:rPr>
              <a:t>und die bei ihnen waren; die sprachen: </a:t>
            </a:r>
            <a:br>
              <a:rPr lang="de-DE" sz="2400" b="1" dirty="0">
                <a:solidFill>
                  <a:prstClr val="black"/>
                </a:solidFill>
              </a:rPr>
            </a:br>
            <a:r>
              <a:rPr lang="de-DE" sz="2400" b="1" dirty="0">
                <a:solidFill>
                  <a:prstClr val="black"/>
                </a:solidFill>
              </a:rPr>
              <a:t>,Der HERR ist wahrhaftig auferstanden </a:t>
            </a:r>
            <a:br>
              <a:rPr lang="de-DE" sz="2400" b="1" dirty="0">
                <a:solidFill>
                  <a:prstClr val="black"/>
                </a:solidFill>
              </a:rPr>
            </a:br>
            <a:r>
              <a:rPr lang="de-DE" sz="2400" b="1" dirty="0">
                <a:solidFill>
                  <a:prstClr val="black"/>
                </a:solidFill>
              </a:rPr>
              <a:t>und dem Simon erschienen.‘ </a:t>
            </a:r>
          </a:p>
          <a:p>
            <a:pPr lvl="0" algn="ctr">
              <a:spcBef>
                <a:spcPts val="600"/>
              </a:spcBef>
              <a:defRPr/>
            </a:pPr>
            <a:r>
              <a:rPr lang="de-DE" sz="2400" b="1" dirty="0">
                <a:solidFill>
                  <a:prstClr val="black"/>
                </a:solidFill>
              </a:rPr>
              <a:t>Und sie erzählten ihnen, </a:t>
            </a:r>
            <a:br>
              <a:rPr lang="de-DE" sz="2400" b="1" dirty="0">
                <a:solidFill>
                  <a:prstClr val="black"/>
                </a:solidFill>
              </a:rPr>
            </a:br>
            <a:r>
              <a:rPr lang="de-DE" sz="2400" b="1" dirty="0">
                <a:solidFill>
                  <a:prstClr val="black"/>
                </a:solidFill>
              </a:rPr>
              <a:t>was auf dem Wege geschehen war und wie Er </a:t>
            </a:r>
            <a:br>
              <a:rPr lang="de-DE" sz="2400" b="1" dirty="0">
                <a:solidFill>
                  <a:prstClr val="black"/>
                </a:solidFill>
              </a:rPr>
            </a:br>
            <a:r>
              <a:rPr lang="de-DE" sz="2400" b="1" dirty="0">
                <a:solidFill>
                  <a:prstClr val="black"/>
                </a:solidFill>
              </a:rPr>
              <a:t>von ihnen erkannt wurde, da Er das Brot brach.“</a:t>
            </a:r>
          </a:p>
          <a:p>
            <a:pPr lvl="0" algn="ctr">
              <a:spcBef>
                <a:spcPts val="600"/>
              </a:spcBef>
              <a:defRPr/>
            </a:pPr>
            <a:endParaRPr lang="de-DE" sz="2400" b="1" dirty="0">
              <a:solidFill>
                <a:prstClr val="black"/>
              </a:solidFill>
            </a:endParaRPr>
          </a:p>
          <a:p>
            <a:pPr lvl="0" algn="ctr">
              <a:spcBef>
                <a:spcPts val="600"/>
              </a:spcBef>
              <a:defRPr/>
            </a:pPr>
            <a:endParaRPr lang="de-DE" sz="2400" b="1" dirty="0">
              <a:solidFill>
                <a:prstClr val="black"/>
              </a:solidFill>
            </a:endParaRPr>
          </a:p>
          <a:p>
            <a:pPr lvl="0" algn="ctr">
              <a:spcBef>
                <a:spcPts val="600"/>
              </a:spcBef>
              <a:defRPr/>
            </a:pPr>
            <a:r>
              <a:rPr lang="de-DE" sz="2400" b="1" dirty="0">
                <a:solidFill>
                  <a:prstClr val="black"/>
                </a:solidFill>
              </a:rPr>
              <a:t> </a:t>
            </a:r>
          </a:p>
        </p:txBody>
      </p:sp>
      <p:sp>
        <p:nvSpPr>
          <p:cNvPr id="4" name="CuadroTexto 8">
            <a:extLst>
              <a:ext uri="{FF2B5EF4-FFF2-40B4-BE49-F238E27FC236}">
                <a16:creationId xmlns:a16="http://schemas.microsoft.com/office/drawing/2014/main" id="{C52A088D-C4D8-A60B-5970-E11CD98081D6}"/>
              </a:ext>
            </a:extLst>
          </p:cNvPr>
          <p:cNvSpPr txBox="1"/>
          <p:nvPr/>
        </p:nvSpPr>
        <p:spPr>
          <a:xfrm>
            <a:off x="8935319" y="5009674"/>
            <a:ext cx="3180486" cy="1200329"/>
          </a:xfrm>
          <a:prstGeom prst="rect">
            <a:avLst/>
          </a:prstGeom>
          <a:noFill/>
        </p:spPr>
        <p:txBody>
          <a:bodyPr wrap="square">
            <a:spAutoFit/>
          </a:bodyPr>
          <a:lstStyle/>
          <a:p>
            <a:pPr lvl="0" algn="ctr">
              <a:spcBef>
                <a:spcPts val="600"/>
              </a:spcBef>
              <a:defRPr/>
            </a:pPr>
            <a:r>
              <a:rPr lang="de-DE" sz="2400" b="1" dirty="0">
                <a:solidFill>
                  <a:schemeClr val="accent4">
                    <a:lumMod val="20000"/>
                    <a:lumOff val="80000"/>
                  </a:schemeClr>
                </a:solidFill>
              </a:rPr>
              <a:t>Was können wir aus ihrer Erfahrung lernen?</a:t>
            </a:r>
            <a:endParaRPr kumimoji="0" lang="en" sz="2400" b="1" i="0" u="none" strike="noStrike" kern="1200" cap="none" spc="0" normalizeH="0" baseline="0" noProof="0" dirty="0">
              <a:ln>
                <a:noFill/>
              </a:ln>
              <a:solidFill>
                <a:schemeClr val="accent4">
                  <a:lumMod val="20000"/>
                  <a:lumOff val="80000"/>
                </a:schemeClr>
              </a:solidFill>
              <a:effectLst/>
              <a:uLnTx/>
              <a:uFillTx/>
              <a:latin typeface="Aptos" panose="02110004020202020204"/>
            </a:endParaRPr>
          </a:p>
        </p:txBody>
      </p:sp>
    </p:spTree>
    <p:extLst>
      <p:ext uri="{BB962C8B-B14F-4D97-AF65-F5344CB8AC3E}">
        <p14:creationId xmlns:p14="http://schemas.microsoft.com/office/powerpoint/2010/main" val="290321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79CF4B2-EADA-A82F-CF7E-2169B7E121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1FC96B5-54FB-A329-882B-E074BB8535B3}"/>
              </a:ext>
            </a:extLst>
          </p:cNvPr>
          <p:cNvSpPr txBox="1"/>
          <p:nvPr/>
        </p:nvSpPr>
        <p:spPr>
          <a:xfrm>
            <a:off x="2951018" y="0"/>
            <a:ext cx="9240981" cy="769441"/>
          </a:xfrm>
          <a:prstGeom prst="rect">
            <a:avLst/>
          </a:prstGeom>
          <a:noFill/>
        </p:spPr>
        <p:txBody>
          <a:bodyPr wrap="square">
            <a:spAutoFit/>
          </a:bodyPr>
          <a:lstStyle/>
          <a:p>
            <a:pPr algn="ctr"/>
            <a:r>
              <a:rPr lang="de-DE"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ENTTÄUSCHUNGEN</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B20C1C2-7E50-D11B-5804-42D66BF56C33}"/>
              </a:ext>
            </a:extLst>
          </p:cNvPr>
          <p:cNvSpPr txBox="1"/>
          <p:nvPr/>
        </p:nvSpPr>
        <p:spPr>
          <a:xfrm>
            <a:off x="3574473" y="647997"/>
            <a:ext cx="8617527"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a:t>
            </a:r>
            <a:r>
              <a:rPr lang="de-DE"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Wir aber hofften, er sei es, der Israel erlösen werde…</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 (Luk 24:21a)</a:t>
            </a:r>
          </a:p>
        </p:txBody>
      </p:sp>
      <p:graphicFrame>
        <p:nvGraphicFramePr>
          <p:cNvPr id="2" name="Diagrama 1">
            <a:extLst>
              <a:ext uri="{FF2B5EF4-FFF2-40B4-BE49-F238E27FC236}">
                <a16:creationId xmlns:a16="http://schemas.microsoft.com/office/drawing/2014/main" id="{9760F920-A026-8184-5283-7754B622B2A8}"/>
              </a:ext>
            </a:extLst>
          </p:cNvPr>
          <p:cNvGraphicFramePr/>
          <p:nvPr>
            <p:extLst>
              <p:ext uri="{D42A27DB-BD31-4B8C-83A1-F6EECF244321}">
                <p14:modId xmlns:p14="http://schemas.microsoft.com/office/powerpoint/2010/main" val="3043206814"/>
              </p:ext>
            </p:extLst>
          </p:nvPr>
        </p:nvGraphicFramePr>
        <p:xfrm>
          <a:off x="930681" y="1765667"/>
          <a:ext cx="10356018" cy="4157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crollen: horizontal 6">
            <a:extLst>
              <a:ext uri="{FF2B5EF4-FFF2-40B4-BE49-F238E27FC236}">
                <a16:creationId xmlns:a16="http://schemas.microsoft.com/office/drawing/2014/main" id="{874EE6C1-066B-5BCC-3CC7-FB2492B4F116}"/>
              </a:ext>
            </a:extLst>
          </p:cNvPr>
          <p:cNvSpPr/>
          <p:nvPr/>
        </p:nvSpPr>
        <p:spPr>
          <a:xfrm>
            <a:off x="76194" y="0"/>
            <a:ext cx="3498278" cy="111767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10. Juni – </a:t>
            </a:r>
            <a:br>
              <a:rPr lang="de-DE" sz="2000" b="1" i="1" noProof="0" dirty="0">
                <a:solidFill>
                  <a:srgbClr val="011E71"/>
                </a:solidFill>
              </a:rPr>
            </a:br>
            <a:r>
              <a:rPr lang="de-DE" sz="2000" b="1" i="1" noProof="0" dirty="0">
                <a:solidFill>
                  <a:srgbClr val="011E71"/>
                </a:solidFill>
              </a:rPr>
              <a:t>Die Straße nach Emmaus</a:t>
            </a:r>
          </a:p>
        </p:txBody>
      </p:sp>
    </p:spTree>
    <p:extLst>
      <p:ext uri="{BB962C8B-B14F-4D97-AF65-F5344CB8AC3E}">
        <p14:creationId xmlns:p14="http://schemas.microsoft.com/office/powerpoint/2010/main" val="78528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7" dur="500"/>
                                        <p:tgtEl>
                                          <p:spTgt spid="2">
                                            <p:graphicEl>
                                              <a:dgm id="{CFBE8CF2-21ED-4925-8847-C3F74C036E4B}"/>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11" dur="500"/>
                                        <p:tgtEl>
                                          <p:spTgt spid="2">
                                            <p:graphicEl>
                                              <a:dgm id="{FF9425AC-05DF-490E-9695-C17AEF767999}"/>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16" dur="500"/>
                                        <p:tgtEl>
                                          <p:spTgt spid="2">
                                            <p:graphicEl>
                                              <a:dgm id="{6CD59F4B-73AC-418D-8BBE-BD46978D41F2}"/>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20" dur="500"/>
                                        <p:tgtEl>
                                          <p:spTgt spid="2">
                                            <p:graphicEl>
                                              <a:dgm id="{4C4F7140-0CDC-4A53-B3C0-91163AC1C41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25" dur="500"/>
                                        <p:tgtEl>
                                          <p:spTgt spid="2">
                                            <p:graphicEl>
                                              <a:dgm id="{04379F12-C4FA-4063-8596-A6026C0A3BE2}"/>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29" dur="500"/>
                                        <p:tgtEl>
                                          <p:spTgt spid="2">
                                            <p:graphicEl>
                                              <a:dgm id="{31D11208-1789-4700-BBF0-1C92430BC7F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34" dur="500"/>
                                        <p:tgtEl>
                                          <p:spTgt spid="2">
                                            <p:graphicEl>
                                              <a:dgm id="{7225EFE8-DE64-4B82-99D0-278C52B0E479}"/>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38"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a:extLst>
            <a:ext uri="{FF2B5EF4-FFF2-40B4-BE49-F238E27FC236}">
              <a16:creationId xmlns:a16="http://schemas.microsoft.com/office/drawing/2014/main" id="{17870833-1DB0-9F74-5B18-799938D5782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8682FD9-B582-380C-FCED-2E0D0F33F51C}"/>
              </a:ext>
            </a:extLst>
          </p:cNvPr>
          <p:cNvSpPr txBox="1"/>
          <p:nvPr/>
        </p:nvSpPr>
        <p:spPr>
          <a:xfrm>
            <a:off x="2951018" y="0"/>
            <a:ext cx="9240981" cy="769441"/>
          </a:xfrm>
          <a:prstGeom prst="rect">
            <a:avLst/>
          </a:prstGeom>
          <a:noFill/>
        </p:spPr>
        <p:txBody>
          <a:bodyPr wrap="square">
            <a:spAutoFit/>
          </a:bodyPr>
          <a:lstStyle/>
          <a:p>
            <a:pPr algn="ctr"/>
            <a:r>
              <a:rPr lang="de-DE"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ENTTÄUSCHUNGEN</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91BD8E7D-4683-EE8A-C06B-5EF13723BA3E}"/>
              </a:ext>
            </a:extLst>
          </p:cNvPr>
          <p:cNvSpPr txBox="1"/>
          <p:nvPr/>
        </p:nvSpPr>
        <p:spPr>
          <a:xfrm>
            <a:off x="3574473" y="647997"/>
            <a:ext cx="8617527" cy="400110"/>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a:t>
            </a:r>
            <a:r>
              <a:rPr lang="de-DE"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Wir aber hofften, er sei es, der Israel erlösen werde…</a:t>
            </a:r>
            <a:r>
              <a:rPr lang="en" sz="2000" dirty="0">
                <a:solidFill>
                  <a:schemeClr val="accent3">
                    <a:lumMod val="75000"/>
                  </a:schemeClr>
                </a:solidFill>
                <a:effectLst>
                  <a:glow rad="101600">
                    <a:schemeClr val="bg2">
                      <a:lumMod val="20000"/>
                      <a:lumOff val="80000"/>
                    </a:schemeClr>
                  </a:glow>
                  <a:outerShdw blurRad="38100" dist="38100" dir="2700000" algn="tl">
                    <a:srgbClr val="000000"/>
                  </a:outerShdw>
                </a:effectLst>
                <a:latin typeface="Candara" panose="020E0502030303020204" pitchFamily="34" charset="0"/>
              </a:rPr>
              <a:t>” (Luk 24:21a)</a:t>
            </a:r>
          </a:p>
        </p:txBody>
      </p:sp>
      <p:sp>
        <p:nvSpPr>
          <p:cNvPr id="7" name="Scrollen: horizontal 6">
            <a:extLst>
              <a:ext uri="{FF2B5EF4-FFF2-40B4-BE49-F238E27FC236}">
                <a16:creationId xmlns:a16="http://schemas.microsoft.com/office/drawing/2014/main" id="{1D79F586-3776-1E5B-9C0F-D4E74FDC0BF2}"/>
              </a:ext>
            </a:extLst>
          </p:cNvPr>
          <p:cNvSpPr/>
          <p:nvPr/>
        </p:nvSpPr>
        <p:spPr>
          <a:xfrm>
            <a:off x="76194" y="0"/>
            <a:ext cx="3498278" cy="1117670"/>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10. Juni – </a:t>
            </a:r>
            <a:br>
              <a:rPr lang="de-DE" sz="2000" b="1" i="1" noProof="0" dirty="0">
                <a:solidFill>
                  <a:srgbClr val="011E71"/>
                </a:solidFill>
              </a:rPr>
            </a:br>
            <a:r>
              <a:rPr lang="de-DE" sz="2000" b="1" i="1" noProof="0" dirty="0">
                <a:solidFill>
                  <a:srgbClr val="011E71"/>
                </a:solidFill>
              </a:rPr>
              <a:t>Die Straße nach Emmaus</a:t>
            </a:r>
          </a:p>
        </p:txBody>
      </p:sp>
      <p:sp>
        <p:nvSpPr>
          <p:cNvPr id="6" name="Textfeld 5">
            <a:extLst>
              <a:ext uri="{FF2B5EF4-FFF2-40B4-BE49-F238E27FC236}">
                <a16:creationId xmlns:a16="http://schemas.microsoft.com/office/drawing/2014/main" id="{4AFB8C0C-BD81-4D8C-65A3-0482401740E9}"/>
              </a:ext>
            </a:extLst>
          </p:cNvPr>
          <p:cNvSpPr txBox="1"/>
          <p:nvPr/>
        </p:nvSpPr>
        <p:spPr>
          <a:xfrm>
            <a:off x="266703" y="1117670"/>
            <a:ext cx="4895850" cy="5586145"/>
          </a:xfrm>
          <a:prstGeom prst="rect">
            <a:avLst/>
          </a:prstGeom>
          <a:solidFill>
            <a:srgbClr val="DDDDDD">
              <a:alpha val="48000"/>
            </a:srgbClr>
          </a:solidFill>
          <a:effectLst>
            <a:softEdge rad="317500"/>
          </a:effectLst>
        </p:spPr>
        <p:txBody>
          <a:bodyPr wrap="square">
            <a:spAutoFit/>
          </a:bodyPr>
          <a:lstStyle/>
          <a:p>
            <a:pPr lvl="0" algn="ctr">
              <a:spcBef>
                <a:spcPts val="600"/>
              </a:spcBef>
              <a:defRPr/>
            </a:pPr>
            <a:br>
              <a:rPr lang="de-DE" sz="3200" b="1" dirty="0">
                <a:solidFill>
                  <a:prstClr val="black"/>
                </a:solidFill>
              </a:rPr>
            </a:br>
            <a:r>
              <a:rPr lang="de-DE" sz="3200" b="1" dirty="0">
                <a:solidFill>
                  <a:prstClr val="black"/>
                </a:solidFill>
              </a:rPr>
              <a:t>(2. Korinther 1,3.4):</a:t>
            </a:r>
          </a:p>
          <a:p>
            <a:pPr lvl="0" algn="ctr">
              <a:spcBef>
                <a:spcPts val="600"/>
              </a:spcBef>
              <a:defRPr/>
            </a:pPr>
            <a:r>
              <a:rPr lang="de-DE" sz="3200" b="1" dirty="0">
                <a:solidFill>
                  <a:prstClr val="black"/>
                </a:solidFill>
              </a:rPr>
              <a:t>„Gelobt sei GOTT, </a:t>
            </a:r>
            <a:br>
              <a:rPr lang="de-DE" sz="3200" b="1" dirty="0">
                <a:solidFill>
                  <a:prstClr val="black"/>
                </a:solidFill>
              </a:rPr>
            </a:br>
            <a:r>
              <a:rPr lang="de-DE" sz="3200" b="1" dirty="0">
                <a:solidFill>
                  <a:prstClr val="black"/>
                </a:solidFill>
              </a:rPr>
              <a:t>der VATER unseres HERRN JESUS CHRISTUS, </a:t>
            </a:r>
            <a:br>
              <a:rPr lang="de-DE" sz="3200" b="1" dirty="0">
                <a:solidFill>
                  <a:prstClr val="black"/>
                </a:solidFill>
              </a:rPr>
            </a:br>
            <a:r>
              <a:rPr lang="de-DE" sz="3200" b="1" dirty="0">
                <a:solidFill>
                  <a:prstClr val="black"/>
                </a:solidFill>
              </a:rPr>
              <a:t>der VATER </a:t>
            </a:r>
            <a:br>
              <a:rPr lang="de-DE" sz="3200" b="1" dirty="0">
                <a:solidFill>
                  <a:prstClr val="black"/>
                </a:solidFill>
              </a:rPr>
            </a:br>
            <a:r>
              <a:rPr lang="de-DE" sz="3200" b="1" dirty="0">
                <a:solidFill>
                  <a:prstClr val="black"/>
                </a:solidFill>
              </a:rPr>
              <a:t>der Barmherzigkeit </a:t>
            </a:r>
            <a:br>
              <a:rPr lang="de-DE" sz="3200" b="1" dirty="0">
                <a:solidFill>
                  <a:prstClr val="black"/>
                </a:solidFill>
              </a:rPr>
            </a:br>
            <a:r>
              <a:rPr lang="de-DE" sz="3200" b="1" dirty="0">
                <a:solidFill>
                  <a:prstClr val="black"/>
                </a:solidFill>
              </a:rPr>
              <a:t>und GOTT allen Trostes, </a:t>
            </a:r>
            <a:br>
              <a:rPr lang="de-DE" sz="3200" b="1" dirty="0">
                <a:solidFill>
                  <a:prstClr val="black"/>
                </a:solidFill>
              </a:rPr>
            </a:br>
            <a:r>
              <a:rPr lang="de-DE" sz="3200" b="1" dirty="0">
                <a:solidFill>
                  <a:prstClr val="black"/>
                </a:solidFill>
              </a:rPr>
              <a:t>der uns tröstet in aller unserer Bedrängnis, </a:t>
            </a:r>
            <a:br>
              <a:rPr lang="de-DE" sz="3200" b="1" dirty="0">
                <a:solidFill>
                  <a:prstClr val="black"/>
                </a:solidFill>
              </a:rPr>
            </a:br>
            <a:r>
              <a:rPr lang="de-DE" sz="3200" b="1" dirty="0">
                <a:solidFill>
                  <a:prstClr val="black"/>
                </a:solidFill>
              </a:rPr>
              <a:t>…</a:t>
            </a:r>
          </a:p>
        </p:txBody>
      </p:sp>
      <p:sp>
        <p:nvSpPr>
          <p:cNvPr id="9" name="Textfeld 8">
            <a:extLst>
              <a:ext uri="{FF2B5EF4-FFF2-40B4-BE49-F238E27FC236}">
                <a16:creationId xmlns:a16="http://schemas.microsoft.com/office/drawing/2014/main" id="{966FDBD1-70CA-8414-D68C-A9F9138F6730}"/>
              </a:ext>
            </a:extLst>
          </p:cNvPr>
          <p:cNvSpPr txBox="1"/>
          <p:nvPr/>
        </p:nvSpPr>
        <p:spPr>
          <a:xfrm>
            <a:off x="7029448" y="1259502"/>
            <a:ext cx="4895851" cy="5016758"/>
          </a:xfrm>
          <a:prstGeom prst="rect">
            <a:avLst/>
          </a:prstGeom>
          <a:solidFill>
            <a:srgbClr val="DDDDDD">
              <a:alpha val="48000"/>
            </a:srgbClr>
          </a:solidFill>
          <a:effectLst>
            <a:softEdge rad="317500"/>
          </a:effectLst>
        </p:spPr>
        <p:txBody>
          <a:bodyPr wrap="square">
            <a:spAutoFit/>
          </a:bodyPr>
          <a:lstStyle/>
          <a:p>
            <a:pPr lvl="0" algn="ctr">
              <a:spcBef>
                <a:spcPts val="600"/>
              </a:spcBef>
              <a:defRPr/>
            </a:pPr>
            <a:r>
              <a:rPr lang="de-DE" sz="3200" b="1" dirty="0">
                <a:solidFill>
                  <a:prstClr val="black"/>
                </a:solidFill>
              </a:rPr>
              <a:t>…</a:t>
            </a:r>
            <a:br>
              <a:rPr lang="de-DE" sz="3200" b="1" dirty="0">
                <a:solidFill>
                  <a:prstClr val="black"/>
                </a:solidFill>
              </a:rPr>
            </a:br>
            <a:r>
              <a:rPr lang="de-DE" sz="3200" b="1" dirty="0">
                <a:solidFill>
                  <a:prstClr val="black"/>
                </a:solidFill>
              </a:rPr>
              <a:t>damit wir auch trösten können, </a:t>
            </a:r>
            <a:br>
              <a:rPr lang="de-DE" sz="3200" b="1" dirty="0">
                <a:solidFill>
                  <a:prstClr val="black"/>
                </a:solidFill>
              </a:rPr>
            </a:br>
            <a:r>
              <a:rPr lang="de-DE" sz="3200" b="1" dirty="0">
                <a:solidFill>
                  <a:prstClr val="black"/>
                </a:solidFill>
              </a:rPr>
              <a:t>die in allerlei Bedrängnis sind, </a:t>
            </a:r>
            <a:br>
              <a:rPr lang="de-DE" sz="3200" b="1" dirty="0">
                <a:solidFill>
                  <a:prstClr val="black"/>
                </a:solidFill>
              </a:rPr>
            </a:br>
            <a:r>
              <a:rPr lang="de-DE" sz="3200" b="1" dirty="0">
                <a:solidFill>
                  <a:prstClr val="black"/>
                </a:solidFill>
              </a:rPr>
              <a:t>mit dem Trost, </a:t>
            </a:r>
            <a:br>
              <a:rPr lang="de-DE" sz="3200" b="1" dirty="0">
                <a:solidFill>
                  <a:prstClr val="black"/>
                </a:solidFill>
              </a:rPr>
            </a:br>
            <a:r>
              <a:rPr lang="de-DE" sz="3200" b="1" dirty="0">
                <a:solidFill>
                  <a:prstClr val="black"/>
                </a:solidFill>
              </a:rPr>
              <a:t>mit dem wir </a:t>
            </a:r>
            <a:br>
              <a:rPr lang="de-DE" sz="3200" b="1" dirty="0">
                <a:solidFill>
                  <a:prstClr val="black"/>
                </a:solidFill>
              </a:rPr>
            </a:br>
            <a:r>
              <a:rPr lang="de-DE" sz="3200" b="1" dirty="0">
                <a:solidFill>
                  <a:prstClr val="black"/>
                </a:solidFill>
              </a:rPr>
              <a:t>selber </a:t>
            </a:r>
            <a:br>
              <a:rPr lang="de-DE" sz="3200" b="1" dirty="0">
                <a:solidFill>
                  <a:prstClr val="black"/>
                </a:solidFill>
              </a:rPr>
            </a:br>
            <a:r>
              <a:rPr lang="de-DE" sz="3200" b="1" dirty="0">
                <a:solidFill>
                  <a:prstClr val="black"/>
                </a:solidFill>
              </a:rPr>
              <a:t>getröstet werden </a:t>
            </a:r>
            <a:br>
              <a:rPr lang="de-DE" sz="3200" b="1" dirty="0">
                <a:solidFill>
                  <a:prstClr val="black"/>
                </a:solidFill>
              </a:rPr>
            </a:br>
            <a:r>
              <a:rPr lang="de-DE" sz="3200" b="1" dirty="0">
                <a:solidFill>
                  <a:prstClr val="black"/>
                </a:solidFill>
              </a:rPr>
              <a:t>von Gott.“</a:t>
            </a:r>
          </a:p>
        </p:txBody>
      </p:sp>
    </p:spTree>
    <p:extLst>
      <p:ext uri="{BB962C8B-B14F-4D97-AF65-F5344CB8AC3E}">
        <p14:creationId xmlns:p14="http://schemas.microsoft.com/office/powerpoint/2010/main" val="7275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FC2A0"/>
        </a:solid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3975234" y="0"/>
            <a:ext cx="8216765" cy="830997"/>
          </a:xfrm>
          <a:prstGeom prst="rect">
            <a:avLst/>
          </a:prstGeom>
          <a:solidFill>
            <a:srgbClr val="65688B">
              <a:alpha val="70000"/>
            </a:srgbClr>
          </a:solidFill>
          <a:effectLst>
            <a:softEdge rad="190500"/>
          </a:effectLst>
        </p:spPr>
        <p:txBody>
          <a:bodyPr wrap="square">
            <a:spAutoFit/>
          </a:bodyPr>
          <a:lstStyle/>
          <a:p>
            <a:pPr algn="ctr"/>
            <a:r>
              <a:rPr lang="en" sz="4800" b="1" spc="600" dirty="0">
                <a:ln w="6600">
                  <a:solidFill>
                    <a:schemeClr val="accent2"/>
                  </a:solidFill>
                  <a:prstDash val="solid"/>
                </a:ln>
                <a:solidFill>
                  <a:srgbClr val="FFFFFF"/>
                </a:solidFill>
                <a:effectLst>
                  <a:outerShdw dist="38100" dir="2700000" algn="tl" rotWithShape="0">
                    <a:schemeClr val="accent2"/>
                  </a:outerShdw>
                </a:effectLst>
              </a:rPr>
              <a:t>JESUS SEHEN</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3779177" y="738886"/>
            <a:ext cx="8412822" cy="707886"/>
          </a:xfrm>
          <a:prstGeom prst="rect">
            <a:avLst/>
          </a:prstGeom>
          <a:noFill/>
        </p:spPr>
        <p:txBody>
          <a:bodyPr wrap="square">
            <a:spAutoFit/>
          </a:bodyPr>
          <a:lstStyle/>
          <a:p>
            <a:pPr algn="ctr"/>
            <a:r>
              <a:rPr lang="en" sz="2000" b="1" dirty="0">
                <a:solidFill>
                  <a:schemeClr val="accent2">
                    <a:lumMod val="50000"/>
                  </a:schemeClr>
                </a:solidFill>
                <a:effectLst>
                  <a:outerShdw blurRad="38100" dist="38100" dir="2700000" algn="tl">
                    <a:schemeClr val="tx1">
                      <a:lumMod val="50000"/>
                      <a:lumOff val="50000"/>
                    </a:schemeClr>
                  </a:outerShdw>
                </a:effectLst>
                <a:latin typeface="Candara" panose="020E0502030303020204" pitchFamily="34" charset="0"/>
              </a:rPr>
              <a:t>“</a:t>
            </a:r>
            <a:r>
              <a:rPr lang="de-DE" sz="2000" b="1" dirty="0">
                <a:solidFill>
                  <a:schemeClr val="accent2">
                    <a:lumMod val="50000"/>
                  </a:schemeClr>
                </a:solidFill>
                <a:effectLst>
                  <a:outerShdw blurRad="38100" dist="38100" dir="2700000" algn="tl">
                    <a:schemeClr val="tx1">
                      <a:lumMod val="50000"/>
                      <a:lumOff val="50000"/>
                    </a:schemeClr>
                  </a:outerShdw>
                </a:effectLst>
                <a:latin typeface="Candara" panose="020E0502030303020204" pitchFamily="34" charset="0"/>
              </a:rPr>
              <a:t>Denn ich bin überzeugt, dass dieser Zeit Leiden nicht ins Gewicht fallen gegenüber der Herrlichkeit, die an uns offenbart werden soll.</a:t>
            </a:r>
            <a:r>
              <a:rPr lang="en-US" sz="2000" b="1" dirty="0">
                <a:solidFill>
                  <a:schemeClr val="accent2">
                    <a:lumMod val="50000"/>
                  </a:schemeClr>
                </a:solidFill>
                <a:effectLst>
                  <a:outerShdw blurRad="38100" dist="38100" dir="2700000" algn="tl">
                    <a:schemeClr val="tx1">
                      <a:lumMod val="50000"/>
                      <a:lumOff val="50000"/>
                    </a:schemeClr>
                  </a:outerShdw>
                </a:effectLst>
                <a:latin typeface="Candara" panose="020E0502030303020204" pitchFamily="34" charset="0"/>
              </a:rPr>
              <a:t>”</a:t>
            </a:r>
            <a:r>
              <a:rPr lang="en" sz="2000" b="1" dirty="0">
                <a:solidFill>
                  <a:schemeClr val="accent2">
                    <a:lumMod val="50000"/>
                  </a:schemeClr>
                </a:solidFill>
                <a:effectLst>
                  <a:outerShdw blurRad="38100" dist="38100" dir="2700000" algn="tl">
                    <a:schemeClr val="tx1">
                      <a:lumMod val="50000"/>
                      <a:lumOff val="50000"/>
                    </a:schemeClr>
                  </a:outerShdw>
                </a:effectLst>
                <a:latin typeface="Candara" panose="020E0502030303020204" pitchFamily="34" charset="0"/>
              </a:rPr>
              <a:t> </a:t>
            </a:r>
            <a:r>
              <a:rPr lang="en" sz="1600" b="1" dirty="0">
                <a:solidFill>
                  <a:schemeClr val="accent2">
                    <a:lumMod val="50000"/>
                  </a:schemeClr>
                </a:solidFill>
                <a:effectLst>
                  <a:outerShdw blurRad="38100" dist="38100" dir="2700000" algn="tl">
                    <a:schemeClr val="tx1">
                      <a:lumMod val="50000"/>
                      <a:lumOff val="50000"/>
                    </a:schemeClr>
                  </a:outerShdw>
                </a:effectLst>
                <a:latin typeface="Candara" panose="020E0502030303020204" pitchFamily="34" charset="0"/>
              </a:rPr>
              <a:t>(Römer 8:18)</a:t>
            </a:r>
            <a:endParaRPr lang="es-ES" sz="2000" b="1" dirty="0">
              <a:solidFill>
                <a:schemeClr val="accent2">
                  <a:lumMod val="50000"/>
                </a:schemeClr>
              </a:solidFill>
              <a:effectLst>
                <a:outerShdw blurRad="38100" dist="38100" dir="2700000" algn="tl">
                  <a:schemeClr val="tx1">
                    <a:lumMod val="50000"/>
                    <a:lumOff val="50000"/>
                  </a:schemeClr>
                </a:outerShdw>
              </a:effectLst>
              <a:latin typeface="Candara" panose="020E0502030303020204" pitchFamily="34"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78759" y="1042333"/>
            <a:ext cx="4092531" cy="1015663"/>
          </a:xfrm>
          <a:prstGeom prst="rect">
            <a:avLst/>
          </a:prstGeom>
          <a:noFill/>
        </p:spPr>
        <p:txBody>
          <a:bodyPr wrap="square" rtlCol="0">
            <a:spAutoFit/>
          </a:bodyPr>
          <a:lstStyle/>
          <a:p>
            <a:pPr>
              <a:spcBef>
                <a:spcPts val="600"/>
              </a:spcBef>
            </a:pPr>
            <a:r>
              <a:rPr lang="de-DE" sz="2000" b="1" dirty="0"/>
              <a:t>Als Ellen G. White in tiefster Verzweiflung war, hatte sie </a:t>
            </a:r>
            <a:br>
              <a:rPr lang="de-DE" sz="2000" b="1" dirty="0"/>
            </a:br>
            <a:r>
              <a:rPr lang="de-DE" sz="2000" b="1" dirty="0"/>
              <a:t>eine Vision, in der sie JESUS sah.</a:t>
            </a:r>
            <a:endParaRPr lang="en" sz="2000" b="1" dirty="0"/>
          </a:p>
        </p:txBody>
      </p:sp>
      <p:sp>
        <p:nvSpPr>
          <p:cNvPr id="8" name="CuadroTexto 7">
            <a:extLst>
              <a:ext uri="{FF2B5EF4-FFF2-40B4-BE49-F238E27FC236}">
                <a16:creationId xmlns:a16="http://schemas.microsoft.com/office/drawing/2014/main" id="{E8512112-DE5A-B94A-DCBC-028A2D546707}"/>
              </a:ext>
            </a:extLst>
          </p:cNvPr>
          <p:cNvSpPr txBox="1"/>
          <p:nvPr/>
        </p:nvSpPr>
        <p:spPr>
          <a:xfrm>
            <a:off x="188952" y="4030173"/>
            <a:ext cx="3755110" cy="1323439"/>
          </a:xfrm>
          <a:prstGeom prst="rect">
            <a:avLst/>
          </a:prstGeom>
          <a:noFill/>
        </p:spPr>
        <p:txBody>
          <a:bodyPr wrap="square">
            <a:spAutoFit/>
          </a:bodyPr>
          <a:lstStyle/>
          <a:p>
            <a:pPr lvl="0">
              <a:spcBef>
                <a:spcPts val="600"/>
              </a:spcBef>
              <a:defRPr/>
            </a:pPr>
            <a:r>
              <a:rPr lang="de-DE" sz="2000" b="1" dirty="0">
                <a:solidFill>
                  <a:prstClr val="black"/>
                </a:solidFill>
              </a:rPr>
              <a:t>Sie sah herrliche Szenen </a:t>
            </a:r>
            <a:br>
              <a:rPr lang="de-DE" sz="2000" b="1" dirty="0">
                <a:solidFill>
                  <a:prstClr val="black"/>
                </a:solidFill>
              </a:rPr>
            </a:br>
            <a:r>
              <a:rPr lang="de-DE" sz="2000" b="1" dirty="0">
                <a:solidFill>
                  <a:prstClr val="black"/>
                </a:solidFill>
              </a:rPr>
              <a:t>und es schien ihr, als hätte sie die Sicherheit und den Frieden des Himmels erlangt.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416181" y="2014237"/>
            <a:ext cx="3755110" cy="2015936"/>
          </a:xfrm>
          <a:prstGeom prst="rect">
            <a:avLst/>
          </a:prstGeom>
          <a:noFill/>
        </p:spPr>
        <p:txBody>
          <a:bodyPr wrap="square">
            <a:spAutoFit/>
          </a:bodyPr>
          <a:lstStyle/>
          <a:p>
            <a:pPr lvl="0">
              <a:spcBef>
                <a:spcPts val="600"/>
              </a:spcBef>
              <a:defRPr/>
            </a:pPr>
            <a:r>
              <a:rPr lang="de-DE" sz="2000" b="1" dirty="0">
                <a:solidFill>
                  <a:prstClr val="black"/>
                </a:solidFill>
              </a:rPr>
              <a:t>Sie erkannte, </a:t>
            </a:r>
            <a:br>
              <a:rPr lang="de-DE" sz="2000" b="1" dirty="0">
                <a:solidFill>
                  <a:prstClr val="black"/>
                </a:solidFill>
              </a:rPr>
            </a:br>
            <a:r>
              <a:rPr lang="de-DE" sz="2000" b="1" dirty="0">
                <a:solidFill>
                  <a:prstClr val="black"/>
                </a:solidFill>
              </a:rPr>
              <a:t>dass Er alles verstand, </a:t>
            </a:r>
            <a:br>
              <a:rPr lang="de-DE" sz="2000" b="1" dirty="0">
                <a:solidFill>
                  <a:prstClr val="black"/>
                </a:solidFill>
              </a:rPr>
            </a:br>
            <a:r>
              <a:rPr lang="de-DE" sz="2000" b="1" dirty="0">
                <a:solidFill>
                  <a:prstClr val="black"/>
                </a:solidFill>
              </a:rPr>
              <a:t>was sie durchmachte. </a:t>
            </a:r>
          </a:p>
          <a:p>
            <a:pPr lvl="0">
              <a:spcBef>
                <a:spcPts val="600"/>
              </a:spcBef>
              <a:defRPr/>
            </a:pPr>
            <a:r>
              <a:rPr lang="de-DE" sz="2000" b="1" dirty="0">
                <a:solidFill>
                  <a:prstClr val="black"/>
                </a:solidFill>
              </a:rPr>
              <a:t>Einmal legte JESUS </a:t>
            </a:r>
            <a:br>
              <a:rPr lang="de-DE" sz="2000" b="1" dirty="0">
                <a:solidFill>
                  <a:prstClr val="black"/>
                </a:solidFill>
              </a:rPr>
            </a:br>
            <a:r>
              <a:rPr lang="de-DE" sz="2000" b="1" dirty="0">
                <a:solidFill>
                  <a:prstClr val="black"/>
                </a:solidFill>
              </a:rPr>
              <a:t>Seine Hand auf ihren Kopf und sagte zu ihr: "Hab keine Angst."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Scrollen: horizontal 3">
            <a:extLst>
              <a:ext uri="{FF2B5EF4-FFF2-40B4-BE49-F238E27FC236}">
                <a16:creationId xmlns:a16="http://schemas.microsoft.com/office/drawing/2014/main" id="{AE9FBC56-B34C-5A71-55D5-B205E13E0D7A}"/>
              </a:ext>
            </a:extLst>
          </p:cNvPr>
          <p:cNvSpPr/>
          <p:nvPr/>
        </p:nvSpPr>
        <p:spPr>
          <a:xfrm>
            <a:off x="78759" y="26670"/>
            <a:ext cx="2390287" cy="1015663"/>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Do,  11. Juni – </a:t>
            </a:r>
            <a:br>
              <a:rPr lang="de-DE" sz="2000" b="1" i="1" noProof="0" dirty="0">
                <a:solidFill>
                  <a:srgbClr val="011E71"/>
                </a:solidFill>
              </a:rPr>
            </a:br>
            <a:r>
              <a:rPr lang="de-DE" sz="2000" b="1" i="1" noProof="0" dirty="0">
                <a:solidFill>
                  <a:srgbClr val="011E71"/>
                </a:solidFill>
              </a:rPr>
              <a:t>Mit GOTT erlebt</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4281484" y="1406585"/>
            <a:ext cx="8075595" cy="5298634"/>
          </a:xfrm>
          <a:prstGeom prst="rect">
            <a:avLst/>
          </a:prstGeom>
          <a:effectLst>
            <a:softEdge rad="635000"/>
          </a:effectLst>
        </p:spPr>
      </p:pic>
      <p:sp>
        <p:nvSpPr>
          <p:cNvPr id="6" name="CuadroTexto 5">
            <a:extLst>
              <a:ext uri="{FF2B5EF4-FFF2-40B4-BE49-F238E27FC236}">
                <a16:creationId xmlns:a16="http://schemas.microsoft.com/office/drawing/2014/main" id="{FB3ED2D4-D1C7-9EEE-D667-92311BD57473}"/>
              </a:ext>
            </a:extLst>
          </p:cNvPr>
          <p:cNvSpPr txBox="1"/>
          <p:nvPr/>
        </p:nvSpPr>
        <p:spPr>
          <a:xfrm>
            <a:off x="416180" y="5353612"/>
            <a:ext cx="5097515" cy="1200329"/>
          </a:xfrm>
          <a:prstGeom prst="rect">
            <a:avLst/>
          </a:prstGeom>
          <a:noFill/>
        </p:spPr>
        <p:txBody>
          <a:bodyPr wrap="square">
            <a:spAutoFit/>
          </a:bodyPr>
          <a:lstStyle/>
          <a:p>
            <a:pPr lvl="0">
              <a:spcBef>
                <a:spcPts val="600"/>
              </a:spcBef>
              <a:defRPr/>
            </a:pPr>
            <a:r>
              <a:rPr lang="de-DE" sz="2400" b="1" dirty="0">
                <a:solidFill>
                  <a:prstClr val="black"/>
                </a:solidFill>
              </a:rPr>
              <a:t>Dieser Traum gab ihr Hoffnung</a:t>
            </a:r>
            <a:br>
              <a:rPr lang="de-DE" sz="2400" b="1" dirty="0">
                <a:solidFill>
                  <a:prstClr val="black"/>
                </a:solidFill>
              </a:rPr>
            </a:br>
            <a:r>
              <a:rPr lang="de-DE" sz="2400" b="1" dirty="0">
                <a:solidFill>
                  <a:prstClr val="black"/>
                </a:solidFill>
              </a:rPr>
              <a:t>und Glauben und die Gewissheit, </a:t>
            </a:r>
            <a:br>
              <a:rPr lang="de-DE" sz="2400" b="1" dirty="0">
                <a:solidFill>
                  <a:prstClr val="black"/>
                </a:solidFill>
              </a:rPr>
            </a:br>
            <a:r>
              <a:rPr lang="de-DE" sz="2400" b="1" dirty="0">
                <a:solidFill>
                  <a:prstClr val="black"/>
                </a:solidFill>
              </a:rPr>
              <a:t>dass sie GOTT vertrauen konnte.</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7" name="Ellipse 16">
            <a:extLst>
              <a:ext uri="{FF2B5EF4-FFF2-40B4-BE49-F238E27FC236}">
                <a16:creationId xmlns:a16="http://schemas.microsoft.com/office/drawing/2014/main" id="{9E61FEFC-37BF-60FD-2A03-F2CC295F6237}"/>
              </a:ext>
            </a:extLst>
          </p:cNvPr>
          <p:cNvSpPr/>
          <p:nvPr/>
        </p:nvSpPr>
        <p:spPr>
          <a:xfrm>
            <a:off x="4857103" y="1146539"/>
            <a:ext cx="3226513" cy="3223330"/>
          </a:xfrm>
          <a:prstGeom prst="ellipse">
            <a:avLst/>
          </a:prstGeom>
          <a:blipFill>
            <a:blip r:embed="rId3"/>
            <a:stretch>
              <a:fillRect/>
            </a:stretch>
          </a:blipFill>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BAA92495-2350-957D-DEE6-0B6C78DFEBDB}"/>
              </a:ext>
            </a:extLst>
          </p:cNvPr>
          <p:cNvSpPr/>
          <p:nvPr/>
        </p:nvSpPr>
        <p:spPr>
          <a:xfrm rot="10800000" flipH="1">
            <a:off x="4919171" y="1814740"/>
            <a:ext cx="3226513" cy="4139036"/>
          </a:xfrm>
          <a:prstGeom prst="ellipse">
            <a:avLst/>
          </a:prstGeom>
          <a:blipFill>
            <a:blip r:embed="rId3"/>
            <a:stretch>
              <a:fillRect/>
            </a:stretch>
          </a:blipFill>
          <a:effectLst>
            <a:softEdge rad="520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500"/>
                                        <p:tgtEl>
                                          <p:spTgt spid="4">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2" grpId="0"/>
      <p:bldP spid="8" grpId="0"/>
      <p:bldP spid="10" grpId="0"/>
      <p:bldP spid="4" grpId="0" uiExpand="1" build="p"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136533"/>
            <a:ext cx="3669633" cy="1631216"/>
          </a:xfrm>
          <a:custGeom>
            <a:avLst/>
            <a:gdLst>
              <a:gd name="csX0" fmla="*/ 0 w 3669633"/>
              <a:gd name="csY0" fmla="*/ 0 h 1631216"/>
              <a:gd name="csX1" fmla="*/ 597626 w 3669633"/>
              <a:gd name="csY1" fmla="*/ 0 h 1631216"/>
              <a:gd name="csX2" fmla="*/ 1195252 w 3669633"/>
              <a:gd name="csY2" fmla="*/ 0 h 1631216"/>
              <a:gd name="csX3" fmla="*/ 1682789 w 3669633"/>
              <a:gd name="csY3" fmla="*/ 0 h 1631216"/>
              <a:gd name="csX4" fmla="*/ 2243718 w 3669633"/>
              <a:gd name="csY4" fmla="*/ 0 h 1631216"/>
              <a:gd name="csX5" fmla="*/ 2841344 w 3669633"/>
              <a:gd name="csY5" fmla="*/ 0 h 1631216"/>
              <a:gd name="csX6" fmla="*/ 3669633 w 3669633"/>
              <a:gd name="csY6" fmla="*/ 0 h 1631216"/>
              <a:gd name="csX7" fmla="*/ 3669633 w 3669633"/>
              <a:gd name="csY7" fmla="*/ 543739 h 1631216"/>
              <a:gd name="csX8" fmla="*/ 3669633 w 3669633"/>
              <a:gd name="csY8" fmla="*/ 1071165 h 1631216"/>
              <a:gd name="csX9" fmla="*/ 3669633 w 3669633"/>
              <a:gd name="csY9" fmla="*/ 1631216 h 1631216"/>
              <a:gd name="csX10" fmla="*/ 3108703 w 3669633"/>
              <a:gd name="csY10" fmla="*/ 1631216 h 1631216"/>
              <a:gd name="csX11" fmla="*/ 2584470 w 3669633"/>
              <a:gd name="csY11" fmla="*/ 1631216 h 1631216"/>
              <a:gd name="csX12" fmla="*/ 2096933 w 3669633"/>
              <a:gd name="csY12" fmla="*/ 1631216 h 1631216"/>
              <a:gd name="csX13" fmla="*/ 1499307 w 3669633"/>
              <a:gd name="csY13" fmla="*/ 1631216 h 1631216"/>
              <a:gd name="csX14" fmla="*/ 938378 w 3669633"/>
              <a:gd name="csY14" fmla="*/ 1631216 h 1631216"/>
              <a:gd name="csX15" fmla="*/ 450841 w 3669633"/>
              <a:gd name="csY15" fmla="*/ 1631216 h 1631216"/>
              <a:gd name="csX16" fmla="*/ 0 w 3669633"/>
              <a:gd name="csY16" fmla="*/ 1631216 h 1631216"/>
              <a:gd name="csX17" fmla="*/ 0 w 3669633"/>
              <a:gd name="csY17" fmla="*/ 1136414 h 1631216"/>
              <a:gd name="csX18" fmla="*/ 0 w 3669633"/>
              <a:gd name="csY18" fmla="*/ 560051 h 1631216"/>
              <a:gd name="csX19" fmla="*/ 0 w 3669633"/>
              <a:gd name="csY19"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3669633" h="1631216"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10170" y="140557"/>
                  <a:pt x="3640667" y="420705"/>
                  <a:pt x="3669633" y="543739"/>
                </a:cubicBezTo>
                <a:cubicBezTo>
                  <a:pt x="3698599" y="666773"/>
                  <a:pt x="3642361" y="829470"/>
                  <a:pt x="3669633" y="1071165"/>
                </a:cubicBezTo>
                <a:cubicBezTo>
                  <a:pt x="3696905" y="1312860"/>
                  <a:pt x="3612822" y="1421941"/>
                  <a:pt x="3669633" y="1631216"/>
                </a:cubicBezTo>
                <a:cubicBezTo>
                  <a:pt x="3502748" y="1689386"/>
                  <a:pt x="3302425" y="1593850"/>
                  <a:pt x="3108703" y="1631216"/>
                </a:cubicBezTo>
                <a:cubicBezTo>
                  <a:pt x="2914981" y="1668582"/>
                  <a:pt x="2695409" y="1587262"/>
                  <a:pt x="2584470" y="1631216"/>
                </a:cubicBezTo>
                <a:cubicBezTo>
                  <a:pt x="2473531" y="1675170"/>
                  <a:pt x="2198333" y="1594879"/>
                  <a:pt x="2096933" y="1631216"/>
                </a:cubicBezTo>
                <a:cubicBezTo>
                  <a:pt x="1995533" y="1667553"/>
                  <a:pt x="1721965" y="1568044"/>
                  <a:pt x="1499307" y="1631216"/>
                </a:cubicBezTo>
                <a:cubicBezTo>
                  <a:pt x="1276649" y="1694388"/>
                  <a:pt x="1103911" y="1604984"/>
                  <a:pt x="938378" y="1631216"/>
                </a:cubicBezTo>
                <a:cubicBezTo>
                  <a:pt x="772845" y="1657448"/>
                  <a:pt x="690961" y="1598457"/>
                  <a:pt x="450841" y="1631216"/>
                </a:cubicBezTo>
                <a:cubicBezTo>
                  <a:pt x="210721" y="1663975"/>
                  <a:pt x="196234" y="1595842"/>
                  <a:pt x="0" y="1631216"/>
                </a:cubicBezTo>
                <a:cubicBezTo>
                  <a:pt x="-58358" y="1505399"/>
                  <a:pt x="56942" y="1345894"/>
                  <a:pt x="0" y="1136414"/>
                </a:cubicBezTo>
                <a:cubicBezTo>
                  <a:pt x="-56942" y="926934"/>
                  <a:pt x="34581" y="779410"/>
                  <a:pt x="0" y="560051"/>
                </a:cubicBezTo>
                <a:cubicBezTo>
                  <a:pt x="-34581" y="340692"/>
                  <a:pt x="31852" y="136592"/>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Candara" panose="020E0502030303020204" pitchFamily="34" charset="0"/>
              </a:rPr>
              <a:t>“</a:t>
            </a:r>
            <a:r>
              <a:rPr lang="de-DE" sz="2000" b="1" dirty="0">
                <a:solidFill>
                  <a:schemeClr val="accent3">
                    <a:lumMod val="75000"/>
                  </a:schemeClr>
                </a:solidFill>
                <a:latin typeface="Candara" panose="020E0502030303020204" pitchFamily="34" charset="0"/>
              </a:rPr>
              <a:t>Wir wissen aber, dass denen, die GOTT lieben, alle Dinge </a:t>
            </a:r>
            <a:br>
              <a:rPr lang="de-DE" sz="2000" b="1" dirty="0">
                <a:solidFill>
                  <a:schemeClr val="accent3">
                    <a:lumMod val="75000"/>
                  </a:schemeClr>
                </a:solidFill>
                <a:latin typeface="Candara" panose="020E0502030303020204" pitchFamily="34" charset="0"/>
              </a:rPr>
            </a:br>
            <a:r>
              <a:rPr lang="de-DE" sz="2000" b="1" dirty="0">
                <a:solidFill>
                  <a:schemeClr val="accent3">
                    <a:lumMod val="75000"/>
                  </a:schemeClr>
                </a:solidFill>
                <a:latin typeface="Candara" panose="020E0502030303020204" pitchFamily="34" charset="0"/>
              </a:rPr>
              <a:t>zum Besten dienen, denen, </a:t>
            </a:r>
            <a:br>
              <a:rPr lang="de-DE" sz="2000" b="1" dirty="0">
                <a:solidFill>
                  <a:schemeClr val="accent3">
                    <a:lumMod val="75000"/>
                  </a:schemeClr>
                </a:solidFill>
                <a:latin typeface="Candara" panose="020E0502030303020204" pitchFamily="34" charset="0"/>
              </a:rPr>
            </a:br>
            <a:r>
              <a:rPr lang="de-DE" sz="2000" b="1" dirty="0">
                <a:solidFill>
                  <a:schemeClr val="accent3">
                    <a:lumMod val="75000"/>
                  </a:schemeClr>
                </a:solidFill>
                <a:latin typeface="Candara" panose="020E0502030303020204" pitchFamily="34" charset="0"/>
              </a:rPr>
              <a:t>die nach Seinem Ratschluss berufen sind</a:t>
            </a:r>
            <a:r>
              <a:rPr lang="en" sz="2000" b="1" dirty="0">
                <a:solidFill>
                  <a:schemeClr val="accent3">
                    <a:lumMod val="75000"/>
                  </a:schemeClr>
                </a:solidFill>
                <a:latin typeface="Candara" panose="020E0502030303020204" pitchFamily="34" charset="0"/>
              </a:rPr>
              <a:t>.” </a:t>
            </a:r>
            <a:r>
              <a:rPr lang="en" sz="1600" b="1" dirty="0">
                <a:solidFill>
                  <a:schemeClr val="accent3">
                    <a:lumMod val="75000"/>
                  </a:schemeClr>
                </a:solidFill>
                <a:latin typeface="Candara" panose="020E0502030303020204" pitchFamily="34" charset="0"/>
              </a:rPr>
              <a:t>(Römer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153627"/>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1">
                    <a:lumMod val="50000"/>
                  </a:schemeClr>
                </a:solidFill>
                <a:latin typeface="Candara" panose="020E0502030303020204" pitchFamily="34" charset="0"/>
              </a:rPr>
              <a:t>“</a:t>
            </a:r>
            <a:r>
              <a:rPr lang="de-DE" sz="2000" b="1" dirty="0">
                <a:solidFill>
                  <a:schemeClr val="accent1">
                    <a:lumMod val="50000"/>
                  </a:schemeClr>
                </a:solidFill>
                <a:latin typeface="Candara" panose="020E0502030303020204" pitchFamily="34" charset="0"/>
              </a:rPr>
              <a:t>Sorgt euch um nichts, sondern in allen Dingen lasst eure Bitten in Gebet und Flehen mit Danksagung vor GOTT kundwerden!  Und der Friede GOTTES, der höher ist als alle Vernunft, </a:t>
            </a:r>
            <a:br>
              <a:rPr lang="de-DE" sz="2000" b="1" dirty="0">
                <a:solidFill>
                  <a:schemeClr val="accent1">
                    <a:lumMod val="50000"/>
                  </a:schemeClr>
                </a:solidFill>
                <a:latin typeface="Candara" panose="020E0502030303020204" pitchFamily="34" charset="0"/>
              </a:rPr>
            </a:br>
            <a:r>
              <a:rPr lang="de-DE" sz="2000" b="1" dirty="0">
                <a:solidFill>
                  <a:schemeClr val="accent1">
                    <a:lumMod val="50000"/>
                  </a:schemeClr>
                </a:solidFill>
                <a:latin typeface="Candara" panose="020E0502030303020204" pitchFamily="34" charset="0"/>
              </a:rPr>
              <a:t>wird eure Herzen und Sinne bewahren in CHRISTUS JESUS</a:t>
            </a:r>
            <a:r>
              <a:rPr lang="en" sz="2000" b="1" dirty="0">
                <a:solidFill>
                  <a:schemeClr val="accent1">
                    <a:lumMod val="50000"/>
                  </a:schemeClr>
                </a:solidFill>
                <a:latin typeface="Candara" panose="020E0502030303020204" pitchFamily="34" charset="0"/>
              </a:rPr>
              <a:t>.” </a:t>
            </a:r>
            <a:br>
              <a:rPr lang="en" sz="2000" b="1" dirty="0">
                <a:solidFill>
                  <a:schemeClr val="accent1">
                    <a:lumMod val="50000"/>
                  </a:schemeClr>
                </a:solidFill>
                <a:latin typeface="Candara" panose="020E0502030303020204" pitchFamily="34" charset="0"/>
              </a:rPr>
            </a:br>
            <a:r>
              <a:rPr lang="en" sz="1600" b="1" dirty="0">
                <a:solidFill>
                  <a:schemeClr val="accent1">
                    <a:lumMod val="50000"/>
                  </a:schemeClr>
                </a:solidFill>
                <a:latin typeface="Candara" panose="020E0502030303020204" pitchFamily="34" charset="0"/>
              </a:rPr>
              <a:t>(Philipper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172278" y="1917468"/>
            <a:ext cx="6188765" cy="3554819"/>
          </a:xfrm>
          <a:custGeom>
            <a:avLst/>
            <a:gdLst>
              <a:gd name="csX0" fmla="*/ 0 w 6188765"/>
              <a:gd name="csY0" fmla="*/ 0 h 3554819"/>
              <a:gd name="csX1" fmla="*/ 562615 w 6188765"/>
              <a:gd name="csY1" fmla="*/ 0 h 3554819"/>
              <a:gd name="csX2" fmla="*/ 1063342 w 6188765"/>
              <a:gd name="csY2" fmla="*/ 0 h 3554819"/>
              <a:gd name="csX3" fmla="*/ 1625957 w 6188765"/>
              <a:gd name="csY3" fmla="*/ 0 h 3554819"/>
              <a:gd name="csX4" fmla="*/ 2312348 w 6188765"/>
              <a:gd name="csY4" fmla="*/ 0 h 3554819"/>
              <a:gd name="csX5" fmla="*/ 2936850 w 6188765"/>
              <a:gd name="csY5" fmla="*/ 0 h 3554819"/>
              <a:gd name="csX6" fmla="*/ 3499465 w 6188765"/>
              <a:gd name="csY6" fmla="*/ 0 h 3554819"/>
              <a:gd name="csX7" fmla="*/ 3876417 w 6188765"/>
              <a:gd name="csY7" fmla="*/ 0 h 3554819"/>
              <a:gd name="csX8" fmla="*/ 4315257 w 6188765"/>
              <a:gd name="csY8" fmla="*/ 0 h 3554819"/>
              <a:gd name="csX9" fmla="*/ 4754097 w 6188765"/>
              <a:gd name="csY9" fmla="*/ 0 h 3554819"/>
              <a:gd name="csX10" fmla="*/ 5192936 w 6188765"/>
              <a:gd name="csY10" fmla="*/ 0 h 3554819"/>
              <a:gd name="csX11" fmla="*/ 5569889 w 6188765"/>
              <a:gd name="csY11" fmla="*/ 0 h 3554819"/>
              <a:gd name="csX12" fmla="*/ 6188765 w 6188765"/>
              <a:gd name="csY12" fmla="*/ 0 h 3554819"/>
              <a:gd name="csX13" fmla="*/ 6188765 w 6188765"/>
              <a:gd name="csY13" fmla="*/ 592470 h 3554819"/>
              <a:gd name="csX14" fmla="*/ 6188765 w 6188765"/>
              <a:gd name="csY14" fmla="*/ 1149391 h 3554819"/>
              <a:gd name="csX15" fmla="*/ 6188765 w 6188765"/>
              <a:gd name="csY15" fmla="*/ 1812958 h 3554819"/>
              <a:gd name="csX16" fmla="*/ 6188765 w 6188765"/>
              <a:gd name="csY16" fmla="*/ 2440976 h 3554819"/>
              <a:gd name="csX17" fmla="*/ 6188765 w 6188765"/>
              <a:gd name="csY17" fmla="*/ 2926801 h 3554819"/>
              <a:gd name="csX18" fmla="*/ 6188765 w 6188765"/>
              <a:gd name="csY18" fmla="*/ 3554819 h 3554819"/>
              <a:gd name="csX19" fmla="*/ 5688038 w 6188765"/>
              <a:gd name="csY19" fmla="*/ 3554819 h 3554819"/>
              <a:gd name="csX20" fmla="*/ 5063535 w 6188765"/>
              <a:gd name="csY20" fmla="*/ 3554819 h 3554819"/>
              <a:gd name="csX21" fmla="*/ 4686583 w 6188765"/>
              <a:gd name="csY21" fmla="*/ 3554819 h 3554819"/>
              <a:gd name="csX22" fmla="*/ 4062080 w 6188765"/>
              <a:gd name="csY22" fmla="*/ 3554819 h 3554819"/>
              <a:gd name="csX23" fmla="*/ 3623241 w 6188765"/>
              <a:gd name="csY23" fmla="*/ 3554819 h 3554819"/>
              <a:gd name="csX24" fmla="*/ 2936850 w 6188765"/>
              <a:gd name="csY24" fmla="*/ 3554819 h 3554819"/>
              <a:gd name="csX25" fmla="*/ 2498011 w 6188765"/>
              <a:gd name="csY25" fmla="*/ 3554819 h 3554819"/>
              <a:gd name="csX26" fmla="*/ 2121059 w 6188765"/>
              <a:gd name="csY26" fmla="*/ 3554819 h 3554819"/>
              <a:gd name="csX27" fmla="*/ 1620331 w 6188765"/>
              <a:gd name="csY27" fmla="*/ 3554819 h 3554819"/>
              <a:gd name="csX28" fmla="*/ 1057716 w 6188765"/>
              <a:gd name="csY28" fmla="*/ 3554819 h 3554819"/>
              <a:gd name="csX29" fmla="*/ 0 w 6188765"/>
              <a:gd name="csY29" fmla="*/ 3554819 h 3554819"/>
              <a:gd name="csX30" fmla="*/ 0 w 6188765"/>
              <a:gd name="csY30" fmla="*/ 3033446 h 3554819"/>
              <a:gd name="csX31" fmla="*/ 0 w 6188765"/>
              <a:gd name="csY31" fmla="*/ 2440976 h 3554819"/>
              <a:gd name="csX32" fmla="*/ 0 w 6188765"/>
              <a:gd name="csY32" fmla="*/ 1777410 h 3554819"/>
              <a:gd name="csX33" fmla="*/ 0 w 6188765"/>
              <a:gd name="csY33" fmla="*/ 1149391 h 3554819"/>
              <a:gd name="csX34" fmla="*/ 0 w 6188765"/>
              <a:gd name="csY34" fmla="*/ 521373 h 3554819"/>
              <a:gd name="csX35" fmla="*/ 0 w 6188765"/>
              <a:gd name="csY35" fmla="*/ 0 h 355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188765" h="3554819" extrusionOk="0">
                <a:moveTo>
                  <a:pt x="0" y="0"/>
                </a:moveTo>
                <a:cubicBezTo>
                  <a:pt x="176483" y="-56288"/>
                  <a:pt x="420221" y="9901"/>
                  <a:pt x="562615" y="0"/>
                </a:cubicBezTo>
                <a:cubicBezTo>
                  <a:pt x="705010" y="-9901"/>
                  <a:pt x="932198" y="676"/>
                  <a:pt x="1063342" y="0"/>
                </a:cubicBezTo>
                <a:cubicBezTo>
                  <a:pt x="1194486" y="-676"/>
                  <a:pt x="1487910" y="55170"/>
                  <a:pt x="1625957" y="0"/>
                </a:cubicBezTo>
                <a:cubicBezTo>
                  <a:pt x="1764004" y="-55170"/>
                  <a:pt x="2045375" y="49016"/>
                  <a:pt x="2312348" y="0"/>
                </a:cubicBezTo>
                <a:cubicBezTo>
                  <a:pt x="2579321" y="-49016"/>
                  <a:pt x="2694907" y="18599"/>
                  <a:pt x="2936850" y="0"/>
                </a:cubicBezTo>
                <a:cubicBezTo>
                  <a:pt x="3178793" y="-18599"/>
                  <a:pt x="3319267" y="65519"/>
                  <a:pt x="3499465" y="0"/>
                </a:cubicBezTo>
                <a:cubicBezTo>
                  <a:pt x="3679664" y="-65519"/>
                  <a:pt x="3799890" y="21194"/>
                  <a:pt x="3876417" y="0"/>
                </a:cubicBezTo>
                <a:cubicBezTo>
                  <a:pt x="3952944" y="-21194"/>
                  <a:pt x="4189496" y="45735"/>
                  <a:pt x="4315257" y="0"/>
                </a:cubicBezTo>
                <a:cubicBezTo>
                  <a:pt x="4441018" y="-45735"/>
                  <a:pt x="4603619" y="48586"/>
                  <a:pt x="4754097" y="0"/>
                </a:cubicBezTo>
                <a:cubicBezTo>
                  <a:pt x="4904575" y="-48586"/>
                  <a:pt x="5094091" y="11714"/>
                  <a:pt x="5192936" y="0"/>
                </a:cubicBezTo>
                <a:cubicBezTo>
                  <a:pt x="5291781" y="-11714"/>
                  <a:pt x="5478919" y="8598"/>
                  <a:pt x="5569889" y="0"/>
                </a:cubicBezTo>
                <a:cubicBezTo>
                  <a:pt x="5660859" y="-8598"/>
                  <a:pt x="5941483" y="16949"/>
                  <a:pt x="6188765" y="0"/>
                </a:cubicBezTo>
                <a:cubicBezTo>
                  <a:pt x="6253788" y="128292"/>
                  <a:pt x="6179171" y="417854"/>
                  <a:pt x="6188765" y="592470"/>
                </a:cubicBezTo>
                <a:cubicBezTo>
                  <a:pt x="6198359" y="767086"/>
                  <a:pt x="6162806" y="1014905"/>
                  <a:pt x="6188765" y="1149391"/>
                </a:cubicBezTo>
                <a:cubicBezTo>
                  <a:pt x="6214724" y="1283877"/>
                  <a:pt x="6109413" y="1501116"/>
                  <a:pt x="6188765" y="1812958"/>
                </a:cubicBezTo>
                <a:cubicBezTo>
                  <a:pt x="6268117" y="2124800"/>
                  <a:pt x="6140662" y="2256047"/>
                  <a:pt x="6188765" y="2440976"/>
                </a:cubicBezTo>
                <a:cubicBezTo>
                  <a:pt x="6236868" y="2625905"/>
                  <a:pt x="6153793" y="2787412"/>
                  <a:pt x="6188765" y="2926801"/>
                </a:cubicBezTo>
                <a:cubicBezTo>
                  <a:pt x="6223737" y="3066190"/>
                  <a:pt x="6178371" y="3287311"/>
                  <a:pt x="6188765" y="3554819"/>
                </a:cubicBezTo>
                <a:cubicBezTo>
                  <a:pt x="5972514" y="3562540"/>
                  <a:pt x="5823592" y="3515186"/>
                  <a:pt x="5688038" y="3554819"/>
                </a:cubicBezTo>
                <a:cubicBezTo>
                  <a:pt x="5552484" y="3594452"/>
                  <a:pt x="5243643" y="3547776"/>
                  <a:pt x="5063535" y="3554819"/>
                </a:cubicBezTo>
                <a:cubicBezTo>
                  <a:pt x="4883427" y="3561862"/>
                  <a:pt x="4873892" y="3526273"/>
                  <a:pt x="4686583" y="3554819"/>
                </a:cubicBezTo>
                <a:cubicBezTo>
                  <a:pt x="4499274" y="3583365"/>
                  <a:pt x="4209789" y="3486310"/>
                  <a:pt x="4062080" y="3554819"/>
                </a:cubicBezTo>
                <a:cubicBezTo>
                  <a:pt x="3914371" y="3623328"/>
                  <a:pt x="3822087" y="3534360"/>
                  <a:pt x="3623241" y="3554819"/>
                </a:cubicBezTo>
                <a:cubicBezTo>
                  <a:pt x="3424395" y="3575278"/>
                  <a:pt x="3137927" y="3549245"/>
                  <a:pt x="2936850" y="3554819"/>
                </a:cubicBezTo>
                <a:cubicBezTo>
                  <a:pt x="2735773" y="3560393"/>
                  <a:pt x="2681717" y="3525174"/>
                  <a:pt x="2498011" y="3554819"/>
                </a:cubicBezTo>
                <a:cubicBezTo>
                  <a:pt x="2314305" y="3584464"/>
                  <a:pt x="2231916" y="3525328"/>
                  <a:pt x="2121059" y="3554819"/>
                </a:cubicBezTo>
                <a:cubicBezTo>
                  <a:pt x="2010202" y="3584310"/>
                  <a:pt x="1792519" y="3546155"/>
                  <a:pt x="1620331" y="3554819"/>
                </a:cubicBezTo>
                <a:cubicBezTo>
                  <a:pt x="1448143" y="3563483"/>
                  <a:pt x="1333486" y="3534268"/>
                  <a:pt x="1057716" y="3554819"/>
                </a:cubicBezTo>
                <a:cubicBezTo>
                  <a:pt x="781947" y="3575370"/>
                  <a:pt x="251514" y="3542351"/>
                  <a:pt x="0" y="3554819"/>
                </a:cubicBezTo>
                <a:cubicBezTo>
                  <a:pt x="-55189" y="3396455"/>
                  <a:pt x="36959" y="3173664"/>
                  <a:pt x="0" y="3033446"/>
                </a:cubicBezTo>
                <a:cubicBezTo>
                  <a:pt x="-36959" y="2893228"/>
                  <a:pt x="61582" y="2644475"/>
                  <a:pt x="0" y="2440976"/>
                </a:cubicBezTo>
                <a:cubicBezTo>
                  <a:pt x="-61582" y="2237477"/>
                  <a:pt x="67427" y="2050813"/>
                  <a:pt x="0" y="1777410"/>
                </a:cubicBezTo>
                <a:cubicBezTo>
                  <a:pt x="-67427" y="1504007"/>
                  <a:pt x="44664" y="1359932"/>
                  <a:pt x="0" y="1149391"/>
                </a:cubicBezTo>
                <a:cubicBezTo>
                  <a:pt x="-44664" y="938850"/>
                  <a:pt x="70558" y="780342"/>
                  <a:pt x="0" y="521373"/>
                </a:cubicBezTo>
                <a:cubicBezTo>
                  <a:pt x="-70558" y="262404"/>
                  <a:pt x="44531" y="225531"/>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1900" b="1" dirty="0">
                <a:ln>
                  <a:solidFill>
                    <a:srgbClr val="9F4E4B"/>
                  </a:solidFill>
                </a:ln>
                <a:solidFill>
                  <a:srgbClr val="9F4E4B"/>
                </a:solidFill>
                <a:latin typeface="Candara" panose="020E0502030303020204" pitchFamily="34" charset="0"/>
              </a:rPr>
              <a:t>“</a:t>
            </a:r>
            <a:r>
              <a:rPr lang="de-DE" sz="1900" b="1" dirty="0">
                <a:ln>
                  <a:solidFill>
                    <a:srgbClr val="9F4E4B"/>
                  </a:solidFill>
                </a:ln>
                <a:solidFill>
                  <a:srgbClr val="9F4E4B"/>
                </a:solidFill>
                <a:latin typeface="Candara" panose="020E0502030303020204" pitchFamily="34" charset="0"/>
              </a:rPr>
              <a:t>Meine Brüder und Schwestern, </a:t>
            </a:r>
            <a:br>
              <a:rPr lang="de-DE" sz="1900" b="1" dirty="0">
                <a:ln>
                  <a:solidFill>
                    <a:srgbClr val="9F4E4B"/>
                  </a:solidFill>
                </a:ln>
                <a:solidFill>
                  <a:srgbClr val="9F4E4B"/>
                </a:solidFill>
                <a:latin typeface="Candara" panose="020E0502030303020204" pitchFamily="34" charset="0"/>
              </a:rPr>
            </a:br>
            <a:r>
              <a:rPr lang="de-DE" sz="1900" b="1" dirty="0">
                <a:ln>
                  <a:solidFill>
                    <a:srgbClr val="9F4E4B"/>
                  </a:solidFill>
                </a:ln>
                <a:solidFill>
                  <a:srgbClr val="9F4E4B"/>
                </a:solidFill>
                <a:latin typeface="Candara" panose="020E0502030303020204" pitchFamily="34" charset="0"/>
              </a:rPr>
              <a:t>erachtet es für lauter Freude, wenn ihr in mancherlei Anfechtung fallt und wisst, </a:t>
            </a:r>
            <a:br>
              <a:rPr lang="de-DE" sz="1900" b="1" dirty="0">
                <a:ln>
                  <a:solidFill>
                    <a:srgbClr val="9F4E4B"/>
                  </a:solidFill>
                </a:ln>
                <a:solidFill>
                  <a:srgbClr val="9F4E4B"/>
                </a:solidFill>
                <a:latin typeface="Candara" panose="020E0502030303020204" pitchFamily="34" charset="0"/>
              </a:rPr>
            </a:br>
            <a:r>
              <a:rPr lang="de-DE" sz="1900" b="1" dirty="0">
                <a:ln>
                  <a:solidFill>
                    <a:srgbClr val="9F4E4B"/>
                  </a:solidFill>
                </a:ln>
                <a:solidFill>
                  <a:srgbClr val="9F4E4B"/>
                </a:solidFill>
                <a:latin typeface="Candara" panose="020E0502030303020204" pitchFamily="34" charset="0"/>
              </a:rPr>
              <a:t>dass euer Glaube, wenn er bewährt ist, Geduld wirkt. </a:t>
            </a:r>
            <a:br>
              <a:rPr lang="de-DE" sz="1900" b="1" dirty="0">
                <a:ln>
                  <a:solidFill>
                    <a:srgbClr val="9F4E4B"/>
                  </a:solidFill>
                </a:ln>
                <a:solidFill>
                  <a:srgbClr val="9F4E4B"/>
                </a:solidFill>
                <a:latin typeface="Candara" panose="020E0502030303020204" pitchFamily="34" charset="0"/>
              </a:rPr>
            </a:br>
            <a:r>
              <a:rPr lang="de-DE" sz="1900" b="1" dirty="0">
                <a:ln>
                  <a:solidFill>
                    <a:srgbClr val="9F4E4B"/>
                  </a:solidFill>
                </a:ln>
                <a:solidFill>
                  <a:srgbClr val="9F4E4B"/>
                </a:solidFill>
                <a:latin typeface="Candara" panose="020E0502030303020204" pitchFamily="34" charset="0"/>
              </a:rPr>
              <a:t>Die Geduld aber soll zu einem vollkommenen Werk führen, damit ihr vollkommen und unversehrt seid </a:t>
            </a:r>
            <a:br>
              <a:rPr lang="de-DE" sz="1900" b="1" dirty="0">
                <a:ln>
                  <a:solidFill>
                    <a:srgbClr val="9F4E4B"/>
                  </a:solidFill>
                </a:ln>
                <a:solidFill>
                  <a:srgbClr val="9F4E4B"/>
                </a:solidFill>
                <a:latin typeface="Candara" panose="020E0502030303020204" pitchFamily="34" charset="0"/>
              </a:rPr>
            </a:br>
            <a:r>
              <a:rPr lang="de-DE" sz="1900" b="1" dirty="0">
                <a:ln>
                  <a:solidFill>
                    <a:srgbClr val="9F4E4B"/>
                  </a:solidFill>
                </a:ln>
                <a:solidFill>
                  <a:srgbClr val="9F4E4B"/>
                </a:solidFill>
                <a:latin typeface="Candara" panose="020E0502030303020204" pitchFamily="34" charset="0"/>
              </a:rPr>
              <a:t>und keinen Mangel habt.</a:t>
            </a:r>
            <a:r>
              <a:rPr lang="en" sz="1900" b="1" dirty="0">
                <a:ln>
                  <a:solidFill>
                    <a:srgbClr val="9F4E4B"/>
                  </a:solidFill>
                </a:ln>
                <a:solidFill>
                  <a:srgbClr val="9F4E4B"/>
                </a:solidFill>
                <a:latin typeface="Candara" panose="020E0502030303020204" pitchFamily="34" charset="0"/>
              </a:rPr>
              <a:t> </a:t>
            </a:r>
            <a:br>
              <a:rPr lang="en" sz="1900" b="1" dirty="0">
                <a:ln>
                  <a:solidFill>
                    <a:srgbClr val="9F4E4B"/>
                  </a:solidFill>
                </a:ln>
                <a:solidFill>
                  <a:srgbClr val="9F4E4B"/>
                </a:solidFill>
                <a:latin typeface="Candara" panose="020E0502030303020204" pitchFamily="34" charset="0"/>
              </a:rPr>
            </a:br>
            <a:r>
              <a:rPr lang="de-DE" sz="1900" b="1" dirty="0">
                <a:ln>
                  <a:solidFill>
                    <a:srgbClr val="9F4E4B"/>
                  </a:solidFill>
                </a:ln>
                <a:solidFill>
                  <a:srgbClr val="9F4E4B"/>
                </a:solidFill>
                <a:latin typeface="Candara" panose="020E0502030303020204" pitchFamily="34" charset="0"/>
              </a:rPr>
              <a:t> Selig ist, wer Anfechtung erduldet; </a:t>
            </a:r>
            <a:br>
              <a:rPr lang="de-DE" sz="1900" b="1" dirty="0">
                <a:ln>
                  <a:solidFill>
                    <a:srgbClr val="9F4E4B"/>
                  </a:solidFill>
                </a:ln>
                <a:solidFill>
                  <a:srgbClr val="9F4E4B"/>
                </a:solidFill>
                <a:latin typeface="Candara" panose="020E0502030303020204" pitchFamily="34" charset="0"/>
              </a:rPr>
            </a:br>
            <a:r>
              <a:rPr lang="de-DE" sz="1900" b="1" dirty="0">
                <a:ln>
                  <a:solidFill>
                    <a:srgbClr val="9F4E4B"/>
                  </a:solidFill>
                </a:ln>
                <a:solidFill>
                  <a:srgbClr val="9F4E4B"/>
                </a:solidFill>
                <a:latin typeface="Candara" panose="020E0502030303020204" pitchFamily="34" charset="0"/>
              </a:rPr>
              <a:t>denn nachdem er bewährt ist, </a:t>
            </a:r>
            <a:br>
              <a:rPr lang="de-DE" sz="1900" b="1" dirty="0">
                <a:ln>
                  <a:solidFill>
                    <a:srgbClr val="9F4E4B"/>
                  </a:solidFill>
                </a:ln>
                <a:solidFill>
                  <a:srgbClr val="9F4E4B"/>
                </a:solidFill>
                <a:latin typeface="Candara" panose="020E0502030303020204" pitchFamily="34" charset="0"/>
              </a:rPr>
            </a:br>
            <a:r>
              <a:rPr lang="de-DE" sz="1900" b="1" dirty="0">
                <a:ln>
                  <a:solidFill>
                    <a:srgbClr val="9F4E4B"/>
                  </a:solidFill>
                </a:ln>
                <a:solidFill>
                  <a:srgbClr val="9F4E4B"/>
                </a:solidFill>
                <a:latin typeface="Candara" panose="020E0502030303020204" pitchFamily="34" charset="0"/>
              </a:rPr>
              <a:t>wird er die Krone des Lebens empfangen, </a:t>
            </a:r>
            <a:br>
              <a:rPr lang="de-DE" sz="1900" b="1" dirty="0">
                <a:ln>
                  <a:solidFill>
                    <a:srgbClr val="9F4E4B"/>
                  </a:solidFill>
                </a:ln>
                <a:solidFill>
                  <a:srgbClr val="9F4E4B"/>
                </a:solidFill>
                <a:latin typeface="Candara" panose="020E0502030303020204" pitchFamily="34" charset="0"/>
              </a:rPr>
            </a:br>
            <a:r>
              <a:rPr lang="de-DE" sz="1900" b="1" dirty="0">
                <a:ln>
                  <a:solidFill>
                    <a:srgbClr val="9F4E4B"/>
                  </a:solidFill>
                </a:ln>
                <a:solidFill>
                  <a:srgbClr val="9F4E4B"/>
                </a:solidFill>
                <a:latin typeface="Candara" panose="020E0502030303020204" pitchFamily="34" charset="0"/>
              </a:rPr>
              <a:t>die GOTT verheißen hat denen, die ihn lieb haben</a:t>
            </a:r>
            <a:r>
              <a:rPr lang="en" sz="1900" b="1" dirty="0">
                <a:ln>
                  <a:solidFill>
                    <a:srgbClr val="9F4E4B"/>
                  </a:solidFill>
                </a:ln>
                <a:solidFill>
                  <a:srgbClr val="9F4E4B"/>
                </a:solidFill>
                <a:latin typeface="Candara" panose="020E0502030303020204" pitchFamily="34" charset="0"/>
              </a:rPr>
              <a:t>.” </a:t>
            </a:r>
            <a:r>
              <a:rPr lang="en" sz="1600" b="1" dirty="0">
                <a:ln>
                  <a:solidFill>
                    <a:srgbClr val="9F4E4B"/>
                  </a:solidFill>
                </a:ln>
                <a:solidFill>
                  <a:srgbClr val="9F4E4B"/>
                </a:solidFill>
                <a:latin typeface="Candara" panose="020E0502030303020204" pitchFamily="34" charset="0"/>
              </a:rPr>
              <a:t>(Jakobus 1:2-4+12)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172278" y="5608157"/>
            <a:ext cx="11913705" cy="923330"/>
          </a:xfrm>
          <a:custGeom>
            <a:avLst/>
            <a:gdLst>
              <a:gd name="csX0" fmla="*/ 0 w 11913705"/>
              <a:gd name="csY0" fmla="*/ 0 h 923330"/>
              <a:gd name="csX1" fmla="*/ 714822 w 11913705"/>
              <a:gd name="csY1" fmla="*/ 0 h 923330"/>
              <a:gd name="csX2" fmla="*/ 1429645 w 11913705"/>
              <a:gd name="csY2" fmla="*/ 0 h 923330"/>
              <a:gd name="csX3" fmla="*/ 1787056 w 11913705"/>
              <a:gd name="csY3" fmla="*/ 0 h 923330"/>
              <a:gd name="csX4" fmla="*/ 2025330 w 11913705"/>
              <a:gd name="csY4" fmla="*/ 0 h 923330"/>
              <a:gd name="csX5" fmla="*/ 2740152 w 11913705"/>
              <a:gd name="csY5" fmla="*/ 0 h 923330"/>
              <a:gd name="csX6" fmla="*/ 3216700 w 11913705"/>
              <a:gd name="csY6" fmla="*/ 0 h 923330"/>
              <a:gd name="csX7" fmla="*/ 3574112 w 11913705"/>
              <a:gd name="csY7" fmla="*/ 0 h 923330"/>
              <a:gd name="csX8" fmla="*/ 4169797 w 11913705"/>
              <a:gd name="csY8" fmla="*/ 0 h 923330"/>
              <a:gd name="csX9" fmla="*/ 4527208 w 11913705"/>
              <a:gd name="csY9" fmla="*/ 0 h 923330"/>
              <a:gd name="csX10" fmla="*/ 5242030 w 11913705"/>
              <a:gd name="csY10" fmla="*/ 0 h 923330"/>
              <a:gd name="csX11" fmla="*/ 5599441 w 11913705"/>
              <a:gd name="csY11" fmla="*/ 0 h 923330"/>
              <a:gd name="csX12" fmla="*/ 6195127 w 11913705"/>
              <a:gd name="csY12" fmla="*/ 0 h 923330"/>
              <a:gd name="csX13" fmla="*/ 6909949 w 11913705"/>
              <a:gd name="csY13" fmla="*/ 0 h 923330"/>
              <a:gd name="csX14" fmla="*/ 7505634 w 11913705"/>
              <a:gd name="csY14" fmla="*/ 0 h 923330"/>
              <a:gd name="csX15" fmla="*/ 7982182 w 11913705"/>
              <a:gd name="csY15" fmla="*/ 0 h 923330"/>
              <a:gd name="csX16" fmla="*/ 8697005 w 11913705"/>
              <a:gd name="csY16" fmla="*/ 0 h 923330"/>
              <a:gd name="csX17" fmla="*/ 9292690 w 11913705"/>
              <a:gd name="csY17" fmla="*/ 0 h 923330"/>
              <a:gd name="csX18" fmla="*/ 9888375 w 11913705"/>
              <a:gd name="csY18" fmla="*/ 0 h 923330"/>
              <a:gd name="csX19" fmla="*/ 10364923 w 11913705"/>
              <a:gd name="csY19" fmla="*/ 0 h 923330"/>
              <a:gd name="csX20" fmla="*/ 10603197 w 11913705"/>
              <a:gd name="csY20" fmla="*/ 0 h 923330"/>
              <a:gd name="csX21" fmla="*/ 11913705 w 11913705"/>
              <a:gd name="csY21" fmla="*/ 0 h 923330"/>
              <a:gd name="csX22" fmla="*/ 11913705 w 11913705"/>
              <a:gd name="csY22" fmla="*/ 461665 h 923330"/>
              <a:gd name="csX23" fmla="*/ 11913705 w 11913705"/>
              <a:gd name="csY23" fmla="*/ 923330 h 923330"/>
              <a:gd name="csX24" fmla="*/ 11079746 w 11913705"/>
              <a:gd name="csY24" fmla="*/ 923330 h 923330"/>
              <a:gd name="csX25" fmla="*/ 10484060 w 11913705"/>
              <a:gd name="csY25" fmla="*/ 923330 h 923330"/>
              <a:gd name="csX26" fmla="*/ 9888375 w 11913705"/>
              <a:gd name="csY26" fmla="*/ 923330 h 923330"/>
              <a:gd name="csX27" fmla="*/ 9292690 w 11913705"/>
              <a:gd name="csY27" fmla="*/ 923330 h 923330"/>
              <a:gd name="csX28" fmla="*/ 8577868 w 11913705"/>
              <a:gd name="csY28" fmla="*/ 923330 h 923330"/>
              <a:gd name="csX29" fmla="*/ 8220456 w 11913705"/>
              <a:gd name="csY29" fmla="*/ 923330 h 923330"/>
              <a:gd name="csX30" fmla="*/ 7863045 w 11913705"/>
              <a:gd name="csY30" fmla="*/ 923330 h 923330"/>
              <a:gd name="csX31" fmla="*/ 7148223 w 11913705"/>
              <a:gd name="csY31" fmla="*/ 923330 h 923330"/>
              <a:gd name="csX32" fmla="*/ 6552538 w 11913705"/>
              <a:gd name="csY32" fmla="*/ 923330 h 923330"/>
              <a:gd name="csX33" fmla="*/ 6195127 w 11913705"/>
              <a:gd name="csY33" fmla="*/ 923330 h 923330"/>
              <a:gd name="csX34" fmla="*/ 5480304 w 11913705"/>
              <a:gd name="csY34" fmla="*/ 923330 h 923330"/>
              <a:gd name="csX35" fmla="*/ 5122893 w 11913705"/>
              <a:gd name="csY35" fmla="*/ 923330 h 923330"/>
              <a:gd name="csX36" fmla="*/ 4765482 w 11913705"/>
              <a:gd name="csY36" fmla="*/ 923330 h 923330"/>
              <a:gd name="csX37" fmla="*/ 4050660 w 11913705"/>
              <a:gd name="csY37" fmla="*/ 923330 h 923330"/>
              <a:gd name="csX38" fmla="*/ 3454974 w 11913705"/>
              <a:gd name="csY38" fmla="*/ 923330 h 923330"/>
              <a:gd name="csX39" fmla="*/ 3097563 w 11913705"/>
              <a:gd name="csY39" fmla="*/ 923330 h 923330"/>
              <a:gd name="csX40" fmla="*/ 2382741 w 11913705"/>
              <a:gd name="csY40" fmla="*/ 923330 h 923330"/>
              <a:gd name="csX41" fmla="*/ 2144467 w 11913705"/>
              <a:gd name="csY41" fmla="*/ 923330 h 923330"/>
              <a:gd name="csX42" fmla="*/ 1906193 w 11913705"/>
              <a:gd name="csY42" fmla="*/ 923330 h 923330"/>
              <a:gd name="csX43" fmla="*/ 1072233 w 11913705"/>
              <a:gd name="csY43" fmla="*/ 923330 h 923330"/>
              <a:gd name="csX44" fmla="*/ 0 w 11913705"/>
              <a:gd name="csY44" fmla="*/ 923330 h 923330"/>
              <a:gd name="csX45" fmla="*/ 0 w 11913705"/>
              <a:gd name="csY45" fmla="*/ 480132 h 923330"/>
              <a:gd name="csX46" fmla="*/ 0 w 11913705"/>
              <a:gd name="csY46" fmla="*/ 0 h 9233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913705" h="923330" extrusionOk="0">
                <a:moveTo>
                  <a:pt x="0" y="0"/>
                </a:moveTo>
                <a:cubicBezTo>
                  <a:pt x="310970" y="-46118"/>
                  <a:pt x="365153" y="17073"/>
                  <a:pt x="714822" y="0"/>
                </a:cubicBezTo>
                <a:cubicBezTo>
                  <a:pt x="1064491" y="-17073"/>
                  <a:pt x="1186799" y="47360"/>
                  <a:pt x="1429645" y="0"/>
                </a:cubicBezTo>
                <a:cubicBezTo>
                  <a:pt x="1672491" y="-47360"/>
                  <a:pt x="1621747" y="28653"/>
                  <a:pt x="1787056" y="0"/>
                </a:cubicBezTo>
                <a:cubicBezTo>
                  <a:pt x="1952365" y="-28653"/>
                  <a:pt x="1920570" y="20621"/>
                  <a:pt x="2025330" y="0"/>
                </a:cubicBezTo>
                <a:cubicBezTo>
                  <a:pt x="2130090" y="-20621"/>
                  <a:pt x="2415604" y="60889"/>
                  <a:pt x="2740152" y="0"/>
                </a:cubicBezTo>
                <a:cubicBezTo>
                  <a:pt x="3064700" y="-60889"/>
                  <a:pt x="3027223" y="32286"/>
                  <a:pt x="3216700" y="0"/>
                </a:cubicBezTo>
                <a:cubicBezTo>
                  <a:pt x="3406177" y="-32286"/>
                  <a:pt x="3419309" y="33245"/>
                  <a:pt x="3574112" y="0"/>
                </a:cubicBezTo>
                <a:cubicBezTo>
                  <a:pt x="3728915" y="-33245"/>
                  <a:pt x="3974582" y="35107"/>
                  <a:pt x="4169797" y="0"/>
                </a:cubicBezTo>
                <a:cubicBezTo>
                  <a:pt x="4365012" y="-35107"/>
                  <a:pt x="4378754" y="28284"/>
                  <a:pt x="4527208" y="0"/>
                </a:cubicBezTo>
                <a:cubicBezTo>
                  <a:pt x="4675662" y="-28284"/>
                  <a:pt x="5003709" y="66245"/>
                  <a:pt x="5242030" y="0"/>
                </a:cubicBezTo>
                <a:cubicBezTo>
                  <a:pt x="5480351" y="-66245"/>
                  <a:pt x="5515683" y="13664"/>
                  <a:pt x="5599441" y="0"/>
                </a:cubicBezTo>
                <a:cubicBezTo>
                  <a:pt x="5683199" y="-13664"/>
                  <a:pt x="6054921" y="57758"/>
                  <a:pt x="6195127" y="0"/>
                </a:cubicBezTo>
                <a:cubicBezTo>
                  <a:pt x="6335333" y="-57758"/>
                  <a:pt x="6693523" y="46312"/>
                  <a:pt x="6909949" y="0"/>
                </a:cubicBezTo>
                <a:cubicBezTo>
                  <a:pt x="7126375" y="-46312"/>
                  <a:pt x="7351400" y="23974"/>
                  <a:pt x="7505634" y="0"/>
                </a:cubicBezTo>
                <a:cubicBezTo>
                  <a:pt x="7659868" y="-23974"/>
                  <a:pt x="7835219" y="41080"/>
                  <a:pt x="7982182" y="0"/>
                </a:cubicBezTo>
                <a:cubicBezTo>
                  <a:pt x="8129145" y="-41080"/>
                  <a:pt x="8450007" y="23402"/>
                  <a:pt x="8697005" y="0"/>
                </a:cubicBezTo>
                <a:cubicBezTo>
                  <a:pt x="8944003" y="-23402"/>
                  <a:pt x="9168869" y="69021"/>
                  <a:pt x="9292690" y="0"/>
                </a:cubicBezTo>
                <a:cubicBezTo>
                  <a:pt x="9416512" y="-69021"/>
                  <a:pt x="9604392" y="38592"/>
                  <a:pt x="9888375" y="0"/>
                </a:cubicBezTo>
                <a:cubicBezTo>
                  <a:pt x="10172358" y="-38592"/>
                  <a:pt x="10259570" y="43353"/>
                  <a:pt x="10364923" y="0"/>
                </a:cubicBezTo>
                <a:cubicBezTo>
                  <a:pt x="10470276" y="-43353"/>
                  <a:pt x="10496021" y="7728"/>
                  <a:pt x="10603197" y="0"/>
                </a:cubicBezTo>
                <a:cubicBezTo>
                  <a:pt x="10710373" y="-7728"/>
                  <a:pt x="11587002" y="51824"/>
                  <a:pt x="11913705" y="0"/>
                </a:cubicBezTo>
                <a:cubicBezTo>
                  <a:pt x="11935914" y="222917"/>
                  <a:pt x="11874194" y="284523"/>
                  <a:pt x="11913705" y="461665"/>
                </a:cubicBezTo>
                <a:cubicBezTo>
                  <a:pt x="11953216" y="638808"/>
                  <a:pt x="11864877" y="742643"/>
                  <a:pt x="11913705" y="923330"/>
                </a:cubicBezTo>
                <a:cubicBezTo>
                  <a:pt x="11745371" y="980638"/>
                  <a:pt x="11360625" y="914734"/>
                  <a:pt x="11079746" y="923330"/>
                </a:cubicBezTo>
                <a:cubicBezTo>
                  <a:pt x="10798867" y="931926"/>
                  <a:pt x="10674691" y="920532"/>
                  <a:pt x="10484060" y="923330"/>
                </a:cubicBezTo>
                <a:cubicBezTo>
                  <a:pt x="10293429" y="926128"/>
                  <a:pt x="10057100" y="878893"/>
                  <a:pt x="9888375" y="923330"/>
                </a:cubicBezTo>
                <a:cubicBezTo>
                  <a:pt x="9719651" y="967767"/>
                  <a:pt x="9522266" y="878174"/>
                  <a:pt x="9292690" y="923330"/>
                </a:cubicBezTo>
                <a:cubicBezTo>
                  <a:pt x="9063115" y="968486"/>
                  <a:pt x="8863429" y="889943"/>
                  <a:pt x="8577868" y="923330"/>
                </a:cubicBezTo>
                <a:cubicBezTo>
                  <a:pt x="8292307" y="956717"/>
                  <a:pt x="8299626" y="880883"/>
                  <a:pt x="8220456" y="923330"/>
                </a:cubicBezTo>
                <a:cubicBezTo>
                  <a:pt x="8141286" y="965777"/>
                  <a:pt x="7937595" y="916814"/>
                  <a:pt x="7863045" y="923330"/>
                </a:cubicBezTo>
                <a:cubicBezTo>
                  <a:pt x="7788495" y="929846"/>
                  <a:pt x="7338551" y="905012"/>
                  <a:pt x="7148223" y="923330"/>
                </a:cubicBezTo>
                <a:cubicBezTo>
                  <a:pt x="6957895" y="941648"/>
                  <a:pt x="6843883" y="860622"/>
                  <a:pt x="6552538" y="923330"/>
                </a:cubicBezTo>
                <a:cubicBezTo>
                  <a:pt x="6261194" y="986038"/>
                  <a:pt x="6267561" y="910913"/>
                  <a:pt x="6195127" y="923330"/>
                </a:cubicBezTo>
                <a:cubicBezTo>
                  <a:pt x="6122693" y="935747"/>
                  <a:pt x="5803190" y="877280"/>
                  <a:pt x="5480304" y="923330"/>
                </a:cubicBezTo>
                <a:cubicBezTo>
                  <a:pt x="5157418" y="969380"/>
                  <a:pt x="5243537" y="918954"/>
                  <a:pt x="5122893" y="923330"/>
                </a:cubicBezTo>
                <a:cubicBezTo>
                  <a:pt x="5002249" y="927706"/>
                  <a:pt x="4922271" y="888854"/>
                  <a:pt x="4765482" y="923330"/>
                </a:cubicBezTo>
                <a:cubicBezTo>
                  <a:pt x="4608693" y="957806"/>
                  <a:pt x="4296294" y="861865"/>
                  <a:pt x="4050660" y="923330"/>
                </a:cubicBezTo>
                <a:cubicBezTo>
                  <a:pt x="3805026" y="984795"/>
                  <a:pt x="3657174" y="892909"/>
                  <a:pt x="3454974" y="923330"/>
                </a:cubicBezTo>
                <a:cubicBezTo>
                  <a:pt x="3252774" y="953751"/>
                  <a:pt x="3180736" y="880572"/>
                  <a:pt x="3097563" y="923330"/>
                </a:cubicBezTo>
                <a:cubicBezTo>
                  <a:pt x="3014390" y="966088"/>
                  <a:pt x="2696223" y="894883"/>
                  <a:pt x="2382741" y="923330"/>
                </a:cubicBezTo>
                <a:cubicBezTo>
                  <a:pt x="2069259" y="951777"/>
                  <a:pt x="2201849" y="911689"/>
                  <a:pt x="2144467" y="923330"/>
                </a:cubicBezTo>
                <a:cubicBezTo>
                  <a:pt x="2087085" y="934971"/>
                  <a:pt x="2008804" y="896017"/>
                  <a:pt x="1906193" y="923330"/>
                </a:cubicBezTo>
                <a:cubicBezTo>
                  <a:pt x="1803582" y="950643"/>
                  <a:pt x="1350162" y="831641"/>
                  <a:pt x="1072233" y="923330"/>
                </a:cubicBezTo>
                <a:cubicBezTo>
                  <a:pt x="794304" y="1015019"/>
                  <a:pt x="357170" y="834429"/>
                  <a:pt x="0" y="923330"/>
                </a:cubicBezTo>
                <a:cubicBezTo>
                  <a:pt x="-24798" y="791864"/>
                  <a:pt x="6223" y="640623"/>
                  <a:pt x="0" y="480132"/>
                </a:cubicBezTo>
                <a:cubicBezTo>
                  <a:pt x="-6223" y="319641"/>
                  <a:pt x="26234" y="187066"/>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1900" b="1" dirty="0">
                <a:solidFill>
                  <a:schemeClr val="accent2">
                    <a:lumMod val="50000"/>
                  </a:schemeClr>
                </a:solidFill>
                <a:latin typeface="Candara" panose="020E0502030303020204" pitchFamily="34" charset="0"/>
              </a:rPr>
              <a:t>“</a:t>
            </a:r>
            <a:r>
              <a:rPr lang="de-DE" sz="1900" b="1" dirty="0">
                <a:solidFill>
                  <a:schemeClr val="accent2">
                    <a:lumMod val="50000"/>
                  </a:schemeClr>
                </a:solidFill>
                <a:latin typeface="Candara" panose="020E0502030303020204" pitchFamily="34" charset="0"/>
              </a:rPr>
              <a:t>Und Er hat zu mir gesagt: ,Lass dir an Meiner Gnade genügen, denn meine Kraft ist in den Schwachen mächtig. Darum will ich mich am allerliebsten rühmen meiner Schwachheit, auf dass die Kraft CHRISTI bei mir wohne</a:t>
            </a:r>
            <a:r>
              <a:rPr lang="en" sz="1900" b="1" dirty="0">
                <a:solidFill>
                  <a:schemeClr val="accent2">
                    <a:lumMod val="50000"/>
                  </a:schemeClr>
                </a:solidFill>
                <a:latin typeface="Candara" panose="020E0502030303020204" pitchFamily="34" charset="0"/>
              </a:rPr>
              <a:t>.” </a:t>
            </a:r>
            <a:br>
              <a:rPr lang="en" sz="1900" b="1" dirty="0">
                <a:solidFill>
                  <a:schemeClr val="accent2">
                    <a:lumMod val="50000"/>
                  </a:schemeClr>
                </a:solidFill>
                <a:latin typeface="Candara" panose="020E0502030303020204" pitchFamily="34" charset="0"/>
              </a:rPr>
            </a:br>
            <a:r>
              <a:rPr lang="en" sz="1600" b="1" dirty="0">
                <a:solidFill>
                  <a:schemeClr val="accent2">
                    <a:lumMod val="50000"/>
                  </a:schemeClr>
                </a:solidFill>
                <a:latin typeface="Candara" panose="020E0502030303020204" pitchFamily="34" charset="0"/>
              </a:rPr>
              <a:t>(2. Korinther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219200" y="783982"/>
            <a:ext cx="10058400" cy="5586145"/>
          </a:xfrm>
          <a:prstGeom prst="rect">
            <a:avLst/>
          </a:prstGeom>
          <a:noFill/>
        </p:spPr>
        <p:txBody>
          <a:bodyPr wrap="square">
            <a:spAutoFit/>
          </a:bodyPr>
          <a:lstStyle/>
          <a:p>
            <a:pPr algn="ctr">
              <a:spcBef>
                <a:spcPts val="600"/>
              </a:spcBef>
            </a:pPr>
            <a:r>
              <a:rPr lang="en" sz="3200" b="1" dirty="0">
                <a:latin typeface="Constantia" panose="02030602050306030303" pitchFamily="18" charset="0"/>
              </a:rPr>
              <a:t>“</a:t>
            </a:r>
            <a:r>
              <a:rPr lang="de-DE" sz="3200" b="1" dirty="0">
                <a:latin typeface="Constantia" panose="02030602050306030303" pitchFamily="18" charset="0"/>
              </a:rPr>
              <a:t>In das Leben eines jeden kommen Zeiten </a:t>
            </a:r>
            <a:br>
              <a:rPr lang="de-DE" sz="3200" b="1" dirty="0">
                <a:latin typeface="Constantia" panose="02030602050306030303" pitchFamily="18" charset="0"/>
              </a:rPr>
            </a:br>
            <a:r>
              <a:rPr lang="de-DE" sz="3200" b="1" dirty="0">
                <a:latin typeface="Constantia" panose="02030602050306030303" pitchFamily="18" charset="0"/>
              </a:rPr>
              <a:t>tiefer Enttäuschung und völliger Entmutigung – Tage, an denen Kummer das Los ist </a:t>
            </a:r>
            <a:br>
              <a:rPr lang="de-DE" sz="3200" b="1" dirty="0">
                <a:latin typeface="Constantia" panose="02030602050306030303" pitchFamily="18" charset="0"/>
              </a:rPr>
            </a:br>
            <a:r>
              <a:rPr lang="de-DE" sz="3200" b="1" dirty="0">
                <a:latin typeface="Constantia" panose="02030602050306030303" pitchFamily="18" charset="0"/>
              </a:rPr>
              <a:t>und es schwerfällt zu glauben, </a:t>
            </a:r>
            <a:br>
              <a:rPr lang="de-DE" sz="3200" b="1" dirty="0">
                <a:latin typeface="Constantia" panose="02030602050306030303" pitchFamily="18" charset="0"/>
              </a:rPr>
            </a:br>
            <a:r>
              <a:rPr lang="de-DE" sz="3200" b="1" dirty="0">
                <a:solidFill>
                  <a:schemeClr val="accent5"/>
                </a:solidFill>
                <a:latin typeface="Constantia" panose="02030602050306030303" pitchFamily="18" charset="0"/>
              </a:rPr>
              <a:t>dass GOTT noch immer </a:t>
            </a:r>
            <a:br>
              <a:rPr lang="de-DE" sz="3200" b="1" dirty="0">
                <a:highlight>
                  <a:srgbClr val="FFFF00"/>
                </a:highlight>
                <a:latin typeface="Constantia" panose="02030602050306030303" pitchFamily="18" charset="0"/>
              </a:rPr>
            </a:br>
            <a:r>
              <a:rPr lang="de-DE" sz="3200" b="1" dirty="0">
                <a:solidFill>
                  <a:schemeClr val="accent5"/>
                </a:solidFill>
                <a:latin typeface="Constantia" panose="02030602050306030303" pitchFamily="18" charset="0"/>
              </a:rPr>
              <a:t>der gütige Wohltäter seiner irdischen Kinder ist; </a:t>
            </a:r>
            <a:r>
              <a:rPr lang="de-DE" sz="3200" b="1" dirty="0">
                <a:latin typeface="Constantia" panose="02030602050306030303" pitchFamily="18" charset="0"/>
              </a:rPr>
              <a:t>Tage, an denen Nöte die Seele bedrängen, </a:t>
            </a:r>
            <a:br>
              <a:rPr lang="de-DE" sz="3200" b="1" dirty="0">
                <a:latin typeface="Constantia" panose="02030602050306030303" pitchFamily="18" charset="0"/>
              </a:rPr>
            </a:br>
            <a:r>
              <a:rPr lang="de-DE" sz="3200" b="1" dirty="0">
                <a:latin typeface="Constantia" panose="02030602050306030303" pitchFamily="18" charset="0"/>
              </a:rPr>
              <a:t>bis der Tod dem Leben vorzuziehen scheint. </a:t>
            </a:r>
          </a:p>
          <a:p>
            <a:pPr algn="ctr">
              <a:spcBef>
                <a:spcPts val="600"/>
              </a:spcBef>
            </a:pPr>
            <a:r>
              <a:rPr lang="de-DE" sz="3200" b="1" dirty="0">
                <a:latin typeface="Constantia" panose="02030602050306030303" pitchFamily="18" charset="0"/>
              </a:rPr>
              <a:t>Gerade dann verlieren viele ihren </a:t>
            </a:r>
            <a:r>
              <a:rPr lang="de-DE" sz="3200" b="1" dirty="0">
                <a:solidFill>
                  <a:schemeClr val="accent5"/>
                </a:solidFill>
                <a:latin typeface="Constantia" panose="02030602050306030303" pitchFamily="18" charset="0"/>
              </a:rPr>
              <a:t>Halt an GOTT </a:t>
            </a:r>
            <a:r>
              <a:rPr lang="de-DE" sz="3200" b="1" dirty="0">
                <a:latin typeface="Constantia" panose="02030602050306030303" pitchFamily="18" charset="0"/>
              </a:rPr>
              <a:t>und geraten in die Knechtschaft des Zweifels, </a:t>
            </a:r>
            <a:br>
              <a:rPr lang="de-DE" sz="3200" b="1" dirty="0">
                <a:latin typeface="Constantia" panose="02030602050306030303" pitchFamily="18" charset="0"/>
              </a:rPr>
            </a:br>
            <a:r>
              <a:rPr lang="de-DE" sz="3200" b="1" dirty="0">
                <a:latin typeface="Constantia" panose="02030602050306030303" pitchFamily="18" charset="0"/>
              </a:rPr>
              <a:t>in die Fesseln des Unglaubens...</a:t>
            </a:r>
            <a:r>
              <a:rPr lang="en" sz="3200" b="1" dirty="0">
                <a:latin typeface="Constantia" panose="02030602050306030303" pitchFamily="18" charset="0"/>
              </a:rPr>
              <a:t>”</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C83541-CD56-0341-1B7A-D141549E391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6A2724B-61F7-DB0F-5247-EFF4D2BEDA9D}"/>
              </a:ext>
            </a:extLst>
          </p:cNvPr>
          <p:cNvSpPr txBox="1"/>
          <p:nvPr/>
        </p:nvSpPr>
        <p:spPr>
          <a:xfrm>
            <a:off x="1665496" y="819468"/>
            <a:ext cx="8861008" cy="5016758"/>
          </a:xfrm>
          <a:prstGeom prst="rect">
            <a:avLst/>
          </a:prstGeom>
          <a:noFill/>
        </p:spPr>
        <p:txBody>
          <a:bodyPr wrap="square">
            <a:spAutoFit/>
          </a:bodyPr>
          <a:lstStyle/>
          <a:p>
            <a:pPr algn="ctr">
              <a:spcBef>
                <a:spcPts val="600"/>
              </a:spcBef>
            </a:pPr>
            <a:r>
              <a:rPr lang="en" sz="3200" b="1" dirty="0">
                <a:latin typeface="Constantia" panose="02030602050306030303" pitchFamily="18" charset="0"/>
              </a:rPr>
              <a:t>“</a:t>
            </a:r>
            <a:r>
              <a:rPr lang="de-DE" sz="3200" b="1" dirty="0">
                <a:latin typeface="Constantia" panose="02030602050306030303" pitchFamily="18" charset="0"/>
              </a:rPr>
              <a:t>… Könnten wir in solchen Zeiten </a:t>
            </a:r>
            <a:br>
              <a:rPr lang="de-DE" sz="3200" b="1" dirty="0">
                <a:latin typeface="Constantia" panose="02030602050306030303" pitchFamily="18" charset="0"/>
              </a:rPr>
            </a:br>
            <a:r>
              <a:rPr lang="de-DE" sz="3200" b="1" dirty="0">
                <a:latin typeface="Constantia" panose="02030602050306030303" pitchFamily="18" charset="0"/>
              </a:rPr>
              <a:t>mit geistiger Einsicht </a:t>
            </a:r>
            <a:br>
              <a:rPr lang="de-DE" sz="3200" b="1" dirty="0">
                <a:latin typeface="Constantia" panose="02030602050306030303" pitchFamily="18" charset="0"/>
              </a:rPr>
            </a:br>
            <a:r>
              <a:rPr lang="de-DE" sz="3200" b="1" dirty="0">
                <a:latin typeface="Constantia" panose="02030602050306030303" pitchFamily="18" charset="0"/>
              </a:rPr>
              <a:t>den </a:t>
            </a:r>
            <a:r>
              <a:rPr lang="de-DE" sz="3200" b="1" dirty="0">
                <a:solidFill>
                  <a:schemeClr val="accent5"/>
                </a:solidFill>
                <a:latin typeface="Constantia" panose="02030602050306030303" pitchFamily="18" charset="0"/>
              </a:rPr>
              <a:t>Sinn</a:t>
            </a:r>
            <a:r>
              <a:rPr lang="de-DE" sz="3200" b="1" dirty="0">
                <a:latin typeface="Constantia" panose="02030602050306030303" pitchFamily="18" charset="0"/>
              </a:rPr>
              <a:t> von </a:t>
            </a:r>
            <a:r>
              <a:rPr lang="de-DE" sz="3200" b="1" dirty="0">
                <a:solidFill>
                  <a:schemeClr val="accent5"/>
                </a:solidFill>
                <a:latin typeface="Constantia" panose="02030602050306030303" pitchFamily="18" charset="0"/>
              </a:rPr>
              <a:t>GOTTES Fügungen </a:t>
            </a:r>
            <a:r>
              <a:rPr lang="de-DE" sz="3200" b="1" dirty="0">
                <a:latin typeface="Constantia" panose="02030602050306030303" pitchFamily="18" charset="0"/>
              </a:rPr>
              <a:t>erkennen, </a:t>
            </a:r>
            <a:br>
              <a:rPr lang="de-DE" sz="3200" b="1" dirty="0">
                <a:latin typeface="Constantia" panose="02030602050306030303" pitchFamily="18" charset="0"/>
              </a:rPr>
            </a:br>
            <a:r>
              <a:rPr lang="de-DE" sz="3200" b="1" dirty="0">
                <a:latin typeface="Constantia" panose="02030602050306030303" pitchFamily="18" charset="0"/>
              </a:rPr>
              <a:t>würden wir </a:t>
            </a:r>
            <a:r>
              <a:rPr lang="de-DE" sz="3200" b="1" dirty="0">
                <a:solidFill>
                  <a:schemeClr val="accent5"/>
                </a:solidFill>
                <a:latin typeface="Constantia" panose="02030602050306030303" pitchFamily="18" charset="0"/>
              </a:rPr>
              <a:t>ENGEL</a:t>
            </a:r>
            <a:r>
              <a:rPr lang="de-DE" sz="3200" b="1" dirty="0">
                <a:latin typeface="Constantia" panose="02030602050306030303" pitchFamily="18" charset="0"/>
              </a:rPr>
              <a:t> sehen, </a:t>
            </a:r>
            <a:br>
              <a:rPr lang="de-DE" sz="3200" b="1" dirty="0">
                <a:highlight>
                  <a:srgbClr val="FFFF00"/>
                </a:highlight>
                <a:latin typeface="Constantia" panose="02030602050306030303" pitchFamily="18" charset="0"/>
              </a:rPr>
            </a:br>
            <a:r>
              <a:rPr lang="de-DE" sz="3200" b="1" dirty="0">
                <a:latin typeface="Constantia" panose="02030602050306030303" pitchFamily="18" charset="0"/>
              </a:rPr>
              <a:t>die uns vor uns selbst retten wollen,</a:t>
            </a:r>
            <a:br>
              <a:rPr lang="de-DE" sz="3200" b="1" dirty="0">
                <a:latin typeface="Constantia" panose="02030602050306030303" pitchFamily="18" charset="0"/>
              </a:rPr>
            </a:br>
            <a:r>
              <a:rPr lang="de-DE" sz="3200" b="1" dirty="0">
                <a:latin typeface="Constantia" panose="02030602050306030303" pitchFamily="18" charset="0"/>
              </a:rPr>
              <a:t>die danach streben, </a:t>
            </a:r>
            <a:br>
              <a:rPr lang="de-DE" sz="3200" b="1" dirty="0">
                <a:latin typeface="Constantia" panose="02030602050306030303" pitchFamily="18" charset="0"/>
              </a:rPr>
            </a:br>
            <a:r>
              <a:rPr lang="de-DE" sz="3200" b="1" dirty="0">
                <a:latin typeface="Constantia" panose="02030602050306030303" pitchFamily="18" charset="0"/>
              </a:rPr>
              <a:t>unsere Füße auf ein </a:t>
            </a:r>
            <a:r>
              <a:rPr lang="de-DE" sz="3200" b="1" dirty="0">
                <a:solidFill>
                  <a:schemeClr val="accent5"/>
                </a:solidFill>
                <a:latin typeface="Constantia" panose="02030602050306030303" pitchFamily="18" charset="0"/>
              </a:rPr>
              <a:t>Fundament </a:t>
            </a:r>
            <a:r>
              <a:rPr lang="de-DE" sz="3200" b="1" dirty="0">
                <a:latin typeface="Constantia" panose="02030602050306030303" pitchFamily="18" charset="0"/>
              </a:rPr>
              <a:t>zu stellen, </a:t>
            </a:r>
            <a:br>
              <a:rPr lang="de-DE" sz="3200" b="1" dirty="0">
                <a:latin typeface="Constantia" panose="02030602050306030303" pitchFamily="18" charset="0"/>
              </a:rPr>
            </a:br>
            <a:r>
              <a:rPr lang="de-DE" sz="3200" b="1" dirty="0">
                <a:latin typeface="Constantia" panose="02030602050306030303" pitchFamily="18" charset="0"/>
              </a:rPr>
              <a:t>das fester ist als die </a:t>
            </a:r>
            <a:r>
              <a:rPr lang="de-DE" sz="3200" b="1" dirty="0">
                <a:solidFill>
                  <a:schemeClr val="accent5"/>
                </a:solidFill>
                <a:latin typeface="Constantia" panose="02030602050306030303" pitchFamily="18" charset="0"/>
              </a:rPr>
              <a:t>ewigen Berge </a:t>
            </a:r>
            <a:br>
              <a:rPr lang="de-DE" sz="3200" b="1" dirty="0">
                <a:latin typeface="Constantia" panose="02030602050306030303" pitchFamily="18" charset="0"/>
              </a:rPr>
            </a:br>
            <a:r>
              <a:rPr lang="de-DE" sz="3200" b="1" dirty="0">
                <a:latin typeface="Constantia" panose="02030602050306030303" pitchFamily="18" charset="0"/>
              </a:rPr>
              <a:t>und </a:t>
            </a:r>
            <a:r>
              <a:rPr lang="de-DE" sz="3200" b="1" dirty="0">
                <a:solidFill>
                  <a:schemeClr val="accent5"/>
                </a:solidFill>
                <a:latin typeface="Constantia" panose="02030602050306030303" pitchFamily="18" charset="0"/>
              </a:rPr>
              <a:t>neuer Glaube, </a:t>
            </a:r>
            <a:br>
              <a:rPr lang="de-DE" sz="3200" b="1" dirty="0">
                <a:latin typeface="Constantia" panose="02030602050306030303" pitchFamily="18" charset="0"/>
              </a:rPr>
            </a:br>
            <a:r>
              <a:rPr lang="de-DE" sz="3200" b="1" dirty="0">
                <a:solidFill>
                  <a:schemeClr val="accent5"/>
                </a:solidFill>
                <a:latin typeface="Constantia" panose="02030602050306030303" pitchFamily="18" charset="0"/>
              </a:rPr>
              <a:t>neues Leben würde entstehen.</a:t>
            </a:r>
            <a:r>
              <a:rPr lang="en" sz="3200" b="1" dirty="0">
                <a:solidFill>
                  <a:schemeClr val="accent5"/>
                </a:solidFill>
                <a:latin typeface="Constantia" panose="02030602050306030303" pitchFamily="18" charset="0"/>
              </a:rPr>
              <a:t>”</a:t>
            </a:r>
          </a:p>
        </p:txBody>
      </p:sp>
      <p:sp>
        <p:nvSpPr>
          <p:cNvPr id="4" name="CuadroTexto 3">
            <a:extLst>
              <a:ext uri="{FF2B5EF4-FFF2-40B4-BE49-F238E27FC236}">
                <a16:creationId xmlns:a16="http://schemas.microsoft.com/office/drawing/2014/main" id="{CF54802D-B21A-1E71-35B2-5F3933CF57C1}"/>
              </a:ext>
            </a:extLst>
          </p:cNvPr>
          <p:cNvSpPr txBox="1"/>
          <p:nvPr/>
        </p:nvSpPr>
        <p:spPr>
          <a:xfrm>
            <a:off x="1665497" y="6008502"/>
            <a:ext cx="8861008" cy="338554"/>
          </a:xfrm>
          <a:prstGeom prst="rect">
            <a:avLst/>
          </a:prstGeom>
          <a:noFill/>
        </p:spPr>
        <p:txBody>
          <a:bodyPr wrap="square" rtlCol="0">
            <a:spAutoFit/>
          </a:bodyPr>
          <a:lstStyle/>
          <a:p>
            <a:pPr algn="r"/>
            <a:r>
              <a:rPr lang="en" sz="1600" b="1" dirty="0"/>
              <a:t>E. G. White, Prophets and Kings (Propheten u. Könige), S. 163 (engl. Ausg.)</a:t>
            </a:r>
          </a:p>
        </p:txBody>
      </p:sp>
    </p:spTree>
    <p:extLst>
      <p:ext uri="{BB962C8B-B14F-4D97-AF65-F5344CB8AC3E}">
        <p14:creationId xmlns:p14="http://schemas.microsoft.com/office/powerpoint/2010/main" val="31418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B11EC4-EF74-6771-A4AD-12630BA93F25}"/>
              </a:ext>
            </a:extLst>
          </p:cNvPr>
          <p:cNvSpPr txBox="1"/>
          <p:nvPr/>
        </p:nvSpPr>
        <p:spPr>
          <a:xfrm>
            <a:off x="-146230" y="831379"/>
            <a:ext cx="7584704" cy="2385268"/>
          </a:xfrm>
          <a:prstGeom prst="rect">
            <a:avLst/>
          </a:prstGeom>
          <a:noFill/>
        </p:spPr>
        <p:txBody>
          <a:bodyPr wrap="square" rtlCol="0">
            <a:spAutoFit/>
          </a:bodyPr>
          <a:lstStyle/>
          <a:p>
            <a:pPr algn="ctr">
              <a:spcBef>
                <a:spcPts val="600"/>
              </a:spcBef>
            </a:pPr>
            <a:r>
              <a:rPr lang="de-DE" sz="2400" b="1" dirty="0"/>
              <a:t>Wir leben in einer Welt </a:t>
            </a:r>
            <a:br>
              <a:rPr lang="de-DE" sz="2400" b="1" dirty="0"/>
            </a:br>
            <a:r>
              <a:rPr lang="de-DE" sz="2400" b="1" dirty="0"/>
              <a:t>voller Sünde und Leiden. </a:t>
            </a:r>
          </a:p>
          <a:p>
            <a:pPr algn="ctr">
              <a:spcBef>
                <a:spcPts val="600"/>
              </a:spcBef>
            </a:pPr>
            <a:r>
              <a:rPr lang="de-DE" sz="2400" b="1" dirty="0"/>
              <a:t>Wir alle stehen irgendwann </a:t>
            </a:r>
            <a:br>
              <a:rPr lang="de-DE" sz="2400" b="1" dirty="0"/>
            </a:br>
            <a:r>
              <a:rPr lang="de-DE" sz="2400" b="1" dirty="0"/>
              <a:t>vor Schwierigkeiten, </a:t>
            </a:r>
            <a:br>
              <a:rPr lang="de-DE" sz="2400" b="1" dirty="0"/>
            </a:br>
            <a:r>
              <a:rPr lang="de-DE" sz="2400" b="1" dirty="0"/>
              <a:t>die uns dazu bringen können, </a:t>
            </a:r>
            <a:br>
              <a:rPr lang="de-DE" sz="2400" b="1" dirty="0"/>
            </a:br>
            <a:r>
              <a:rPr lang="de-DE" sz="2400" b="1" dirty="0"/>
              <a:t>GOTTES LIEBE anzuzweifeln…</a:t>
            </a:r>
            <a:endParaRPr lang="en" sz="2400" b="1" dirty="0"/>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softEdge rad="317500"/>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05507" y="4733030"/>
            <a:ext cx="7514366" cy="1569660"/>
          </a:xfrm>
          <a:prstGeom prst="rect">
            <a:avLst/>
          </a:prstGeom>
          <a:noFill/>
        </p:spPr>
        <p:txBody>
          <a:bodyPr wrap="square">
            <a:spAutoFit/>
          </a:bodyPr>
          <a:lstStyle/>
          <a:p>
            <a:pPr lvl="0" algn="ctr">
              <a:spcBef>
                <a:spcPts val="600"/>
              </a:spcBef>
              <a:defRPr/>
            </a:pPr>
            <a:r>
              <a:rPr lang="de-DE" sz="2400" b="1" dirty="0">
                <a:solidFill>
                  <a:prstClr val="black"/>
                </a:solidFill>
              </a:rPr>
              <a:t>Wir untersuchen in der Folge einige biblische Figuren </a:t>
            </a:r>
            <a:br>
              <a:rPr lang="de-DE" sz="2400" b="1" dirty="0">
                <a:solidFill>
                  <a:prstClr val="black"/>
                </a:solidFill>
              </a:rPr>
            </a:br>
            <a:r>
              <a:rPr lang="de-DE" sz="2400" b="1" dirty="0">
                <a:solidFill>
                  <a:prstClr val="black"/>
                </a:solidFill>
              </a:rPr>
              <a:t>in unterschiedlichen ungünstigen Situationen. </a:t>
            </a:r>
            <a:br>
              <a:rPr lang="de-DE" sz="2400" b="1" dirty="0">
                <a:solidFill>
                  <a:prstClr val="black"/>
                </a:solidFill>
              </a:rPr>
            </a:br>
            <a:r>
              <a:rPr lang="de-DE" sz="2400" b="1" dirty="0">
                <a:solidFill>
                  <a:prstClr val="black"/>
                </a:solidFill>
              </a:rPr>
              <a:t>Wie reagierten sie? Wie kann ihr Beispiel uns helfen, ähnlichen Eventualitäten zu begegnen.</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52755" y="3744006"/>
            <a:ext cx="7584703" cy="461665"/>
          </a:xfrm>
          <a:prstGeom prst="rect">
            <a:avLst/>
          </a:prstGeom>
          <a:noFill/>
        </p:spPr>
        <p:txBody>
          <a:bodyPr wrap="square">
            <a:spAutoFit/>
          </a:bodyPr>
          <a:lstStyle/>
          <a:p>
            <a:pPr lvl="0" algn="ctr">
              <a:spcBef>
                <a:spcPts val="600"/>
              </a:spcBef>
              <a:defRPr/>
            </a:pPr>
            <a:r>
              <a:rPr lang="de-DE" sz="2400" b="1" dirty="0">
                <a:solidFill>
                  <a:prstClr val="black"/>
                </a:solidFill>
              </a:rPr>
              <a:t>Wie reagieren wir auf solche Rückschläge?                                                                                                                                                                                                                                                                                                                                                                                                                                                                                                                                                                                                                                                                                                                                                                                                                                                                                                                                                                                                                                                                                                                                                                                                </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9A05B97-F967-8AAE-F122-A6FCB9B6351F}"/>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40D7958-3B7F-A49C-E6FF-298822A67F1F}"/>
              </a:ext>
            </a:extLst>
          </p:cNvPr>
          <p:cNvGraphicFramePr/>
          <p:nvPr>
            <p:extLst>
              <p:ext uri="{D42A27DB-BD31-4B8C-83A1-F6EECF244321}">
                <p14:modId xmlns:p14="http://schemas.microsoft.com/office/powerpoint/2010/main" val="1100177521"/>
              </p:ext>
            </p:extLst>
          </p:nvPr>
        </p:nvGraphicFramePr>
        <p:xfrm>
          <a:off x="306786" y="743065"/>
          <a:ext cx="8428140" cy="5484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Grafik 1">
            <a:extLst>
              <a:ext uri="{FF2B5EF4-FFF2-40B4-BE49-F238E27FC236}">
                <a16:creationId xmlns:a16="http://schemas.microsoft.com/office/drawing/2014/main" id="{585A3679-ABFD-9553-1819-D0B496C68FFB}"/>
              </a:ext>
            </a:extLst>
          </p:cNvPr>
          <p:cNvPicPr>
            <a:picLocks noChangeAspect="1"/>
          </p:cNvPicPr>
          <p:nvPr/>
        </p:nvPicPr>
        <p:blipFill>
          <a:blip r:embed="rId8"/>
          <a:stretch>
            <a:fillRect/>
          </a:stretch>
        </p:blipFill>
        <p:spPr>
          <a:xfrm>
            <a:off x="7714337" y="3856621"/>
            <a:ext cx="3922230" cy="2559771"/>
          </a:xfrm>
          <a:prstGeom prst="rect">
            <a:avLst/>
          </a:prstGeom>
        </p:spPr>
      </p:pic>
      <p:sp>
        <p:nvSpPr>
          <p:cNvPr id="7" name="Scrollen: horizontal 6">
            <a:extLst>
              <a:ext uri="{FF2B5EF4-FFF2-40B4-BE49-F238E27FC236}">
                <a16:creationId xmlns:a16="http://schemas.microsoft.com/office/drawing/2014/main" id="{A6F9BBF7-5544-8BDC-760A-36BB7AF82A67}"/>
              </a:ext>
            </a:extLst>
          </p:cNvPr>
          <p:cNvSpPr/>
          <p:nvPr/>
        </p:nvSpPr>
        <p:spPr>
          <a:xfrm>
            <a:off x="306786" y="102040"/>
            <a:ext cx="2604856" cy="88454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So,  07. Juni – Die Stürme des Lebens</a:t>
            </a:r>
          </a:p>
        </p:txBody>
      </p:sp>
      <p:sp>
        <p:nvSpPr>
          <p:cNvPr id="9" name="Scrollen: horizontal 8">
            <a:extLst>
              <a:ext uri="{FF2B5EF4-FFF2-40B4-BE49-F238E27FC236}">
                <a16:creationId xmlns:a16="http://schemas.microsoft.com/office/drawing/2014/main" id="{13257BA0-CD72-D812-B7AC-9D8EE6066C29}"/>
              </a:ext>
            </a:extLst>
          </p:cNvPr>
          <p:cNvSpPr/>
          <p:nvPr/>
        </p:nvSpPr>
        <p:spPr>
          <a:xfrm>
            <a:off x="3190361" y="98024"/>
            <a:ext cx="2604856" cy="88454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Mo,  08. Juni –Geheilt werden</a:t>
            </a:r>
          </a:p>
        </p:txBody>
      </p:sp>
      <p:sp>
        <p:nvSpPr>
          <p:cNvPr id="10" name="Scrollen: horizontal 9">
            <a:extLst>
              <a:ext uri="{FF2B5EF4-FFF2-40B4-BE49-F238E27FC236}">
                <a16:creationId xmlns:a16="http://schemas.microsoft.com/office/drawing/2014/main" id="{1BA84141-23B1-316D-0018-B532CCD06616}"/>
              </a:ext>
            </a:extLst>
          </p:cNvPr>
          <p:cNvSpPr/>
          <p:nvPr/>
        </p:nvSpPr>
        <p:spPr>
          <a:xfrm>
            <a:off x="6085964" y="81976"/>
            <a:ext cx="2604856" cy="88454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a:t>
            </a:r>
            <a:r>
              <a:rPr lang="de-DE" sz="2000" b="1" i="1" dirty="0">
                <a:solidFill>
                  <a:srgbClr val="011E71"/>
                </a:solidFill>
              </a:rPr>
              <a:t>Di</a:t>
            </a:r>
            <a:r>
              <a:rPr lang="de-DE" sz="2000" b="1" i="1" noProof="0" dirty="0">
                <a:solidFill>
                  <a:srgbClr val="011E71"/>
                </a:solidFill>
              </a:rPr>
              <a:t>,  09. Juni –</a:t>
            </a:r>
            <a:br>
              <a:rPr lang="de-DE" sz="2000" b="1" i="1" noProof="0" dirty="0">
                <a:solidFill>
                  <a:srgbClr val="011E71"/>
                </a:solidFill>
              </a:rPr>
            </a:br>
            <a:r>
              <a:rPr lang="de-DE" sz="2000" b="1" i="1" noProof="0" dirty="0">
                <a:solidFill>
                  <a:srgbClr val="011E71"/>
                </a:solidFill>
              </a:rPr>
              <a:t>Hiob</a:t>
            </a:r>
          </a:p>
        </p:txBody>
      </p:sp>
      <p:sp>
        <p:nvSpPr>
          <p:cNvPr id="11" name="Scrollen: horizontal 10">
            <a:extLst>
              <a:ext uri="{FF2B5EF4-FFF2-40B4-BE49-F238E27FC236}">
                <a16:creationId xmlns:a16="http://schemas.microsoft.com/office/drawing/2014/main" id="{6FA7048C-EA29-C914-BCA8-E791E873774A}"/>
              </a:ext>
            </a:extLst>
          </p:cNvPr>
          <p:cNvSpPr/>
          <p:nvPr/>
        </p:nvSpPr>
        <p:spPr>
          <a:xfrm>
            <a:off x="1606202" y="5978134"/>
            <a:ext cx="2895603" cy="88454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Mi,  10. Juni – Die Straße nach Emmaus</a:t>
            </a:r>
          </a:p>
        </p:txBody>
      </p:sp>
      <p:sp>
        <p:nvSpPr>
          <p:cNvPr id="12" name="Scrollen: horizontal 11">
            <a:extLst>
              <a:ext uri="{FF2B5EF4-FFF2-40B4-BE49-F238E27FC236}">
                <a16:creationId xmlns:a16="http://schemas.microsoft.com/office/drawing/2014/main" id="{332E8B4B-755E-789F-6219-FA66B474DDD5}"/>
              </a:ext>
            </a:extLst>
          </p:cNvPr>
          <p:cNvSpPr/>
          <p:nvPr/>
        </p:nvSpPr>
        <p:spPr>
          <a:xfrm>
            <a:off x="4776533" y="5974118"/>
            <a:ext cx="2390287" cy="884549"/>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Do,  11. Juni – </a:t>
            </a:r>
            <a:br>
              <a:rPr lang="de-DE" sz="2000" b="1" i="1" noProof="0" dirty="0">
                <a:solidFill>
                  <a:srgbClr val="011E71"/>
                </a:solidFill>
              </a:rPr>
            </a:br>
            <a:r>
              <a:rPr lang="de-DE" sz="2000" b="1" i="1" noProof="0" dirty="0">
                <a:solidFill>
                  <a:srgbClr val="011E71"/>
                </a:solidFill>
              </a:rPr>
              <a:t>Mit GOTT erlebt</a:t>
            </a:r>
          </a:p>
        </p:txBody>
      </p:sp>
    </p:spTree>
    <p:extLst>
      <p:ext uri="{BB962C8B-B14F-4D97-AF65-F5344CB8AC3E}">
        <p14:creationId xmlns:p14="http://schemas.microsoft.com/office/powerpoint/2010/main" val="29310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7"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5D83E837-544B-4FAF-97D2-4E7E13D0A11A}"/>
                                            </p:graphicEl>
                                          </p:spTgt>
                                        </p:tgtEl>
                                      </p:cBhvr>
                                    </p:animEffect>
                                    <p:anim calcmode="lin" valueType="num">
                                      <p:cBhvr>
                                        <p:cTn id="10"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11"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14"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AE21968B-E7E2-4F65-95DD-3CB7CB1984B6}"/>
                                            </p:graphicEl>
                                          </p:spTgt>
                                        </p:tgtEl>
                                      </p:cBhvr>
                                    </p:animEffect>
                                    <p:anim calcmode="lin" valueType="num">
                                      <p:cBhvr>
                                        <p:cTn id="17"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18"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23"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24"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25" dur="500"/>
                                        <p:tgtEl>
                                          <p:spTgt spid="4">
                                            <p:graphicEl>
                                              <a:dgm id="{74DF89C7-CE1D-47BB-B46E-3D9BD26B7BC9}"/>
                                            </p:graphicEl>
                                          </p:spTgt>
                                        </p:tgtEl>
                                      </p:cBhvr>
                                    </p:animEffect>
                                    <p:anim calcmode="lin" valueType="num">
                                      <p:cBhvr>
                                        <p:cTn id="26"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27"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30"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527DF991-4433-4C28-A69B-9DF422B253F6}"/>
                                            </p:graphicEl>
                                          </p:spTgt>
                                        </p:tgtEl>
                                      </p:cBhvr>
                                    </p:animEffect>
                                    <p:anim calcmode="lin" valueType="num">
                                      <p:cBhvr>
                                        <p:cTn id="33"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34"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39"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BBB6B9F3-4392-4863-8740-B0AAB4EBBB97}"/>
                                            </p:graphicEl>
                                          </p:spTgt>
                                        </p:tgtEl>
                                      </p:cBhvr>
                                    </p:animEffect>
                                    <p:anim calcmode="lin" valueType="num">
                                      <p:cBhvr>
                                        <p:cTn id="42"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46"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A5BFC6A-59BC-42DD-A33C-008232285B5C}"/>
                                            </p:graphicEl>
                                          </p:spTgt>
                                        </p:tgtEl>
                                      </p:cBhvr>
                                    </p:animEffect>
                                    <p:anim calcmode="lin" valueType="num">
                                      <p:cBhvr>
                                        <p:cTn id="49"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55"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23910E7-9C61-4C54-A5FD-97A07CA59539}"/>
                                            </p:graphicEl>
                                          </p:spTgt>
                                        </p:tgtEl>
                                      </p:cBhvr>
                                    </p:animEffect>
                                    <p:anim calcmode="lin" valueType="num">
                                      <p:cBhvr>
                                        <p:cTn id="58"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59"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62"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4488DD73-F913-463F-A9CC-57AED99CF418}"/>
                                            </p:graphicEl>
                                          </p:spTgt>
                                        </p:tgtEl>
                                      </p:cBhvr>
                                    </p:animEffect>
                                    <p:anim calcmode="lin" valueType="num">
                                      <p:cBhvr>
                                        <p:cTn id="65"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71"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72"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73" dur="500"/>
                                        <p:tgtEl>
                                          <p:spTgt spid="4">
                                            <p:graphicEl>
                                              <a:dgm id="{AB00A01E-B34E-4F44-A7C6-7FAF9E71EE3A}"/>
                                            </p:graphicEl>
                                          </p:spTgt>
                                        </p:tgtEl>
                                      </p:cBhvr>
                                    </p:animEffect>
                                    <p:anim calcmode="lin" valueType="num">
                                      <p:cBhvr>
                                        <p:cTn id="74"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75"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78"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79"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80" dur="500"/>
                                        <p:tgtEl>
                                          <p:spTgt spid="4">
                                            <p:graphicEl>
                                              <a:dgm id="{9799FF2E-FFC6-4537-AB69-67FF50E07621}"/>
                                            </p:graphicEl>
                                          </p:spTgt>
                                        </p:tgtEl>
                                      </p:cBhvr>
                                    </p:animEffect>
                                    <p:anim calcmode="lin" valueType="num">
                                      <p:cBhvr>
                                        <p:cTn id="81"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82"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bg/>
                                          </p:spTgt>
                                        </p:tgtEl>
                                        <p:attrNameLst>
                                          <p:attrName>style.visibility</p:attrName>
                                        </p:attrNameLst>
                                      </p:cBhvr>
                                      <p:to>
                                        <p:strVal val="visible"/>
                                      </p:to>
                                    </p:set>
                                    <p:animEffect transition="in" filter="wipe(left)">
                                      <p:cBhvr>
                                        <p:cTn id="87" dur="500"/>
                                        <p:tgtEl>
                                          <p:spTgt spid="7">
                                            <p:bg/>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
                                            <p:txEl>
                                              <p:pRg st="0" end="0"/>
                                            </p:txEl>
                                          </p:spTgt>
                                        </p:tgtEl>
                                        <p:attrNameLst>
                                          <p:attrName>style.visibility</p:attrName>
                                        </p:attrNameLst>
                                      </p:cBhvr>
                                      <p:to>
                                        <p:strVal val="visible"/>
                                      </p:to>
                                    </p:set>
                                    <p:animEffect transition="in" filter="wipe(left)">
                                      <p:cBhvr>
                                        <p:cTn id="90" dur="500"/>
                                        <p:tgtEl>
                                          <p:spTgt spid="7">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9">
                                            <p:bg/>
                                          </p:spTgt>
                                        </p:tgtEl>
                                        <p:attrNameLst>
                                          <p:attrName>style.visibility</p:attrName>
                                        </p:attrNameLst>
                                      </p:cBhvr>
                                      <p:to>
                                        <p:strVal val="visible"/>
                                      </p:to>
                                    </p:set>
                                    <p:animEffect transition="in" filter="wipe(left)">
                                      <p:cBhvr>
                                        <p:cTn id="95" dur="500"/>
                                        <p:tgtEl>
                                          <p:spTgt spid="9">
                                            <p:bg/>
                                          </p:spTgt>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9">
                                            <p:txEl>
                                              <p:pRg st="0" end="0"/>
                                            </p:txEl>
                                          </p:spTgt>
                                        </p:tgtEl>
                                        <p:attrNameLst>
                                          <p:attrName>style.visibility</p:attrName>
                                        </p:attrNameLst>
                                      </p:cBhvr>
                                      <p:to>
                                        <p:strVal val="visible"/>
                                      </p:to>
                                    </p:set>
                                    <p:animEffect transition="in" filter="wipe(left)">
                                      <p:cBhvr>
                                        <p:cTn id="98" dur="500"/>
                                        <p:tgtEl>
                                          <p:spTgt spid="9">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0">
                                            <p:bg/>
                                          </p:spTgt>
                                        </p:tgtEl>
                                        <p:attrNameLst>
                                          <p:attrName>style.visibility</p:attrName>
                                        </p:attrNameLst>
                                      </p:cBhvr>
                                      <p:to>
                                        <p:strVal val="visible"/>
                                      </p:to>
                                    </p:set>
                                    <p:animEffect transition="in" filter="wipe(left)">
                                      <p:cBhvr>
                                        <p:cTn id="103" dur="500"/>
                                        <p:tgtEl>
                                          <p:spTgt spid="10">
                                            <p:bg/>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0">
                                            <p:txEl>
                                              <p:pRg st="0" end="0"/>
                                            </p:txEl>
                                          </p:spTgt>
                                        </p:tgtEl>
                                        <p:attrNameLst>
                                          <p:attrName>style.visibility</p:attrName>
                                        </p:attrNameLst>
                                      </p:cBhvr>
                                      <p:to>
                                        <p:strVal val="visible"/>
                                      </p:to>
                                    </p:set>
                                    <p:animEffect transition="in" filter="wipe(left)">
                                      <p:cBhvr>
                                        <p:cTn id="106" dur="500"/>
                                        <p:tgtEl>
                                          <p:spTgt spid="10">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1">
                                            <p:bg/>
                                          </p:spTgt>
                                        </p:tgtEl>
                                        <p:attrNameLst>
                                          <p:attrName>style.visibility</p:attrName>
                                        </p:attrNameLst>
                                      </p:cBhvr>
                                      <p:to>
                                        <p:strVal val="visible"/>
                                      </p:to>
                                    </p:set>
                                    <p:animEffect transition="in" filter="wipe(left)">
                                      <p:cBhvr>
                                        <p:cTn id="111" dur="500"/>
                                        <p:tgtEl>
                                          <p:spTgt spid="11">
                                            <p:bg/>
                                          </p:spTgt>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1">
                                            <p:txEl>
                                              <p:pRg st="0" end="0"/>
                                            </p:txEl>
                                          </p:spTgt>
                                        </p:tgtEl>
                                        <p:attrNameLst>
                                          <p:attrName>style.visibility</p:attrName>
                                        </p:attrNameLst>
                                      </p:cBhvr>
                                      <p:to>
                                        <p:strVal val="visible"/>
                                      </p:to>
                                    </p:set>
                                    <p:animEffect transition="in" filter="wipe(left)">
                                      <p:cBhvr>
                                        <p:cTn id="114" dur="500"/>
                                        <p:tgtEl>
                                          <p:spTgt spid="11">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2">
                                            <p:bg/>
                                          </p:spTgt>
                                        </p:tgtEl>
                                        <p:attrNameLst>
                                          <p:attrName>style.visibility</p:attrName>
                                        </p:attrNameLst>
                                      </p:cBhvr>
                                      <p:to>
                                        <p:strVal val="visible"/>
                                      </p:to>
                                    </p:set>
                                    <p:animEffect transition="in" filter="wipe(left)">
                                      <p:cBhvr>
                                        <p:cTn id="119" dur="500"/>
                                        <p:tgtEl>
                                          <p:spTgt spid="12">
                                            <p:bg/>
                                          </p:spTgt>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12">
                                            <p:txEl>
                                              <p:pRg st="0" end="0"/>
                                            </p:txEl>
                                          </p:spTgt>
                                        </p:tgtEl>
                                        <p:attrNameLst>
                                          <p:attrName>style.visibility</p:attrName>
                                        </p:attrNameLst>
                                      </p:cBhvr>
                                      <p:to>
                                        <p:strVal val="visible"/>
                                      </p:to>
                                    </p:set>
                                    <p:animEffect transition="in" filter="wipe(left)">
                                      <p:cBhvr>
                                        <p:cTn id="1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7" grpId="0" uiExpand="1" build="p" animBg="1"/>
      <p:bldP spid="9" grpId="0" uiExpand="1" build="p" animBg="1"/>
      <p:bldP spid="10" grpId="0" uiExpand="1" build="p" animBg="1"/>
      <p:bldP spid="11" grpId="0" uiExpand="1" build="p" animBg="1"/>
      <p:bldP spid="1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023"/>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2" cstate="email">
            <a:extLst>
              <a:ext uri="{28A0092B-C50C-407E-A947-70E740481C1C}">
                <a14:useLocalDpi xmlns:a14="http://schemas.microsoft.com/office/drawing/2010/main"/>
              </a:ext>
            </a:extLst>
          </a:blip>
          <a:srcRect t="8620" b="8620"/>
          <a:stretch>
            <a:fillRect/>
          </a:stretch>
        </p:blipFill>
        <p:spPr>
          <a:xfrm>
            <a:off x="3816909" y="-142305"/>
            <a:ext cx="8286674" cy="6858000"/>
          </a:xfrm>
          <a:prstGeom prst="rect">
            <a:avLst/>
          </a:prstGeom>
          <a:effectLst>
            <a:softEdge rad="127000"/>
          </a:effectLst>
        </p:spPr>
      </p:pic>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endParaRPr lang="en" sz="4400" b="1" spc="300" dirty="0">
              <a:ln w="6600">
                <a:noFill/>
                <a:prstDash val="solid"/>
              </a:ln>
              <a:solidFill>
                <a:srgbClr val="FDF8CB"/>
              </a:solidFill>
              <a:effectLst>
                <a:outerShdw dist="50800" dir="2700000" algn="tl" rotWithShape="0">
                  <a:srgbClr val="654C0F"/>
                </a:outerShdw>
              </a:effectLst>
            </a:endParaRPr>
          </a:p>
        </p:txBody>
      </p:sp>
      <p:sp>
        <p:nvSpPr>
          <p:cNvPr id="6" name="CuadroTexto 5">
            <a:extLst>
              <a:ext uri="{FF2B5EF4-FFF2-40B4-BE49-F238E27FC236}">
                <a16:creationId xmlns:a16="http://schemas.microsoft.com/office/drawing/2014/main" id="{4EF6B8EB-9470-26DC-DE84-92FFBA179109}"/>
              </a:ext>
            </a:extLst>
          </p:cNvPr>
          <p:cNvSpPr txBox="1"/>
          <p:nvPr/>
        </p:nvSpPr>
        <p:spPr>
          <a:xfrm>
            <a:off x="34143" y="1135306"/>
            <a:ext cx="4073162" cy="2462213"/>
          </a:xfrm>
          <a:prstGeom prst="rect">
            <a:avLst/>
          </a:prstGeom>
          <a:noFill/>
        </p:spPr>
        <p:txBody>
          <a:bodyPr wrap="square" rtlCol="0">
            <a:spAutoFit/>
          </a:bodyPr>
          <a:lstStyle/>
          <a:p>
            <a:pPr>
              <a:spcBef>
                <a:spcPts val="600"/>
              </a:spcBef>
            </a:pPr>
            <a:r>
              <a:rPr lang="de-DE" sz="2200" b="1" dirty="0">
                <a:solidFill>
                  <a:schemeClr val="accent1">
                    <a:lumMod val="20000"/>
                    <a:lumOff val="80000"/>
                  </a:schemeClr>
                </a:solidFill>
              </a:rPr>
              <a:t>Den See Genezareth mitten </a:t>
            </a:r>
            <a:br>
              <a:rPr lang="de-DE" sz="2200" b="1" dirty="0">
                <a:solidFill>
                  <a:schemeClr val="accent1">
                    <a:lumMod val="20000"/>
                    <a:lumOff val="80000"/>
                  </a:schemeClr>
                </a:solidFill>
              </a:rPr>
            </a:br>
            <a:r>
              <a:rPr lang="de-DE" sz="2200" b="1" dirty="0">
                <a:solidFill>
                  <a:schemeClr val="accent1">
                    <a:lumMod val="20000"/>
                    <a:lumOff val="80000"/>
                  </a:schemeClr>
                </a:solidFill>
              </a:rPr>
              <a:t>in der Nacht zu überqueren, selbst mitten in einem Sturm, </a:t>
            </a:r>
            <a:br>
              <a:rPr lang="de-DE" sz="2200" b="1" dirty="0">
                <a:solidFill>
                  <a:schemeClr val="accent1">
                    <a:lumMod val="20000"/>
                    <a:lumOff val="80000"/>
                  </a:schemeClr>
                </a:solidFill>
              </a:rPr>
            </a:br>
            <a:r>
              <a:rPr lang="de-DE" sz="2200" b="1" dirty="0">
                <a:solidFill>
                  <a:schemeClr val="accent1">
                    <a:lumMod val="20000"/>
                    <a:lumOff val="80000"/>
                  </a:schemeClr>
                </a:solidFill>
              </a:rPr>
              <a:t>war für Petrus, Andreas, Jakobus und Johannes – erfahrene Fischer – </a:t>
            </a:r>
            <a:br>
              <a:rPr lang="de-DE" sz="2200" b="1" dirty="0">
                <a:solidFill>
                  <a:schemeClr val="accent1">
                    <a:lumMod val="20000"/>
                    <a:lumOff val="80000"/>
                  </a:schemeClr>
                </a:solidFill>
              </a:rPr>
            </a:br>
            <a:r>
              <a:rPr lang="de-DE" sz="2200" b="1" dirty="0">
                <a:solidFill>
                  <a:schemeClr val="accent1">
                    <a:lumMod val="20000"/>
                    <a:lumOff val="80000"/>
                  </a:schemeClr>
                </a:solidFill>
              </a:rPr>
              <a:t>nichts Neues.</a:t>
            </a:r>
            <a:endParaRPr lang="en" sz="2200" b="1" dirty="0">
              <a:solidFill>
                <a:schemeClr val="accent1">
                  <a:lumMod val="20000"/>
                  <a:lumOff val="80000"/>
                </a:schemeClr>
              </a:solidFill>
            </a:endParaRPr>
          </a:p>
        </p:txBody>
      </p:sp>
      <p:sp>
        <p:nvSpPr>
          <p:cNvPr id="7" name="CuadroTexto 6">
            <a:extLst>
              <a:ext uri="{FF2B5EF4-FFF2-40B4-BE49-F238E27FC236}">
                <a16:creationId xmlns:a16="http://schemas.microsoft.com/office/drawing/2014/main" id="{4A6BEA6F-5FAF-FF12-0401-84A5D88B658C}"/>
              </a:ext>
            </a:extLst>
          </p:cNvPr>
          <p:cNvSpPr txBox="1"/>
          <p:nvPr/>
        </p:nvSpPr>
        <p:spPr>
          <a:xfrm>
            <a:off x="113713" y="3597519"/>
            <a:ext cx="3993591" cy="3247043"/>
          </a:xfrm>
          <a:prstGeom prst="rect">
            <a:avLst/>
          </a:prstGeom>
          <a:noFill/>
        </p:spPr>
        <p:txBody>
          <a:bodyPr wrap="square">
            <a:spAutoFit/>
          </a:bodyPr>
          <a:lstStyle/>
          <a:p>
            <a:pPr lvl="0">
              <a:spcBef>
                <a:spcPts val="600"/>
              </a:spcBef>
              <a:defRPr/>
            </a:pPr>
            <a:r>
              <a:rPr lang="de-DE" sz="2000" b="1" dirty="0">
                <a:solidFill>
                  <a:schemeClr val="accent1">
                    <a:lumMod val="20000"/>
                    <a:lumOff val="80000"/>
                  </a:schemeClr>
                </a:solidFill>
              </a:rPr>
              <a:t>Doch der Sturm überwältigte sie. Der Wind peitschte die Wellen auf, überflutete das Boot und gefährdete ihr Leben. </a:t>
            </a:r>
          </a:p>
          <a:p>
            <a:pPr lvl="0">
              <a:spcBef>
                <a:spcPts val="600"/>
              </a:spcBef>
              <a:defRPr/>
            </a:pPr>
            <a:r>
              <a:rPr lang="de-DE" sz="2000" b="1" dirty="0">
                <a:solidFill>
                  <a:schemeClr val="accent1">
                    <a:lumMod val="20000"/>
                    <a:lumOff val="80000"/>
                  </a:schemeClr>
                </a:solidFill>
              </a:rPr>
              <a:t>Dann wurde ihnen bewusst: </a:t>
            </a:r>
            <a:br>
              <a:rPr lang="de-DE" sz="2000" b="1" dirty="0">
                <a:solidFill>
                  <a:schemeClr val="accent1">
                    <a:lumMod val="20000"/>
                    <a:lumOff val="80000"/>
                  </a:schemeClr>
                </a:solidFill>
              </a:rPr>
            </a:br>
            <a:r>
              <a:rPr lang="de-DE" sz="2000" b="1" dirty="0">
                <a:solidFill>
                  <a:schemeClr val="accent1">
                    <a:lumMod val="20000"/>
                    <a:lumOff val="80000"/>
                  </a:schemeClr>
                </a:solidFill>
              </a:rPr>
              <a:t>Wo ist JESUS? Schläft Er? Warum hilft Er uns nicht? Kümmert Er sich nicht darum, was mit uns passiert?‘ </a:t>
            </a:r>
            <a:br>
              <a:rPr lang="de-DE" sz="2000" b="1" dirty="0">
                <a:solidFill>
                  <a:schemeClr val="accent1">
                    <a:lumMod val="20000"/>
                    <a:lumOff val="80000"/>
                  </a:schemeClr>
                </a:solidFill>
              </a:rPr>
            </a:br>
            <a:r>
              <a:rPr lang="de-DE" sz="2000" b="1" dirty="0">
                <a:solidFill>
                  <a:schemeClr val="accent1">
                    <a:lumMod val="20000"/>
                    <a:lumOff val="80000"/>
                  </a:schemeClr>
                </a:solidFill>
              </a:rPr>
              <a:t>(Markus 4,35-38).</a:t>
            </a:r>
            <a:endParaRPr kumimoji="0" lang="en" sz="2000" b="1" i="0" u="none" strike="noStrike" kern="1200" cap="none" spc="0" normalizeH="0" baseline="0" noProof="0" dirty="0">
              <a:ln>
                <a:noFill/>
              </a:ln>
              <a:solidFill>
                <a:schemeClr val="accent1">
                  <a:lumMod val="20000"/>
                  <a:lumOff val="80000"/>
                </a:schemeClr>
              </a:solidFill>
              <a:effectLst/>
              <a:uLnTx/>
              <a:uFillTx/>
              <a:latin typeface="Aptos" panose="02110004020202020204"/>
            </a:endParaRPr>
          </a:p>
        </p:txBody>
      </p:sp>
      <p:sp>
        <p:nvSpPr>
          <p:cNvPr id="2" name="Scrollen: horizontal 1">
            <a:extLst>
              <a:ext uri="{FF2B5EF4-FFF2-40B4-BE49-F238E27FC236}">
                <a16:creationId xmlns:a16="http://schemas.microsoft.com/office/drawing/2014/main" id="{DC13A98C-682C-086B-B756-4030FC6A27ED}"/>
              </a:ext>
            </a:extLst>
          </p:cNvPr>
          <p:cNvSpPr/>
          <p:nvPr/>
        </p:nvSpPr>
        <p:spPr>
          <a:xfrm>
            <a:off x="155898" y="1893"/>
            <a:ext cx="3239763" cy="1173435"/>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So,  31. Mai – </a:t>
            </a:r>
            <a:br>
              <a:rPr lang="de-DE" sz="2000" b="1" i="1" noProof="0" dirty="0">
                <a:solidFill>
                  <a:srgbClr val="011E71"/>
                </a:solidFill>
              </a:rPr>
            </a:br>
            <a:r>
              <a:rPr lang="de-DE" sz="2000" b="1" i="1" noProof="0" dirty="0">
                <a:solidFill>
                  <a:srgbClr val="011E71"/>
                </a:solidFill>
              </a:rPr>
              <a:t>Die Hektik des Lebens</a:t>
            </a:r>
          </a:p>
        </p:txBody>
      </p:sp>
      <p:sp>
        <p:nvSpPr>
          <p:cNvPr id="5" name="CuadroTexto 4">
            <a:extLst>
              <a:ext uri="{FF2B5EF4-FFF2-40B4-BE49-F238E27FC236}">
                <a16:creationId xmlns:a16="http://schemas.microsoft.com/office/drawing/2014/main" id="{B073A1E5-DB20-6E04-5D2A-28B517AECB0C}"/>
              </a:ext>
            </a:extLst>
          </p:cNvPr>
          <p:cNvSpPr txBox="1"/>
          <p:nvPr/>
        </p:nvSpPr>
        <p:spPr>
          <a:xfrm>
            <a:off x="3353398" y="674103"/>
            <a:ext cx="8896352" cy="954107"/>
          </a:xfrm>
          <a:prstGeom prst="rect">
            <a:avLst/>
          </a:prstGeom>
          <a:noFill/>
        </p:spPr>
        <p:txBody>
          <a:bodyPr wrap="square">
            <a:spAutoFit/>
          </a:bodyPr>
          <a:lstStyle/>
          <a:p>
            <a:pPr algn="ctr"/>
            <a:r>
              <a:rPr lang="en"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t>“</a:t>
            </a:r>
            <a:r>
              <a:rPr lang="de-DE"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t>Und es erhob sich ein großer Windwirbel, </a:t>
            </a:r>
            <a:br>
              <a:rPr lang="de-DE"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br>
            <a:r>
              <a:rPr lang="de-DE"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t>und die Wellen schlugen in das Boot, sodass das Boot schon voll wurde.</a:t>
            </a:r>
            <a:r>
              <a:rPr lang="en"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t>” </a:t>
            </a:r>
            <a:br>
              <a:rPr lang="en"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br>
            <a:r>
              <a:rPr lang="en" sz="1600" b="1" dirty="0">
                <a:solidFill>
                  <a:srgbClr val="931C14"/>
                </a:solidFill>
                <a:effectLst>
                  <a:glow rad="101600">
                    <a:schemeClr val="bg1"/>
                  </a:glow>
                  <a:outerShdw blurRad="38100" dist="38100" dir="2700000" algn="tl">
                    <a:srgbClr val="000000"/>
                  </a:outerShdw>
                </a:effectLst>
                <a:latin typeface="Candara" panose="020E0502030303020204" pitchFamily="34" charset="0"/>
              </a:rPr>
              <a:t>(Mark 4:37)</a:t>
            </a:r>
          </a:p>
        </p:txBody>
      </p:sp>
      <p:sp>
        <p:nvSpPr>
          <p:cNvPr id="12" name="CuadroTexto 2">
            <a:extLst>
              <a:ext uri="{FF2B5EF4-FFF2-40B4-BE49-F238E27FC236}">
                <a16:creationId xmlns:a16="http://schemas.microsoft.com/office/drawing/2014/main" id="{5C3F82A8-F738-4D7A-FCD9-B4A1F4AB2D2D}"/>
              </a:ext>
            </a:extLst>
          </p:cNvPr>
          <p:cNvSpPr txBox="1"/>
          <p:nvPr/>
        </p:nvSpPr>
        <p:spPr>
          <a:xfrm>
            <a:off x="3448048" y="16936"/>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 sz="4400" b="1" spc="300" dirty="0">
                <a:ln w="6600">
                  <a:noFill/>
                  <a:prstDash val="solid"/>
                </a:ln>
                <a:solidFill>
                  <a:srgbClr val="FDF8CB"/>
                </a:solidFill>
                <a:effectLst>
                  <a:outerShdw dist="50800" dir="2700000" algn="tl" rotWithShape="0">
                    <a:srgbClr val="654C0F"/>
                  </a:outerShdw>
                </a:effectLst>
              </a:rPr>
              <a:t>DIE STÜRME DES LEBENS</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wipe(left)">
                                      <p:cBhvr>
                                        <p:cTn id="20" dur="500"/>
                                        <p:tgtEl>
                                          <p:spTgt spid="2">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uiExpand="1" build="p" animBg="1"/>
      <p:bldP spid="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023"/>
        </a:solidFill>
        <a:effectLst/>
      </p:bgPr>
    </p:bg>
    <p:spTree>
      <p:nvGrpSpPr>
        <p:cNvPr id="1" name="">
          <a:extLst>
            <a:ext uri="{FF2B5EF4-FFF2-40B4-BE49-F238E27FC236}">
              <a16:creationId xmlns:a16="http://schemas.microsoft.com/office/drawing/2014/main" id="{7EE0908E-64D5-2805-D2D0-1F8BB6741E61}"/>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C2A3CF36-D78C-AED5-32D2-A0CB3DC25D6F}"/>
              </a:ext>
            </a:extLst>
          </p:cNvPr>
          <p:cNvPicPr>
            <a:picLocks noChangeAspect="1"/>
          </p:cNvPicPr>
          <p:nvPr/>
        </p:nvPicPr>
        <p:blipFill>
          <a:blip r:embed="rId2"/>
          <a:srcRect b="17810"/>
          <a:stretch>
            <a:fillRect/>
          </a:stretch>
        </p:blipFill>
        <p:spPr>
          <a:xfrm>
            <a:off x="880906" y="0"/>
            <a:ext cx="10430188" cy="6858000"/>
          </a:xfrm>
          <a:prstGeom prst="rect">
            <a:avLst/>
          </a:prstGeom>
          <a:effectLst>
            <a:softEdge rad="635000"/>
          </a:effectLst>
        </p:spPr>
      </p:pic>
      <p:sp>
        <p:nvSpPr>
          <p:cNvPr id="2" name="Scrollen: horizontal 1">
            <a:extLst>
              <a:ext uri="{FF2B5EF4-FFF2-40B4-BE49-F238E27FC236}">
                <a16:creationId xmlns:a16="http://schemas.microsoft.com/office/drawing/2014/main" id="{4A18111F-7126-BD26-CAB3-9EA05D5C0909}"/>
              </a:ext>
            </a:extLst>
          </p:cNvPr>
          <p:cNvSpPr/>
          <p:nvPr/>
        </p:nvSpPr>
        <p:spPr>
          <a:xfrm>
            <a:off x="155898" y="52692"/>
            <a:ext cx="3239763" cy="1173435"/>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So,  31. Mai – </a:t>
            </a:r>
            <a:br>
              <a:rPr lang="de-DE" sz="2000" b="1" i="1" noProof="0" dirty="0">
                <a:solidFill>
                  <a:srgbClr val="011E71"/>
                </a:solidFill>
              </a:rPr>
            </a:br>
            <a:r>
              <a:rPr lang="de-DE" sz="2000" b="1" i="1" noProof="0" dirty="0">
                <a:solidFill>
                  <a:srgbClr val="011E71"/>
                </a:solidFill>
              </a:rPr>
              <a:t>Die Hektik des Lebens</a:t>
            </a:r>
          </a:p>
        </p:txBody>
      </p:sp>
      <p:pic>
        <p:nvPicPr>
          <p:cNvPr id="9" name="Imagen 13">
            <a:extLst>
              <a:ext uri="{FF2B5EF4-FFF2-40B4-BE49-F238E27FC236}">
                <a16:creationId xmlns:a16="http://schemas.microsoft.com/office/drawing/2014/main" id="{FE7F012B-0486-8B08-9E08-F46329CA615E}"/>
              </a:ext>
            </a:extLst>
          </p:cNvPr>
          <p:cNvPicPr>
            <a:picLocks noChangeAspect="1"/>
          </p:cNvPicPr>
          <p:nvPr/>
        </p:nvPicPr>
        <p:blipFill>
          <a:blip r:embed="rId3" cstate="email">
            <a:extLst>
              <a:ext uri="{28A0092B-C50C-407E-A947-70E740481C1C}">
                <a14:useLocalDpi xmlns:a14="http://schemas.microsoft.com/office/drawing/2010/main"/>
              </a:ext>
            </a:extLst>
          </a:blip>
          <a:srcRect l="-318" t="21081" r="318"/>
          <a:stretch>
            <a:fillRect/>
          </a:stretch>
        </p:blipFill>
        <p:spPr>
          <a:xfrm>
            <a:off x="1775779" y="1445404"/>
            <a:ext cx="8787588" cy="5548060"/>
          </a:xfrm>
          <a:prstGeom prst="rect">
            <a:avLst/>
          </a:prstGeom>
          <a:effectLst>
            <a:softEdge rad="317500"/>
          </a:effectLst>
        </p:spPr>
      </p:pic>
      <p:sp>
        <p:nvSpPr>
          <p:cNvPr id="10" name="CuadroTexto 9">
            <a:extLst>
              <a:ext uri="{FF2B5EF4-FFF2-40B4-BE49-F238E27FC236}">
                <a16:creationId xmlns:a16="http://schemas.microsoft.com/office/drawing/2014/main" id="{715A4E22-574E-097B-EEB9-287BAF0FEDB4}"/>
              </a:ext>
            </a:extLst>
          </p:cNvPr>
          <p:cNvSpPr txBox="1"/>
          <p:nvPr/>
        </p:nvSpPr>
        <p:spPr>
          <a:xfrm>
            <a:off x="-357213" y="1342264"/>
            <a:ext cx="7305722" cy="954107"/>
          </a:xfrm>
          <a:prstGeom prst="rect">
            <a:avLst/>
          </a:prstGeom>
          <a:noFill/>
        </p:spPr>
        <p:txBody>
          <a:bodyPr wrap="square">
            <a:spAutoFit/>
          </a:bodyPr>
          <a:lstStyle/>
          <a:p>
            <a:pPr algn="ctr">
              <a:spcBef>
                <a:spcPts val="600"/>
              </a:spcBef>
            </a:pPr>
            <a:r>
              <a:rPr lang="de-DE" sz="2800" b="1" dirty="0">
                <a:solidFill>
                  <a:srgbClr val="E8D8C4"/>
                </a:solidFill>
              </a:rPr>
              <a:t>Auch in unserem Leben ereignen sich </a:t>
            </a:r>
            <a:br>
              <a:rPr lang="de-DE" sz="2800" b="1" dirty="0">
                <a:solidFill>
                  <a:srgbClr val="E8D8C4"/>
                </a:solidFill>
              </a:rPr>
            </a:br>
            <a:r>
              <a:rPr lang="de-DE" sz="2800" b="1" dirty="0">
                <a:solidFill>
                  <a:srgbClr val="E8D8C4"/>
                </a:solidFill>
              </a:rPr>
              <a:t>sogenannte Stürme. </a:t>
            </a:r>
            <a:endParaRPr lang="en" sz="2800" b="1" dirty="0">
              <a:solidFill>
                <a:srgbClr val="E8D8C4"/>
              </a:solidFill>
            </a:endParaRPr>
          </a:p>
        </p:txBody>
      </p:sp>
      <p:sp>
        <p:nvSpPr>
          <p:cNvPr id="5" name="CuadroTexto 4">
            <a:extLst>
              <a:ext uri="{FF2B5EF4-FFF2-40B4-BE49-F238E27FC236}">
                <a16:creationId xmlns:a16="http://schemas.microsoft.com/office/drawing/2014/main" id="{97DEFB5E-768A-FFC5-EDB0-F8278E780BD1}"/>
              </a:ext>
            </a:extLst>
          </p:cNvPr>
          <p:cNvSpPr txBox="1"/>
          <p:nvPr/>
        </p:nvSpPr>
        <p:spPr>
          <a:xfrm>
            <a:off x="3295648" y="722228"/>
            <a:ext cx="8896352" cy="707886"/>
          </a:xfrm>
          <a:prstGeom prst="rect">
            <a:avLst/>
          </a:prstGeom>
          <a:noFill/>
        </p:spPr>
        <p:txBody>
          <a:bodyPr wrap="square">
            <a:spAutoFit/>
          </a:bodyPr>
          <a:lstStyle/>
          <a:p>
            <a:pPr algn="ctr"/>
            <a:r>
              <a:rPr lang="en"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t>“</a:t>
            </a:r>
            <a:r>
              <a:rPr lang="de-DE"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t>Und es erhob sich ein großer Windwirbel, und die Wellen schlugen in das Boot, sodass das Boot schon voll wurde.</a:t>
            </a:r>
            <a:r>
              <a:rPr lang="en" sz="2000" b="1" dirty="0">
                <a:solidFill>
                  <a:srgbClr val="931C14"/>
                </a:solidFill>
                <a:effectLst>
                  <a:glow rad="101600">
                    <a:schemeClr val="bg1"/>
                  </a:glow>
                  <a:outerShdw blurRad="38100" dist="38100" dir="2700000" algn="tl">
                    <a:srgbClr val="000000"/>
                  </a:outerShdw>
                </a:effectLst>
                <a:latin typeface="Candara" panose="020E0502030303020204" pitchFamily="34" charset="0"/>
              </a:rPr>
              <a:t>” </a:t>
            </a:r>
            <a:r>
              <a:rPr lang="en" sz="1600" b="1" dirty="0">
                <a:solidFill>
                  <a:srgbClr val="931C14"/>
                </a:solidFill>
                <a:effectLst>
                  <a:glow rad="101600">
                    <a:schemeClr val="bg1"/>
                  </a:glow>
                  <a:outerShdw blurRad="38100" dist="38100" dir="2700000" algn="tl">
                    <a:srgbClr val="000000"/>
                  </a:outerShdw>
                </a:effectLst>
                <a:latin typeface="Candara" panose="020E0502030303020204" pitchFamily="34" charset="0"/>
              </a:rPr>
              <a:t>(Mark 4:37)</a:t>
            </a:r>
          </a:p>
        </p:txBody>
      </p:sp>
      <p:sp>
        <p:nvSpPr>
          <p:cNvPr id="3" name="CuadroTexto 2">
            <a:extLst>
              <a:ext uri="{FF2B5EF4-FFF2-40B4-BE49-F238E27FC236}">
                <a16:creationId xmlns:a16="http://schemas.microsoft.com/office/drawing/2014/main" id="{E1C94AF2-89C6-BBCD-5626-271A2FB01749}"/>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 sz="4400" b="1" spc="300" dirty="0">
                <a:ln w="6600">
                  <a:noFill/>
                  <a:prstDash val="solid"/>
                </a:ln>
                <a:solidFill>
                  <a:srgbClr val="FDF8CB"/>
                </a:solidFill>
                <a:effectLst>
                  <a:outerShdw dist="50800" dir="2700000" algn="tl" rotWithShape="0">
                    <a:srgbClr val="654C0F"/>
                  </a:outerShdw>
                </a:effectLst>
              </a:rPr>
              <a:t>DIE STÜRME DES LEBENS</a:t>
            </a:r>
          </a:p>
        </p:txBody>
      </p:sp>
      <p:sp>
        <p:nvSpPr>
          <p:cNvPr id="12" name="CuadroTexto 9">
            <a:extLst>
              <a:ext uri="{FF2B5EF4-FFF2-40B4-BE49-F238E27FC236}">
                <a16:creationId xmlns:a16="http://schemas.microsoft.com/office/drawing/2014/main" id="{D6B3C17A-673B-7A75-35F1-E6A118B58AB7}"/>
              </a:ext>
            </a:extLst>
          </p:cNvPr>
          <p:cNvSpPr txBox="1"/>
          <p:nvPr/>
        </p:nvSpPr>
        <p:spPr>
          <a:xfrm>
            <a:off x="95332" y="5708777"/>
            <a:ext cx="12148482" cy="830997"/>
          </a:xfrm>
          <a:prstGeom prst="rect">
            <a:avLst/>
          </a:prstGeom>
          <a:noFill/>
        </p:spPr>
        <p:txBody>
          <a:bodyPr wrap="square">
            <a:spAutoFit/>
          </a:bodyPr>
          <a:lstStyle/>
          <a:p>
            <a:pPr algn="ctr">
              <a:spcBef>
                <a:spcPts val="600"/>
              </a:spcBef>
            </a:pPr>
            <a:r>
              <a:rPr lang="de-DE" sz="4800" b="1" dirty="0">
                <a:solidFill>
                  <a:schemeClr val="bg2">
                    <a:lumMod val="20000"/>
                    <a:lumOff val="80000"/>
                  </a:schemeClr>
                </a:solidFill>
              </a:rPr>
              <a:t>Aber Er ist da.</a:t>
            </a:r>
            <a:endParaRPr lang="en" sz="4800" b="1" dirty="0">
              <a:solidFill>
                <a:schemeClr val="bg2">
                  <a:lumMod val="20000"/>
                  <a:lumOff val="80000"/>
                </a:schemeClr>
              </a:solidFill>
            </a:endParaRPr>
          </a:p>
        </p:txBody>
      </p:sp>
      <p:sp>
        <p:nvSpPr>
          <p:cNvPr id="13" name="CuadroTexto 9">
            <a:extLst>
              <a:ext uri="{FF2B5EF4-FFF2-40B4-BE49-F238E27FC236}">
                <a16:creationId xmlns:a16="http://schemas.microsoft.com/office/drawing/2014/main" id="{A3C91608-F176-0FA6-8370-8F765D628A18}"/>
              </a:ext>
            </a:extLst>
          </p:cNvPr>
          <p:cNvSpPr txBox="1"/>
          <p:nvPr/>
        </p:nvSpPr>
        <p:spPr>
          <a:xfrm>
            <a:off x="5363394" y="2219258"/>
            <a:ext cx="6785088" cy="830997"/>
          </a:xfrm>
          <a:prstGeom prst="rect">
            <a:avLst/>
          </a:prstGeom>
          <a:noFill/>
        </p:spPr>
        <p:txBody>
          <a:bodyPr wrap="square">
            <a:spAutoFit/>
          </a:bodyPr>
          <a:lstStyle/>
          <a:p>
            <a:pPr>
              <a:spcBef>
                <a:spcPts val="600"/>
              </a:spcBef>
            </a:pPr>
            <a:r>
              <a:rPr lang="de-DE" sz="2400" b="1" dirty="0">
                <a:solidFill>
                  <a:srgbClr val="E8D8C4"/>
                </a:solidFill>
              </a:rPr>
              <a:t>Wir bitten JESUS um Hilfe, </a:t>
            </a:r>
            <a:br>
              <a:rPr lang="de-DE" sz="2400" b="1" dirty="0">
                <a:solidFill>
                  <a:srgbClr val="E8D8C4"/>
                </a:solidFill>
              </a:rPr>
            </a:br>
            <a:r>
              <a:rPr lang="de-DE" sz="2400" b="1" dirty="0">
                <a:solidFill>
                  <a:srgbClr val="E8D8C4"/>
                </a:solidFill>
              </a:rPr>
              <a:t>aber es scheint, als würde Er schlafen. </a:t>
            </a:r>
            <a:endParaRPr lang="en" sz="2400" b="1" dirty="0">
              <a:solidFill>
                <a:srgbClr val="E8D8C4"/>
              </a:solidFill>
            </a:endParaRPr>
          </a:p>
        </p:txBody>
      </p:sp>
      <p:sp>
        <p:nvSpPr>
          <p:cNvPr id="15" name="CuadroTexto 9">
            <a:extLst>
              <a:ext uri="{FF2B5EF4-FFF2-40B4-BE49-F238E27FC236}">
                <a16:creationId xmlns:a16="http://schemas.microsoft.com/office/drawing/2014/main" id="{14CE4443-9E8E-8052-A3EF-0CEAE5707B31}"/>
              </a:ext>
            </a:extLst>
          </p:cNvPr>
          <p:cNvSpPr txBox="1"/>
          <p:nvPr/>
        </p:nvSpPr>
        <p:spPr>
          <a:xfrm>
            <a:off x="95332" y="5053671"/>
            <a:ext cx="12148482" cy="646331"/>
          </a:xfrm>
          <a:prstGeom prst="rect">
            <a:avLst/>
          </a:prstGeom>
          <a:noFill/>
        </p:spPr>
        <p:txBody>
          <a:bodyPr wrap="square">
            <a:spAutoFit/>
          </a:bodyPr>
          <a:lstStyle/>
          <a:p>
            <a:pPr algn="ctr">
              <a:spcBef>
                <a:spcPts val="600"/>
              </a:spcBef>
            </a:pPr>
            <a:r>
              <a:rPr lang="de-DE" sz="3600" b="1" dirty="0">
                <a:solidFill>
                  <a:srgbClr val="E8D8C4"/>
                </a:solidFill>
              </a:rPr>
              <a:t>Wir spüren seine Gegenwart nicht.</a:t>
            </a:r>
            <a:endParaRPr lang="en" sz="3600" b="1" dirty="0">
              <a:solidFill>
                <a:srgbClr val="E8D8C4"/>
              </a:solidFill>
            </a:endParaRPr>
          </a:p>
        </p:txBody>
      </p:sp>
    </p:spTree>
    <p:extLst>
      <p:ext uri="{BB962C8B-B14F-4D97-AF65-F5344CB8AC3E}">
        <p14:creationId xmlns:p14="http://schemas.microsoft.com/office/powerpoint/2010/main" val="224308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500" fill="hold"/>
                                        <p:tgtEl>
                                          <p:spTgt spid="9"/>
                                        </p:tgtEl>
                                        <p:attrNameLst>
                                          <p:attrName>ppt_w</p:attrName>
                                        </p:attrNameLst>
                                      </p:cBhvr>
                                      <p:tavLst>
                                        <p:tav tm="0">
                                          <p:val>
                                            <p:fltVal val="0"/>
                                          </p:val>
                                        </p:tav>
                                        <p:tav tm="100000">
                                          <p:val>
                                            <p:strVal val="#ppt_w"/>
                                          </p:val>
                                        </p:tav>
                                      </p:tavLst>
                                    </p:anim>
                                    <p:anim calcmode="lin" valueType="num">
                                      <p:cBhvr>
                                        <p:cTn id="30" dur="1500" fill="hold"/>
                                        <p:tgtEl>
                                          <p:spTgt spid="9"/>
                                        </p:tgtEl>
                                        <p:attrNameLst>
                                          <p:attrName>ppt_h</p:attrName>
                                        </p:attrNameLst>
                                      </p:cBhvr>
                                      <p:tavLst>
                                        <p:tav tm="0">
                                          <p:val>
                                            <p:fltVal val="0"/>
                                          </p:val>
                                        </p:tav>
                                        <p:tav tm="100000">
                                          <p:val>
                                            <p:strVal val="#ppt_h"/>
                                          </p:val>
                                        </p:tav>
                                      </p:tavLst>
                                    </p:anim>
                                    <p:anim calcmode="lin" valueType="num">
                                      <p:cBhvr>
                                        <p:cTn id="31" dur="1500" fill="hold"/>
                                        <p:tgtEl>
                                          <p:spTgt spid="9"/>
                                        </p:tgtEl>
                                        <p:attrNameLst>
                                          <p:attrName>style.rotation</p:attrName>
                                        </p:attrNameLst>
                                      </p:cBhvr>
                                      <p:tavLst>
                                        <p:tav tm="0">
                                          <p:val>
                                            <p:fltVal val="90"/>
                                          </p:val>
                                        </p:tav>
                                        <p:tav tm="100000">
                                          <p:val>
                                            <p:fltVal val="0"/>
                                          </p:val>
                                        </p:tav>
                                      </p:tavLst>
                                    </p:anim>
                                    <p:animEffect transition="in" filter="fade">
                                      <p:cBhvr>
                                        <p:cTn id="32" dur="1500"/>
                                        <p:tgtEl>
                                          <p:spTgt spid="9"/>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2023"/>
        </a:solidFill>
        <a:effectLst/>
      </p:bgPr>
    </p:bg>
    <p:spTree>
      <p:nvGrpSpPr>
        <p:cNvPr id="1" name="">
          <a:extLst>
            <a:ext uri="{FF2B5EF4-FFF2-40B4-BE49-F238E27FC236}">
              <a16:creationId xmlns:a16="http://schemas.microsoft.com/office/drawing/2014/main" id="{2BA1A467-56E7-9DF7-96B4-82898D875EF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C1291D9-B886-F5ED-461A-78F5303D9528}"/>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 sz="4400" b="1" spc="300" dirty="0">
                <a:ln w="6600">
                  <a:noFill/>
                  <a:prstDash val="solid"/>
                </a:ln>
                <a:solidFill>
                  <a:srgbClr val="FDF8CB"/>
                </a:solidFill>
                <a:effectLst>
                  <a:outerShdw dist="50800" dir="2700000" algn="tl" rotWithShape="0">
                    <a:srgbClr val="654C0F"/>
                  </a:outerShdw>
                </a:effectLst>
              </a:rPr>
              <a:t>DIE STÜRME DES LEBENS</a:t>
            </a:r>
          </a:p>
        </p:txBody>
      </p:sp>
      <p:sp>
        <p:nvSpPr>
          <p:cNvPr id="2" name="Scrollen: horizontal 1">
            <a:extLst>
              <a:ext uri="{FF2B5EF4-FFF2-40B4-BE49-F238E27FC236}">
                <a16:creationId xmlns:a16="http://schemas.microsoft.com/office/drawing/2014/main" id="{757092F2-AE62-67BB-3952-D9AD1832E1D0}"/>
              </a:ext>
            </a:extLst>
          </p:cNvPr>
          <p:cNvSpPr/>
          <p:nvPr/>
        </p:nvSpPr>
        <p:spPr>
          <a:xfrm>
            <a:off x="155898" y="52692"/>
            <a:ext cx="3239763" cy="1173435"/>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noProof="0" dirty="0">
                <a:solidFill>
                  <a:srgbClr val="011E71"/>
                </a:solidFill>
              </a:rPr>
              <a:t>	</a:t>
            </a:r>
            <a:r>
              <a:rPr lang="de-DE" sz="2000" b="1" i="1" noProof="0" dirty="0">
                <a:solidFill>
                  <a:srgbClr val="011E71"/>
                </a:solidFill>
              </a:rPr>
              <a:t> So,  31. Mai – </a:t>
            </a:r>
            <a:br>
              <a:rPr lang="de-DE" sz="2000" b="1" i="1" noProof="0" dirty="0">
                <a:solidFill>
                  <a:srgbClr val="011E71"/>
                </a:solidFill>
              </a:rPr>
            </a:br>
            <a:r>
              <a:rPr lang="de-DE" sz="2000" b="1" i="1" noProof="0" dirty="0">
                <a:solidFill>
                  <a:srgbClr val="011E71"/>
                </a:solidFill>
              </a:rPr>
              <a:t>Die Hektik des Lebens</a:t>
            </a:r>
          </a:p>
        </p:txBody>
      </p:sp>
      <p:pic>
        <p:nvPicPr>
          <p:cNvPr id="4" name="Imagen 3">
            <a:extLst>
              <a:ext uri="{FF2B5EF4-FFF2-40B4-BE49-F238E27FC236}">
                <a16:creationId xmlns:a16="http://schemas.microsoft.com/office/drawing/2014/main" id="{5AB957AA-7925-305A-A7AA-DF22D3C2FF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2692"/>
            <a:ext cx="7381797" cy="7381797"/>
          </a:xfrm>
          <a:prstGeom prst="rect">
            <a:avLst/>
          </a:prstGeom>
          <a:effectLst>
            <a:softEdge rad="635000"/>
          </a:effectLst>
        </p:spPr>
      </p:pic>
      <p:sp>
        <p:nvSpPr>
          <p:cNvPr id="9" name="CuadroTexto 10">
            <a:extLst>
              <a:ext uri="{FF2B5EF4-FFF2-40B4-BE49-F238E27FC236}">
                <a16:creationId xmlns:a16="http://schemas.microsoft.com/office/drawing/2014/main" id="{1A219FA4-3A44-41B8-24E4-57183E23C35E}"/>
              </a:ext>
            </a:extLst>
          </p:cNvPr>
          <p:cNvSpPr txBox="1"/>
          <p:nvPr/>
        </p:nvSpPr>
        <p:spPr>
          <a:xfrm>
            <a:off x="6735690" y="1994021"/>
            <a:ext cx="5174368" cy="1015663"/>
          </a:xfrm>
          <a:prstGeom prst="rect">
            <a:avLst/>
          </a:prstGeom>
          <a:noFill/>
        </p:spPr>
        <p:txBody>
          <a:bodyPr wrap="square">
            <a:spAutoFit/>
          </a:bodyPr>
          <a:lstStyle/>
          <a:p>
            <a:pPr lvl="0" algn="ctr">
              <a:spcBef>
                <a:spcPts val="600"/>
              </a:spcBef>
              <a:defRPr/>
            </a:pPr>
            <a:r>
              <a:rPr lang="de-DE" sz="2000" b="1" dirty="0">
                <a:solidFill>
                  <a:schemeClr val="bg2">
                    <a:lumMod val="20000"/>
                    <a:lumOff val="80000"/>
                  </a:schemeClr>
                </a:solidFill>
              </a:rPr>
              <a:t>Er kümmert sich um uns (1. </a:t>
            </a:r>
            <a:r>
              <a:rPr lang="de-DE" sz="2000" b="1" dirty="0" err="1">
                <a:solidFill>
                  <a:schemeClr val="bg2">
                    <a:lumMod val="20000"/>
                    <a:lumOff val="80000"/>
                  </a:schemeClr>
                </a:solidFill>
              </a:rPr>
              <a:t>Pe</a:t>
            </a:r>
            <a:r>
              <a:rPr lang="de-DE" sz="2000" b="1" dirty="0">
                <a:solidFill>
                  <a:schemeClr val="bg2">
                    <a:lumMod val="20000"/>
                    <a:lumOff val="80000"/>
                  </a:schemeClr>
                </a:solidFill>
              </a:rPr>
              <a:t> 5,7): </a:t>
            </a:r>
            <a:br>
              <a:rPr lang="de-DE" sz="2000" b="1" dirty="0">
                <a:solidFill>
                  <a:schemeClr val="bg2">
                    <a:lumMod val="20000"/>
                    <a:lumOff val="80000"/>
                  </a:schemeClr>
                </a:solidFill>
              </a:rPr>
            </a:br>
            <a:r>
              <a:rPr lang="de-DE" sz="2000" b="1" dirty="0">
                <a:solidFill>
                  <a:schemeClr val="bg2">
                    <a:lumMod val="20000"/>
                    <a:lumOff val="80000"/>
                  </a:schemeClr>
                </a:solidFill>
              </a:rPr>
              <a:t>„ Alle eure Sorge werft auf Ihn; </a:t>
            </a:r>
            <a:br>
              <a:rPr lang="de-DE" sz="2000" b="1" dirty="0">
                <a:solidFill>
                  <a:schemeClr val="bg2">
                    <a:lumMod val="20000"/>
                    <a:lumOff val="80000"/>
                  </a:schemeClr>
                </a:solidFill>
              </a:rPr>
            </a:br>
            <a:r>
              <a:rPr lang="de-DE" sz="2000" b="1" dirty="0">
                <a:solidFill>
                  <a:schemeClr val="bg2">
                    <a:lumMod val="20000"/>
                    <a:lumOff val="80000"/>
                  </a:schemeClr>
                </a:solidFill>
              </a:rPr>
              <a:t>denn Er sorgt für euch.“ </a:t>
            </a:r>
            <a:endParaRPr kumimoji="0" lang="en" sz="2000" b="1" i="0" u="none" strike="noStrike" kern="1200" cap="none" spc="0" normalizeH="0" baseline="0" noProof="0" dirty="0">
              <a:ln>
                <a:noFill/>
              </a:ln>
              <a:solidFill>
                <a:schemeClr val="bg2">
                  <a:lumMod val="20000"/>
                  <a:lumOff val="80000"/>
                </a:schemeClr>
              </a:solidFill>
              <a:effectLst/>
              <a:uLnTx/>
              <a:uFillTx/>
              <a:latin typeface="Aptos" panose="02110004020202020204"/>
            </a:endParaRPr>
          </a:p>
        </p:txBody>
      </p:sp>
      <p:sp>
        <p:nvSpPr>
          <p:cNvPr id="11" name="CuadroTexto 10">
            <a:extLst>
              <a:ext uri="{FF2B5EF4-FFF2-40B4-BE49-F238E27FC236}">
                <a16:creationId xmlns:a16="http://schemas.microsoft.com/office/drawing/2014/main" id="{8A721553-4AD5-C578-72CC-9A46D0D1AC86}"/>
              </a:ext>
            </a:extLst>
          </p:cNvPr>
          <p:cNvSpPr txBox="1"/>
          <p:nvPr/>
        </p:nvSpPr>
        <p:spPr>
          <a:xfrm>
            <a:off x="3551559" y="769441"/>
            <a:ext cx="5059566" cy="1015663"/>
          </a:xfrm>
          <a:prstGeom prst="rect">
            <a:avLst/>
          </a:prstGeom>
          <a:noFill/>
        </p:spPr>
        <p:txBody>
          <a:bodyPr wrap="square">
            <a:spAutoFit/>
          </a:bodyPr>
          <a:lstStyle/>
          <a:p>
            <a:pPr lvl="0">
              <a:spcBef>
                <a:spcPts val="600"/>
              </a:spcBef>
              <a:defRPr/>
            </a:pPr>
            <a:r>
              <a:rPr lang="de-DE" sz="2000" b="1" dirty="0">
                <a:solidFill>
                  <a:schemeClr val="bg2">
                    <a:lumMod val="20000"/>
                    <a:lumOff val="80000"/>
                  </a:schemeClr>
                </a:solidFill>
              </a:rPr>
              <a:t>Warte auf den Moment, </a:t>
            </a:r>
            <a:br>
              <a:rPr lang="de-DE" sz="2000" b="1" dirty="0">
                <a:solidFill>
                  <a:schemeClr val="bg2">
                    <a:lumMod val="20000"/>
                    <a:lumOff val="80000"/>
                  </a:schemeClr>
                </a:solidFill>
              </a:rPr>
            </a:br>
            <a:r>
              <a:rPr lang="de-DE" sz="2000" b="1" dirty="0">
                <a:solidFill>
                  <a:schemeClr val="bg2">
                    <a:lumMod val="20000"/>
                    <a:lumOff val="80000"/>
                  </a:schemeClr>
                </a:solidFill>
              </a:rPr>
              <a:t>in dem er unserem Sturm befiehlt: </a:t>
            </a:r>
            <a:br>
              <a:rPr lang="de-DE" sz="2000" b="1" dirty="0">
                <a:solidFill>
                  <a:schemeClr val="bg2">
                    <a:lumMod val="20000"/>
                    <a:lumOff val="80000"/>
                  </a:schemeClr>
                </a:solidFill>
              </a:rPr>
            </a:br>
            <a:r>
              <a:rPr lang="de-DE" sz="2000" b="1" dirty="0">
                <a:solidFill>
                  <a:schemeClr val="bg2">
                    <a:lumMod val="20000"/>
                    <a:lumOff val="80000"/>
                  </a:schemeClr>
                </a:solidFill>
              </a:rPr>
              <a:t>„Schweig und verstumme!" (Mk 4,39). </a:t>
            </a:r>
            <a:endParaRPr kumimoji="0" lang="en" sz="2000" b="1" i="0" u="none" strike="noStrike" kern="1200" cap="none" spc="0" normalizeH="0" baseline="0" noProof="0" dirty="0">
              <a:ln>
                <a:noFill/>
              </a:ln>
              <a:solidFill>
                <a:schemeClr val="bg2">
                  <a:lumMod val="20000"/>
                  <a:lumOff val="80000"/>
                </a:schemeClr>
              </a:solidFill>
              <a:effectLst/>
              <a:uLnTx/>
              <a:uFillTx/>
              <a:latin typeface="Aptos" panose="02110004020202020204"/>
            </a:endParaRPr>
          </a:p>
        </p:txBody>
      </p:sp>
      <p:sp>
        <p:nvSpPr>
          <p:cNvPr id="12" name="CuadroTexto 10">
            <a:extLst>
              <a:ext uri="{FF2B5EF4-FFF2-40B4-BE49-F238E27FC236}">
                <a16:creationId xmlns:a16="http://schemas.microsoft.com/office/drawing/2014/main" id="{018CBF73-3503-45B7-10C0-DD1BC483F98D}"/>
              </a:ext>
            </a:extLst>
          </p:cNvPr>
          <p:cNvSpPr txBox="1"/>
          <p:nvPr/>
        </p:nvSpPr>
        <p:spPr>
          <a:xfrm>
            <a:off x="7199714" y="3218601"/>
            <a:ext cx="5174368" cy="3170099"/>
          </a:xfrm>
          <a:prstGeom prst="rect">
            <a:avLst/>
          </a:prstGeom>
          <a:noFill/>
        </p:spPr>
        <p:txBody>
          <a:bodyPr wrap="square">
            <a:spAutoFit/>
          </a:bodyPr>
          <a:lstStyle/>
          <a:p>
            <a:pPr lvl="0">
              <a:spcBef>
                <a:spcPts val="600"/>
              </a:spcBef>
              <a:defRPr/>
            </a:pPr>
            <a:r>
              <a:rPr lang="de-DE" sz="2000" b="1" dirty="0">
                <a:solidFill>
                  <a:schemeClr val="bg2">
                    <a:lumMod val="20000"/>
                    <a:lumOff val="80000"/>
                  </a:schemeClr>
                </a:solidFill>
              </a:rPr>
              <a:t>Er kann unsere Stürme beruhigen. </a:t>
            </a:r>
            <a:br>
              <a:rPr lang="de-DE" sz="2000" b="1" dirty="0">
                <a:solidFill>
                  <a:schemeClr val="bg2">
                    <a:lumMod val="20000"/>
                    <a:lumOff val="80000"/>
                  </a:schemeClr>
                </a:solidFill>
              </a:rPr>
            </a:br>
            <a:r>
              <a:rPr lang="de-DE" sz="2000" b="1" dirty="0">
                <a:solidFill>
                  <a:schemeClr val="bg2">
                    <a:lumMod val="20000"/>
                    <a:lumOff val="80000"/>
                  </a:schemeClr>
                </a:solidFill>
              </a:rPr>
              <a:t>Vergiss nicht, Ihn dafür zu preisen </a:t>
            </a:r>
            <a:br>
              <a:rPr lang="de-DE" sz="2000" b="1" dirty="0">
                <a:solidFill>
                  <a:schemeClr val="bg2">
                    <a:lumMod val="20000"/>
                    <a:lumOff val="80000"/>
                  </a:schemeClr>
                </a:solidFill>
              </a:rPr>
            </a:br>
            <a:r>
              <a:rPr lang="de-DE" sz="2000" b="1" dirty="0">
                <a:solidFill>
                  <a:schemeClr val="bg2">
                    <a:lumMod val="20000"/>
                    <a:lumOff val="80000"/>
                  </a:schemeClr>
                </a:solidFill>
              </a:rPr>
              <a:t>(Mk 4,40-41): </a:t>
            </a:r>
            <a:br>
              <a:rPr lang="de-DE" sz="2000" b="1" dirty="0">
                <a:solidFill>
                  <a:schemeClr val="bg2">
                    <a:lumMod val="20000"/>
                    <a:lumOff val="80000"/>
                  </a:schemeClr>
                </a:solidFill>
              </a:rPr>
            </a:br>
            <a:r>
              <a:rPr lang="de-DE" sz="2000" b="1" dirty="0">
                <a:solidFill>
                  <a:schemeClr val="bg1"/>
                </a:solidFill>
              </a:rPr>
              <a:t>„Und er sprach zu ihnen: ,Was seid ihr so furchtsam? Habt ihr noch keinen Glauben?‘ </a:t>
            </a:r>
            <a:br>
              <a:rPr lang="de-DE" sz="2000" b="1" dirty="0">
                <a:solidFill>
                  <a:schemeClr val="bg1"/>
                </a:solidFill>
              </a:rPr>
            </a:br>
            <a:r>
              <a:rPr lang="de-DE" sz="2000" b="1" dirty="0">
                <a:solidFill>
                  <a:schemeClr val="bg1"/>
                </a:solidFill>
              </a:rPr>
              <a:t>Und sie fürchteten sich sehr </a:t>
            </a:r>
            <a:br>
              <a:rPr lang="de-DE" sz="2000" b="1" dirty="0">
                <a:solidFill>
                  <a:schemeClr val="bg1"/>
                </a:solidFill>
              </a:rPr>
            </a:br>
            <a:r>
              <a:rPr lang="de-DE" sz="2000" b="1" dirty="0">
                <a:solidFill>
                  <a:schemeClr val="bg1"/>
                </a:solidFill>
              </a:rPr>
              <a:t>und sprachen untereinander: ,</a:t>
            </a:r>
            <a:br>
              <a:rPr lang="de-DE" sz="2000" b="1" dirty="0">
                <a:solidFill>
                  <a:schemeClr val="bg1"/>
                </a:solidFill>
              </a:rPr>
            </a:br>
            <a:r>
              <a:rPr lang="de-DE" sz="2000" b="1" dirty="0">
                <a:solidFill>
                  <a:schemeClr val="bg1"/>
                </a:solidFill>
              </a:rPr>
              <a:t>Wer IST Der, dass Ihm Wind und Meer gehorsam sind!“</a:t>
            </a:r>
            <a:endParaRPr kumimoji="0" lang="en" sz="2000" b="1" i="0" u="none" strike="noStrike" kern="1200" cap="none" spc="0" normalizeH="0" baseline="0" noProof="0" dirty="0">
              <a:ln>
                <a:noFill/>
              </a:ln>
              <a:solidFill>
                <a:schemeClr val="bg1"/>
              </a:solidFill>
              <a:effectLst/>
              <a:uLnTx/>
              <a:uFillTx/>
              <a:latin typeface="Aptos" panose="02110004020202020204"/>
            </a:endParaRPr>
          </a:p>
        </p:txBody>
      </p:sp>
    </p:spTree>
    <p:extLst>
      <p:ext uri="{BB962C8B-B14F-4D97-AF65-F5344CB8AC3E}">
        <p14:creationId xmlns:p14="http://schemas.microsoft.com/office/powerpoint/2010/main" val="23630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3192379" y="0"/>
            <a:ext cx="832906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KRANKHEITEN</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2935705" y="629628"/>
            <a:ext cx="9105499" cy="646331"/>
          </a:xfrm>
          <a:prstGeom prst="rect">
            <a:avLst/>
          </a:prstGeom>
          <a:noFill/>
        </p:spPr>
        <p:txBody>
          <a:bodyPr wrap="square">
            <a:spAutoFit/>
          </a:bodyPr>
          <a:lstStyle/>
          <a:p>
            <a:pPr algn="ctr"/>
            <a:r>
              <a:rPr lang="en"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a:t>
            </a:r>
            <a:r>
              <a:rPr lang="de-DE"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Denn sie sagte sich: ,Wenn ich nur Seine Kleider berühre, so werde ich gesund.</a:t>
            </a:r>
            <a:r>
              <a:rPr lang="en"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 ” </a:t>
            </a:r>
            <a:r>
              <a:rPr lang="en" sz="16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(Mark 5:28)</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270697" y="1275959"/>
            <a:ext cx="7892642" cy="5247590"/>
          </a:xfrm>
          <a:prstGeom prst="rect">
            <a:avLst/>
          </a:prstGeom>
          <a:noFill/>
        </p:spPr>
        <p:txBody>
          <a:bodyPr wrap="square" rtlCol="0">
            <a:spAutoFit/>
          </a:bodyPr>
          <a:lstStyle/>
          <a:p>
            <a:pPr>
              <a:spcBef>
                <a:spcPts val="600"/>
              </a:spcBef>
            </a:pPr>
            <a:r>
              <a:rPr lang="de-DE" sz="2400" b="1" dirty="0"/>
              <a:t>Zwölf Jahre lang an Blutungen zu leiden, </a:t>
            </a:r>
            <a:br>
              <a:rPr lang="de-DE" sz="2400" b="1" dirty="0"/>
            </a:br>
            <a:r>
              <a:rPr lang="de-DE" sz="2400" b="1" dirty="0"/>
              <a:t>ohne einen Arzt zu finden, der sie heilen konnte, </a:t>
            </a:r>
            <a:br>
              <a:rPr lang="de-DE" sz="2400" b="1" dirty="0"/>
            </a:br>
            <a:r>
              <a:rPr lang="de-DE" sz="2400" b="1" dirty="0"/>
              <a:t>hatte die Frau mittellos </a:t>
            </a:r>
            <a:br>
              <a:rPr lang="de-DE" sz="2400" b="1" dirty="0"/>
            </a:br>
            <a:r>
              <a:rPr lang="de-DE" sz="2400" b="1" dirty="0"/>
              <a:t>und hoffnungslos zurückgelassen </a:t>
            </a:r>
            <a:br>
              <a:rPr lang="de-DE" sz="2400" b="1" dirty="0"/>
            </a:br>
            <a:r>
              <a:rPr lang="de-DE" sz="2400" b="1" dirty="0"/>
              <a:t>(Mark 5,25-26):</a:t>
            </a:r>
          </a:p>
          <a:p>
            <a:pPr>
              <a:spcBef>
                <a:spcPts val="600"/>
              </a:spcBef>
            </a:pPr>
            <a:br>
              <a:rPr lang="de-DE" sz="800" b="1" dirty="0"/>
            </a:br>
            <a:r>
              <a:rPr lang="de-DE" sz="2400" b="1" dirty="0"/>
              <a:t>„ Unter den Leuten war auch eine Frau, </a:t>
            </a:r>
            <a:br>
              <a:rPr lang="de-DE" sz="2400" b="1" dirty="0"/>
            </a:br>
            <a:r>
              <a:rPr lang="de-DE" sz="2400" b="1" dirty="0"/>
              <a:t>die seit 12 Jahren an starken Blutungen litt. </a:t>
            </a:r>
          </a:p>
          <a:p>
            <a:pPr>
              <a:spcBef>
                <a:spcPts val="600"/>
              </a:spcBef>
            </a:pPr>
            <a:r>
              <a:rPr lang="de-DE" sz="2400" b="1" dirty="0"/>
              <a:t>Sie hatte sich schon </a:t>
            </a:r>
            <a:br>
              <a:rPr lang="de-DE" sz="2400" b="1" dirty="0"/>
            </a:br>
            <a:r>
              <a:rPr lang="de-DE" sz="2400" b="1" dirty="0"/>
              <a:t>von vielen Ärzten behandeln lassen, </a:t>
            </a:r>
            <a:br>
              <a:rPr lang="de-DE" sz="2400" b="1" dirty="0"/>
            </a:br>
            <a:r>
              <a:rPr lang="de-DE" sz="2400" b="1" dirty="0"/>
              <a:t>dabei sehr gelitten </a:t>
            </a:r>
            <a:br>
              <a:rPr lang="de-DE" sz="2400" b="1" dirty="0"/>
            </a:br>
            <a:r>
              <a:rPr lang="de-DE" sz="2400" b="1" dirty="0"/>
              <a:t>und ihr ganzes Vermögen ausgegeben. </a:t>
            </a:r>
          </a:p>
          <a:p>
            <a:pPr>
              <a:spcBef>
                <a:spcPts val="600"/>
              </a:spcBef>
            </a:pPr>
            <a:r>
              <a:rPr lang="de-DE" sz="2400" b="1" dirty="0"/>
              <a:t>Aber niemand hatte ihr helfen können. </a:t>
            </a:r>
            <a:br>
              <a:rPr lang="de-DE" sz="2400" b="1" dirty="0"/>
            </a:br>
            <a:r>
              <a:rPr lang="de-DE" sz="2400" b="1" dirty="0"/>
              <a:t>Ihr Leiden war nur noch schlimmer geworden.“</a:t>
            </a:r>
          </a:p>
        </p:txBody>
      </p:sp>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618754" y="1106508"/>
            <a:ext cx="6605592" cy="4954195"/>
          </a:xfrm>
          <a:prstGeom prst="rect">
            <a:avLst/>
          </a:prstGeom>
          <a:effectLst>
            <a:softEdge rad="635000"/>
          </a:effectLst>
        </p:spPr>
      </p:pic>
      <p:sp>
        <p:nvSpPr>
          <p:cNvPr id="2" name="Scrollen: horizontal 1">
            <a:extLst>
              <a:ext uri="{FF2B5EF4-FFF2-40B4-BE49-F238E27FC236}">
                <a16:creationId xmlns:a16="http://schemas.microsoft.com/office/drawing/2014/main" id="{D10E5A34-430A-7ACC-9873-859032DC5103}"/>
              </a:ext>
            </a:extLst>
          </p:cNvPr>
          <p:cNvSpPr/>
          <p:nvPr/>
        </p:nvSpPr>
        <p:spPr>
          <a:xfrm>
            <a:off x="78193" y="18119"/>
            <a:ext cx="2604856" cy="1172106"/>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Mo,  08. Juni –Geheilt werden</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bg/>
                                          </p:spTgt>
                                        </p:tgtEl>
                                        <p:attrNameLst>
                                          <p:attrName>style.visibility</p:attrName>
                                        </p:attrNameLst>
                                      </p:cBhvr>
                                      <p:to>
                                        <p:strVal val="visible"/>
                                      </p:to>
                                    </p:set>
                                    <p:animEffect transition="in" filter="wipe(left)">
                                      <p:cBhvr>
                                        <p:cTn id="20" dur="500"/>
                                        <p:tgtEl>
                                          <p:spTgt spid="2">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vertical)">
                                      <p:cBhvr>
                                        <p:cTn id="28" dur="500"/>
                                        <p:tgtEl>
                                          <p:spTgt spid="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C7C18F2-5B17-4904-B87A-6D11531E5C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F885769-6C4A-0B9A-8C71-655629D4BE62}"/>
              </a:ext>
            </a:extLst>
          </p:cNvPr>
          <p:cNvSpPr txBox="1"/>
          <p:nvPr/>
        </p:nvSpPr>
        <p:spPr>
          <a:xfrm>
            <a:off x="3490763" y="0"/>
            <a:ext cx="8001802"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KRANKHEITEN</a:t>
            </a:r>
          </a:p>
        </p:txBody>
      </p:sp>
      <p:sp>
        <p:nvSpPr>
          <p:cNvPr id="5" name="CuadroTexto 4">
            <a:extLst>
              <a:ext uri="{FF2B5EF4-FFF2-40B4-BE49-F238E27FC236}">
                <a16:creationId xmlns:a16="http://schemas.microsoft.com/office/drawing/2014/main" id="{1313C15C-283D-C077-6995-8B3948494DE6}"/>
              </a:ext>
            </a:extLst>
          </p:cNvPr>
          <p:cNvSpPr txBox="1"/>
          <p:nvPr/>
        </p:nvSpPr>
        <p:spPr>
          <a:xfrm>
            <a:off x="2935705" y="629628"/>
            <a:ext cx="9178102" cy="646331"/>
          </a:xfrm>
          <a:prstGeom prst="rect">
            <a:avLst/>
          </a:prstGeom>
          <a:noFill/>
        </p:spPr>
        <p:txBody>
          <a:bodyPr wrap="square">
            <a:spAutoFit/>
          </a:bodyPr>
          <a:lstStyle/>
          <a:p>
            <a:pPr algn="ctr"/>
            <a:r>
              <a:rPr lang="en"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a:t>
            </a:r>
            <a:r>
              <a:rPr lang="de-DE"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Denn sie sagte sich: ,Wenn ich nur Seine Kleider berühre, so werde ich gesund.</a:t>
            </a:r>
            <a:r>
              <a:rPr lang="en" sz="20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 ” </a:t>
            </a:r>
            <a:r>
              <a:rPr lang="en" sz="1600" b="1" dirty="0">
                <a:solidFill>
                  <a:schemeClr val="tx2">
                    <a:lumMod val="20000"/>
                    <a:lumOff val="80000"/>
                  </a:schemeClr>
                </a:solidFill>
                <a:effectLst>
                  <a:outerShdw blurRad="38100" dist="38100" dir="2700000" algn="tl">
                    <a:srgbClr val="000000"/>
                  </a:outerShdw>
                </a:effectLst>
                <a:latin typeface="Candara" panose="020E0502030303020204" pitchFamily="34" charset="0"/>
              </a:rPr>
              <a:t>(Mark 5:28)</a:t>
            </a:r>
          </a:p>
        </p:txBody>
      </p:sp>
      <p:pic>
        <p:nvPicPr>
          <p:cNvPr id="4" name="Imagen 3">
            <a:extLst>
              <a:ext uri="{FF2B5EF4-FFF2-40B4-BE49-F238E27FC236}">
                <a16:creationId xmlns:a16="http://schemas.microsoft.com/office/drawing/2014/main" id="{2CA2770F-E926-7268-72C3-811A8F2D1B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267" y="1275959"/>
            <a:ext cx="5917734" cy="4418575"/>
          </a:xfrm>
          <a:prstGeom prst="rect">
            <a:avLst/>
          </a:prstGeom>
          <a:effectLst>
            <a:softEdge rad="317500"/>
          </a:effectLst>
        </p:spPr>
      </p:pic>
      <p:sp>
        <p:nvSpPr>
          <p:cNvPr id="11" name="CuadroTexto 10">
            <a:extLst>
              <a:ext uri="{FF2B5EF4-FFF2-40B4-BE49-F238E27FC236}">
                <a16:creationId xmlns:a16="http://schemas.microsoft.com/office/drawing/2014/main" id="{828DC0BE-173E-134E-E53B-A1D131C73179}"/>
              </a:ext>
            </a:extLst>
          </p:cNvPr>
          <p:cNvSpPr txBox="1"/>
          <p:nvPr/>
        </p:nvSpPr>
        <p:spPr>
          <a:xfrm>
            <a:off x="746497" y="5582041"/>
            <a:ext cx="8984643" cy="1092607"/>
          </a:xfrm>
          <a:prstGeom prst="rect">
            <a:avLst/>
          </a:prstGeom>
          <a:noFill/>
        </p:spPr>
        <p:txBody>
          <a:bodyPr wrap="square">
            <a:spAutoFit/>
          </a:bodyPr>
          <a:lstStyle/>
          <a:p>
            <a:pPr lvl="0">
              <a:spcBef>
                <a:spcPts val="600"/>
              </a:spcBef>
              <a:defRPr/>
            </a:pPr>
            <a:r>
              <a:rPr lang="de-DE" sz="2000" b="1" dirty="0">
                <a:solidFill>
                  <a:prstClr val="black"/>
                </a:solidFill>
              </a:rPr>
              <a:t>Wir müssen darauf vertrauen, dass JESUS</a:t>
            </a:r>
            <a:br>
              <a:rPr lang="de-DE" sz="2000" b="1" dirty="0">
                <a:solidFill>
                  <a:prstClr val="black"/>
                </a:solidFill>
              </a:rPr>
            </a:br>
            <a:r>
              <a:rPr lang="de-DE" sz="2000" b="1" dirty="0">
                <a:solidFill>
                  <a:prstClr val="black"/>
                </a:solidFill>
              </a:rPr>
              <a:t>ein direktes Wunder an uns vollbringen kann.</a:t>
            </a:r>
          </a:p>
          <a:p>
            <a:pPr lvl="0">
              <a:spcBef>
                <a:spcPts val="600"/>
              </a:spcBef>
              <a:defRPr/>
            </a:pPr>
            <a:r>
              <a:rPr lang="de-DE" sz="2000" b="1" dirty="0">
                <a:solidFill>
                  <a:prstClr val="black"/>
                </a:solidFill>
              </a:rPr>
              <a:t>Genauso kann er qualifizierte Ärzte einsetzen, um uns zu helfen.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Scrollen: horizontal 1">
            <a:extLst>
              <a:ext uri="{FF2B5EF4-FFF2-40B4-BE49-F238E27FC236}">
                <a16:creationId xmlns:a16="http://schemas.microsoft.com/office/drawing/2014/main" id="{8E49CF8A-1B06-B6BC-66B2-CABB4EF4B748}"/>
              </a:ext>
            </a:extLst>
          </p:cNvPr>
          <p:cNvSpPr/>
          <p:nvPr/>
        </p:nvSpPr>
        <p:spPr>
          <a:xfrm>
            <a:off x="78193" y="18119"/>
            <a:ext cx="2604856" cy="1172106"/>
          </a:xfrm>
          <a:prstGeom prst="horizontalScroll">
            <a:avLst/>
          </a:prstGeom>
          <a:solidFill>
            <a:schemeClr val="accent2">
              <a:lumMod val="60000"/>
              <a:lumOff val="40000"/>
              <a:alpha val="6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90488" algn="l"/>
              </a:tabLst>
            </a:pPr>
            <a:r>
              <a:rPr lang="de-DE" b="1" noProof="0" dirty="0">
                <a:solidFill>
                  <a:srgbClr val="011E71"/>
                </a:solidFill>
              </a:rPr>
              <a:t>	</a:t>
            </a:r>
            <a:r>
              <a:rPr lang="de-DE" sz="2000" b="1" i="1" noProof="0" dirty="0">
                <a:solidFill>
                  <a:srgbClr val="011E71"/>
                </a:solidFill>
              </a:rPr>
              <a:t> Mo,  08. Juni –Geheilt werden</a:t>
            </a:r>
          </a:p>
        </p:txBody>
      </p:sp>
      <p:sp>
        <p:nvSpPr>
          <p:cNvPr id="6" name="CuadroTexto 14">
            <a:extLst>
              <a:ext uri="{FF2B5EF4-FFF2-40B4-BE49-F238E27FC236}">
                <a16:creationId xmlns:a16="http://schemas.microsoft.com/office/drawing/2014/main" id="{AE8A41AA-7CB3-6058-C3D8-B9AF353C9FA5}"/>
              </a:ext>
            </a:extLst>
          </p:cNvPr>
          <p:cNvSpPr txBox="1"/>
          <p:nvPr/>
        </p:nvSpPr>
        <p:spPr>
          <a:xfrm>
            <a:off x="6626343" y="1551644"/>
            <a:ext cx="5087602" cy="4324261"/>
          </a:xfrm>
          <a:prstGeom prst="rect">
            <a:avLst/>
          </a:prstGeom>
          <a:noFill/>
        </p:spPr>
        <p:txBody>
          <a:bodyPr wrap="square">
            <a:spAutoFit/>
          </a:bodyPr>
          <a:lstStyle/>
          <a:p>
            <a:pPr lvl="0">
              <a:spcBef>
                <a:spcPts val="600"/>
              </a:spcBef>
              <a:defRPr/>
            </a:pPr>
            <a:r>
              <a:rPr lang="de-DE" sz="2000" b="1" dirty="0">
                <a:solidFill>
                  <a:prstClr val="black"/>
                </a:solidFill>
              </a:rPr>
              <a:t>Die Frau sah in Jesus die Lösung, und ihr Glaube rettete sie (Markus 5,27-29):</a:t>
            </a:r>
          </a:p>
          <a:p>
            <a:pPr lvl="0">
              <a:spcBef>
                <a:spcPts val="600"/>
              </a:spcBef>
              <a:defRPr/>
            </a:pPr>
            <a:r>
              <a:rPr lang="de-DE" sz="2000" b="1" dirty="0">
                <a:solidFill>
                  <a:prstClr val="black"/>
                </a:solidFill>
              </a:rPr>
              <a:t>„ Dann hatte sie von JESUS gehört. Deshalb drängte sie sich durch die Menge von hinten an Ihn heran und berührte heimlich Sein Gewand. </a:t>
            </a:r>
          </a:p>
          <a:p>
            <a:pPr lvl="0">
              <a:spcBef>
                <a:spcPts val="600"/>
              </a:spcBef>
              <a:defRPr/>
            </a:pPr>
            <a:r>
              <a:rPr lang="de-DE" sz="2000" b="1" dirty="0">
                <a:solidFill>
                  <a:prstClr val="black"/>
                </a:solidFill>
              </a:rPr>
              <a:t>Denn sie sagte sich: </a:t>
            </a:r>
            <a:br>
              <a:rPr lang="de-DE" sz="2000" b="1" dirty="0">
                <a:solidFill>
                  <a:prstClr val="black"/>
                </a:solidFill>
              </a:rPr>
            </a:br>
            <a:r>
              <a:rPr lang="de-DE" sz="2000" b="1" dirty="0">
                <a:solidFill>
                  <a:prstClr val="black"/>
                </a:solidFill>
              </a:rPr>
              <a:t>»Wenn ich wenigstens </a:t>
            </a:r>
            <a:br>
              <a:rPr lang="de-DE" sz="2000" b="1" dirty="0">
                <a:solidFill>
                  <a:prstClr val="black"/>
                </a:solidFill>
              </a:rPr>
            </a:br>
            <a:r>
              <a:rPr lang="de-DE" sz="2000" b="1" dirty="0">
                <a:solidFill>
                  <a:prstClr val="black"/>
                </a:solidFill>
              </a:rPr>
              <a:t>Seine Kleider berühren kann, </a:t>
            </a:r>
            <a:br>
              <a:rPr lang="de-DE" sz="2000" b="1" dirty="0">
                <a:solidFill>
                  <a:prstClr val="black"/>
                </a:solidFill>
              </a:rPr>
            </a:br>
            <a:r>
              <a:rPr lang="de-DE" sz="2000" b="1" dirty="0">
                <a:solidFill>
                  <a:prstClr val="black"/>
                </a:solidFill>
              </a:rPr>
              <a:t>werde ich bestimmt gesund.« </a:t>
            </a:r>
          </a:p>
          <a:p>
            <a:pPr lvl="0">
              <a:spcBef>
                <a:spcPts val="600"/>
              </a:spcBef>
              <a:defRPr/>
            </a:pPr>
            <a:r>
              <a:rPr lang="de-DE" sz="2000" b="1" dirty="0">
                <a:solidFill>
                  <a:prstClr val="black"/>
                </a:solidFill>
              </a:rPr>
              <a:t>Und tatsächlich: Die Blutungen hörten sofort auf und sie spürte, </a:t>
            </a:r>
            <a:br>
              <a:rPr lang="de-DE" sz="2000" b="1" dirty="0">
                <a:solidFill>
                  <a:prstClr val="black"/>
                </a:solidFill>
              </a:rPr>
            </a:br>
            <a:r>
              <a:rPr lang="de-DE" sz="2000" b="1" dirty="0">
                <a:solidFill>
                  <a:prstClr val="black"/>
                </a:solidFill>
              </a:rPr>
              <a:t>dass sie von ihrem Leiden befreit war.“</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60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2972</Words>
  <Application>Microsoft Office PowerPoint</Application>
  <PresentationFormat>Panorámica</PresentationFormat>
  <Paragraphs>179</Paragraphs>
  <Slides>26</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Constantia</vt:lpstr>
      <vt:lpstr>Candara</vt:lpstr>
      <vt:lpstr>Aptos Display</vt:lpstr>
      <vt:lpstr>Arial</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122</cp:revision>
  <dcterms:created xsi:type="dcterms:W3CDTF">2026-04-25T14:07:55Z</dcterms:created>
  <dcterms:modified xsi:type="dcterms:W3CDTF">2026-06-12T14:49:03Z</dcterms:modified>
</cp:coreProperties>
</file>