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5" r:id="rId4"/>
    <p:sldId id="257" r:id="rId5"/>
    <p:sldId id="258" r:id="rId6"/>
    <p:sldId id="259" r:id="rId7"/>
    <p:sldId id="260" r:id="rId8"/>
    <p:sldId id="261" r:id="rId9"/>
    <p:sldId id="280" r:id="rId10"/>
    <p:sldId id="263" r:id="rId11"/>
    <p:sldId id="264" r:id="rId12"/>
    <p:sldId id="276" r:id="rId13"/>
    <p:sldId id="27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2229"/>
    <a:srgbClr val="FFFF99"/>
    <a:srgbClr val="A47032"/>
    <a:srgbClr val="CF9E63"/>
    <a:srgbClr val="DF7E8A"/>
    <a:srgbClr val="FEEAED"/>
    <a:srgbClr val="748CB2"/>
    <a:srgbClr val="357E90"/>
    <a:srgbClr val="429EB4"/>
    <a:srgbClr val="A8F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8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C1399-726D-470D-9559-295E7F5B82C5}"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2F4E3599-B38B-4FFE-9949-585BF8CFE038}">
      <dgm:prSet custT="1"/>
      <dgm:spPr/>
      <dgm:t>
        <a:bodyPr/>
        <a:lstStyle/>
        <a:p>
          <a:r>
            <a:rPr lang="de-DE" sz="1800" b="1" dirty="0">
              <a:effectLst>
                <a:outerShdw blurRad="38100" dist="38100" dir="2700000" algn="tl">
                  <a:srgbClr val="000000"/>
                </a:outerShdw>
              </a:effectLst>
            </a:rPr>
            <a:t>Lerne jemanden kennen und baue im Laufe der Zeit eine Freundschaft auf.</a:t>
          </a:r>
          <a:endParaRPr lang="es-ES" sz="1800" b="1" dirty="0">
            <a:effectLst>
              <a:outerShdw blurRad="38100" dist="38100" dir="2700000" algn="tl">
                <a:srgbClr val="000000"/>
              </a:outerShdw>
            </a:effectLst>
          </a:endParaRPr>
        </a:p>
      </dgm:t>
    </dgm:pt>
    <dgm:pt modelId="{499B177B-A36E-43E1-811D-4E363AA6E46F}" type="parTrans" cxnId="{B861699A-B3B7-4A6D-A5BE-B8DE66EE9462}">
      <dgm:prSet/>
      <dgm:spPr/>
      <dgm:t>
        <a:bodyPr/>
        <a:lstStyle/>
        <a:p>
          <a:endParaRPr lang="es-ES" sz="1800">
            <a:effectLst>
              <a:outerShdw blurRad="38100" dist="38100" dir="2700000" algn="tl">
                <a:srgbClr val="000000"/>
              </a:outerShdw>
            </a:effectLst>
          </a:endParaRPr>
        </a:p>
      </dgm:t>
    </dgm:pt>
    <dgm:pt modelId="{ED666F7B-7110-43F7-871C-CBBEF7A7091B}" type="sibTrans" cxnId="{B861699A-B3B7-4A6D-A5BE-B8DE66EE9462}">
      <dgm:prSet/>
      <dgm:spPr/>
      <dgm:t>
        <a:bodyPr/>
        <a:lstStyle/>
        <a:p>
          <a:endParaRPr lang="es-ES" sz="1800">
            <a:effectLst>
              <a:outerShdw blurRad="38100" dist="38100" dir="2700000" algn="tl">
                <a:srgbClr val="000000"/>
              </a:outerShdw>
            </a:effectLst>
          </a:endParaRPr>
        </a:p>
      </dgm:t>
    </dgm:pt>
    <dgm:pt modelId="{5623834A-696B-42E4-9A6B-0AE7528945CC}">
      <dgm:prSet custT="1"/>
      <dgm:spPr/>
      <dgm:t>
        <a:bodyPr rIns="0"/>
        <a:lstStyle/>
        <a:p>
          <a:r>
            <a:rPr lang="de-DE" sz="1600" b="1" dirty="0">
              <a:effectLst>
                <a:outerShdw blurRad="38100" dist="38100" dir="2700000" algn="tl">
                  <a:srgbClr val="000000"/>
                </a:outerShdw>
              </a:effectLst>
            </a:rPr>
            <a:t>Bete, dass der HEILIGE GEIST auf das Herz der Person einwirkt. Bete für die richtigen Gelegenheiten, mit dieser Person in Kontakt zu treten.</a:t>
          </a:r>
          <a:endParaRPr lang="es-ES" sz="1600" b="1" dirty="0">
            <a:effectLst>
              <a:outerShdw blurRad="38100" dist="38100" dir="2700000" algn="tl">
                <a:srgbClr val="000000"/>
              </a:outerShdw>
            </a:effectLst>
          </a:endParaRPr>
        </a:p>
      </dgm:t>
    </dgm:pt>
    <dgm:pt modelId="{C754B505-0AF2-4801-AFDE-CAFE463F550D}" type="parTrans" cxnId="{594BCB3B-85B7-4165-8C70-6231FF76E017}">
      <dgm:prSet/>
      <dgm:spPr/>
      <dgm:t>
        <a:bodyPr/>
        <a:lstStyle/>
        <a:p>
          <a:endParaRPr lang="es-ES" sz="1800">
            <a:effectLst>
              <a:outerShdw blurRad="38100" dist="38100" dir="2700000" algn="tl">
                <a:srgbClr val="000000"/>
              </a:outerShdw>
            </a:effectLst>
          </a:endParaRPr>
        </a:p>
      </dgm:t>
    </dgm:pt>
    <dgm:pt modelId="{65999D84-A189-42D3-8A8B-E54B4EE67E30}" type="sibTrans" cxnId="{594BCB3B-85B7-4165-8C70-6231FF76E017}">
      <dgm:prSet/>
      <dgm:spPr/>
      <dgm:t>
        <a:bodyPr/>
        <a:lstStyle/>
        <a:p>
          <a:endParaRPr lang="es-ES" sz="1800">
            <a:effectLst>
              <a:outerShdw blurRad="38100" dist="38100" dir="2700000" algn="tl">
                <a:srgbClr val="000000"/>
              </a:outerShdw>
            </a:effectLst>
          </a:endParaRPr>
        </a:p>
      </dgm:t>
    </dgm:pt>
    <dgm:pt modelId="{FBECE91F-0254-4111-9EE1-87914741E100}">
      <dgm:prSet custT="1"/>
      <dgm:spPr/>
      <dgm:t>
        <a:bodyPr rIns="0"/>
        <a:lstStyle/>
        <a:p>
          <a:r>
            <a:rPr lang="de-DE" sz="1600" b="1" dirty="0">
              <a:effectLst>
                <a:outerShdw blurRad="38100" dist="38100" dir="2700000" algn="tl">
                  <a:srgbClr val="000000"/>
                </a:outerShdw>
              </a:effectLst>
            </a:rPr>
            <a:t>Suche nach sich bietenden Gelegenheiten, über deine eigenen Glaubenserfahrungen zu berichten oder ein Gebet für dein Gegenüber zu sprechen.</a:t>
          </a:r>
          <a:endParaRPr lang="es-ES" sz="1600" b="1" dirty="0">
            <a:effectLst>
              <a:outerShdw blurRad="38100" dist="38100" dir="2700000" algn="tl">
                <a:srgbClr val="000000"/>
              </a:outerShdw>
            </a:effectLst>
          </a:endParaRPr>
        </a:p>
      </dgm:t>
    </dgm:pt>
    <dgm:pt modelId="{B77B4CE9-5EDB-4D64-B58C-892408C38E71}" type="parTrans" cxnId="{C8C1CDF2-5541-44A9-A529-0D3480D6ED59}">
      <dgm:prSet/>
      <dgm:spPr/>
      <dgm:t>
        <a:bodyPr/>
        <a:lstStyle/>
        <a:p>
          <a:endParaRPr lang="es-ES" sz="1800">
            <a:effectLst>
              <a:outerShdw blurRad="38100" dist="38100" dir="2700000" algn="tl">
                <a:srgbClr val="000000"/>
              </a:outerShdw>
            </a:effectLst>
          </a:endParaRPr>
        </a:p>
      </dgm:t>
    </dgm:pt>
    <dgm:pt modelId="{67E83CC1-FF9E-4D37-9707-F0057E200D44}" type="sibTrans" cxnId="{C8C1CDF2-5541-44A9-A529-0D3480D6ED59}">
      <dgm:prSet/>
      <dgm:spPr/>
      <dgm:t>
        <a:bodyPr/>
        <a:lstStyle/>
        <a:p>
          <a:endParaRPr lang="es-ES" sz="1800">
            <a:effectLst>
              <a:outerShdw blurRad="38100" dist="38100" dir="2700000" algn="tl">
                <a:srgbClr val="000000"/>
              </a:outerShdw>
            </a:effectLst>
          </a:endParaRPr>
        </a:p>
      </dgm:t>
    </dgm:pt>
    <dgm:pt modelId="{5EDD4311-015B-414E-ADD2-AB3A98181F82}">
      <dgm:prSet custT="1"/>
      <dgm:spPr/>
      <dgm:t>
        <a:bodyPr/>
        <a:lstStyle/>
        <a:p>
          <a:r>
            <a:rPr lang="de-DE" sz="1800" b="1" dirty="0">
              <a:effectLst>
                <a:outerShdw blurRad="38100" dist="38100" dir="2700000" algn="tl">
                  <a:srgbClr val="000000"/>
                </a:outerShdw>
              </a:effectLst>
            </a:rPr>
            <a:t>Finde Wege, deinen neuen Freund mit anderen aus deiner Gemeinde bekannt zu machen.</a:t>
          </a:r>
          <a:endParaRPr lang="es-ES" sz="1800" b="1" dirty="0">
            <a:effectLst>
              <a:outerShdw blurRad="38100" dist="38100" dir="2700000" algn="tl">
                <a:srgbClr val="000000"/>
              </a:outerShdw>
            </a:effectLst>
          </a:endParaRPr>
        </a:p>
      </dgm:t>
    </dgm:pt>
    <dgm:pt modelId="{B50B5F03-46CF-4A33-B673-9F8631F4CAB3}" type="parTrans" cxnId="{026F1979-D1DB-4AF5-BCD6-978F5C4BF3E9}">
      <dgm:prSet/>
      <dgm:spPr/>
      <dgm:t>
        <a:bodyPr/>
        <a:lstStyle/>
        <a:p>
          <a:endParaRPr lang="es-ES" sz="1800">
            <a:effectLst>
              <a:outerShdw blurRad="38100" dist="38100" dir="2700000" algn="tl">
                <a:srgbClr val="000000"/>
              </a:outerShdw>
            </a:effectLst>
          </a:endParaRPr>
        </a:p>
      </dgm:t>
    </dgm:pt>
    <dgm:pt modelId="{8FAEAE1D-CB61-40A9-A514-19C60508B04F}" type="sibTrans" cxnId="{026F1979-D1DB-4AF5-BCD6-978F5C4BF3E9}">
      <dgm:prSet/>
      <dgm:spPr/>
      <dgm:t>
        <a:bodyPr/>
        <a:lstStyle/>
        <a:p>
          <a:endParaRPr lang="es-ES" sz="1800">
            <a:effectLst>
              <a:outerShdw blurRad="38100" dist="38100" dir="2700000" algn="tl">
                <a:srgbClr val="000000"/>
              </a:outerShdw>
            </a:effectLst>
          </a:endParaRPr>
        </a:p>
      </dgm:t>
    </dgm:pt>
    <dgm:pt modelId="{13AC2F98-65BF-4C8E-A025-DE2F56A8CAC8}">
      <dgm:prSet custT="1"/>
      <dgm:spPr/>
      <dgm:t>
        <a:bodyPr/>
        <a:lstStyle/>
        <a:p>
          <a:r>
            <a:rPr lang="de-DE" sz="1800" b="1" dirty="0">
              <a:effectLst>
                <a:outerShdw blurRad="38100" dist="38100" dir="2700000" algn="tl">
                  <a:srgbClr val="000000"/>
                </a:outerShdw>
              </a:effectLst>
            </a:rPr>
            <a:t>Bete für die besonderen Bedürfnisse oder Fragen, die dein neuer Freund haben könnte.</a:t>
          </a:r>
          <a:endParaRPr lang="es-ES" sz="1800" b="1" dirty="0">
            <a:effectLst>
              <a:outerShdw blurRad="38100" dist="38100" dir="2700000" algn="tl">
                <a:srgbClr val="000000"/>
              </a:outerShdw>
            </a:effectLst>
          </a:endParaRPr>
        </a:p>
      </dgm:t>
    </dgm:pt>
    <dgm:pt modelId="{605FD29F-E527-4683-8CBD-05C9D9D432D7}" type="parTrans" cxnId="{A709E344-C082-4817-845C-FE1F7413E21C}">
      <dgm:prSet/>
      <dgm:spPr/>
      <dgm:t>
        <a:bodyPr/>
        <a:lstStyle/>
        <a:p>
          <a:endParaRPr lang="es-ES" sz="1800">
            <a:effectLst>
              <a:outerShdw blurRad="38100" dist="38100" dir="2700000" algn="tl">
                <a:srgbClr val="000000"/>
              </a:outerShdw>
            </a:effectLst>
          </a:endParaRPr>
        </a:p>
      </dgm:t>
    </dgm:pt>
    <dgm:pt modelId="{23AAFE81-72FA-462B-97CC-21976C026699}" type="sibTrans" cxnId="{A709E344-C082-4817-845C-FE1F7413E21C}">
      <dgm:prSet/>
      <dgm:spPr/>
      <dgm:t>
        <a:bodyPr/>
        <a:lstStyle/>
        <a:p>
          <a:endParaRPr lang="es-ES" sz="1800">
            <a:effectLst>
              <a:outerShdw blurRad="38100" dist="38100" dir="2700000" algn="tl">
                <a:srgbClr val="000000"/>
              </a:outerShdw>
            </a:effectLst>
          </a:endParaRPr>
        </a:p>
      </dgm:t>
    </dgm:pt>
    <dgm:pt modelId="{16E11919-8E5B-454A-BEB2-E5FE04D70AFE}">
      <dgm:prSet custT="1"/>
      <dgm:spPr/>
      <dgm:t>
        <a:bodyPr/>
        <a:lstStyle/>
        <a:p>
          <a:r>
            <a:rPr lang="de-DE" sz="1800" b="1" dirty="0">
              <a:effectLst>
                <a:outerShdw blurRad="38100" dist="38100" dir="2700000" algn="tl">
                  <a:srgbClr val="000000"/>
                </a:outerShdw>
              </a:effectLst>
            </a:rPr>
            <a:t>Suche nach einer Gelegenheit, der Person zu zeigen, wie die Bibel Trost, Rat und Führung in unserem Leben anbietet.</a:t>
          </a:r>
          <a:endParaRPr lang="es-ES" sz="1800" b="1" dirty="0">
            <a:effectLst>
              <a:outerShdw blurRad="38100" dist="38100" dir="2700000" algn="tl">
                <a:srgbClr val="000000"/>
              </a:outerShdw>
            </a:effectLst>
          </a:endParaRPr>
        </a:p>
      </dgm:t>
    </dgm:pt>
    <dgm:pt modelId="{B93C67D1-1B46-4795-AD69-4931CBC95E7B}" type="parTrans" cxnId="{C3328019-209D-4A91-8140-95726B662B1A}">
      <dgm:prSet/>
      <dgm:spPr/>
      <dgm:t>
        <a:bodyPr/>
        <a:lstStyle/>
        <a:p>
          <a:endParaRPr lang="es-ES" sz="1800">
            <a:effectLst>
              <a:outerShdw blurRad="38100" dist="38100" dir="2700000" algn="tl">
                <a:srgbClr val="000000"/>
              </a:outerShdw>
            </a:effectLst>
          </a:endParaRPr>
        </a:p>
      </dgm:t>
    </dgm:pt>
    <dgm:pt modelId="{2CDF5409-4F58-4987-8750-198D7EF2E3FB}" type="sibTrans" cxnId="{C3328019-209D-4A91-8140-95726B662B1A}">
      <dgm:prSet/>
      <dgm:spPr/>
      <dgm:t>
        <a:bodyPr/>
        <a:lstStyle/>
        <a:p>
          <a:endParaRPr lang="es-ES" sz="1800">
            <a:effectLst>
              <a:outerShdw blurRad="38100" dist="38100" dir="2700000" algn="tl">
                <a:srgbClr val="000000"/>
              </a:outerShdw>
            </a:effectLst>
          </a:endParaRPr>
        </a:p>
      </dgm:t>
    </dgm:pt>
    <dgm:pt modelId="{4917D731-CAC8-4AE0-8849-99951B9BC504}">
      <dgm:prSet custT="1"/>
      <dgm:spPr/>
      <dgm:t>
        <a:bodyPr rIns="0"/>
        <a:lstStyle/>
        <a:p>
          <a:r>
            <a:rPr lang="de-DE" sz="1600" b="1" dirty="0">
              <a:effectLst>
                <a:outerShdw blurRad="38100" dist="38100" dir="2700000" algn="tl">
                  <a:srgbClr val="000000"/>
                </a:outerShdw>
              </a:effectLst>
            </a:rPr>
            <a:t>Es wird eine Zeit kommen, in der du deinen Freund fragen möchtest, ob er/sie mit dir die Bibel studieren möchte. Später wird er/sie sich vielleicht auch taufen lassen…</a:t>
          </a:r>
          <a:endParaRPr lang="es-ES" sz="1600" b="1" dirty="0">
            <a:effectLst>
              <a:outerShdw blurRad="38100" dist="38100" dir="2700000" algn="tl">
                <a:srgbClr val="000000"/>
              </a:outerShdw>
            </a:effectLst>
          </a:endParaRPr>
        </a:p>
      </dgm:t>
    </dgm:pt>
    <dgm:pt modelId="{C863C23D-B956-4C9F-B7E6-20ECDE5173DF}" type="parTrans" cxnId="{7A095C87-5DB0-4F1A-9137-626430982818}">
      <dgm:prSet/>
      <dgm:spPr/>
      <dgm:t>
        <a:bodyPr/>
        <a:lstStyle/>
        <a:p>
          <a:endParaRPr lang="es-ES" sz="1800">
            <a:effectLst>
              <a:outerShdw blurRad="38100" dist="38100" dir="2700000" algn="tl">
                <a:srgbClr val="000000"/>
              </a:outerShdw>
            </a:effectLst>
          </a:endParaRPr>
        </a:p>
      </dgm:t>
    </dgm:pt>
    <dgm:pt modelId="{01DAA21B-C823-45B6-A707-8E99EB46CFFD}" type="sibTrans" cxnId="{7A095C87-5DB0-4F1A-9137-626430982818}">
      <dgm:prSet/>
      <dgm:spPr/>
      <dgm:t>
        <a:bodyPr/>
        <a:lstStyle/>
        <a:p>
          <a:endParaRPr lang="es-ES" sz="1800">
            <a:effectLst>
              <a:outerShdw blurRad="38100" dist="38100" dir="2700000" algn="tl">
                <a:srgbClr val="000000"/>
              </a:outerShdw>
            </a:effectLst>
          </a:endParaRPr>
        </a:p>
      </dgm:t>
    </dgm:pt>
    <dgm:pt modelId="{69A5FE4F-7D96-40EB-BCDA-DA291FCDDE4C}" type="pres">
      <dgm:prSet presAssocID="{043C1399-726D-470D-9559-295E7F5B82C5}" presName="linear" presStyleCnt="0">
        <dgm:presLayoutVars>
          <dgm:dir/>
          <dgm:resizeHandles val="exact"/>
        </dgm:presLayoutVars>
      </dgm:prSet>
      <dgm:spPr/>
    </dgm:pt>
    <dgm:pt modelId="{CBA28F8C-E865-4BC1-B598-9A9341A98830}" type="pres">
      <dgm:prSet presAssocID="{2F4E3599-B38B-4FFE-9949-585BF8CFE038}" presName="comp" presStyleCnt="0"/>
      <dgm:spPr/>
    </dgm:pt>
    <dgm:pt modelId="{C643121F-AC8A-4373-9799-668383E448F5}" type="pres">
      <dgm:prSet presAssocID="{2F4E3599-B38B-4FFE-9949-585BF8CFE038}" presName="box" presStyleLbl="node1" presStyleIdx="0" presStyleCnt="7"/>
      <dgm:spPr/>
    </dgm:pt>
    <dgm:pt modelId="{9538B107-EE65-49D0-9F5D-5598CD715114}" type="pres">
      <dgm:prSet presAssocID="{2F4E3599-B38B-4FFE-9949-585BF8CFE038}" presName="img" presStyleLbl="fgImgPlace1" presStyleIdx="0" presStyleCnt="7"/>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99E2C09B-A36C-496A-A2AE-489645AB6C3F}" type="pres">
      <dgm:prSet presAssocID="{2F4E3599-B38B-4FFE-9949-585BF8CFE038}" presName="text" presStyleLbl="node1" presStyleIdx="0" presStyleCnt="7">
        <dgm:presLayoutVars>
          <dgm:bulletEnabled val="1"/>
        </dgm:presLayoutVars>
      </dgm:prSet>
      <dgm:spPr/>
    </dgm:pt>
    <dgm:pt modelId="{967C0810-67CE-4A63-8F82-8F25C00631BF}" type="pres">
      <dgm:prSet presAssocID="{ED666F7B-7110-43F7-871C-CBBEF7A7091B}" presName="spacer" presStyleCnt="0"/>
      <dgm:spPr/>
    </dgm:pt>
    <dgm:pt modelId="{F61BDD91-9CC5-411E-8924-44F160F78817}" type="pres">
      <dgm:prSet presAssocID="{5623834A-696B-42E4-9A6B-0AE7528945CC}" presName="comp" presStyleCnt="0"/>
      <dgm:spPr/>
    </dgm:pt>
    <dgm:pt modelId="{263CF9D8-FEAA-4ADE-AA8E-7AD306C4732D}" type="pres">
      <dgm:prSet presAssocID="{5623834A-696B-42E4-9A6B-0AE7528945CC}" presName="box" presStyleLbl="node1" presStyleIdx="1" presStyleCnt="7"/>
      <dgm:spPr/>
    </dgm:pt>
    <dgm:pt modelId="{7CC3D154-8893-4B64-A075-0FFEF94DB834}" type="pres">
      <dgm:prSet presAssocID="{5623834A-696B-42E4-9A6B-0AE7528945CC}" presName="img" presStyleLbl="fgImgPlace1" presStyleIdx="1" presStyleCnt="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E63EBDC-09F6-4B42-83B1-25D023A2E33D}" type="pres">
      <dgm:prSet presAssocID="{5623834A-696B-42E4-9A6B-0AE7528945CC}" presName="text" presStyleLbl="node1" presStyleIdx="1" presStyleCnt="7">
        <dgm:presLayoutVars>
          <dgm:bulletEnabled val="1"/>
        </dgm:presLayoutVars>
      </dgm:prSet>
      <dgm:spPr/>
    </dgm:pt>
    <dgm:pt modelId="{25B96175-AEB3-410B-A769-05CC1933B30A}" type="pres">
      <dgm:prSet presAssocID="{65999D84-A189-42D3-8A8B-E54B4EE67E30}" presName="spacer" presStyleCnt="0"/>
      <dgm:spPr/>
    </dgm:pt>
    <dgm:pt modelId="{1694FB6E-DF63-4C13-B940-B67A7A5C9604}" type="pres">
      <dgm:prSet presAssocID="{FBECE91F-0254-4111-9EE1-87914741E100}" presName="comp" presStyleCnt="0"/>
      <dgm:spPr/>
    </dgm:pt>
    <dgm:pt modelId="{1291B735-C076-4461-BB89-248D762EF6F7}" type="pres">
      <dgm:prSet presAssocID="{FBECE91F-0254-4111-9EE1-87914741E100}" presName="box" presStyleLbl="node1" presStyleIdx="2" presStyleCnt="7"/>
      <dgm:spPr/>
    </dgm:pt>
    <dgm:pt modelId="{DDB3EC3B-5C73-4A6D-A5F5-14CA1F2861F5}" type="pres">
      <dgm:prSet presAssocID="{FBECE91F-0254-4111-9EE1-87914741E100}" presName="img" presStyleLbl="fgImgPlace1" presStyleIdx="2" presStyleCnt="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D09503A3-5CBD-49C4-BF83-E4FF9F2C6998}" type="pres">
      <dgm:prSet presAssocID="{FBECE91F-0254-4111-9EE1-87914741E100}" presName="text" presStyleLbl="node1" presStyleIdx="2" presStyleCnt="7">
        <dgm:presLayoutVars>
          <dgm:bulletEnabled val="1"/>
        </dgm:presLayoutVars>
      </dgm:prSet>
      <dgm:spPr/>
    </dgm:pt>
    <dgm:pt modelId="{122C65F4-DC5C-4736-AB37-3F488BC92617}" type="pres">
      <dgm:prSet presAssocID="{67E83CC1-FF9E-4D37-9707-F0057E200D44}" presName="spacer" presStyleCnt="0"/>
      <dgm:spPr/>
    </dgm:pt>
    <dgm:pt modelId="{BD11B955-2A3B-48DF-A629-83B509077FCA}" type="pres">
      <dgm:prSet presAssocID="{5EDD4311-015B-414E-ADD2-AB3A98181F82}" presName="comp" presStyleCnt="0"/>
      <dgm:spPr/>
    </dgm:pt>
    <dgm:pt modelId="{D9B037B8-252F-4946-8A75-6DE0D8172381}" type="pres">
      <dgm:prSet presAssocID="{5EDD4311-015B-414E-ADD2-AB3A98181F82}" presName="box" presStyleLbl="node1" presStyleIdx="3" presStyleCnt="7"/>
      <dgm:spPr/>
    </dgm:pt>
    <dgm:pt modelId="{496CCAE7-4740-4432-8899-C78F2FF5B981}" type="pres">
      <dgm:prSet presAssocID="{5EDD4311-015B-414E-ADD2-AB3A98181F82}" presName="img" presStyleLbl="fgImgPlace1" presStyleIdx="3" presStyleCnt="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0CB41A79-FA58-4D40-8DA9-C5E81881C059}" type="pres">
      <dgm:prSet presAssocID="{5EDD4311-015B-414E-ADD2-AB3A98181F82}" presName="text" presStyleLbl="node1" presStyleIdx="3" presStyleCnt="7">
        <dgm:presLayoutVars>
          <dgm:bulletEnabled val="1"/>
        </dgm:presLayoutVars>
      </dgm:prSet>
      <dgm:spPr/>
    </dgm:pt>
    <dgm:pt modelId="{1D30C93C-ACB6-4C54-A998-BAA09D1DD534}" type="pres">
      <dgm:prSet presAssocID="{8FAEAE1D-CB61-40A9-A514-19C60508B04F}" presName="spacer" presStyleCnt="0"/>
      <dgm:spPr/>
    </dgm:pt>
    <dgm:pt modelId="{B8CF1819-0D7C-49B5-8261-0503CE5538A2}" type="pres">
      <dgm:prSet presAssocID="{13AC2F98-65BF-4C8E-A025-DE2F56A8CAC8}" presName="comp" presStyleCnt="0"/>
      <dgm:spPr/>
    </dgm:pt>
    <dgm:pt modelId="{C974719F-B346-4825-9D41-F09EA96CC34E}" type="pres">
      <dgm:prSet presAssocID="{13AC2F98-65BF-4C8E-A025-DE2F56A8CAC8}" presName="box" presStyleLbl="node1" presStyleIdx="4" presStyleCnt="7"/>
      <dgm:spPr/>
    </dgm:pt>
    <dgm:pt modelId="{25CE39D9-4230-44D9-938B-F184DE13B44C}" type="pres">
      <dgm:prSet presAssocID="{13AC2F98-65BF-4C8E-A025-DE2F56A8CAC8}" presName="img" presStyleLbl="fgImgPlace1" presStyleIdx="4" presStyleCnt="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E639A011-BB69-4F17-B807-4B95C245973E}" type="pres">
      <dgm:prSet presAssocID="{13AC2F98-65BF-4C8E-A025-DE2F56A8CAC8}" presName="text" presStyleLbl="node1" presStyleIdx="4" presStyleCnt="7">
        <dgm:presLayoutVars>
          <dgm:bulletEnabled val="1"/>
        </dgm:presLayoutVars>
      </dgm:prSet>
      <dgm:spPr/>
    </dgm:pt>
    <dgm:pt modelId="{518A5406-8336-447A-9A76-144DD82AD5AA}" type="pres">
      <dgm:prSet presAssocID="{23AAFE81-72FA-462B-97CC-21976C026699}" presName="spacer" presStyleCnt="0"/>
      <dgm:spPr/>
    </dgm:pt>
    <dgm:pt modelId="{C451708F-0402-4C3D-AE16-4248FD0B2170}" type="pres">
      <dgm:prSet presAssocID="{16E11919-8E5B-454A-BEB2-E5FE04D70AFE}" presName="comp" presStyleCnt="0"/>
      <dgm:spPr/>
    </dgm:pt>
    <dgm:pt modelId="{331C0A2C-6E91-47C4-BB8C-FCEEC7855B5C}" type="pres">
      <dgm:prSet presAssocID="{16E11919-8E5B-454A-BEB2-E5FE04D70AFE}" presName="box" presStyleLbl="node1" presStyleIdx="5" presStyleCnt="7"/>
      <dgm:spPr/>
    </dgm:pt>
    <dgm:pt modelId="{986B36D1-2F6A-41B8-8185-EA2760C30A97}" type="pres">
      <dgm:prSet presAssocID="{16E11919-8E5B-454A-BEB2-E5FE04D70AFE}" presName="img" presStyleLbl="fgImgPlace1" presStyleIdx="5" presStyleCnt="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0CFEAEF1-75C5-4842-B661-1E1444FDCB09}" type="pres">
      <dgm:prSet presAssocID="{16E11919-8E5B-454A-BEB2-E5FE04D70AFE}" presName="text" presStyleLbl="node1" presStyleIdx="5" presStyleCnt="7">
        <dgm:presLayoutVars>
          <dgm:bulletEnabled val="1"/>
        </dgm:presLayoutVars>
      </dgm:prSet>
      <dgm:spPr/>
    </dgm:pt>
    <dgm:pt modelId="{D9265685-B630-406E-9D10-0B5537D7B332}" type="pres">
      <dgm:prSet presAssocID="{2CDF5409-4F58-4987-8750-198D7EF2E3FB}" presName="spacer" presStyleCnt="0"/>
      <dgm:spPr/>
    </dgm:pt>
    <dgm:pt modelId="{1C3DF4D4-676D-4A61-86B7-120E66C4E458}" type="pres">
      <dgm:prSet presAssocID="{4917D731-CAC8-4AE0-8849-99951B9BC504}" presName="comp" presStyleCnt="0"/>
      <dgm:spPr/>
    </dgm:pt>
    <dgm:pt modelId="{28747D37-4947-4102-B46B-E67C87966EBB}" type="pres">
      <dgm:prSet presAssocID="{4917D731-CAC8-4AE0-8849-99951B9BC504}" presName="box" presStyleLbl="node1" presStyleIdx="6" presStyleCnt="7"/>
      <dgm:spPr/>
    </dgm:pt>
    <dgm:pt modelId="{4E30D802-0189-48E3-BCE3-D227D650C5ED}" type="pres">
      <dgm:prSet presAssocID="{4917D731-CAC8-4AE0-8849-99951B9BC504}" presName="img"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dgm:spPr>
    </dgm:pt>
    <dgm:pt modelId="{EB530875-60E4-4D5E-AFA4-B2FA9722840A}" type="pres">
      <dgm:prSet presAssocID="{4917D731-CAC8-4AE0-8849-99951B9BC504}" presName="text" presStyleLbl="node1" presStyleIdx="6" presStyleCnt="7">
        <dgm:presLayoutVars>
          <dgm:bulletEnabled val="1"/>
        </dgm:presLayoutVars>
      </dgm:prSet>
      <dgm:spPr/>
    </dgm:pt>
  </dgm:ptLst>
  <dgm:cxnLst>
    <dgm:cxn modelId="{F9DAC00D-EC33-429E-9939-BA6B100A2E26}" type="presOf" srcId="{5EDD4311-015B-414E-ADD2-AB3A98181F82}" destId="{D9B037B8-252F-4946-8A75-6DE0D8172381}" srcOrd="0" destOrd="0" presId="urn:microsoft.com/office/officeart/2005/8/layout/vList4"/>
    <dgm:cxn modelId="{4773E10F-5887-4F14-9DC4-8E411E1B6F7E}" type="presOf" srcId="{16E11919-8E5B-454A-BEB2-E5FE04D70AFE}" destId="{0CFEAEF1-75C5-4842-B661-1E1444FDCB09}" srcOrd="1" destOrd="0" presId="urn:microsoft.com/office/officeart/2005/8/layout/vList4"/>
    <dgm:cxn modelId="{8E898512-56C5-4AED-AD0F-77EA546B101E}" type="presOf" srcId="{2F4E3599-B38B-4FFE-9949-585BF8CFE038}" destId="{99E2C09B-A36C-496A-A2AE-489645AB6C3F}" srcOrd="1" destOrd="0" presId="urn:microsoft.com/office/officeart/2005/8/layout/vList4"/>
    <dgm:cxn modelId="{2623A215-733D-4414-A2AD-65807986F9A3}" type="presOf" srcId="{16E11919-8E5B-454A-BEB2-E5FE04D70AFE}" destId="{331C0A2C-6E91-47C4-BB8C-FCEEC7855B5C}" srcOrd="0" destOrd="0" presId="urn:microsoft.com/office/officeart/2005/8/layout/vList4"/>
    <dgm:cxn modelId="{C3328019-209D-4A91-8140-95726B662B1A}" srcId="{043C1399-726D-470D-9559-295E7F5B82C5}" destId="{16E11919-8E5B-454A-BEB2-E5FE04D70AFE}" srcOrd="5" destOrd="0" parTransId="{B93C67D1-1B46-4795-AD69-4931CBC95E7B}" sibTransId="{2CDF5409-4F58-4987-8750-198D7EF2E3FB}"/>
    <dgm:cxn modelId="{CAE9D81B-7CA7-41A0-A8E8-BB558FDCEBE2}" type="presOf" srcId="{FBECE91F-0254-4111-9EE1-87914741E100}" destId="{1291B735-C076-4461-BB89-248D762EF6F7}" srcOrd="0" destOrd="0" presId="urn:microsoft.com/office/officeart/2005/8/layout/vList4"/>
    <dgm:cxn modelId="{1575412C-65CD-4C67-8C36-F96C8CDDC3DD}" type="presOf" srcId="{13AC2F98-65BF-4C8E-A025-DE2F56A8CAC8}" destId="{C974719F-B346-4825-9D41-F09EA96CC34E}" srcOrd="0" destOrd="0" presId="urn:microsoft.com/office/officeart/2005/8/layout/vList4"/>
    <dgm:cxn modelId="{14FF4D3B-E32E-4AF2-8FEB-89C202F80486}" type="presOf" srcId="{13AC2F98-65BF-4C8E-A025-DE2F56A8CAC8}" destId="{E639A011-BB69-4F17-B807-4B95C245973E}" srcOrd="1" destOrd="0" presId="urn:microsoft.com/office/officeart/2005/8/layout/vList4"/>
    <dgm:cxn modelId="{594BCB3B-85B7-4165-8C70-6231FF76E017}" srcId="{043C1399-726D-470D-9559-295E7F5B82C5}" destId="{5623834A-696B-42E4-9A6B-0AE7528945CC}" srcOrd="1" destOrd="0" parTransId="{C754B505-0AF2-4801-AFDE-CAFE463F550D}" sibTransId="{65999D84-A189-42D3-8A8B-E54B4EE67E30}"/>
    <dgm:cxn modelId="{00EBDC61-1954-4709-9B04-FCD42A634E04}" type="presOf" srcId="{FBECE91F-0254-4111-9EE1-87914741E100}" destId="{D09503A3-5CBD-49C4-BF83-E4FF9F2C6998}" srcOrd="1" destOrd="0" presId="urn:microsoft.com/office/officeart/2005/8/layout/vList4"/>
    <dgm:cxn modelId="{A709E344-C082-4817-845C-FE1F7413E21C}" srcId="{043C1399-726D-470D-9559-295E7F5B82C5}" destId="{13AC2F98-65BF-4C8E-A025-DE2F56A8CAC8}" srcOrd="4" destOrd="0" parTransId="{605FD29F-E527-4683-8CBD-05C9D9D432D7}" sibTransId="{23AAFE81-72FA-462B-97CC-21976C026699}"/>
    <dgm:cxn modelId="{6D716554-0DDA-49A4-A790-4680740EAF7E}" type="presOf" srcId="{2F4E3599-B38B-4FFE-9949-585BF8CFE038}" destId="{C643121F-AC8A-4373-9799-668383E448F5}" srcOrd="0" destOrd="0" presId="urn:microsoft.com/office/officeart/2005/8/layout/vList4"/>
    <dgm:cxn modelId="{026F1979-D1DB-4AF5-BCD6-978F5C4BF3E9}" srcId="{043C1399-726D-470D-9559-295E7F5B82C5}" destId="{5EDD4311-015B-414E-ADD2-AB3A98181F82}" srcOrd="3" destOrd="0" parTransId="{B50B5F03-46CF-4A33-B673-9F8631F4CAB3}" sibTransId="{8FAEAE1D-CB61-40A9-A514-19C60508B04F}"/>
    <dgm:cxn modelId="{7A095C87-5DB0-4F1A-9137-626430982818}" srcId="{043C1399-726D-470D-9559-295E7F5B82C5}" destId="{4917D731-CAC8-4AE0-8849-99951B9BC504}" srcOrd="6" destOrd="0" parTransId="{C863C23D-B956-4C9F-B7E6-20ECDE5173DF}" sibTransId="{01DAA21B-C823-45B6-A707-8E99EB46CFFD}"/>
    <dgm:cxn modelId="{BA082389-DB36-4870-81E0-6094F748C68C}" type="presOf" srcId="{043C1399-726D-470D-9559-295E7F5B82C5}" destId="{69A5FE4F-7D96-40EB-BCDA-DA291FCDDE4C}" srcOrd="0" destOrd="0" presId="urn:microsoft.com/office/officeart/2005/8/layout/vList4"/>
    <dgm:cxn modelId="{B861699A-B3B7-4A6D-A5BE-B8DE66EE9462}" srcId="{043C1399-726D-470D-9559-295E7F5B82C5}" destId="{2F4E3599-B38B-4FFE-9949-585BF8CFE038}" srcOrd="0" destOrd="0" parTransId="{499B177B-A36E-43E1-811D-4E363AA6E46F}" sibTransId="{ED666F7B-7110-43F7-871C-CBBEF7A7091B}"/>
    <dgm:cxn modelId="{8EA3519D-DEAB-4396-86D1-4CB573CC046B}" type="presOf" srcId="{5623834A-696B-42E4-9A6B-0AE7528945CC}" destId="{6E63EBDC-09F6-4B42-83B1-25D023A2E33D}" srcOrd="1" destOrd="0" presId="urn:microsoft.com/office/officeart/2005/8/layout/vList4"/>
    <dgm:cxn modelId="{A824C0A0-BB3F-486D-8CAE-063995D22C59}" type="presOf" srcId="{5EDD4311-015B-414E-ADD2-AB3A98181F82}" destId="{0CB41A79-FA58-4D40-8DA9-C5E81881C059}" srcOrd="1" destOrd="0" presId="urn:microsoft.com/office/officeart/2005/8/layout/vList4"/>
    <dgm:cxn modelId="{FD8B89CF-E6E2-4CCE-8A0D-EAEBBCBA1A89}" type="presOf" srcId="{4917D731-CAC8-4AE0-8849-99951B9BC504}" destId="{EB530875-60E4-4D5E-AFA4-B2FA9722840A}" srcOrd="1" destOrd="0" presId="urn:microsoft.com/office/officeart/2005/8/layout/vList4"/>
    <dgm:cxn modelId="{763FBBE5-CBA2-44F5-B614-91E4FADF3862}" type="presOf" srcId="{4917D731-CAC8-4AE0-8849-99951B9BC504}" destId="{28747D37-4947-4102-B46B-E67C87966EBB}" srcOrd="0" destOrd="0" presId="urn:microsoft.com/office/officeart/2005/8/layout/vList4"/>
    <dgm:cxn modelId="{DEBFB7EE-6358-4DF8-8A54-4E35B0F28CC9}" type="presOf" srcId="{5623834A-696B-42E4-9A6B-0AE7528945CC}" destId="{263CF9D8-FEAA-4ADE-AA8E-7AD306C4732D}" srcOrd="0" destOrd="0" presId="urn:microsoft.com/office/officeart/2005/8/layout/vList4"/>
    <dgm:cxn modelId="{C8C1CDF2-5541-44A9-A529-0D3480D6ED59}" srcId="{043C1399-726D-470D-9559-295E7F5B82C5}" destId="{FBECE91F-0254-4111-9EE1-87914741E100}" srcOrd="2" destOrd="0" parTransId="{B77B4CE9-5EDB-4D64-B58C-892408C38E71}" sibTransId="{67E83CC1-FF9E-4D37-9707-F0057E200D44}"/>
    <dgm:cxn modelId="{A797CCEC-4A02-47B3-975F-22BC34038E25}" type="presParOf" srcId="{69A5FE4F-7D96-40EB-BCDA-DA291FCDDE4C}" destId="{CBA28F8C-E865-4BC1-B598-9A9341A98830}" srcOrd="0" destOrd="0" presId="urn:microsoft.com/office/officeart/2005/8/layout/vList4"/>
    <dgm:cxn modelId="{19ECE3FF-066E-4B69-80E4-38E6ECF14BE5}" type="presParOf" srcId="{CBA28F8C-E865-4BC1-B598-9A9341A98830}" destId="{C643121F-AC8A-4373-9799-668383E448F5}" srcOrd="0" destOrd="0" presId="urn:microsoft.com/office/officeart/2005/8/layout/vList4"/>
    <dgm:cxn modelId="{7BC01120-476A-4203-B9E2-53D95A4D0E75}" type="presParOf" srcId="{CBA28F8C-E865-4BC1-B598-9A9341A98830}" destId="{9538B107-EE65-49D0-9F5D-5598CD715114}" srcOrd="1" destOrd="0" presId="urn:microsoft.com/office/officeart/2005/8/layout/vList4"/>
    <dgm:cxn modelId="{A387B8E6-660D-46E9-887E-9D721BCC784A}" type="presParOf" srcId="{CBA28F8C-E865-4BC1-B598-9A9341A98830}" destId="{99E2C09B-A36C-496A-A2AE-489645AB6C3F}" srcOrd="2" destOrd="0" presId="urn:microsoft.com/office/officeart/2005/8/layout/vList4"/>
    <dgm:cxn modelId="{7AC499D8-79C4-4CA9-8959-E58DD8D0C528}" type="presParOf" srcId="{69A5FE4F-7D96-40EB-BCDA-DA291FCDDE4C}" destId="{967C0810-67CE-4A63-8F82-8F25C00631BF}" srcOrd="1" destOrd="0" presId="urn:microsoft.com/office/officeart/2005/8/layout/vList4"/>
    <dgm:cxn modelId="{E85AFCA5-392C-45E2-9B5C-A0D645424396}" type="presParOf" srcId="{69A5FE4F-7D96-40EB-BCDA-DA291FCDDE4C}" destId="{F61BDD91-9CC5-411E-8924-44F160F78817}" srcOrd="2" destOrd="0" presId="urn:microsoft.com/office/officeart/2005/8/layout/vList4"/>
    <dgm:cxn modelId="{E34718E8-7E9F-4DAD-AD02-B539A0B3E102}" type="presParOf" srcId="{F61BDD91-9CC5-411E-8924-44F160F78817}" destId="{263CF9D8-FEAA-4ADE-AA8E-7AD306C4732D}" srcOrd="0" destOrd="0" presId="urn:microsoft.com/office/officeart/2005/8/layout/vList4"/>
    <dgm:cxn modelId="{F63CAEDA-19C0-419B-B0ED-7D562C291CFC}" type="presParOf" srcId="{F61BDD91-9CC5-411E-8924-44F160F78817}" destId="{7CC3D154-8893-4B64-A075-0FFEF94DB834}" srcOrd="1" destOrd="0" presId="urn:microsoft.com/office/officeart/2005/8/layout/vList4"/>
    <dgm:cxn modelId="{F997A3D2-BEC5-4E02-A31C-A71C296E8C4D}" type="presParOf" srcId="{F61BDD91-9CC5-411E-8924-44F160F78817}" destId="{6E63EBDC-09F6-4B42-83B1-25D023A2E33D}" srcOrd="2" destOrd="0" presId="urn:microsoft.com/office/officeart/2005/8/layout/vList4"/>
    <dgm:cxn modelId="{D3ABE352-0D80-47ED-87C3-6DE39CCFC796}" type="presParOf" srcId="{69A5FE4F-7D96-40EB-BCDA-DA291FCDDE4C}" destId="{25B96175-AEB3-410B-A769-05CC1933B30A}" srcOrd="3" destOrd="0" presId="urn:microsoft.com/office/officeart/2005/8/layout/vList4"/>
    <dgm:cxn modelId="{12AB901B-161A-4C4E-A178-65399C00D032}" type="presParOf" srcId="{69A5FE4F-7D96-40EB-BCDA-DA291FCDDE4C}" destId="{1694FB6E-DF63-4C13-B940-B67A7A5C9604}" srcOrd="4" destOrd="0" presId="urn:microsoft.com/office/officeart/2005/8/layout/vList4"/>
    <dgm:cxn modelId="{103FA1D7-FF6C-4365-BEB0-78F158B42EE5}" type="presParOf" srcId="{1694FB6E-DF63-4C13-B940-B67A7A5C9604}" destId="{1291B735-C076-4461-BB89-248D762EF6F7}" srcOrd="0" destOrd="0" presId="urn:microsoft.com/office/officeart/2005/8/layout/vList4"/>
    <dgm:cxn modelId="{04668A67-6FB6-491E-B6D6-2862E0F3F283}" type="presParOf" srcId="{1694FB6E-DF63-4C13-B940-B67A7A5C9604}" destId="{DDB3EC3B-5C73-4A6D-A5F5-14CA1F2861F5}" srcOrd="1" destOrd="0" presId="urn:microsoft.com/office/officeart/2005/8/layout/vList4"/>
    <dgm:cxn modelId="{9A34EA28-5C8C-4686-8564-BCB87749F5C2}" type="presParOf" srcId="{1694FB6E-DF63-4C13-B940-B67A7A5C9604}" destId="{D09503A3-5CBD-49C4-BF83-E4FF9F2C6998}" srcOrd="2" destOrd="0" presId="urn:microsoft.com/office/officeart/2005/8/layout/vList4"/>
    <dgm:cxn modelId="{09F2C180-13CA-4B7A-966E-E6B9D6A301E9}" type="presParOf" srcId="{69A5FE4F-7D96-40EB-BCDA-DA291FCDDE4C}" destId="{122C65F4-DC5C-4736-AB37-3F488BC92617}" srcOrd="5" destOrd="0" presId="urn:microsoft.com/office/officeart/2005/8/layout/vList4"/>
    <dgm:cxn modelId="{988A994E-123D-4F7E-B5B1-7099440A0E24}" type="presParOf" srcId="{69A5FE4F-7D96-40EB-BCDA-DA291FCDDE4C}" destId="{BD11B955-2A3B-48DF-A629-83B509077FCA}" srcOrd="6" destOrd="0" presId="urn:microsoft.com/office/officeart/2005/8/layout/vList4"/>
    <dgm:cxn modelId="{68E5C408-0C46-4BD4-8EB9-1D8BA19C87A7}" type="presParOf" srcId="{BD11B955-2A3B-48DF-A629-83B509077FCA}" destId="{D9B037B8-252F-4946-8A75-6DE0D8172381}" srcOrd="0" destOrd="0" presId="urn:microsoft.com/office/officeart/2005/8/layout/vList4"/>
    <dgm:cxn modelId="{D53E6A06-4072-49F5-9C63-A6A0C3A83694}" type="presParOf" srcId="{BD11B955-2A3B-48DF-A629-83B509077FCA}" destId="{496CCAE7-4740-4432-8899-C78F2FF5B981}" srcOrd="1" destOrd="0" presId="urn:microsoft.com/office/officeart/2005/8/layout/vList4"/>
    <dgm:cxn modelId="{8BB87CCD-4CCC-40BB-BA9A-3B489AF51316}" type="presParOf" srcId="{BD11B955-2A3B-48DF-A629-83B509077FCA}" destId="{0CB41A79-FA58-4D40-8DA9-C5E81881C059}" srcOrd="2" destOrd="0" presId="urn:microsoft.com/office/officeart/2005/8/layout/vList4"/>
    <dgm:cxn modelId="{D7E6FFD0-6790-49B0-BC2C-E9EF39DC72A5}" type="presParOf" srcId="{69A5FE4F-7D96-40EB-BCDA-DA291FCDDE4C}" destId="{1D30C93C-ACB6-4C54-A998-BAA09D1DD534}" srcOrd="7" destOrd="0" presId="urn:microsoft.com/office/officeart/2005/8/layout/vList4"/>
    <dgm:cxn modelId="{26AD315F-C6E5-46D7-A3DF-42DF6EA6CAC7}" type="presParOf" srcId="{69A5FE4F-7D96-40EB-BCDA-DA291FCDDE4C}" destId="{B8CF1819-0D7C-49B5-8261-0503CE5538A2}" srcOrd="8" destOrd="0" presId="urn:microsoft.com/office/officeart/2005/8/layout/vList4"/>
    <dgm:cxn modelId="{E2D7915C-9D15-4C49-8D84-703C7832403C}" type="presParOf" srcId="{B8CF1819-0D7C-49B5-8261-0503CE5538A2}" destId="{C974719F-B346-4825-9D41-F09EA96CC34E}" srcOrd="0" destOrd="0" presId="urn:microsoft.com/office/officeart/2005/8/layout/vList4"/>
    <dgm:cxn modelId="{92E77C7C-266B-4A74-BBE1-07302C23C325}" type="presParOf" srcId="{B8CF1819-0D7C-49B5-8261-0503CE5538A2}" destId="{25CE39D9-4230-44D9-938B-F184DE13B44C}" srcOrd="1" destOrd="0" presId="urn:microsoft.com/office/officeart/2005/8/layout/vList4"/>
    <dgm:cxn modelId="{B3BEBDA6-DAAF-4AF0-9C2F-950586E45C08}" type="presParOf" srcId="{B8CF1819-0D7C-49B5-8261-0503CE5538A2}" destId="{E639A011-BB69-4F17-B807-4B95C245973E}" srcOrd="2" destOrd="0" presId="urn:microsoft.com/office/officeart/2005/8/layout/vList4"/>
    <dgm:cxn modelId="{5068F77A-830C-4AC5-9312-FB117412A491}" type="presParOf" srcId="{69A5FE4F-7D96-40EB-BCDA-DA291FCDDE4C}" destId="{518A5406-8336-447A-9A76-144DD82AD5AA}" srcOrd="9" destOrd="0" presId="urn:microsoft.com/office/officeart/2005/8/layout/vList4"/>
    <dgm:cxn modelId="{3522CB6E-7BC2-46BD-ADEE-8FB8DE8B8531}" type="presParOf" srcId="{69A5FE4F-7D96-40EB-BCDA-DA291FCDDE4C}" destId="{C451708F-0402-4C3D-AE16-4248FD0B2170}" srcOrd="10" destOrd="0" presId="urn:microsoft.com/office/officeart/2005/8/layout/vList4"/>
    <dgm:cxn modelId="{74DFB254-754C-4902-BF65-CED38ED3AD89}" type="presParOf" srcId="{C451708F-0402-4C3D-AE16-4248FD0B2170}" destId="{331C0A2C-6E91-47C4-BB8C-FCEEC7855B5C}" srcOrd="0" destOrd="0" presId="urn:microsoft.com/office/officeart/2005/8/layout/vList4"/>
    <dgm:cxn modelId="{0996381F-855D-4204-AEBD-5149392562AC}" type="presParOf" srcId="{C451708F-0402-4C3D-AE16-4248FD0B2170}" destId="{986B36D1-2F6A-41B8-8185-EA2760C30A97}" srcOrd="1" destOrd="0" presId="urn:microsoft.com/office/officeart/2005/8/layout/vList4"/>
    <dgm:cxn modelId="{42F3B09B-EB6F-462D-83AC-B135669A94B6}" type="presParOf" srcId="{C451708F-0402-4C3D-AE16-4248FD0B2170}" destId="{0CFEAEF1-75C5-4842-B661-1E1444FDCB09}" srcOrd="2" destOrd="0" presId="urn:microsoft.com/office/officeart/2005/8/layout/vList4"/>
    <dgm:cxn modelId="{EED60230-8181-4D5F-8292-EFE06A984541}" type="presParOf" srcId="{69A5FE4F-7D96-40EB-BCDA-DA291FCDDE4C}" destId="{D9265685-B630-406E-9D10-0B5537D7B332}" srcOrd="11" destOrd="0" presId="urn:microsoft.com/office/officeart/2005/8/layout/vList4"/>
    <dgm:cxn modelId="{3FF4AE69-AA87-4A1C-9BCF-339F301B6B9A}" type="presParOf" srcId="{69A5FE4F-7D96-40EB-BCDA-DA291FCDDE4C}" destId="{1C3DF4D4-676D-4A61-86B7-120E66C4E458}" srcOrd="12" destOrd="0" presId="urn:microsoft.com/office/officeart/2005/8/layout/vList4"/>
    <dgm:cxn modelId="{32D57399-83FD-43A4-8293-E5F5E74D9553}" type="presParOf" srcId="{1C3DF4D4-676D-4A61-86B7-120E66C4E458}" destId="{28747D37-4947-4102-B46B-E67C87966EBB}" srcOrd="0" destOrd="0" presId="urn:microsoft.com/office/officeart/2005/8/layout/vList4"/>
    <dgm:cxn modelId="{3C4E68DD-4B9F-48CA-8F8A-E9212FD3DBE0}" type="presParOf" srcId="{1C3DF4D4-676D-4A61-86B7-120E66C4E458}" destId="{4E30D802-0189-48E3-BCE3-D227D650C5ED}" srcOrd="1" destOrd="0" presId="urn:microsoft.com/office/officeart/2005/8/layout/vList4"/>
    <dgm:cxn modelId="{3FF908AF-593B-4F6C-82DB-D35594255DE1}" type="presParOf" srcId="{1C3DF4D4-676D-4A61-86B7-120E66C4E458}" destId="{EB530875-60E4-4D5E-AFA4-B2FA9722840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121F-AC8A-4373-9799-668383E448F5}">
      <dsp:nvSpPr>
        <dsp:cNvPr id="0" name=""/>
        <dsp:cNvSpPr/>
      </dsp:nvSpPr>
      <dsp:spPr>
        <a:xfrm>
          <a:off x="0" y="0"/>
          <a:ext cx="6366841" cy="86422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outerShdw>
              </a:effectLst>
            </a:rPr>
            <a:t>Lerne jemanden kennen und baue im Laufe der Zeit eine Freundschaft auf.</a:t>
          </a:r>
          <a:endParaRPr lang="es-ES" sz="1800" b="1" kern="1200" dirty="0">
            <a:effectLst>
              <a:outerShdw blurRad="38100" dist="38100" dir="2700000" algn="tl">
                <a:srgbClr val="000000"/>
              </a:outerShdw>
            </a:effectLst>
          </a:endParaRPr>
        </a:p>
      </dsp:txBody>
      <dsp:txXfrm>
        <a:off x="1359791" y="0"/>
        <a:ext cx="5007049" cy="864228"/>
      </dsp:txXfrm>
    </dsp:sp>
    <dsp:sp modelId="{9538B107-EE65-49D0-9F5D-5598CD715114}">
      <dsp:nvSpPr>
        <dsp:cNvPr id="0" name=""/>
        <dsp:cNvSpPr/>
      </dsp:nvSpPr>
      <dsp:spPr>
        <a:xfrm>
          <a:off x="86422" y="86422"/>
          <a:ext cx="1273368" cy="691382"/>
        </a:xfrm>
        <a:prstGeom prst="roundRect">
          <a:avLst>
            <a:gd name="adj" fmla="val 1000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3CF9D8-FEAA-4ADE-AA8E-7AD306C4732D}">
      <dsp:nvSpPr>
        <dsp:cNvPr id="0" name=""/>
        <dsp:cNvSpPr/>
      </dsp:nvSpPr>
      <dsp:spPr>
        <a:xfrm>
          <a:off x="0" y="950651"/>
          <a:ext cx="6366841" cy="864228"/>
        </a:xfrm>
        <a:prstGeom prst="roundRect">
          <a:avLst>
            <a:gd name="adj" fmla="val 10000"/>
          </a:avLst>
        </a:prstGeom>
        <a:gradFill rotWithShape="0">
          <a:gsLst>
            <a:gs pos="0">
              <a:schemeClr val="accent5">
                <a:hueOff val="-298290"/>
                <a:satOff val="-762"/>
                <a:lumOff val="1765"/>
                <a:alphaOff val="0"/>
                <a:satMod val="103000"/>
                <a:lumMod val="102000"/>
                <a:tint val="94000"/>
              </a:schemeClr>
            </a:gs>
            <a:gs pos="50000">
              <a:schemeClr val="accent5">
                <a:hueOff val="-298290"/>
                <a:satOff val="-762"/>
                <a:lumOff val="1765"/>
                <a:alphaOff val="0"/>
                <a:satMod val="110000"/>
                <a:lumMod val="100000"/>
                <a:shade val="100000"/>
              </a:schemeClr>
            </a:gs>
            <a:gs pos="100000">
              <a:schemeClr val="accent5">
                <a:hueOff val="-298290"/>
                <a:satOff val="-762"/>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0" bIns="60960" numCol="1" spcCol="1270" anchor="ctr" anchorCtr="0">
          <a:noAutofit/>
        </a:bodyPr>
        <a:lstStyle/>
        <a:p>
          <a:pPr marL="0" lvl="0" indent="0" algn="l" defTabSz="711200">
            <a:lnSpc>
              <a:spcPct val="90000"/>
            </a:lnSpc>
            <a:spcBef>
              <a:spcPct val="0"/>
            </a:spcBef>
            <a:spcAft>
              <a:spcPct val="35000"/>
            </a:spcAft>
            <a:buNone/>
          </a:pPr>
          <a:r>
            <a:rPr lang="de-DE" sz="1600" b="1" kern="1200" dirty="0">
              <a:effectLst>
                <a:outerShdw blurRad="38100" dist="38100" dir="2700000" algn="tl">
                  <a:srgbClr val="000000"/>
                </a:outerShdw>
              </a:effectLst>
            </a:rPr>
            <a:t>Bete, dass der HEILIGE GEIST auf das Herz der Person einwirkt. Bete für die richtigen Gelegenheiten, mit dieser Person in Kontakt zu treten.</a:t>
          </a:r>
          <a:endParaRPr lang="es-ES" sz="1600" b="1" kern="1200" dirty="0">
            <a:effectLst>
              <a:outerShdw blurRad="38100" dist="38100" dir="2700000" algn="tl">
                <a:srgbClr val="000000"/>
              </a:outerShdw>
            </a:effectLst>
          </a:endParaRPr>
        </a:p>
      </dsp:txBody>
      <dsp:txXfrm>
        <a:off x="1359791" y="950651"/>
        <a:ext cx="5007049" cy="864228"/>
      </dsp:txXfrm>
    </dsp:sp>
    <dsp:sp modelId="{7CC3D154-8893-4B64-A075-0FFEF94DB834}">
      <dsp:nvSpPr>
        <dsp:cNvPr id="0" name=""/>
        <dsp:cNvSpPr/>
      </dsp:nvSpPr>
      <dsp:spPr>
        <a:xfrm>
          <a:off x="86422" y="1037074"/>
          <a:ext cx="1273368" cy="691382"/>
        </a:xfrm>
        <a:prstGeom prst="roundRect">
          <a:avLst>
            <a:gd name="adj" fmla="val 1000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291B735-C076-4461-BB89-248D762EF6F7}">
      <dsp:nvSpPr>
        <dsp:cNvPr id="0" name=""/>
        <dsp:cNvSpPr/>
      </dsp:nvSpPr>
      <dsp:spPr>
        <a:xfrm>
          <a:off x="0" y="1901303"/>
          <a:ext cx="6366841" cy="864228"/>
        </a:xfrm>
        <a:prstGeom prst="roundRect">
          <a:avLst>
            <a:gd name="adj" fmla="val 10000"/>
          </a:avLst>
        </a:prstGeom>
        <a:gradFill rotWithShape="0">
          <a:gsLst>
            <a:gs pos="0">
              <a:schemeClr val="accent5">
                <a:hueOff val="-596580"/>
                <a:satOff val="-1525"/>
                <a:lumOff val="3531"/>
                <a:alphaOff val="0"/>
                <a:satMod val="103000"/>
                <a:lumMod val="102000"/>
                <a:tint val="94000"/>
              </a:schemeClr>
            </a:gs>
            <a:gs pos="50000">
              <a:schemeClr val="accent5">
                <a:hueOff val="-596580"/>
                <a:satOff val="-1525"/>
                <a:lumOff val="3531"/>
                <a:alphaOff val="0"/>
                <a:satMod val="110000"/>
                <a:lumMod val="100000"/>
                <a:shade val="100000"/>
              </a:schemeClr>
            </a:gs>
            <a:gs pos="100000">
              <a:schemeClr val="accent5">
                <a:hueOff val="-596580"/>
                <a:satOff val="-1525"/>
                <a:lumOff val="35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0" bIns="60960" numCol="1" spcCol="1270" anchor="ctr" anchorCtr="0">
          <a:noAutofit/>
        </a:bodyPr>
        <a:lstStyle/>
        <a:p>
          <a:pPr marL="0" lvl="0" indent="0" algn="l" defTabSz="711200">
            <a:lnSpc>
              <a:spcPct val="90000"/>
            </a:lnSpc>
            <a:spcBef>
              <a:spcPct val="0"/>
            </a:spcBef>
            <a:spcAft>
              <a:spcPct val="35000"/>
            </a:spcAft>
            <a:buNone/>
          </a:pPr>
          <a:r>
            <a:rPr lang="de-DE" sz="1600" b="1" kern="1200" dirty="0">
              <a:effectLst>
                <a:outerShdw blurRad="38100" dist="38100" dir="2700000" algn="tl">
                  <a:srgbClr val="000000"/>
                </a:outerShdw>
              </a:effectLst>
            </a:rPr>
            <a:t>Suche nach sich bietenden Gelegenheiten, über deine eigenen Glaubenserfahrungen zu berichten oder ein Gebet für dein Gegenüber zu sprechen.</a:t>
          </a:r>
          <a:endParaRPr lang="es-ES" sz="1600" b="1" kern="1200" dirty="0">
            <a:effectLst>
              <a:outerShdw blurRad="38100" dist="38100" dir="2700000" algn="tl">
                <a:srgbClr val="000000"/>
              </a:outerShdw>
            </a:effectLst>
          </a:endParaRPr>
        </a:p>
      </dsp:txBody>
      <dsp:txXfrm>
        <a:off x="1359791" y="1901303"/>
        <a:ext cx="5007049" cy="864228"/>
      </dsp:txXfrm>
    </dsp:sp>
    <dsp:sp modelId="{DDB3EC3B-5C73-4A6D-A5F5-14CA1F2861F5}">
      <dsp:nvSpPr>
        <dsp:cNvPr id="0" name=""/>
        <dsp:cNvSpPr/>
      </dsp:nvSpPr>
      <dsp:spPr>
        <a:xfrm>
          <a:off x="86422" y="1987726"/>
          <a:ext cx="1273368" cy="691382"/>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9B037B8-252F-4946-8A75-6DE0D8172381}">
      <dsp:nvSpPr>
        <dsp:cNvPr id="0" name=""/>
        <dsp:cNvSpPr/>
      </dsp:nvSpPr>
      <dsp:spPr>
        <a:xfrm>
          <a:off x="0" y="2851954"/>
          <a:ext cx="6366841" cy="864228"/>
        </a:xfrm>
        <a:prstGeom prst="roundRect">
          <a:avLst>
            <a:gd name="adj" fmla="val 10000"/>
          </a:avLst>
        </a:prstGeom>
        <a:gradFill rotWithShape="0">
          <a:gsLst>
            <a:gs pos="0">
              <a:schemeClr val="accent5">
                <a:hueOff val="-894870"/>
                <a:satOff val="-2287"/>
                <a:lumOff val="5296"/>
                <a:alphaOff val="0"/>
                <a:satMod val="103000"/>
                <a:lumMod val="102000"/>
                <a:tint val="94000"/>
              </a:schemeClr>
            </a:gs>
            <a:gs pos="50000">
              <a:schemeClr val="accent5">
                <a:hueOff val="-894870"/>
                <a:satOff val="-2287"/>
                <a:lumOff val="5296"/>
                <a:alphaOff val="0"/>
                <a:satMod val="110000"/>
                <a:lumMod val="100000"/>
                <a:shade val="100000"/>
              </a:schemeClr>
            </a:gs>
            <a:gs pos="100000">
              <a:schemeClr val="accent5">
                <a:hueOff val="-894870"/>
                <a:satOff val="-2287"/>
                <a:lumOff val="52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outerShdw>
              </a:effectLst>
            </a:rPr>
            <a:t>Finde Wege, deinen neuen Freund mit anderen aus deiner Gemeinde bekannt zu machen.</a:t>
          </a:r>
          <a:endParaRPr lang="es-ES" sz="1800" b="1" kern="1200" dirty="0">
            <a:effectLst>
              <a:outerShdw blurRad="38100" dist="38100" dir="2700000" algn="tl">
                <a:srgbClr val="000000"/>
              </a:outerShdw>
            </a:effectLst>
          </a:endParaRPr>
        </a:p>
      </dsp:txBody>
      <dsp:txXfrm>
        <a:off x="1359791" y="2851954"/>
        <a:ext cx="5007049" cy="864228"/>
      </dsp:txXfrm>
    </dsp:sp>
    <dsp:sp modelId="{496CCAE7-4740-4432-8899-C78F2FF5B981}">
      <dsp:nvSpPr>
        <dsp:cNvPr id="0" name=""/>
        <dsp:cNvSpPr/>
      </dsp:nvSpPr>
      <dsp:spPr>
        <a:xfrm>
          <a:off x="86422" y="2938377"/>
          <a:ext cx="1273368" cy="691382"/>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719F-B346-4825-9D41-F09EA96CC34E}">
      <dsp:nvSpPr>
        <dsp:cNvPr id="0" name=""/>
        <dsp:cNvSpPr/>
      </dsp:nvSpPr>
      <dsp:spPr>
        <a:xfrm>
          <a:off x="0" y="3802606"/>
          <a:ext cx="6366841" cy="864228"/>
        </a:xfrm>
        <a:prstGeom prst="roundRect">
          <a:avLst>
            <a:gd name="adj" fmla="val 10000"/>
          </a:avLst>
        </a:prstGeom>
        <a:gradFill rotWithShape="0">
          <a:gsLst>
            <a:gs pos="0">
              <a:schemeClr val="accent5">
                <a:hueOff val="-1193160"/>
                <a:satOff val="-3050"/>
                <a:lumOff val="7061"/>
                <a:alphaOff val="0"/>
                <a:satMod val="103000"/>
                <a:lumMod val="102000"/>
                <a:tint val="94000"/>
              </a:schemeClr>
            </a:gs>
            <a:gs pos="50000">
              <a:schemeClr val="accent5">
                <a:hueOff val="-1193160"/>
                <a:satOff val="-3050"/>
                <a:lumOff val="7061"/>
                <a:alphaOff val="0"/>
                <a:satMod val="110000"/>
                <a:lumMod val="100000"/>
                <a:shade val="100000"/>
              </a:schemeClr>
            </a:gs>
            <a:gs pos="100000">
              <a:schemeClr val="accent5">
                <a:hueOff val="-1193160"/>
                <a:satOff val="-3050"/>
                <a:lumOff val="7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outerShdw>
              </a:effectLst>
            </a:rPr>
            <a:t>Bete für die besonderen Bedürfnisse oder Fragen, die dein neuer Freund haben könnte.</a:t>
          </a:r>
          <a:endParaRPr lang="es-ES" sz="1800" b="1" kern="1200" dirty="0">
            <a:effectLst>
              <a:outerShdw blurRad="38100" dist="38100" dir="2700000" algn="tl">
                <a:srgbClr val="000000"/>
              </a:outerShdw>
            </a:effectLst>
          </a:endParaRPr>
        </a:p>
      </dsp:txBody>
      <dsp:txXfrm>
        <a:off x="1359791" y="3802606"/>
        <a:ext cx="5007049" cy="864228"/>
      </dsp:txXfrm>
    </dsp:sp>
    <dsp:sp modelId="{25CE39D9-4230-44D9-938B-F184DE13B44C}">
      <dsp:nvSpPr>
        <dsp:cNvPr id="0" name=""/>
        <dsp:cNvSpPr/>
      </dsp:nvSpPr>
      <dsp:spPr>
        <a:xfrm>
          <a:off x="86422" y="3889029"/>
          <a:ext cx="1273368" cy="691382"/>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31C0A2C-6E91-47C4-BB8C-FCEEC7855B5C}">
      <dsp:nvSpPr>
        <dsp:cNvPr id="0" name=""/>
        <dsp:cNvSpPr/>
      </dsp:nvSpPr>
      <dsp:spPr>
        <a:xfrm>
          <a:off x="0" y="4753257"/>
          <a:ext cx="6366841" cy="864228"/>
        </a:xfrm>
        <a:prstGeom prst="roundRect">
          <a:avLst>
            <a:gd name="adj" fmla="val 10000"/>
          </a:avLst>
        </a:prstGeom>
        <a:gradFill rotWithShape="0">
          <a:gsLst>
            <a:gs pos="0">
              <a:schemeClr val="accent5">
                <a:hueOff val="-1491450"/>
                <a:satOff val="-3812"/>
                <a:lumOff val="8827"/>
                <a:alphaOff val="0"/>
                <a:satMod val="103000"/>
                <a:lumMod val="102000"/>
                <a:tint val="94000"/>
              </a:schemeClr>
            </a:gs>
            <a:gs pos="50000">
              <a:schemeClr val="accent5">
                <a:hueOff val="-1491450"/>
                <a:satOff val="-3812"/>
                <a:lumOff val="8827"/>
                <a:alphaOff val="0"/>
                <a:satMod val="110000"/>
                <a:lumMod val="100000"/>
                <a:shade val="100000"/>
              </a:schemeClr>
            </a:gs>
            <a:gs pos="100000">
              <a:schemeClr val="accent5">
                <a:hueOff val="-1491450"/>
                <a:satOff val="-3812"/>
                <a:lumOff val="88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outerShdw>
              </a:effectLst>
            </a:rPr>
            <a:t>Suche nach einer Gelegenheit, der Person zu zeigen, wie die Bibel Trost, Rat und Führung in unserem Leben anbietet.</a:t>
          </a:r>
          <a:endParaRPr lang="es-ES" sz="1800" b="1" kern="1200" dirty="0">
            <a:effectLst>
              <a:outerShdw blurRad="38100" dist="38100" dir="2700000" algn="tl">
                <a:srgbClr val="000000"/>
              </a:outerShdw>
            </a:effectLst>
          </a:endParaRPr>
        </a:p>
      </dsp:txBody>
      <dsp:txXfrm>
        <a:off x="1359791" y="4753257"/>
        <a:ext cx="5007049" cy="864228"/>
      </dsp:txXfrm>
    </dsp:sp>
    <dsp:sp modelId="{986B36D1-2F6A-41B8-8185-EA2760C30A97}">
      <dsp:nvSpPr>
        <dsp:cNvPr id="0" name=""/>
        <dsp:cNvSpPr/>
      </dsp:nvSpPr>
      <dsp:spPr>
        <a:xfrm>
          <a:off x="86422" y="4839680"/>
          <a:ext cx="1273368" cy="691382"/>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8747D37-4947-4102-B46B-E67C87966EBB}">
      <dsp:nvSpPr>
        <dsp:cNvPr id="0" name=""/>
        <dsp:cNvSpPr/>
      </dsp:nvSpPr>
      <dsp:spPr>
        <a:xfrm>
          <a:off x="0" y="5703909"/>
          <a:ext cx="6366841" cy="864228"/>
        </a:xfrm>
        <a:prstGeom prst="roundRect">
          <a:avLst>
            <a:gd name="adj" fmla="val 10000"/>
          </a:avLst>
        </a:prstGeom>
        <a:gradFill rotWithShape="0">
          <a:gsLst>
            <a:gs pos="0">
              <a:schemeClr val="accent5">
                <a:hueOff val="-1789741"/>
                <a:satOff val="-4575"/>
                <a:lumOff val="10592"/>
                <a:alphaOff val="0"/>
                <a:satMod val="103000"/>
                <a:lumMod val="102000"/>
                <a:tint val="94000"/>
              </a:schemeClr>
            </a:gs>
            <a:gs pos="50000">
              <a:schemeClr val="accent5">
                <a:hueOff val="-1789741"/>
                <a:satOff val="-4575"/>
                <a:lumOff val="10592"/>
                <a:alphaOff val="0"/>
                <a:satMod val="110000"/>
                <a:lumMod val="100000"/>
                <a:shade val="100000"/>
              </a:schemeClr>
            </a:gs>
            <a:gs pos="100000">
              <a:schemeClr val="accent5">
                <a:hueOff val="-1789741"/>
                <a:satOff val="-4575"/>
                <a:lumOff val="105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0" bIns="60960" numCol="1" spcCol="1270" anchor="ctr" anchorCtr="0">
          <a:noAutofit/>
        </a:bodyPr>
        <a:lstStyle/>
        <a:p>
          <a:pPr marL="0" lvl="0" indent="0" algn="l" defTabSz="711200">
            <a:lnSpc>
              <a:spcPct val="90000"/>
            </a:lnSpc>
            <a:spcBef>
              <a:spcPct val="0"/>
            </a:spcBef>
            <a:spcAft>
              <a:spcPct val="35000"/>
            </a:spcAft>
            <a:buNone/>
          </a:pPr>
          <a:r>
            <a:rPr lang="de-DE" sz="1600" b="1" kern="1200" dirty="0">
              <a:effectLst>
                <a:outerShdw blurRad="38100" dist="38100" dir="2700000" algn="tl">
                  <a:srgbClr val="000000"/>
                </a:outerShdw>
              </a:effectLst>
            </a:rPr>
            <a:t>Es wird eine Zeit kommen, in der du deinen Freund fragen möchtest, ob er/sie mit dir die Bibel studieren möchte. Später wird er/sie sich vielleicht auch taufen lassen…</a:t>
          </a:r>
          <a:endParaRPr lang="es-ES" sz="1600" b="1" kern="1200" dirty="0">
            <a:effectLst>
              <a:outerShdw blurRad="38100" dist="38100" dir="2700000" algn="tl">
                <a:srgbClr val="000000"/>
              </a:outerShdw>
            </a:effectLst>
          </a:endParaRPr>
        </a:p>
      </dsp:txBody>
      <dsp:txXfrm>
        <a:off x="1359791" y="5703909"/>
        <a:ext cx="5007049" cy="864228"/>
      </dsp:txXfrm>
    </dsp:sp>
    <dsp:sp modelId="{4E30D802-0189-48E3-BCE3-D227D650C5ED}">
      <dsp:nvSpPr>
        <dsp:cNvPr id="0" name=""/>
        <dsp:cNvSpPr/>
      </dsp:nvSpPr>
      <dsp:spPr>
        <a:xfrm>
          <a:off x="86422" y="5790332"/>
          <a:ext cx="1273368" cy="691382"/>
        </a:xfrm>
        <a:prstGeom prst="roundRect">
          <a:avLst>
            <a:gd name="adj" fmla="val 10000"/>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20067-40BC-0543-147F-217551F4207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DA97DA-0C08-0A48-CAEF-1C7D611F9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68910C6-21CF-9929-D35F-F8E91E666C47}"/>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0AE40C50-F437-2682-AB72-1750D83EEA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4B3EEF-64FA-453C-DF6E-6A46D00EFCD2}"/>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75135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852EA-BF0E-06B7-B3C3-B4F57AC5F8C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083805-82FE-0138-37D4-D0ECB8F1D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2F57E4-F153-7D5F-F1BB-DC22E8A38F7B}"/>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90ED5E54-B515-0D18-AEAE-1281C8D78C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16550A-00D8-6851-0D82-E5938FBA8F05}"/>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19751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B5C6575-7800-8CFF-3349-2DBC90775D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FC05337-6767-71DB-2FDA-CBA672E7482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F58261-9726-7E88-0170-4099869A5B65}"/>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DDC5F57D-45EB-718B-63CD-9F399FD180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35254C-C3B6-D18B-2DF8-E5382DE05C1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4964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5338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531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528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01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3748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7945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866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0958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43ADD-AFCD-185C-1A8C-CC524DD130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1E1C26-7C26-5C31-D4CB-E7DCFECA73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468C09-8C35-8EF2-15F8-FED912AFC7B2}"/>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B8C1D24B-6469-A44A-4054-DBB2A4B1B9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CAB00A-82BB-F888-ADC9-6FD1A2F0B5CF}"/>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41038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70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602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76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ADA1D2-ED61-E396-0966-5E034EBACD2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D9EAF9-A71A-19DA-2B14-49085DE8B5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8E3FDE-E8D4-2A25-E40C-1D7E1C2C40CF}"/>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361FA323-1AEF-02CA-64FB-B409128C40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E5C741-D48E-449D-0EDA-7B1B7C038711}"/>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3697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04A5B-9D15-25F8-C95E-E0ADA69027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AA5B67-A44E-F7CC-AFB1-44936432D2E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01F9B43-D6D3-302F-CDB9-F73B7F82BA3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6E3062-6030-DDD7-9A48-39F098ED2494}"/>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6" name="Marcador de pie de página 5">
            <a:extLst>
              <a:ext uri="{FF2B5EF4-FFF2-40B4-BE49-F238E27FC236}">
                <a16:creationId xmlns:a16="http://schemas.microsoft.com/office/drawing/2014/main" id="{D58E4E89-DEC1-E3AA-6039-49882EA6470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B9916B-D4F5-8F6A-6867-6D9C5833CB09}"/>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5754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C4448F-6715-A97E-B68C-42D24FF012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72A3C9-1B37-AA93-4BC6-924300DAE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693F7EE-9F1C-E604-E764-228694A75D9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EA3BDA8-C9ED-1AF4-CE35-4CEA4C427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C630AF-5347-17C0-E063-738E918CD63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EAB5214-CB74-2B95-C9F1-DA49A25FF0E4}"/>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8" name="Marcador de pie de página 7">
            <a:extLst>
              <a:ext uri="{FF2B5EF4-FFF2-40B4-BE49-F238E27FC236}">
                <a16:creationId xmlns:a16="http://schemas.microsoft.com/office/drawing/2014/main" id="{BEE310E1-8333-823C-D41E-ADBF017A638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2E7C987-8251-2E1B-D641-EC8197AD7C7C}"/>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500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BF967-6B5A-5BD1-4AE3-9574CE3FC78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8EB60-9D0E-2A2A-4B25-2FEE1A145AC8}"/>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4" name="Marcador de pie de página 3">
            <a:extLst>
              <a:ext uri="{FF2B5EF4-FFF2-40B4-BE49-F238E27FC236}">
                <a16:creationId xmlns:a16="http://schemas.microsoft.com/office/drawing/2014/main" id="{2DBA53DA-69C8-FB78-DE76-C41ADB6D453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F28E112-FE0B-DA2B-6F59-F37BD319DDC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8779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DBFE4E-B322-3BC0-591F-B74B9B69B82D}"/>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3" name="Marcador de pie de página 2">
            <a:extLst>
              <a:ext uri="{FF2B5EF4-FFF2-40B4-BE49-F238E27FC236}">
                <a16:creationId xmlns:a16="http://schemas.microsoft.com/office/drawing/2014/main" id="{2F8B4DB7-7E9E-92C9-1F91-0540570A705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E36CB9-6637-2A3E-B1CB-DD463A92F5A8}"/>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423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45B311-CCA5-1D0D-2FF7-71381EEB12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EC97C2-854E-73B0-3610-2BF402B20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A7D968D-8F69-9D77-B199-B9FCA41C2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03874D-4768-3B63-A2AF-6B88EECD9B87}"/>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6" name="Marcador de pie de página 5">
            <a:extLst>
              <a:ext uri="{FF2B5EF4-FFF2-40B4-BE49-F238E27FC236}">
                <a16:creationId xmlns:a16="http://schemas.microsoft.com/office/drawing/2014/main" id="{1E41BA34-9DD9-E19C-5615-0A318ED7CF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E1EF48-6633-C68E-75E8-A1351E4143ED}"/>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42279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863D7-80C9-CC76-D39D-56B772EEFF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BAA80A-7359-1718-B7A3-D794BB2A6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CA8552A-75FB-B025-DFD8-4C41B0D5E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E56E52-DF2D-6514-1660-147EA86E4D33}"/>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6" name="Marcador de pie de página 5">
            <a:extLst>
              <a:ext uri="{FF2B5EF4-FFF2-40B4-BE49-F238E27FC236}">
                <a16:creationId xmlns:a16="http://schemas.microsoft.com/office/drawing/2014/main" id="{FC4144E2-B6DA-87B2-6F28-1E1779477C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6ECCC4-7AC5-8692-1E6E-56A7AA98B610}"/>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1187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0187C1-8B0D-7CBD-F08D-7224F6EE2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2EE8BB-4B6C-82AB-F5D1-E30A7B4BF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9A11BE-3F67-6AA0-BE6E-05B217A3E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414E0E25-162C-B5BB-6009-CD071C94D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27F43F9-27D3-F612-586C-949D92F33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4B7937-4D69-4559-A58E-4882DA43200F}" type="slidenum">
              <a:rPr lang="es-ES" smtClean="0"/>
              <a:t>‹Nº›</a:t>
            </a:fld>
            <a:endParaRPr lang="es-ES"/>
          </a:p>
        </p:txBody>
      </p:sp>
    </p:spTree>
    <p:extLst>
      <p:ext uri="{BB962C8B-B14F-4D97-AF65-F5344CB8AC3E}">
        <p14:creationId xmlns:p14="http://schemas.microsoft.com/office/powerpoint/2010/main" val="325493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6985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8.jpeg"/><Relationship Id="rId4" Type="http://schemas.openxmlformats.org/officeDocument/2006/relationships/diagramData" Target="../diagrams/data1.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3EC94AA-C3C2-2BDF-A139-7149B23303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5631640"/>
            <a:ext cx="12192000" cy="736551"/>
          </a:xfrm>
          <a:prstGeom prst="rect">
            <a:avLst/>
          </a:prstGeom>
          <a:solidFill>
            <a:srgbClr val="FFFF99">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0">
            <a:extLst>
              <a:ext uri="{FF2B5EF4-FFF2-40B4-BE49-F238E27FC236}">
                <a16:creationId xmlns:a16="http://schemas.microsoft.com/office/drawing/2014/main" id="{74BED776-3D84-607E-5D7A-467E9DE3E49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553481"/>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a16="http://schemas.microsoft.com/office/drawing/2014/main" id="{EDAF6142-B076-D604-F418-135083AEF18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44635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3AAD79BC-A7DA-4245-8E60-05BB191E10C7}"/>
              </a:ext>
            </a:extLst>
          </p:cNvPr>
          <p:cNvSpPr txBox="1"/>
          <p:nvPr/>
        </p:nvSpPr>
        <p:spPr>
          <a:xfrm>
            <a:off x="9079930" y="6471821"/>
            <a:ext cx="3112070" cy="338554"/>
          </a:xfrm>
          <a:prstGeom prst="rect">
            <a:avLst/>
          </a:prstGeom>
          <a:noFill/>
        </p:spPr>
        <p:txBody>
          <a:bodyPr wrap="none" rtlCol="0">
            <a:spAutoFit/>
          </a:bodyPr>
          <a:lstStyle/>
          <a:p>
            <a:pPr algn="r"/>
            <a:r>
              <a:rPr lang="es-ES" sz="1600" b="1" dirty="0" err="1">
                <a:solidFill>
                  <a:srgbClr val="FFFF99"/>
                </a:solidFill>
                <a:effectLst>
                  <a:outerShdw blurRad="38100" dist="38100" dir="2700000" algn="tl">
                    <a:srgbClr val="000000"/>
                  </a:outerShdw>
                </a:effectLst>
              </a:rPr>
              <a:t>Lektion</a:t>
            </a:r>
            <a:r>
              <a:rPr lang="es-ES" sz="1600" b="1" dirty="0">
                <a:solidFill>
                  <a:srgbClr val="FFFF99"/>
                </a:solidFill>
                <a:effectLst>
                  <a:outerShdw blurRad="38100" dist="38100" dir="2700000" algn="tl">
                    <a:srgbClr val="000000"/>
                  </a:outerShdw>
                </a:effectLst>
              </a:rPr>
              <a:t> 12 Sabbat, 20. Juni 2026</a:t>
            </a:r>
          </a:p>
        </p:txBody>
      </p:sp>
      <p:sp>
        <p:nvSpPr>
          <p:cNvPr id="4" name="CuadroTexto 3">
            <a:extLst>
              <a:ext uri="{FF2B5EF4-FFF2-40B4-BE49-F238E27FC236}">
                <a16:creationId xmlns:a16="http://schemas.microsoft.com/office/drawing/2014/main" id="{30CCAE40-E535-E258-EDF4-82E3ECB91426}"/>
              </a:ext>
            </a:extLst>
          </p:cNvPr>
          <p:cNvSpPr txBox="1"/>
          <p:nvPr/>
        </p:nvSpPr>
        <p:spPr>
          <a:xfrm>
            <a:off x="0" y="5581650"/>
            <a:ext cx="12192000" cy="923330"/>
          </a:xfrm>
          <a:prstGeom prst="rect">
            <a:avLst/>
          </a:prstGeom>
          <a:noFill/>
        </p:spPr>
        <p:txBody>
          <a:bodyPr wrap="square" rtlCol="0">
            <a:spAutoFit/>
            <a:scene3d>
              <a:camera prst="orthographicFront"/>
              <a:lightRig rig="sunset" dir="t"/>
            </a:scene3d>
            <a:sp3d extrusionH="57150" contourW="12700">
              <a:bevelT h="25400" prst="softRound"/>
              <a:contourClr>
                <a:schemeClr val="bg1"/>
              </a:contourClr>
            </a:sp3d>
          </a:bodyPr>
          <a:lstStyle/>
          <a:p>
            <a:pPr algn="ctr"/>
            <a:r>
              <a:rPr lang="es-ES" sz="5400" b="1" spc="1000" dirty="0" err="1">
                <a:ln w="9525">
                  <a:noFill/>
                  <a:prstDash val="solid"/>
                </a:ln>
                <a:solidFill>
                  <a:schemeClr val="accent3">
                    <a:lumMod val="50000"/>
                  </a:schemeClr>
                </a:solidFill>
                <a:effectLst>
                  <a:outerShdw blurRad="12700" dist="38100" dir="2700000" algn="tl" rotWithShape="0">
                    <a:srgbClr val="7030A0"/>
                  </a:outerShdw>
                </a:effectLst>
              </a:rPr>
              <a:t>SPRICH</a:t>
            </a:r>
            <a:r>
              <a:rPr lang="es-ES" sz="5400" b="1" spc="1000" dirty="0">
                <a:ln w="9525">
                  <a:noFill/>
                  <a:prstDash val="solid"/>
                </a:ln>
                <a:solidFill>
                  <a:schemeClr val="accent3">
                    <a:lumMod val="50000"/>
                  </a:schemeClr>
                </a:solidFill>
                <a:effectLst>
                  <a:outerShdw blurRad="12700" dist="38100" dir="2700000" algn="tl" rotWithShape="0">
                    <a:srgbClr val="7030A0"/>
                  </a:outerShdw>
                </a:effectLst>
              </a:rPr>
              <a:t> </a:t>
            </a:r>
            <a:r>
              <a:rPr lang="es-ES" sz="5400" b="1" spc="1000" dirty="0" err="1">
                <a:ln w="9525">
                  <a:noFill/>
                  <a:prstDash val="solid"/>
                </a:ln>
                <a:solidFill>
                  <a:schemeClr val="accent3">
                    <a:lumMod val="50000"/>
                  </a:schemeClr>
                </a:solidFill>
                <a:effectLst>
                  <a:outerShdw blurRad="12700" dist="38100" dir="2700000" algn="tl" rotWithShape="0">
                    <a:srgbClr val="7030A0"/>
                  </a:outerShdw>
                </a:effectLst>
              </a:rPr>
              <a:t>VON</a:t>
            </a:r>
            <a:r>
              <a:rPr lang="es-ES" sz="5400" b="1" spc="1000" dirty="0">
                <a:ln w="9525">
                  <a:noFill/>
                  <a:prstDash val="solid"/>
                </a:ln>
                <a:solidFill>
                  <a:schemeClr val="accent3">
                    <a:lumMod val="50000"/>
                  </a:schemeClr>
                </a:solidFill>
                <a:effectLst>
                  <a:outerShdw blurRad="12700" dist="38100" dir="2700000" algn="tl" rotWithShape="0">
                    <a:srgbClr val="7030A0"/>
                  </a:outerShdw>
                </a:effectLst>
              </a:rPr>
              <a:t> GOTT</a:t>
            </a:r>
          </a:p>
        </p:txBody>
      </p:sp>
    </p:spTree>
    <p:extLst>
      <p:ext uri="{BB962C8B-B14F-4D97-AF65-F5344CB8AC3E}">
        <p14:creationId xmlns:p14="http://schemas.microsoft.com/office/powerpoint/2010/main" val="107172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69966FF2-CCC8-38EF-7D14-4651D4CD43E4}"/>
              </a:ext>
            </a:extLst>
          </p:cNvPr>
          <p:cNvSpPr>
            <a:spLocks noGrp="1" noRot="1" noMove="1" noResize="1" noEditPoints="1" noAdjustHandles="1" noChangeArrowheads="1" noChangeShapeType="1"/>
          </p:cNvSpPr>
          <p:nvPr/>
        </p:nvSpPr>
        <p:spPr>
          <a:xfrm>
            <a:off x="0" y="0"/>
            <a:ext cx="12192000" cy="1613803"/>
          </a:xfrm>
          <a:prstGeom prst="rect">
            <a:avLst/>
          </a:prstGeom>
          <a:blipFill dpi="0" rotWithShape="1">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29B5DF63-BF91-1731-079F-CA5C5E2E3B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324" y="1653559"/>
            <a:ext cx="5067450" cy="2653748"/>
          </a:xfrm>
          <a:prstGeom prst="rect">
            <a:avLst/>
          </a:prstGeom>
          <a:ln>
            <a:noFill/>
          </a:ln>
          <a:effectLst>
            <a:reflection blurRad="12700" stA="30000" endPos="13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D71AFBC-97C0-7A40-A3EB-3A9EA9218F12}"/>
              </a:ext>
            </a:extLst>
          </p:cNvPr>
          <p:cNvSpPr txBox="1"/>
          <p:nvPr/>
        </p:nvSpPr>
        <p:spPr>
          <a:xfrm>
            <a:off x="0" y="-79512"/>
            <a:ext cx="12192000" cy="769441"/>
          </a:xfrm>
          <a:prstGeom prst="rect">
            <a:avLst/>
          </a:prstGeom>
          <a:noFill/>
        </p:spPr>
        <p:txBody>
          <a:bodyPr wrap="square">
            <a:spAutoFit/>
          </a:bodyPr>
          <a:lstStyle/>
          <a:p>
            <a:pPr algn="ctr"/>
            <a:r>
              <a:rPr lang="es-ES"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GOTT </a:t>
            </a:r>
            <a:r>
              <a:rPr lang="es-ES" sz="4400" spc="3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SUCHT</a:t>
            </a:r>
            <a:r>
              <a:rPr lang="es-ES"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s-ES" sz="4400" spc="3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SEINE</a:t>
            </a:r>
            <a:r>
              <a:rPr lang="es-ES"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KINDER</a:t>
            </a:r>
          </a:p>
        </p:txBody>
      </p:sp>
      <p:sp>
        <p:nvSpPr>
          <p:cNvPr id="5" name="CuadroTexto 4">
            <a:extLst>
              <a:ext uri="{FF2B5EF4-FFF2-40B4-BE49-F238E27FC236}">
                <a16:creationId xmlns:a16="http://schemas.microsoft.com/office/drawing/2014/main" id="{C646FC66-F9A6-3ABA-B052-2C75D3FC6354}"/>
              </a:ext>
            </a:extLst>
          </p:cNvPr>
          <p:cNvSpPr txBox="1"/>
          <p:nvPr/>
        </p:nvSpPr>
        <p:spPr>
          <a:xfrm>
            <a:off x="1163499" y="640778"/>
            <a:ext cx="9865001" cy="923330"/>
          </a:xfrm>
          <a:prstGeom prst="rect">
            <a:avLst/>
          </a:prstGeom>
          <a:noFill/>
        </p:spPr>
        <p:txBody>
          <a:bodyPr wrap="square">
            <a:spAutoFit/>
          </a:bodyPr>
          <a:lstStyle/>
          <a:p>
            <a:pPr algn="ctr"/>
            <a:r>
              <a:rPr lang="de-DE" b="1" dirty="0">
                <a:solidFill>
                  <a:schemeClr val="accent1">
                    <a:lumMod val="75000"/>
                  </a:schemeClr>
                </a:solidFill>
                <a:latin typeface="Comic Sans MS" panose="030F0702030302020204" pitchFamily="66" charset="0"/>
              </a:rPr>
              <a:t>„ ,Ist nicht Ephraim Mein teurer Sohn und Mein liebes Kind? Denn sooft Ich ihm auch drohe, muss Ich doch seiner gedenken; darum bricht Mir Mein Herz, dass Ich Mich seiner erbarmen muss,‘ spricht der HERR“</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(Jeremia 31,20)</a:t>
            </a:r>
          </a:p>
        </p:txBody>
      </p:sp>
      <p:sp>
        <p:nvSpPr>
          <p:cNvPr id="6" name="CuadroTexto 5">
            <a:extLst>
              <a:ext uri="{FF2B5EF4-FFF2-40B4-BE49-F238E27FC236}">
                <a16:creationId xmlns:a16="http://schemas.microsoft.com/office/drawing/2014/main" id="{A48FE12C-C9B7-0B2F-6761-22A02139524C}"/>
              </a:ext>
            </a:extLst>
          </p:cNvPr>
          <p:cNvSpPr txBox="1"/>
          <p:nvPr/>
        </p:nvSpPr>
        <p:spPr>
          <a:xfrm>
            <a:off x="4785370" y="1633681"/>
            <a:ext cx="4653147" cy="1200329"/>
          </a:xfrm>
          <a:prstGeom prst="rect">
            <a:avLst/>
          </a:prstGeom>
          <a:noFill/>
        </p:spPr>
        <p:txBody>
          <a:bodyPr wrap="square" rtlCol="0">
            <a:spAutoFit/>
          </a:bodyPr>
          <a:lstStyle/>
          <a:p>
            <a:pPr>
              <a:spcBef>
                <a:spcPts val="600"/>
              </a:spcBef>
            </a:pPr>
            <a:r>
              <a:rPr lang="de-DE" b="1" dirty="0"/>
              <a:t>Irgendwann spaltete sich GOTTES Volk: Ephraim (das nördliche Reich) verließ GOTT;Juda (das südliche Königreich) blieb GOTT treu.</a:t>
            </a:r>
          </a:p>
        </p:txBody>
      </p:sp>
      <p:pic>
        <p:nvPicPr>
          <p:cNvPr id="8" name="Imagen 7">
            <a:extLst>
              <a:ext uri="{FF2B5EF4-FFF2-40B4-BE49-F238E27FC236}">
                <a16:creationId xmlns:a16="http://schemas.microsoft.com/office/drawing/2014/main" id="{1DDDD9CE-DEC0-1775-287C-76316C83C7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595669" y="1884112"/>
            <a:ext cx="2494107" cy="2173304"/>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022BC21A-145B-4FDF-B287-8B9BE6F160B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153939" y="4697240"/>
            <a:ext cx="2897738" cy="2015936"/>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8E6D2F5-29B6-01C7-859B-BA0E5ECEF7A6}"/>
              </a:ext>
            </a:extLst>
          </p:cNvPr>
          <p:cNvSpPr txBox="1"/>
          <p:nvPr/>
        </p:nvSpPr>
        <p:spPr>
          <a:xfrm>
            <a:off x="0" y="4672470"/>
            <a:ext cx="9153939" cy="923330"/>
          </a:xfrm>
          <a:prstGeom prst="rect">
            <a:avLst/>
          </a:prstGeom>
          <a:noFill/>
        </p:spPr>
        <p:txBody>
          <a:bodyPr wrap="square">
            <a:spAutoFit/>
          </a:bodyPr>
          <a:lstStyle/>
          <a:p>
            <a:pPr>
              <a:spcBef>
                <a:spcPts val="600"/>
              </a:spcBef>
            </a:pPr>
            <a:r>
              <a:rPr lang="de-DE" b="1" dirty="0"/>
              <a:t>Diejenigen, die GOTT dienten und Ihn dann verlassen haben, ruft GOTT weiterhin mit Liebe zu Ihm. Sie sind Seine Kinder und Er liebt sie und zieht  sie beharrlich, zu Ihm zurückzukehren.</a:t>
            </a:r>
          </a:p>
        </p:txBody>
      </p:sp>
      <p:sp>
        <p:nvSpPr>
          <p:cNvPr id="7" name="CuadroTexto 6">
            <a:extLst>
              <a:ext uri="{FF2B5EF4-FFF2-40B4-BE49-F238E27FC236}">
                <a16:creationId xmlns:a16="http://schemas.microsoft.com/office/drawing/2014/main" id="{4EBC4B57-529E-F917-4BFE-11E0CBD8A6F6}"/>
              </a:ext>
            </a:extLst>
          </p:cNvPr>
          <p:cNvSpPr txBox="1"/>
          <p:nvPr/>
        </p:nvSpPr>
        <p:spPr>
          <a:xfrm>
            <a:off x="4785370" y="2876077"/>
            <a:ext cx="4892030" cy="1754326"/>
          </a:xfrm>
          <a:prstGeom prst="rect">
            <a:avLst/>
          </a:prstGeom>
          <a:noFill/>
        </p:spPr>
        <p:txBody>
          <a:bodyPr wrap="square">
            <a:spAutoFit/>
          </a:bodyPr>
          <a:lstStyle/>
          <a:p>
            <a:pPr lvl="0">
              <a:spcBef>
                <a:spcPts val="600"/>
              </a:spcBef>
              <a:defRPr/>
            </a:pPr>
            <a:r>
              <a:rPr lang="de-DE" b="1" dirty="0">
                <a:solidFill>
                  <a:prstClr val="black"/>
                </a:solidFill>
              </a:rPr>
              <a:t>Trotz seines Verlassens betrachtete GOTT Ephraim (Nordreich) weiterhin </a:t>
            </a:r>
            <a:br>
              <a:rPr lang="de-DE" b="1" dirty="0">
                <a:solidFill>
                  <a:prstClr val="black"/>
                </a:solidFill>
              </a:rPr>
            </a:br>
            <a:r>
              <a:rPr lang="de-DE" b="1" dirty="0">
                <a:solidFill>
                  <a:prstClr val="black"/>
                </a:solidFill>
              </a:rPr>
              <a:t>als Seinen GELIEBTEN SOHN (Jer. 31,20). Er stellte sogar seine Großmutter Rahel dar, als eine Mutter, die um ihre Söhne weint, die in ihren Sünden gestorben waren (Jer. 31,15-17</a:t>
            </a:r>
            <a:r>
              <a:rPr kumimoji="0" lang="es-ES" b="1" i="0" u="none" strike="noStrike" kern="1200" cap="none" spc="0" normalizeH="0" baseline="0" noProof="0" dirty="0">
                <a:ln>
                  <a:noFill/>
                </a:ln>
                <a:solidFill>
                  <a:prstClr val="black"/>
                </a:solidFill>
                <a:effectLst/>
                <a:uLnTx/>
                <a:uFillTx/>
                <a:latin typeface="Aptos" panose="02110004020202020204"/>
              </a:rPr>
              <a:t>).</a:t>
            </a:r>
          </a:p>
        </p:txBody>
      </p:sp>
      <p:sp>
        <p:nvSpPr>
          <p:cNvPr id="11" name="CuadroTexto 10">
            <a:extLst>
              <a:ext uri="{FF2B5EF4-FFF2-40B4-BE49-F238E27FC236}">
                <a16:creationId xmlns:a16="http://schemas.microsoft.com/office/drawing/2014/main" id="{79C8B7EF-096B-DACC-75FE-CED3A04B284F}"/>
              </a:ext>
            </a:extLst>
          </p:cNvPr>
          <p:cNvSpPr txBox="1"/>
          <p:nvPr/>
        </p:nvSpPr>
        <p:spPr>
          <a:xfrm>
            <a:off x="0" y="5637866"/>
            <a:ext cx="9086850" cy="1200329"/>
          </a:xfrm>
          <a:prstGeom prst="rect">
            <a:avLst/>
          </a:prstGeom>
          <a:noFill/>
        </p:spPr>
        <p:txBody>
          <a:bodyPr wrap="square">
            <a:spAutoFit/>
          </a:bodyPr>
          <a:lstStyle/>
          <a:p>
            <a:pPr lvl="0">
              <a:spcBef>
                <a:spcPts val="600"/>
              </a:spcBef>
              <a:defRPr/>
            </a:pPr>
            <a:r>
              <a:rPr lang="de-DE" b="1" dirty="0">
                <a:solidFill>
                  <a:prstClr val="black"/>
                </a:solidFill>
              </a:rPr>
              <a:t>Vielleicht haben einige unserer eigenen Kinder, die einst den Glauben kannten, ihn verlassen. Anstatt ihnen den Rücken zuzuwenden, sollen wir sie weiterhin lieben und freundlich zu ihnen sprechen</a:t>
            </a:r>
            <a:r>
              <a:rPr kumimoji="0" lang="es-ES"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b="1" dirty="0">
                <a:solidFill>
                  <a:prstClr val="black"/>
                </a:solidFill>
              </a:rPr>
              <a:t>GOTT erinnert uns daran, dass sie Gegenstand seines zärtlichsten Mitgefühls sind und Er wünscht sich innig, dass sie zu Ihm zurückkehren</a:t>
            </a:r>
            <a:r>
              <a:rPr kumimoji="0" lang="es-ES"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383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900" decel="100000" fill="hold"/>
                                        <p:tgtEl>
                                          <p:spTgt spid="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 calcmode="lin" valueType="num">
                                      <p:cBhvr>
                                        <p:cTn id="53" dur="500" fill="hold"/>
                                        <p:tgtEl>
                                          <p:spTgt spid="8"/>
                                        </p:tgtEl>
                                        <p:attrNameLst>
                                          <p:attrName>style.rotation</p:attrName>
                                        </p:attrNameLst>
                                      </p:cBhvr>
                                      <p:tavLst>
                                        <p:tav tm="0">
                                          <p:val>
                                            <p:fltVal val="360"/>
                                          </p:val>
                                        </p:tav>
                                        <p:tav tm="100000">
                                          <p:val>
                                            <p:fltVal val="0"/>
                                          </p:val>
                                        </p:tav>
                                      </p:tavLst>
                                    </p:anim>
                                    <p:animEffect transition="in" filter="fade">
                                      <p:cBhvr>
                                        <p:cTn id="54" dur="500"/>
                                        <p:tgtEl>
                                          <p:spTgt spid="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8E48C5E-0C09-E4FC-0C30-811660F7046D}"/>
              </a:ext>
            </a:extLst>
          </p:cNvPr>
          <p:cNvSpPr>
            <a:spLocks noGrp="1" noRot="1" noMove="1" noResize="1" noEditPoints="1" noAdjustHandles="1" noChangeArrowheads="1" noChangeShapeType="1"/>
          </p:cNvSpPr>
          <p:nvPr/>
        </p:nvSpPr>
        <p:spPr>
          <a:xfrm>
            <a:off x="0" y="1"/>
            <a:ext cx="12192000" cy="13457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F0240B7-AA4C-E3D9-0F84-8701F865D3A0}"/>
              </a:ext>
            </a:extLst>
          </p:cNvPr>
          <p:cNvSpPr txBox="1"/>
          <p:nvPr/>
        </p:nvSpPr>
        <p:spPr>
          <a:xfrm>
            <a:off x="0" y="0"/>
            <a:ext cx="12192000" cy="769441"/>
          </a:xfrm>
          <a:prstGeom prst="rect">
            <a:avLst/>
          </a:prstGeom>
          <a:noFill/>
        </p:spPr>
        <p:txBody>
          <a:bodyPr wrap="square">
            <a:spAutoFit/>
          </a:bodyPr>
          <a:lstStyle/>
          <a:p>
            <a:pPr algn="ctr"/>
            <a:r>
              <a:rPr lang="de-DE"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WIR SUCHEN JENE, DIE GEGANGEN SIND</a:t>
            </a:r>
          </a:p>
        </p:txBody>
      </p:sp>
      <p:sp>
        <p:nvSpPr>
          <p:cNvPr id="5" name="CuadroTexto 4">
            <a:extLst>
              <a:ext uri="{FF2B5EF4-FFF2-40B4-BE49-F238E27FC236}">
                <a16:creationId xmlns:a16="http://schemas.microsoft.com/office/drawing/2014/main" id="{97E83A46-25C2-2230-7C6D-834EBEDA3963}"/>
              </a:ext>
            </a:extLst>
          </p:cNvPr>
          <p:cNvSpPr txBox="1"/>
          <p:nvPr/>
        </p:nvSpPr>
        <p:spPr>
          <a:xfrm>
            <a:off x="1404937" y="645616"/>
            <a:ext cx="9382125" cy="646331"/>
          </a:xfrm>
          <a:prstGeom prst="rect">
            <a:avLst/>
          </a:prstGeom>
          <a:noFill/>
        </p:spPr>
        <p:txBody>
          <a:bodyPr wrap="square">
            <a:spAutoFit/>
          </a:bodyPr>
          <a:lstStyle/>
          <a:p>
            <a:pPr algn="ctr"/>
            <a:r>
              <a:rPr lang="de-DE" b="1" dirty="0">
                <a:solidFill>
                  <a:srgbClr val="FEEAED"/>
                </a:solidFill>
                <a:effectLst>
                  <a:outerShdw blurRad="38100" dist="38100" dir="2700000" algn="tl">
                    <a:srgbClr val="000000"/>
                  </a:outerShdw>
                </a:effectLst>
                <a:latin typeface="Comic Sans MS" panose="030F0702030302020204" pitchFamily="66" charset="0"/>
              </a:rPr>
              <a:t>„Ich säte sie unter die Völker, dass sie Meiner gedächten in fernen Landen und leben sollten mit ihren Kindern und wieder heimkehren“</a:t>
            </a:r>
            <a:r>
              <a:rPr lang="es-ES" b="1" dirty="0">
                <a:solidFill>
                  <a:srgbClr val="FEEAED"/>
                </a:solidFill>
                <a:effectLst>
                  <a:outerShdw blurRad="38100" dist="38100" dir="2700000" algn="tl">
                    <a:srgbClr val="000000"/>
                  </a:outerShdw>
                </a:effectLst>
                <a:latin typeface="Comic Sans MS" panose="030F0702030302020204" pitchFamily="66" charset="0"/>
              </a:rPr>
              <a:t> </a:t>
            </a:r>
            <a:r>
              <a:rPr lang="es-ES" sz="1400" b="1" dirty="0">
                <a:solidFill>
                  <a:srgbClr val="FEEAED"/>
                </a:solidFill>
                <a:effectLst>
                  <a:outerShdw blurRad="38100" dist="38100" dir="2700000" algn="tl">
                    <a:srgbClr val="000000"/>
                  </a:outerShdw>
                </a:effectLst>
                <a:latin typeface="Comic Sans MS" panose="030F0702030302020204" pitchFamily="66" charset="0"/>
              </a:rPr>
              <a:t>(</a:t>
            </a:r>
            <a:r>
              <a:rPr lang="es-ES" sz="1400" b="1" dirty="0" err="1">
                <a:solidFill>
                  <a:srgbClr val="FEEAED"/>
                </a:solidFill>
                <a:effectLst>
                  <a:outerShdw blurRad="38100" dist="38100" dir="2700000" algn="tl">
                    <a:srgbClr val="000000"/>
                  </a:outerShdw>
                </a:effectLst>
                <a:latin typeface="Comic Sans MS" panose="030F0702030302020204" pitchFamily="66" charset="0"/>
              </a:rPr>
              <a:t>Sacharja</a:t>
            </a:r>
            <a:r>
              <a:rPr lang="es-ES" sz="1400" b="1" dirty="0">
                <a:solidFill>
                  <a:srgbClr val="FEEAED"/>
                </a:solidFill>
                <a:effectLst>
                  <a:outerShdw blurRad="38100" dist="38100" dir="2700000" algn="tl">
                    <a:srgbClr val="000000"/>
                  </a:outerShdw>
                </a:effectLst>
                <a:latin typeface="Comic Sans MS" panose="030F0702030302020204" pitchFamily="66" charset="0"/>
              </a:rPr>
              <a:t> 10,9)</a:t>
            </a:r>
          </a:p>
        </p:txBody>
      </p:sp>
      <p:sp>
        <p:nvSpPr>
          <p:cNvPr id="6" name="CuadroTexto 5">
            <a:extLst>
              <a:ext uri="{FF2B5EF4-FFF2-40B4-BE49-F238E27FC236}">
                <a16:creationId xmlns:a16="http://schemas.microsoft.com/office/drawing/2014/main" id="{44F4EF59-0A4E-8CF6-76EE-7EF6E721D4A8}"/>
              </a:ext>
            </a:extLst>
          </p:cNvPr>
          <p:cNvSpPr txBox="1"/>
          <p:nvPr/>
        </p:nvSpPr>
        <p:spPr>
          <a:xfrm>
            <a:off x="3962816" y="1411681"/>
            <a:ext cx="8229184" cy="1323439"/>
          </a:xfrm>
          <a:prstGeom prst="rect">
            <a:avLst/>
          </a:prstGeom>
          <a:noFill/>
        </p:spPr>
        <p:txBody>
          <a:bodyPr wrap="square" rtlCol="0">
            <a:spAutoFit/>
          </a:bodyPr>
          <a:lstStyle/>
          <a:p>
            <a:pPr>
              <a:spcBef>
                <a:spcPts val="600"/>
              </a:spcBef>
            </a:pPr>
            <a:r>
              <a:rPr lang="de-DE" sz="2000" b="1" dirty="0"/>
              <a:t>Unser Ehepartner, unsere Tochter, unser Sohn, unser Freund, unser Nachbar, dieser Bruder oder die Schwester, die früher mit uns </a:t>
            </a:r>
            <a:br>
              <a:rPr lang="de-DE" sz="2000" b="1" dirty="0"/>
            </a:br>
            <a:r>
              <a:rPr lang="de-DE" sz="2000" b="1" dirty="0"/>
              <a:t>in einer Reihe saßen... Damals beteten sie mit uns, aber wo sind sie heute?</a:t>
            </a:r>
          </a:p>
        </p:txBody>
      </p:sp>
      <p:pic>
        <p:nvPicPr>
          <p:cNvPr id="10" name="Imagen 9">
            <a:extLst>
              <a:ext uri="{FF2B5EF4-FFF2-40B4-BE49-F238E27FC236}">
                <a16:creationId xmlns:a16="http://schemas.microsoft.com/office/drawing/2014/main" id="{73EBC732-5A8E-302E-2D65-2294C985B5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129" y="1500782"/>
            <a:ext cx="3694030" cy="2446047"/>
          </a:xfrm>
          <a:prstGeom prst="round2DiagRect">
            <a:avLst>
              <a:gd name="adj1" fmla="val 16667"/>
              <a:gd name="adj2" fmla="val 0"/>
            </a:avLst>
          </a:prstGeom>
          <a:ln w="38100" cap="sq">
            <a:solidFill>
              <a:srgbClr val="8B2229"/>
            </a:solidFill>
            <a:miter lim="800000"/>
          </a:ln>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F98A374D-DD6D-73FA-E734-04EA68933B6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6129" y="4171398"/>
            <a:ext cx="3694030" cy="2510786"/>
          </a:xfrm>
          <a:prstGeom prst="round2DiagRect">
            <a:avLst>
              <a:gd name="adj1" fmla="val 0"/>
              <a:gd name="adj2" fmla="val 12667"/>
            </a:avLst>
          </a:prstGeom>
          <a:ln w="38100" cap="sq">
            <a:solidFill>
              <a:srgbClr val="FFFF99"/>
            </a:solidFill>
            <a:miter lim="800000"/>
          </a:ln>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C479E2F4-748A-2048-98C0-4B99C920CB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848724" y="4037375"/>
            <a:ext cx="3120207" cy="2644809"/>
          </a:xfrm>
          <a:prstGeom prst="round2DiagRect">
            <a:avLst>
              <a:gd name="adj1" fmla="val 16667"/>
              <a:gd name="adj2" fmla="val 13679"/>
            </a:avLst>
          </a:prstGeom>
          <a:ln w="38100" cap="sq">
            <a:gradFill flip="none" rotWithShape="1">
              <a:gsLst>
                <a:gs pos="0">
                  <a:srgbClr val="FFFF99"/>
                </a:gs>
                <a:gs pos="27000">
                  <a:srgbClr val="FFFF99"/>
                </a:gs>
                <a:gs pos="63000">
                  <a:srgbClr val="8B2229"/>
                </a:gs>
                <a:gs pos="100000">
                  <a:srgbClr val="8B2229"/>
                </a:gs>
              </a:gsLst>
              <a:lin ang="5400000" scaled="1"/>
              <a:tileRect/>
            </a:gradFill>
            <a:miter lim="800000"/>
          </a:ln>
          <a:effectLst>
            <a:outerShdw blurRad="63500" sx="102000" sy="102000" algn="ctr" rotWithShape="0">
              <a:prstClr val="black">
                <a:alpha val="40000"/>
              </a:prstClr>
            </a:outerShdw>
          </a:effectLst>
        </p:spPr>
      </p:pic>
      <p:sp>
        <p:nvSpPr>
          <p:cNvPr id="16" name="CuadroTexto 15">
            <a:extLst>
              <a:ext uri="{FF2B5EF4-FFF2-40B4-BE49-F238E27FC236}">
                <a16:creationId xmlns:a16="http://schemas.microsoft.com/office/drawing/2014/main" id="{94589A9A-B946-D51B-A3B4-A1E138580533}"/>
              </a:ext>
            </a:extLst>
          </p:cNvPr>
          <p:cNvSpPr txBox="1"/>
          <p:nvPr/>
        </p:nvSpPr>
        <p:spPr>
          <a:xfrm>
            <a:off x="3962816" y="3674263"/>
            <a:ext cx="4885906" cy="1631216"/>
          </a:xfrm>
          <a:prstGeom prst="rect">
            <a:avLst/>
          </a:prstGeom>
          <a:noFill/>
        </p:spPr>
        <p:txBody>
          <a:bodyPr wrap="square">
            <a:spAutoFit/>
          </a:bodyPr>
          <a:lstStyle/>
          <a:p>
            <a:pPr>
              <a:spcBef>
                <a:spcPts val="600"/>
              </a:spcBef>
            </a:pPr>
            <a:r>
              <a:rPr lang="de-DE" sz="2000" b="1" dirty="0"/>
              <a:t>Unsere Pflicht ist es, sie zu finden und zurückzubringen. Wie mache ich das</a:t>
            </a:r>
            <a:r>
              <a:rPr lang="es-ES" sz="2000" b="1" dirty="0"/>
              <a:t>? </a:t>
            </a:r>
            <a:r>
              <a:rPr lang="de-DE" sz="2000" b="1" dirty="0"/>
              <a:t>Erstens, indem ich bete. Zweitens, indem ich ihnen gegenüber ein Vorbild für LIEBE und FREUNDLICHKEIT bin</a:t>
            </a:r>
            <a:r>
              <a:rPr lang="es-ES" sz="2000" b="1" dirty="0"/>
              <a:t>.</a:t>
            </a:r>
          </a:p>
        </p:txBody>
      </p:sp>
      <p:sp>
        <p:nvSpPr>
          <p:cNvPr id="4" name="CuadroTexto 3">
            <a:extLst>
              <a:ext uri="{FF2B5EF4-FFF2-40B4-BE49-F238E27FC236}">
                <a16:creationId xmlns:a16="http://schemas.microsoft.com/office/drawing/2014/main" id="{21AE42B6-F5AD-1309-E9BB-A72739EB3A9C}"/>
              </a:ext>
            </a:extLst>
          </p:cNvPr>
          <p:cNvSpPr txBox="1"/>
          <p:nvPr/>
        </p:nvSpPr>
        <p:spPr>
          <a:xfrm>
            <a:off x="3962815" y="2696860"/>
            <a:ext cx="8229183" cy="1015663"/>
          </a:xfrm>
          <a:prstGeom prst="rect">
            <a:avLst/>
          </a:prstGeom>
          <a:noFill/>
        </p:spPr>
        <p:txBody>
          <a:bodyPr wrap="square">
            <a:spAutoFit/>
          </a:bodyPr>
          <a:lstStyle/>
          <a:p>
            <a:pPr lvl="0">
              <a:spcBef>
                <a:spcPts val="600"/>
              </a:spcBef>
              <a:defRPr/>
            </a:pPr>
            <a:r>
              <a:rPr lang="de-DE" sz="2000" b="1" dirty="0">
                <a:solidFill>
                  <a:prstClr val="black"/>
                </a:solidFill>
              </a:rPr>
              <a:t>Es gibt viele Gründe, warum Menschen die Gemeinde verlassen. Wir sind nicht berechtigt, ihre Gründe zu beurteilen, ihre Motive zu kritisieren oder sie einfach aus unserer Erinnerung zu streichen!</a:t>
            </a:r>
          </a:p>
        </p:txBody>
      </p:sp>
      <p:sp>
        <p:nvSpPr>
          <p:cNvPr id="8" name="CuadroTexto 7">
            <a:extLst>
              <a:ext uri="{FF2B5EF4-FFF2-40B4-BE49-F238E27FC236}">
                <a16:creationId xmlns:a16="http://schemas.microsoft.com/office/drawing/2014/main" id="{09021739-B33C-8BDF-66A8-E362590B705F}"/>
              </a:ext>
            </a:extLst>
          </p:cNvPr>
          <p:cNvSpPr txBox="1"/>
          <p:nvPr/>
        </p:nvSpPr>
        <p:spPr>
          <a:xfrm>
            <a:off x="3962815" y="5267220"/>
            <a:ext cx="4609685" cy="1631216"/>
          </a:xfrm>
          <a:prstGeom prst="rect">
            <a:avLst/>
          </a:prstGeom>
          <a:noFill/>
        </p:spPr>
        <p:txBody>
          <a:bodyPr wrap="square">
            <a:spAutoFit/>
          </a:bodyPr>
          <a:lstStyle/>
          <a:p>
            <a:pPr lvl="0">
              <a:spcBef>
                <a:spcPts val="600"/>
              </a:spcBef>
              <a:defRPr/>
            </a:pPr>
            <a:r>
              <a:rPr lang="de-DE" sz="2000" b="1" dirty="0">
                <a:solidFill>
                  <a:prstClr val="black"/>
                </a:solidFill>
              </a:rPr>
              <a:t>Das Zeugnis, das du durch dein Leben gibst, deine Handlungen, Worte und Gebete für jemanden, der von GOTT abgekommen ist, können sein Leben und seine Zukunft radikal verändern.</a:t>
            </a:r>
          </a:p>
        </p:txBody>
      </p:sp>
    </p:spTree>
    <p:extLst>
      <p:ext uri="{BB962C8B-B14F-4D97-AF65-F5344CB8AC3E}">
        <p14:creationId xmlns:p14="http://schemas.microsoft.com/office/powerpoint/2010/main" val="4125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A9ADDE-A3B8-3A53-7D1D-5B09D716BF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F41FDC-7537-8A33-F9CF-CEABA759919C}"/>
              </a:ext>
            </a:extLst>
          </p:cNvPr>
          <p:cNvSpPr txBox="1"/>
          <p:nvPr/>
        </p:nvSpPr>
        <p:spPr>
          <a:xfrm>
            <a:off x="1171575" y="546852"/>
            <a:ext cx="9848850" cy="5586145"/>
          </a:xfrm>
          <a:prstGeom prst="rect">
            <a:avLst/>
          </a:prstGeom>
          <a:noFill/>
        </p:spPr>
        <p:txBody>
          <a:bodyPr wrap="square">
            <a:spAutoFit/>
          </a:bodyPr>
          <a:lstStyle/>
          <a:p>
            <a:pPr>
              <a:spcBef>
                <a:spcPts val="600"/>
              </a:spcBef>
            </a:pPr>
            <a:r>
              <a:rPr lang="de-DE" sz="2200" b="1" dirty="0">
                <a:latin typeface="Constantia" panose="02030602050306030303" pitchFamily="18" charset="0"/>
              </a:rPr>
              <a:t>„GOTT hätte die Botschaft des Evangeliums und das gesamte Werk des liebenden Dienstes den himmlischen ENGELN anvertrauen können. Er hätte andere Mittel einsetzen können, um Seinen Plan zu verwirklichen. Doch in Seiner unendlichen Liebe hat Er beschlossen, uns zu Seinen Mitarbeitern zu machen – zusammen mit CHRISTUS und den ENGELN –, damit wir an dem Segen, der Freude und der geistlichen Erbauung teilhaben können, die aus diesem selbstlosen Dienst hervorgehen</a:t>
            </a:r>
            <a:r>
              <a:rPr lang="es-ES" sz="2200" b="1" dirty="0">
                <a:latin typeface="Constantia" panose="02030602050306030303" pitchFamily="18" charset="0"/>
              </a:rPr>
              <a:t>. […]</a:t>
            </a:r>
          </a:p>
          <a:p>
            <a:pPr>
              <a:spcBef>
                <a:spcPts val="600"/>
              </a:spcBef>
            </a:pPr>
            <a:r>
              <a:rPr lang="de-DE" sz="2200" b="1" dirty="0">
                <a:latin typeface="Constantia" panose="02030602050306030303" pitchFamily="18" charset="0"/>
              </a:rPr>
              <a:t>Wenn ihr euch an die Arbeit macht, wie CHRISTUS es für Seine Jünger vorgesehen hat und Seelen für Ihn gewinnt, werdet ihr das Bedürfnis nach einer tieferen Erfahrung und einer größeren Erkenntnis in göttlichen Dingen verspüren und nach Gerechtigkeit hungern und dürsten. Ihr werdet zu GOTT flehen und euer Glaube wird gestärkt werden und eure Seele wird tiefere Schlucke aus der Quelle der Erlösung trinken. Widerstände und Prüfungen werden euch zur BIBEL und zum GEBET treiben. Ihr werdet in der Gnade und in der Erkenntnis CHRISTI wachsen und reichen Erfahrungsschatz erwerben“</a:t>
            </a:r>
            <a:endParaRPr lang="es-ES" sz="2200" b="1" dirty="0">
              <a:latin typeface="Constantia" panose="02030602050306030303" pitchFamily="18" charset="0"/>
            </a:endParaRPr>
          </a:p>
        </p:txBody>
      </p:sp>
      <p:sp>
        <p:nvSpPr>
          <p:cNvPr id="4" name="CuadroTexto 3">
            <a:extLst>
              <a:ext uri="{FF2B5EF4-FFF2-40B4-BE49-F238E27FC236}">
                <a16:creationId xmlns:a16="http://schemas.microsoft.com/office/drawing/2014/main" id="{9336F1C7-6B6A-AEB4-7143-EE3CB823570A}"/>
              </a:ext>
            </a:extLst>
          </p:cNvPr>
          <p:cNvSpPr txBox="1"/>
          <p:nvPr/>
        </p:nvSpPr>
        <p:spPr>
          <a:xfrm>
            <a:off x="3885687" y="6065671"/>
            <a:ext cx="6973256" cy="338554"/>
          </a:xfrm>
          <a:prstGeom prst="rect">
            <a:avLst/>
          </a:prstGeom>
          <a:noFill/>
        </p:spPr>
        <p:txBody>
          <a:bodyPr wrap="none" rtlCol="0">
            <a:spAutoFit/>
          </a:bodyPr>
          <a:lstStyle/>
          <a:p>
            <a:pPr algn="r"/>
            <a:r>
              <a:rPr lang="en-US" sz="1600" b="1" dirty="0"/>
              <a:t>E. G. White, The Way to Christ (Der Weg </a:t>
            </a:r>
            <a:r>
              <a:rPr lang="en-US" sz="1600" b="1" dirty="0" err="1"/>
              <a:t>zu</a:t>
            </a:r>
            <a:r>
              <a:rPr lang="en-US" sz="1600" b="1" dirty="0"/>
              <a:t> Christus), S. 79-80 (</a:t>
            </a:r>
            <a:r>
              <a:rPr lang="en-US" sz="1600" b="1" dirty="0" err="1"/>
              <a:t>engl.</a:t>
            </a:r>
            <a:r>
              <a:rPr lang="en-US" sz="1600" b="1" dirty="0"/>
              <a:t> </a:t>
            </a:r>
            <a:r>
              <a:rPr lang="en-US" sz="1600" b="1" dirty="0" err="1"/>
              <a:t>Ausg</a:t>
            </a:r>
            <a:r>
              <a:rPr lang="en-US" sz="1600" b="1" dirty="0"/>
              <a:t>.)</a:t>
            </a:r>
          </a:p>
        </p:txBody>
      </p:sp>
    </p:spTree>
    <p:extLst>
      <p:ext uri="{BB962C8B-B14F-4D97-AF65-F5344CB8AC3E}">
        <p14:creationId xmlns:p14="http://schemas.microsoft.com/office/powerpoint/2010/main" val="121465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304799" y="166567"/>
            <a:ext cx="4124325" cy="6524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„GOTT der HERR hat mir eine Zunge gegeben, wie sie JÜNGER haben, dass ich wisse, mit den Müden zu rechter Zeit zu reden. Er weckt mich alle Morgen; Er weckt mir das Ohr, dass ich höre, wie JÜNGER hören“</a:t>
            </a:r>
            <a:endParaRPr kumimoji="0" lang="es-ES"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(Jesaja 50,4)</a:t>
            </a:r>
            <a:endParaRPr kumimoji="0" lang="es-ES"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B85925-7D12-7EC5-FBC8-270BAC587D8B}"/>
              </a:ext>
            </a:extLst>
          </p:cNvPr>
          <p:cNvSpPr txBox="1"/>
          <p:nvPr/>
        </p:nvSpPr>
        <p:spPr>
          <a:xfrm>
            <a:off x="6534150" y="3429000"/>
            <a:ext cx="5715000"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A70FDB"/>
                </a:solidFill>
              </a:rPr>
              <a:t>Worüber</a:t>
            </a:r>
            <a:r>
              <a:rPr lang="es-ES" sz="2000" b="1" dirty="0">
                <a:solidFill>
                  <a:srgbClr val="A70FDB"/>
                </a:solidFill>
              </a:rPr>
              <a:t> </a:t>
            </a:r>
            <a:r>
              <a:rPr lang="es-ES" sz="2000" b="1" dirty="0" err="1">
                <a:solidFill>
                  <a:srgbClr val="A70FDB"/>
                </a:solidFill>
              </a:rPr>
              <a:t>sollten</a:t>
            </a:r>
            <a:r>
              <a:rPr lang="es-ES" sz="2000" b="1" dirty="0">
                <a:solidFill>
                  <a:srgbClr val="A70FDB"/>
                </a:solidFill>
              </a:rPr>
              <a:t> </a:t>
            </a:r>
            <a:r>
              <a:rPr lang="es-ES" sz="2000" b="1" dirty="0" err="1">
                <a:solidFill>
                  <a:srgbClr val="A70FDB"/>
                </a:solidFill>
              </a:rPr>
              <a:t>wir</a:t>
            </a:r>
            <a:r>
              <a:rPr lang="es-ES" sz="2000" b="1" dirty="0">
                <a:solidFill>
                  <a:srgbClr val="A70FDB"/>
                </a:solidFill>
              </a:rPr>
              <a:t> </a:t>
            </a:r>
            <a:r>
              <a:rPr lang="es-ES" sz="2000" b="1" dirty="0" err="1">
                <a:solidFill>
                  <a:srgbClr val="A70FDB"/>
                </a:solidFill>
              </a:rPr>
              <a:t>sprechen</a:t>
            </a:r>
            <a:r>
              <a:rPr lang="es-ES" sz="2000" b="1" dirty="0">
                <a:solidFill>
                  <a:srgbClr val="A70FDB"/>
                </a:solidFill>
              </a:rPr>
              <a:t>?</a:t>
            </a:r>
          </a:p>
          <a:p>
            <a:pPr lvl="1">
              <a:spcBef>
                <a:spcPts val="600"/>
              </a:spcBef>
            </a:pPr>
            <a:r>
              <a:rPr lang="es-ES" sz="2000" b="1" dirty="0"/>
              <a:t>Der </a:t>
            </a:r>
            <a:r>
              <a:rPr lang="es-ES" sz="2000" b="1" dirty="0" err="1"/>
              <a:t>Missionsauftrag</a:t>
            </a:r>
            <a:endParaRPr lang="es-ES" sz="2000" b="1" dirty="0"/>
          </a:p>
          <a:p>
            <a:pPr>
              <a:spcBef>
                <a:spcPts val="1800"/>
              </a:spcBef>
            </a:pPr>
            <a:r>
              <a:rPr lang="de-DE" sz="2000" b="1" dirty="0">
                <a:solidFill>
                  <a:srgbClr val="00A44E"/>
                </a:solidFill>
              </a:rPr>
              <a:t>Wie können wir darüber sprechen</a:t>
            </a:r>
            <a:r>
              <a:rPr lang="es-ES" sz="2000" b="1" dirty="0">
                <a:solidFill>
                  <a:srgbClr val="00A44E"/>
                </a:solidFill>
              </a:rPr>
              <a:t>?</a:t>
            </a:r>
          </a:p>
          <a:p>
            <a:pPr lvl="1">
              <a:spcBef>
                <a:spcPts val="600"/>
              </a:spcBef>
            </a:pPr>
            <a:r>
              <a:rPr lang="es-ES" sz="2000" b="1" dirty="0"/>
              <a:t>JESUS </a:t>
            </a:r>
            <a:r>
              <a:rPr lang="es-ES" sz="2000" b="1" dirty="0" err="1"/>
              <a:t>nachahmen</a:t>
            </a:r>
            <a:endParaRPr lang="es-ES" sz="2000" b="1" dirty="0"/>
          </a:p>
          <a:p>
            <a:pPr lvl="1">
              <a:spcBef>
                <a:spcPts val="600"/>
              </a:spcBef>
            </a:pPr>
            <a:r>
              <a:rPr lang="es-ES" sz="2000" b="1" dirty="0" err="1"/>
              <a:t>Freundschaft</a:t>
            </a:r>
            <a:r>
              <a:rPr lang="es-ES" sz="2000" b="1" dirty="0"/>
              <a:t> </a:t>
            </a:r>
            <a:r>
              <a:rPr lang="es-ES" sz="2000" b="1" dirty="0" err="1"/>
              <a:t>pflegen</a:t>
            </a:r>
            <a:endParaRPr lang="es-ES" sz="2000" b="1" dirty="0"/>
          </a:p>
          <a:p>
            <a:pPr>
              <a:spcBef>
                <a:spcPts val="1800"/>
              </a:spcBef>
            </a:pPr>
            <a:r>
              <a:rPr lang="de-DE" sz="2000" b="1" dirty="0">
                <a:solidFill>
                  <a:srgbClr val="C64D1C"/>
                </a:solidFill>
              </a:rPr>
              <a:t>Wie bringt man jene zurück, die gegangen sind</a:t>
            </a:r>
            <a:r>
              <a:rPr lang="es-ES" sz="2000" b="1" dirty="0">
                <a:solidFill>
                  <a:srgbClr val="C64D1C"/>
                </a:solidFill>
              </a:rPr>
              <a:t>?</a:t>
            </a:r>
          </a:p>
          <a:p>
            <a:pPr lvl="1">
              <a:spcBef>
                <a:spcPts val="600"/>
              </a:spcBef>
            </a:pPr>
            <a:r>
              <a:rPr lang="es-ES" sz="2000" b="1" dirty="0"/>
              <a:t>GOTT </a:t>
            </a:r>
            <a:r>
              <a:rPr lang="es-ES" sz="2000" b="1" dirty="0" err="1"/>
              <a:t>sucht</a:t>
            </a:r>
            <a:r>
              <a:rPr lang="es-ES" sz="2000" b="1" dirty="0"/>
              <a:t> </a:t>
            </a:r>
            <a:r>
              <a:rPr lang="es-ES" sz="2000" b="1" dirty="0" err="1"/>
              <a:t>Seine</a:t>
            </a:r>
            <a:r>
              <a:rPr lang="es-ES" sz="2000" b="1" dirty="0"/>
              <a:t> Kinder</a:t>
            </a:r>
          </a:p>
          <a:p>
            <a:pPr lvl="1">
              <a:spcBef>
                <a:spcPts val="600"/>
              </a:spcBef>
            </a:pPr>
            <a:r>
              <a:rPr lang="de-DE" sz="2000" b="1" dirty="0"/>
              <a:t>Wir suchen jene, die gegangen</a:t>
            </a:r>
            <a:endParaRPr lang="es-ES" sz="2000" b="1" dirty="0"/>
          </a:p>
        </p:txBody>
      </p:sp>
      <p:sp>
        <p:nvSpPr>
          <p:cNvPr id="3" name="CuadroTexto 2">
            <a:extLst>
              <a:ext uri="{FF2B5EF4-FFF2-40B4-BE49-F238E27FC236}">
                <a16:creationId xmlns:a16="http://schemas.microsoft.com/office/drawing/2014/main" id="{05743553-52EE-062D-DA4B-FBB11CAD17A2}"/>
              </a:ext>
            </a:extLst>
          </p:cNvPr>
          <p:cNvSpPr txBox="1"/>
          <p:nvPr/>
        </p:nvSpPr>
        <p:spPr>
          <a:xfrm>
            <a:off x="427984" y="281896"/>
            <a:ext cx="11583041" cy="1015663"/>
          </a:xfrm>
          <a:prstGeom prst="rect">
            <a:avLst/>
          </a:prstGeom>
          <a:noFill/>
        </p:spPr>
        <p:txBody>
          <a:bodyPr wrap="square" rtlCol="0">
            <a:spAutoFit/>
          </a:bodyPr>
          <a:lstStyle/>
          <a:p>
            <a:pPr>
              <a:spcBef>
                <a:spcPts val="600"/>
              </a:spcBef>
            </a:pPr>
            <a:r>
              <a:rPr lang="de-DE" sz="2000" b="1" dirty="0"/>
              <a:t>Tausende kennen JESUS nicht wirklich. Wir nennen sie „verlorene Schafe“, aber sie wissen nicht einmal, dass sie verloren sind. Und wie sollen sie wissen, dass sie JESUS brauchen, wenn es ihnen niemand erklärt?</a:t>
            </a:r>
          </a:p>
        </p:txBody>
      </p:sp>
      <p:pic>
        <p:nvPicPr>
          <p:cNvPr id="5" name="Imagen 4">
            <a:extLst>
              <a:ext uri="{FF2B5EF4-FFF2-40B4-BE49-F238E27FC236}">
                <a16:creationId xmlns:a16="http://schemas.microsoft.com/office/drawing/2014/main" id="{FD641C5D-297D-FE1F-79FC-818723DD8BB8}"/>
              </a:ext>
            </a:extLst>
          </p:cNvPr>
          <p:cNvPicPr>
            <a:picLocks noChangeAspect="1"/>
          </p:cNvPicPr>
          <p:nvPr/>
        </p:nvPicPr>
        <p:blipFill>
          <a:blip r:embed="rId3" cstate="hqprint">
            <a:extLst>
              <a:ext uri="{28A0092B-C50C-407E-A947-70E740481C1C}">
                <a14:useLocalDpi xmlns:a14="http://schemas.microsoft.com/office/drawing/2010/main"/>
              </a:ext>
            </a:extLst>
          </a:blip>
          <a:srcRect t="29176"/>
          <a:stretch>
            <a:fillRect/>
          </a:stretch>
        </p:blipFill>
        <p:spPr>
          <a:xfrm>
            <a:off x="8698144" y="1174076"/>
            <a:ext cx="3379851" cy="2106208"/>
          </a:xfrm>
          <a:prstGeom prst="roundRect">
            <a:avLst>
              <a:gd name="adj" fmla="val 4167"/>
            </a:avLst>
          </a:prstGeom>
          <a:solidFill>
            <a:srgbClr val="FFFFFF"/>
          </a:solidFill>
          <a:ln w="76200" cap="sq">
            <a:solidFill>
              <a:schemeClr val="accent1">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a:extLst>
              <a:ext uri="{FF2B5EF4-FFF2-40B4-BE49-F238E27FC236}">
                <a16:creationId xmlns:a16="http://schemas.microsoft.com/office/drawing/2014/main" id="{E2595E6C-94FA-0A38-5A66-83497AAC3E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923" r="3923"/>
          <a:stretch>
            <a:fillRect/>
          </a:stretch>
        </p:blipFill>
        <p:spPr>
          <a:xfrm>
            <a:off x="2114550" y="3428999"/>
            <a:ext cx="3724276" cy="3318421"/>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29E4165-C36D-A03A-4A5D-DF7E392DC1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4610" y="3428999"/>
            <a:ext cx="1868675" cy="3318421"/>
          </a:xfrm>
          <a:prstGeom prst="roundRect">
            <a:avLst>
              <a:gd name="adj" fmla="val 103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B67D3D8-D814-5358-029C-7A0C4B2FC2E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6660483" y="6097548"/>
            <a:ext cx="337234" cy="211710"/>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A4E2E256-9198-E5E4-3329-C1B0976072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660483" y="3898714"/>
            <a:ext cx="337234" cy="211710"/>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7803DD9E-BEF6-6BC6-1D5A-1BE73B4F453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6660483" y="4816157"/>
            <a:ext cx="337234" cy="211710"/>
          </a:xfrm>
          <a:prstGeom prst="rect">
            <a:avLst/>
          </a:prstGeom>
          <a:effectLst>
            <a:outerShdw blurRad="50800" dist="38100" dir="8100000" algn="tr" rotWithShape="0">
              <a:prstClr val="black">
                <a:alpha val="40000"/>
              </a:prstClr>
            </a:outerShdw>
          </a:effectLst>
        </p:spPr>
      </p:pic>
      <p:pic>
        <p:nvPicPr>
          <p:cNvPr id="21" name="Imagen 20">
            <a:extLst>
              <a:ext uri="{FF2B5EF4-FFF2-40B4-BE49-F238E27FC236}">
                <a16:creationId xmlns:a16="http://schemas.microsoft.com/office/drawing/2014/main" id="{EC204CCE-3D77-5C24-B7C8-8693BBEB168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6660483" y="6479639"/>
            <a:ext cx="337234" cy="211710"/>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3A87230F-E504-7C24-EA9F-46A8D7F23AF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6660483" y="5186875"/>
            <a:ext cx="337234" cy="211710"/>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6DED753A-D212-FF92-7E05-351EE657418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070751" y="4343754"/>
            <a:ext cx="475631" cy="42203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607F0B-B83C-2F5A-A828-55287538BF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6070198" y="5640663"/>
            <a:ext cx="475631" cy="422037"/>
          </a:xfrm>
          <a:prstGeom prst="rect">
            <a:avLst/>
          </a:prstGeom>
          <a:effectLst>
            <a:outerShdw blurRad="50800" dist="38100" dir="8100000" algn="tr" rotWithShape="0">
              <a:prstClr val="black">
                <a:alpha val="40000"/>
              </a:prstClr>
            </a:outerShdw>
          </a:effectLst>
        </p:spPr>
      </p:pic>
      <p:pic>
        <p:nvPicPr>
          <p:cNvPr id="40" name="Imagen 39">
            <a:extLst>
              <a:ext uri="{FF2B5EF4-FFF2-40B4-BE49-F238E27FC236}">
                <a16:creationId xmlns:a16="http://schemas.microsoft.com/office/drawing/2014/main" id="{BA3D7911-D321-1758-1280-822F0DFB329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6200000">
            <a:off x="6070751" y="3427268"/>
            <a:ext cx="475631" cy="42203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75DB5C6-B291-3B5C-C134-1F370BE735FF}"/>
              </a:ext>
            </a:extLst>
          </p:cNvPr>
          <p:cNvSpPr txBox="1"/>
          <p:nvPr/>
        </p:nvSpPr>
        <p:spPr>
          <a:xfrm>
            <a:off x="427985" y="2681809"/>
            <a:ext cx="8191500" cy="707886"/>
          </a:xfrm>
          <a:prstGeom prst="rect">
            <a:avLst/>
          </a:prstGeom>
          <a:noFill/>
        </p:spPr>
        <p:txBody>
          <a:bodyPr wrap="square">
            <a:spAutoFit/>
          </a:bodyPr>
          <a:lstStyle/>
          <a:p>
            <a:pPr lvl="0">
              <a:spcBef>
                <a:spcPts val="600"/>
              </a:spcBef>
              <a:defRPr/>
            </a:pPr>
            <a:r>
              <a:rPr lang="de-DE" sz="2000" b="1" dirty="0">
                <a:solidFill>
                  <a:prstClr val="black"/>
                </a:solidFill>
              </a:rPr>
              <a:t>Wie hat sich GOTT entschieden, all diese Menschen zu erreichen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Durch uns. Das ist unser „Missionsauftrag“.</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F4431EA7-4B44-D2E3-F33D-CC1FC9E39ECD}"/>
              </a:ext>
            </a:extLst>
          </p:cNvPr>
          <p:cNvSpPr txBox="1"/>
          <p:nvPr/>
        </p:nvSpPr>
        <p:spPr>
          <a:xfrm>
            <a:off x="427985" y="1174076"/>
            <a:ext cx="8191500" cy="1631216"/>
          </a:xfrm>
          <a:prstGeom prst="rect">
            <a:avLst/>
          </a:prstGeom>
          <a:noFill/>
        </p:spPr>
        <p:txBody>
          <a:bodyPr wrap="square">
            <a:spAutoFit/>
          </a:bodyPr>
          <a:lstStyle/>
          <a:p>
            <a:pPr lvl="0">
              <a:spcBef>
                <a:spcPts val="600"/>
              </a:spcBef>
              <a:defRPr/>
            </a:pPr>
            <a:r>
              <a:rPr lang="de-DE" sz="2000" b="1" dirty="0">
                <a:solidFill>
                  <a:prstClr val="black"/>
                </a:solidFill>
              </a:rPr>
              <a:t>GOTT sorgt sich um jeden Menschen auf diesem Planeten und „will, dass alle Menschen gerettet werden und zur Erkenntnis der Wahrheit gelangen“ (1 Tim. 2,4</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Dies schließt sowohl diejenigen ein, die Ihn nicht kennen, als auch diejenigen, die Ihn gekannt haben und sich von Seiner Art zu leben abgewandt haben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349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800" decel="100000"/>
                                        <p:tgtEl>
                                          <p:spTgt spid="11"/>
                                        </p:tgtEl>
                                      </p:cBhvr>
                                    </p:animEffect>
                                    <p:anim calcmode="lin" valueType="num">
                                      <p:cBhvr>
                                        <p:cTn id="20" dur="800" decel="100000" fill="hold"/>
                                        <p:tgtEl>
                                          <p:spTgt spid="11"/>
                                        </p:tgtEl>
                                        <p:attrNameLst>
                                          <p:attrName>style.rotation</p:attrName>
                                        </p:attrNameLst>
                                      </p:cBhvr>
                                      <p:tavLst>
                                        <p:tav tm="0">
                                          <p:val>
                                            <p:fltVal val="-90"/>
                                          </p:val>
                                        </p:tav>
                                        <p:tav tm="100000">
                                          <p:val>
                                            <p:fltVal val="0"/>
                                          </p:val>
                                        </p:tav>
                                      </p:tavLst>
                                    </p:anim>
                                    <p:anim calcmode="lin" valueType="num">
                                      <p:cBhvr>
                                        <p:cTn id="21" dur="800" decel="100000" fill="hold"/>
                                        <p:tgtEl>
                                          <p:spTgt spid="11"/>
                                        </p:tgtEl>
                                        <p:attrNameLst>
                                          <p:attrName>ppt_x</p:attrName>
                                        </p:attrNameLst>
                                      </p:cBhvr>
                                      <p:tavLst>
                                        <p:tav tm="0">
                                          <p:val>
                                            <p:strVal val="#ppt_x+0.4"/>
                                          </p:val>
                                        </p:tav>
                                        <p:tav tm="100000">
                                          <p:val>
                                            <p:strVal val="#ppt_x-0.05"/>
                                          </p:val>
                                        </p:tav>
                                      </p:tavLst>
                                    </p:anim>
                                    <p:anim calcmode="lin" valueType="num">
                                      <p:cBhvr>
                                        <p:cTn id="22" dur="800" decel="100000" fill="hold"/>
                                        <p:tgtEl>
                                          <p:spTgt spid="1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 calcmode="lin" valueType="num">
                                      <p:cBhvr>
                                        <p:cTn id="35" dur="500" fill="hold"/>
                                        <p:tgtEl>
                                          <p:spTgt spid="9"/>
                                        </p:tgtEl>
                                        <p:attrNameLst>
                                          <p:attrName>style.rotation</p:attrName>
                                        </p:attrNameLst>
                                      </p:cBhvr>
                                      <p:tavLst>
                                        <p:tav tm="0">
                                          <p:val>
                                            <p:fltVal val="360"/>
                                          </p:val>
                                        </p:tav>
                                        <p:tav tm="100000">
                                          <p:val>
                                            <p:fltVal val="0"/>
                                          </p:val>
                                        </p:tav>
                                      </p:tavLst>
                                    </p:anim>
                                    <p:animEffect transition="in" filter="fade">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88"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strVal val="4/3*#ppt_w"/>
                                          </p:val>
                                        </p:tav>
                                        <p:tav tm="100000">
                                          <p:val>
                                            <p:strVal val="#ppt_w"/>
                                          </p:val>
                                        </p:tav>
                                      </p:tavLst>
                                    </p:anim>
                                    <p:anim calcmode="lin" valueType="num">
                                      <p:cBhvr>
                                        <p:cTn id="46" dur="500" fill="hold"/>
                                        <p:tgtEl>
                                          <p:spTgt spid="40"/>
                                        </p:tgtEl>
                                        <p:attrNameLst>
                                          <p:attrName>ppt_h</p:attrName>
                                        </p:attrNameLst>
                                      </p:cBhvr>
                                      <p:tavLst>
                                        <p:tav tm="0">
                                          <p:val>
                                            <p:strVal val="4/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ppt_x</p:attrName>
                                        </p:attrNameLst>
                                      </p:cBhvr>
                                      <p:tavLst>
                                        <p:tav tm="0">
                                          <p:val>
                                            <p:strVal val="#ppt_x-#ppt_w/2"/>
                                          </p:val>
                                        </p:tav>
                                        <p:tav tm="100000">
                                          <p:val>
                                            <p:strVal val="#ppt_x"/>
                                          </p:val>
                                        </p:tav>
                                      </p:tavLst>
                                    </p:anim>
                                    <p:anim calcmode="lin" valueType="num">
                                      <p:cBhvr>
                                        <p:cTn id="55" dur="500" fill="hold"/>
                                        <p:tgtEl>
                                          <p:spTgt spid="17"/>
                                        </p:tgtEl>
                                        <p:attrNameLst>
                                          <p:attrName>ppt_y</p:attrName>
                                        </p:attrNameLst>
                                      </p:cBhvr>
                                      <p:tavLst>
                                        <p:tav tm="0">
                                          <p:val>
                                            <p:strVal val="#ppt_y"/>
                                          </p:val>
                                        </p:tav>
                                        <p:tav tm="100000">
                                          <p:val>
                                            <p:strVal val="#ppt_y"/>
                                          </p:val>
                                        </p:tav>
                                      </p:tavLst>
                                    </p:anim>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288"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strVal val="4/3*#ppt_w"/>
                                          </p:val>
                                        </p:tav>
                                        <p:tav tm="100000">
                                          <p:val>
                                            <p:strVal val="#ppt_w"/>
                                          </p:val>
                                        </p:tav>
                                      </p:tavLst>
                                    </p:anim>
                                    <p:anim calcmode="lin" valueType="num">
                                      <p:cBhvr>
                                        <p:cTn id="67" dur="500" fill="hold"/>
                                        <p:tgtEl>
                                          <p:spTgt spid="33"/>
                                        </p:tgtEl>
                                        <p:attrNameLst>
                                          <p:attrName>ppt_h</p:attrName>
                                        </p:attrNameLst>
                                      </p:cBhvr>
                                      <p:tavLst>
                                        <p:tav tm="0">
                                          <p:val>
                                            <p:strVal val="4/3*#ppt_h"/>
                                          </p:val>
                                        </p:tav>
                                        <p:tav tm="100000">
                                          <p:val>
                                            <p:strVal val="#ppt_h"/>
                                          </p:val>
                                        </p:tav>
                                      </p:tavLst>
                                    </p:anim>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1500"/>
                            </p:stCondLst>
                            <p:childTnLst>
                              <p:par>
                                <p:cTn id="73" presetID="17" presetClass="entr" presetSubtype="8"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ppt_x</p:attrName>
                                        </p:attrNameLst>
                                      </p:cBhvr>
                                      <p:tavLst>
                                        <p:tav tm="0">
                                          <p:val>
                                            <p:strVal val="#ppt_x-#ppt_w/2"/>
                                          </p:val>
                                        </p:tav>
                                        <p:tav tm="100000">
                                          <p:val>
                                            <p:strVal val="#ppt_x"/>
                                          </p:val>
                                        </p:tav>
                                      </p:tavLst>
                                    </p:anim>
                                    <p:anim calcmode="lin" valueType="num">
                                      <p:cBhvr>
                                        <p:cTn id="76" dur="500" fill="hold"/>
                                        <p:tgtEl>
                                          <p:spTgt spid="20"/>
                                        </p:tgtEl>
                                        <p:attrNameLst>
                                          <p:attrName>ppt_y</p:attrName>
                                        </p:attrNameLst>
                                      </p:cBhvr>
                                      <p:tavLst>
                                        <p:tav tm="0">
                                          <p:val>
                                            <p:strVal val="#ppt_y"/>
                                          </p:val>
                                        </p:tav>
                                        <p:tav tm="100000">
                                          <p:val>
                                            <p:strVal val="#ppt_y"/>
                                          </p:val>
                                        </p:tav>
                                      </p:tavLst>
                                    </p:anim>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strVal val="#ppt_h"/>
                                          </p:val>
                                        </p:tav>
                                        <p:tav tm="100000">
                                          <p:val>
                                            <p:strVal val="#ppt_h"/>
                                          </p:val>
                                        </p:tav>
                                      </p:tavLst>
                                    </p:anim>
                                  </p:childTnLst>
                                </p:cTn>
                              </p:par>
                            </p:childTnLst>
                          </p:cTn>
                        </p:par>
                        <p:par>
                          <p:cTn id="79" fill="hold">
                            <p:stCondLst>
                              <p:cond delay="20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2500"/>
                            </p:stCondLst>
                            <p:childTnLst>
                              <p:par>
                                <p:cTn id="84" presetID="17" presetClass="entr" presetSubtype="8"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ppt_x</p:attrName>
                                        </p:attrNameLst>
                                      </p:cBhvr>
                                      <p:tavLst>
                                        <p:tav tm="0">
                                          <p:val>
                                            <p:strVal val="#ppt_x-#ppt_w/2"/>
                                          </p:val>
                                        </p:tav>
                                        <p:tav tm="100000">
                                          <p:val>
                                            <p:strVal val="#ppt_x"/>
                                          </p:val>
                                        </p:tav>
                                      </p:tavLst>
                                    </p:anim>
                                    <p:anim calcmode="lin" valueType="num">
                                      <p:cBhvr>
                                        <p:cTn id="87" dur="500" fill="hold"/>
                                        <p:tgtEl>
                                          <p:spTgt spid="26"/>
                                        </p:tgtEl>
                                        <p:attrNameLst>
                                          <p:attrName>ppt_y</p:attrName>
                                        </p:attrNameLst>
                                      </p:cBhvr>
                                      <p:tavLst>
                                        <p:tav tm="0">
                                          <p:val>
                                            <p:strVal val="#ppt_y"/>
                                          </p:val>
                                        </p:tav>
                                        <p:tav tm="100000">
                                          <p:val>
                                            <p:strVal val="#ppt_y"/>
                                          </p:val>
                                        </p:tav>
                                      </p:tavLst>
                                    </p:anim>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strVal val="#ppt_h"/>
                                          </p:val>
                                        </p:tav>
                                        <p:tav tm="100000">
                                          <p:val>
                                            <p:strVal val="#ppt_h"/>
                                          </p:val>
                                        </p:tav>
                                      </p:tavLst>
                                    </p:anim>
                                  </p:childTnLst>
                                </p:cTn>
                              </p:par>
                            </p:childTnLst>
                          </p:cTn>
                        </p:par>
                        <p:par>
                          <p:cTn id="90" fill="hold">
                            <p:stCondLst>
                              <p:cond delay="30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3" presetClass="entr" presetSubtype="288"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p:cTn id="98" dur="500" fill="hold"/>
                                        <p:tgtEl>
                                          <p:spTgt spid="37"/>
                                        </p:tgtEl>
                                        <p:attrNameLst>
                                          <p:attrName>ppt_w</p:attrName>
                                        </p:attrNameLst>
                                      </p:cBhvr>
                                      <p:tavLst>
                                        <p:tav tm="0">
                                          <p:val>
                                            <p:strVal val="4/3*#ppt_w"/>
                                          </p:val>
                                        </p:tav>
                                        <p:tav tm="100000">
                                          <p:val>
                                            <p:strVal val="#ppt_w"/>
                                          </p:val>
                                        </p:tav>
                                      </p:tavLst>
                                    </p:anim>
                                    <p:anim calcmode="lin" valueType="num">
                                      <p:cBhvr>
                                        <p:cTn id="99" dur="500" fill="hold"/>
                                        <p:tgtEl>
                                          <p:spTgt spid="37"/>
                                        </p:tgtEl>
                                        <p:attrNameLst>
                                          <p:attrName>ppt_h</p:attrName>
                                        </p:attrNameLst>
                                      </p:cBhvr>
                                      <p:tavLst>
                                        <p:tav tm="0">
                                          <p:val>
                                            <p:strVal val="4/3*#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par>
                          <p:cTn id="104" fill="hold">
                            <p:stCondLst>
                              <p:cond delay="1000"/>
                            </p:stCondLst>
                            <p:childTnLst>
                              <p:par>
                                <p:cTn id="105" presetID="17" presetClass="entr" presetSubtype="8" fill="hold" nodeType="after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ppt_x</p:attrName>
                                        </p:attrNameLst>
                                      </p:cBhvr>
                                      <p:tavLst>
                                        <p:tav tm="0">
                                          <p:val>
                                            <p:strVal val="#ppt_x-#ppt_w/2"/>
                                          </p:val>
                                        </p:tav>
                                        <p:tav tm="100000">
                                          <p:val>
                                            <p:strVal val="#ppt_x"/>
                                          </p:val>
                                        </p:tav>
                                      </p:tavLst>
                                    </p:anim>
                                    <p:anim calcmode="lin" valueType="num">
                                      <p:cBhvr>
                                        <p:cTn id="108" dur="500" fill="hold"/>
                                        <p:tgtEl>
                                          <p:spTgt spid="12"/>
                                        </p:tgtEl>
                                        <p:attrNameLst>
                                          <p:attrName>ppt_y</p:attrName>
                                        </p:attrNameLst>
                                      </p:cBhvr>
                                      <p:tavLst>
                                        <p:tav tm="0">
                                          <p:val>
                                            <p:strVal val="#ppt_y"/>
                                          </p:val>
                                        </p:tav>
                                        <p:tav tm="100000">
                                          <p:val>
                                            <p:strVal val="#ppt_y"/>
                                          </p:val>
                                        </p:tav>
                                      </p:tavLst>
                                    </p:anim>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strVal val="#ppt_h"/>
                                          </p:val>
                                        </p:tav>
                                        <p:tav tm="100000">
                                          <p:val>
                                            <p:strVal val="#ppt_h"/>
                                          </p:val>
                                        </p:tav>
                                      </p:tavLst>
                                    </p:anim>
                                  </p:childTnLst>
                                </p:cTn>
                              </p:par>
                            </p:childTnLst>
                          </p:cTn>
                        </p:par>
                        <p:par>
                          <p:cTn id="111" fill="hold">
                            <p:stCondLst>
                              <p:cond delay="1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2000"/>
                            </p:stCondLst>
                            <p:childTnLst>
                              <p:par>
                                <p:cTn id="116" presetID="17" presetClass="entr" presetSubtype="8"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p:cTn id="118" dur="500" fill="hold"/>
                                        <p:tgtEl>
                                          <p:spTgt spid="21"/>
                                        </p:tgtEl>
                                        <p:attrNameLst>
                                          <p:attrName>ppt_x</p:attrName>
                                        </p:attrNameLst>
                                      </p:cBhvr>
                                      <p:tavLst>
                                        <p:tav tm="0">
                                          <p:val>
                                            <p:strVal val="#ppt_x-#ppt_w/2"/>
                                          </p:val>
                                        </p:tav>
                                        <p:tav tm="100000">
                                          <p:val>
                                            <p:strVal val="#ppt_x"/>
                                          </p:val>
                                        </p:tav>
                                      </p:tavLst>
                                    </p:anim>
                                    <p:anim calcmode="lin" valueType="num">
                                      <p:cBhvr>
                                        <p:cTn id="119" dur="500" fill="hold"/>
                                        <p:tgtEl>
                                          <p:spTgt spid="21"/>
                                        </p:tgtEl>
                                        <p:attrNameLst>
                                          <p:attrName>ppt_y</p:attrName>
                                        </p:attrNameLst>
                                      </p:cBhvr>
                                      <p:tavLst>
                                        <p:tav tm="0">
                                          <p:val>
                                            <p:strVal val="#ppt_y"/>
                                          </p:val>
                                        </p:tav>
                                        <p:tav tm="100000">
                                          <p:val>
                                            <p:strVal val="#ppt_y"/>
                                          </p:val>
                                        </p:tav>
                                      </p:tavLst>
                                    </p:anim>
                                    <p:anim calcmode="lin" valueType="num">
                                      <p:cBhvr>
                                        <p:cTn id="120" dur="500" fill="hold"/>
                                        <p:tgtEl>
                                          <p:spTgt spid="21"/>
                                        </p:tgtEl>
                                        <p:attrNameLst>
                                          <p:attrName>ppt_w</p:attrName>
                                        </p:attrNameLst>
                                      </p:cBhvr>
                                      <p:tavLst>
                                        <p:tav tm="0">
                                          <p:val>
                                            <p:fltVal val="0"/>
                                          </p:val>
                                        </p:tav>
                                        <p:tav tm="100000">
                                          <p:val>
                                            <p:strVal val="#ppt_w"/>
                                          </p:val>
                                        </p:tav>
                                      </p:tavLst>
                                    </p:anim>
                                    <p:anim calcmode="lin" valueType="num">
                                      <p:cBhvr>
                                        <p:cTn id="121" dur="500" fill="hold"/>
                                        <p:tgtEl>
                                          <p:spTgt spid="21"/>
                                        </p:tgtEl>
                                        <p:attrNameLst>
                                          <p:attrName>ppt_h</p:attrName>
                                        </p:attrNameLst>
                                      </p:cBhvr>
                                      <p:tavLst>
                                        <p:tav tm="0">
                                          <p:val>
                                            <p:strVal val="#ppt_h"/>
                                          </p:val>
                                        </p:tav>
                                        <p:tav tm="100000">
                                          <p:val>
                                            <p:strVal val="#ppt_h"/>
                                          </p:val>
                                        </p:tav>
                                      </p:tavLst>
                                    </p:anim>
                                  </p:childTnLst>
                                </p:cTn>
                              </p:par>
                            </p:childTnLst>
                          </p:cTn>
                        </p:par>
                        <p:par>
                          <p:cTn id="122" fill="hold">
                            <p:stCondLst>
                              <p:cond delay="2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E2429B-4CE5-0178-556C-927D8179D3EE}"/>
              </a:ext>
            </a:extLst>
          </p:cNvPr>
          <p:cNvSpPr txBox="1"/>
          <p:nvPr/>
        </p:nvSpPr>
        <p:spPr>
          <a:xfrm>
            <a:off x="0" y="190550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5"/>
              </a:contourClr>
            </a:sp3d>
          </a:bodyPr>
          <a:lstStyle/>
          <a:p>
            <a:pPr algn="ctr"/>
            <a:r>
              <a:rPr lang="es-ES" sz="8800" b="1" spc="600" dirty="0" err="1">
                <a:ln w="15875">
                  <a:noFill/>
                  <a:prstDash val="solid"/>
                </a:ln>
                <a:solidFill>
                  <a:srgbClr val="FFFFFF"/>
                </a:solidFill>
                <a:effectLst>
                  <a:outerShdw blurRad="38100" dist="22860" dir="5400000" algn="tl" rotWithShape="0">
                    <a:srgbClr val="000000">
                      <a:alpha val="30000"/>
                    </a:srgbClr>
                  </a:outerShdw>
                </a:effectLst>
              </a:rPr>
              <a:t>WORÜBER</a:t>
            </a:r>
            <a:r>
              <a:rPr lang="es-ES" sz="8800" b="1" spc="600" dirty="0">
                <a:ln w="15875">
                  <a:noFill/>
                  <a:prstDash val="solid"/>
                </a:ln>
                <a:solidFill>
                  <a:srgbClr val="FFFFFF"/>
                </a:solidFill>
                <a:effectLst>
                  <a:outerShdw blurRad="38100" dist="22860" dir="5400000" algn="tl" rotWithShape="0">
                    <a:srgbClr val="000000">
                      <a:alpha val="30000"/>
                    </a:srgbClr>
                  </a:outerShdw>
                </a:effectLst>
              </a:rPr>
              <a:t> </a:t>
            </a:r>
            <a:r>
              <a:rPr lang="es-ES" sz="8800" b="1" spc="600" dirty="0" err="1">
                <a:ln w="15875">
                  <a:noFill/>
                  <a:prstDash val="solid"/>
                </a:ln>
                <a:solidFill>
                  <a:srgbClr val="FFFFFF"/>
                </a:solidFill>
                <a:effectLst>
                  <a:outerShdw blurRad="38100" dist="22860" dir="5400000" algn="tl" rotWithShape="0">
                    <a:srgbClr val="000000">
                      <a:alpha val="30000"/>
                    </a:srgbClr>
                  </a:outerShdw>
                </a:effectLst>
              </a:rPr>
              <a:t>SOLLTEN</a:t>
            </a:r>
            <a:r>
              <a:rPr lang="es-ES" sz="8800" b="1" spc="600" dirty="0">
                <a:ln w="15875">
                  <a:noFill/>
                  <a:prstDash val="solid"/>
                </a:ln>
                <a:solidFill>
                  <a:srgbClr val="FFFFFF"/>
                </a:solidFill>
                <a:effectLst>
                  <a:outerShdw blurRad="38100" dist="22860" dir="5400000" algn="tl" rotWithShape="0">
                    <a:srgbClr val="000000">
                      <a:alpha val="30000"/>
                    </a:srgbClr>
                  </a:outerShdw>
                </a:effectLst>
              </a:rPr>
              <a:t> WIR </a:t>
            </a:r>
            <a:r>
              <a:rPr lang="es-ES" sz="8800" b="1" spc="600" dirty="0" err="1">
                <a:ln w="15875">
                  <a:noFill/>
                  <a:prstDash val="solid"/>
                </a:ln>
                <a:solidFill>
                  <a:srgbClr val="FFFFFF"/>
                </a:solidFill>
                <a:effectLst>
                  <a:outerShdw blurRad="38100" dist="22860" dir="5400000" algn="tl" rotWithShape="0">
                    <a:srgbClr val="000000">
                      <a:alpha val="30000"/>
                    </a:srgbClr>
                  </a:outerShdw>
                </a:effectLst>
              </a:rPr>
              <a:t>SPRECHEN</a:t>
            </a:r>
            <a:r>
              <a:rPr lang="es-ES" sz="8800" b="1" spc="600" dirty="0">
                <a:ln w="15875">
                  <a:noFill/>
                  <a:prstDash val="solid"/>
                </a:ln>
                <a:solidFill>
                  <a:srgbClr val="FFFFFF"/>
                </a:solidFill>
                <a:effectLst>
                  <a:outerShdw blurRad="38100" dist="22860" dir="5400000" algn="tl" rotWithShape="0">
                    <a:srgbClr val="000000">
                      <a:alpha val="30000"/>
                    </a:srgbClr>
                  </a:outerShdw>
                </a:effectLst>
              </a:rPr>
              <a:t>?</a:t>
            </a:r>
          </a:p>
        </p:txBody>
      </p:sp>
    </p:spTree>
    <p:extLst>
      <p:ext uri="{BB962C8B-B14F-4D97-AF65-F5344CB8AC3E}">
        <p14:creationId xmlns:p14="http://schemas.microsoft.com/office/powerpoint/2010/main" val="3753981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F7438DB5-6B21-2793-F09B-0023B1B908BF}"/>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40D9DDA-20EF-5589-29DE-B6989682B541}"/>
              </a:ext>
            </a:extLst>
          </p:cNvPr>
          <p:cNvSpPr txBox="1"/>
          <p:nvPr/>
        </p:nvSpPr>
        <p:spPr>
          <a:xfrm>
            <a:off x="2802834" y="0"/>
            <a:ext cx="9389165"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es-ES" sz="4400" b="1" dirty="0">
                <a:ln/>
                <a:solidFill>
                  <a:schemeClr val="accent2">
                    <a:lumMod val="75000"/>
                  </a:schemeClr>
                </a:solidFill>
                <a:effectLst>
                  <a:outerShdw blurRad="50800" dist="50800" dir="3300000" algn="ctr" rotWithShape="0">
                    <a:schemeClr val="bg1">
                      <a:alpha val="68000"/>
                    </a:schemeClr>
                  </a:outerShdw>
                </a:effectLst>
              </a:rPr>
              <a:t>DER </a:t>
            </a:r>
            <a:r>
              <a:rPr lang="es-ES" sz="4400" b="1" dirty="0" err="1">
                <a:ln/>
                <a:solidFill>
                  <a:schemeClr val="accent2">
                    <a:lumMod val="75000"/>
                  </a:schemeClr>
                </a:solidFill>
                <a:effectLst>
                  <a:outerShdw blurRad="50800" dist="50800" dir="3300000" algn="ctr" rotWithShape="0">
                    <a:schemeClr val="bg1">
                      <a:alpha val="68000"/>
                    </a:schemeClr>
                  </a:outerShdw>
                </a:effectLst>
              </a:rPr>
              <a:t>MISSIONSAUFTRAG</a:t>
            </a:r>
            <a:endParaRPr lang="es-ES" sz="4400" b="1" dirty="0">
              <a:ln/>
              <a:solidFill>
                <a:schemeClr val="accent2">
                  <a:lumMod val="75000"/>
                </a:schemeClr>
              </a:solidFill>
              <a:effectLst>
                <a:outerShdw blurRad="50800" dist="50800" dir="3300000" algn="ctr" rotWithShape="0">
                  <a:schemeClr val="bg1">
                    <a:alpha val="68000"/>
                  </a:schemeClr>
                </a:outerShdw>
              </a:effectLst>
            </a:endParaRPr>
          </a:p>
        </p:txBody>
      </p:sp>
      <p:sp>
        <p:nvSpPr>
          <p:cNvPr id="5" name="CuadroTexto 4">
            <a:extLst>
              <a:ext uri="{FF2B5EF4-FFF2-40B4-BE49-F238E27FC236}">
                <a16:creationId xmlns:a16="http://schemas.microsoft.com/office/drawing/2014/main" id="{D45AFB70-95FA-DEB3-96F3-E0B8898C211E}"/>
              </a:ext>
            </a:extLst>
          </p:cNvPr>
          <p:cNvSpPr txBox="1"/>
          <p:nvPr/>
        </p:nvSpPr>
        <p:spPr>
          <a:xfrm>
            <a:off x="2802833" y="685682"/>
            <a:ext cx="9389167"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6">
                    <a:lumMod val="75000"/>
                  </a:schemeClr>
                </a:solidFill>
                <a:latin typeface="Comic Sans MS" panose="030F0702030302020204" pitchFamily="66" charset="0"/>
              </a:rPr>
              <a:t>„Darum geht zu allen Völkern und macht die Menschen zu meinen Jüngern; tauft sie auf den Namen des Vaters, des Sohnes und des Heiligen Geistes“</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(Matt. 28,19)</a:t>
            </a:r>
          </a:p>
        </p:txBody>
      </p:sp>
      <p:sp>
        <p:nvSpPr>
          <p:cNvPr id="6" name="CuadroTexto 5">
            <a:extLst>
              <a:ext uri="{FF2B5EF4-FFF2-40B4-BE49-F238E27FC236}">
                <a16:creationId xmlns:a16="http://schemas.microsoft.com/office/drawing/2014/main" id="{CBD03547-B7B0-FA5F-42A3-9ABB42E5C9B6}"/>
              </a:ext>
            </a:extLst>
          </p:cNvPr>
          <p:cNvSpPr txBox="1"/>
          <p:nvPr/>
        </p:nvSpPr>
        <p:spPr>
          <a:xfrm>
            <a:off x="2343452" y="1479450"/>
            <a:ext cx="6838648" cy="923330"/>
          </a:xfrm>
          <a:prstGeom prst="rect">
            <a:avLst/>
          </a:prstGeom>
          <a:noFill/>
        </p:spPr>
        <p:txBody>
          <a:bodyPr wrap="square" rtlCol="0">
            <a:spAutoFit/>
          </a:bodyPr>
          <a:lstStyle/>
          <a:p>
            <a:pPr>
              <a:spcBef>
                <a:spcPts val="600"/>
              </a:spcBef>
            </a:pPr>
            <a:r>
              <a:rPr lang="de-DE" b="1" dirty="0"/>
              <a:t>„Geht zu allen Völkern“ gebot JESUS den Menschen, die sich nach Seiner Auferstehung versammelt hatten, um Ihn zu sehen (Mt. 28,18-19a).</a:t>
            </a:r>
          </a:p>
        </p:txBody>
      </p:sp>
      <p:pic>
        <p:nvPicPr>
          <p:cNvPr id="4" name="Imagen 3">
            <a:extLst>
              <a:ext uri="{FF2B5EF4-FFF2-40B4-BE49-F238E27FC236}">
                <a16:creationId xmlns:a16="http://schemas.microsoft.com/office/drawing/2014/main" id="{900FE6BA-A690-23AA-B385-1848D243BA5B}"/>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04774" y="122753"/>
            <a:ext cx="2133903" cy="3163372"/>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E89508C-BD11-54BD-C8AE-09BA7B4A28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50952" y="1545133"/>
            <a:ext cx="2753129" cy="2893693"/>
          </a:xfrm>
          <a:prstGeom prst="rect">
            <a:avLst/>
          </a:prstGeom>
          <a:ln w="38100" cap="sq">
            <a:solidFill>
              <a:srgbClr val="485B7D"/>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68984CCF-D5DF-EDB0-40FF-727550677BA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4774" y="3508789"/>
            <a:ext cx="2133903" cy="3157141"/>
          </a:xfrm>
          <a:prstGeom prst="rect">
            <a:avLst/>
          </a:prstGeom>
          <a:solidFill>
            <a:srgbClr val="FFFFFF">
              <a:shade val="85000"/>
            </a:srgbClr>
          </a:solidFill>
          <a:ln w="88900" cap="sq">
            <a:solidFill>
              <a:srgbClr val="B5400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832285DB-A4A6-7759-2529-5610539322BB}"/>
              </a:ext>
            </a:extLst>
          </p:cNvPr>
          <p:cNvGrpSpPr/>
          <p:nvPr/>
        </p:nvGrpSpPr>
        <p:grpSpPr>
          <a:xfrm>
            <a:off x="7475927" y="4611632"/>
            <a:ext cx="4546280" cy="2149999"/>
            <a:chOff x="6055366" y="4823910"/>
            <a:chExt cx="4039348" cy="1910264"/>
          </a:xfrm>
          <a:effectLst>
            <a:outerShdw blurRad="50800" dist="38100" dir="2700000" algn="tl" rotWithShape="0">
              <a:prstClr val="black">
                <a:alpha val="40000"/>
              </a:prstClr>
            </a:outerShdw>
          </a:effectLst>
        </p:grpSpPr>
        <p:pic>
          <p:nvPicPr>
            <p:cNvPr id="17" name="Imagen 16">
              <a:extLst>
                <a:ext uri="{FF2B5EF4-FFF2-40B4-BE49-F238E27FC236}">
                  <a16:creationId xmlns:a16="http://schemas.microsoft.com/office/drawing/2014/main" id="{BCC12EDE-1E42-1BC8-AE51-286B0443CA5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6055366" y="4823910"/>
              <a:ext cx="4039348" cy="1910264"/>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62E0F21D-CF79-2568-C4A6-0169DB7F8A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63028" y="4907113"/>
              <a:ext cx="700356" cy="583994"/>
            </a:xfrm>
            <a:prstGeom prst="rect">
              <a:avLst/>
            </a:prstGeom>
          </p:spPr>
        </p:pic>
      </p:grpSp>
      <p:sp>
        <p:nvSpPr>
          <p:cNvPr id="20" name="CuadroTexto 19">
            <a:extLst>
              <a:ext uri="{FF2B5EF4-FFF2-40B4-BE49-F238E27FC236}">
                <a16:creationId xmlns:a16="http://schemas.microsoft.com/office/drawing/2014/main" id="{3F0D98D7-3CA3-312B-21BD-8B49D4A51294}"/>
              </a:ext>
            </a:extLst>
          </p:cNvPr>
          <p:cNvSpPr txBox="1"/>
          <p:nvPr/>
        </p:nvSpPr>
        <p:spPr>
          <a:xfrm>
            <a:off x="2343453" y="4495660"/>
            <a:ext cx="5086048" cy="2308324"/>
          </a:xfrm>
          <a:prstGeom prst="rect">
            <a:avLst/>
          </a:prstGeom>
          <a:noFill/>
        </p:spPr>
        <p:txBody>
          <a:bodyPr wrap="square">
            <a:spAutoFit/>
          </a:bodyPr>
          <a:lstStyle/>
          <a:p>
            <a:pPr>
              <a:spcBef>
                <a:spcPts val="600"/>
              </a:spcBef>
            </a:pPr>
            <a:r>
              <a:rPr lang="de-DE" b="1" dirty="0"/>
              <a:t>Wie Petrus und Johannes „können wir nicht anders, als über das zu sprechen, was wir gesehen und gehört haben“ (Apg 4,20</a:t>
            </a:r>
            <a:r>
              <a:rPr lang="es-ES" b="1" dirty="0"/>
              <a:t>). </a:t>
            </a:r>
            <a:r>
              <a:rPr lang="de-DE" b="1" dirty="0"/>
              <a:t>Wir können von einer Kanzel sprechen, auf der Straße predigen, unser Zeugnis in sozialen Medien teilen (z.B. Botschaften in WhatsApp in den Status stellen) oder einfach mit jemandem darüber reden. Wir sind ALLE BETEILIGT.</a:t>
            </a:r>
          </a:p>
        </p:txBody>
      </p:sp>
      <p:sp>
        <p:nvSpPr>
          <p:cNvPr id="7" name="CuadroTexto 6">
            <a:extLst>
              <a:ext uri="{FF2B5EF4-FFF2-40B4-BE49-F238E27FC236}">
                <a16:creationId xmlns:a16="http://schemas.microsoft.com/office/drawing/2014/main" id="{0E479DA4-CD49-5E3F-0143-06F611B0F7A3}"/>
              </a:ext>
            </a:extLst>
          </p:cNvPr>
          <p:cNvSpPr txBox="1"/>
          <p:nvPr/>
        </p:nvSpPr>
        <p:spPr>
          <a:xfrm>
            <a:off x="2343452" y="3500515"/>
            <a:ext cx="6838648" cy="923330"/>
          </a:xfrm>
          <a:prstGeom prst="rect">
            <a:avLst/>
          </a:prstGeom>
          <a:noFill/>
        </p:spPr>
        <p:txBody>
          <a:bodyPr wrap="square">
            <a:spAutoFit/>
          </a:bodyPr>
          <a:lstStyle/>
          <a:p>
            <a:pPr lvl="0">
              <a:spcBef>
                <a:spcPts val="600"/>
              </a:spcBef>
              <a:defRPr/>
            </a:pPr>
            <a:r>
              <a:rPr lang="de-DE" b="1" dirty="0">
                <a:solidFill>
                  <a:prstClr val="black"/>
                </a:solidFill>
              </a:rPr>
              <a:t>Diese Jünger wiederum lehrten andere, Jünger JESU zu werden... usw. - 2000 Jahre lang... bis zum heutigen Tag. Jetzt sind wir diejenigen, an die sich JESU MISSIONSAUFTRAG richtet.</a:t>
            </a:r>
          </a:p>
        </p:txBody>
      </p:sp>
      <p:sp>
        <p:nvSpPr>
          <p:cNvPr id="11" name="CuadroTexto 10">
            <a:extLst>
              <a:ext uri="{FF2B5EF4-FFF2-40B4-BE49-F238E27FC236}">
                <a16:creationId xmlns:a16="http://schemas.microsoft.com/office/drawing/2014/main" id="{97E0E246-6807-F908-5EFA-FF22D605225E}"/>
              </a:ext>
            </a:extLst>
          </p:cNvPr>
          <p:cNvSpPr txBox="1"/>
          <p:nvPr/>
        </p:nvSpPr>
        <p:spPr>
          <a:xfrm>
            <a:off x="2343452" y="2474594"/>
            <a:ext cx="6907500" cy="954107"/>
          </a:xfrm>
          <a:prstGeom prst="rect">
            <a:avLst/>
          </a:prstGeom>
          <a:noFill/>
        </p:spPr>
        <p:txBody>
          <a:bodyPr wrap="square">
            <a:spAutoFit/>
          </a:bodyPr>
          <a:lstStyle/>
          <a:p>
            <a:pPr lvl="0">
              <a:spcBef>
                <a:spcPts val="600"/>
              </a:spcBef>
              <a:defRPr/>
            </a:pPr>
            <a:r>
              <a:rPr lang="de-DE" b="1" dirty="0">
                <a:solidFill>
                  <a:prstClr val="black"/>
                </a:solidFill>
              </a:rPr>
              <a:t>Was sollten sie tun? Sie sollten hingehen und Jünger machen</a:t>
            </a:r>
            <a:r>
              <a:rPr kumimoji="0" lang="es-ES" b="1" i="0" u="none" strike="noStrike" kern="1200" cap="none" spc="0" normalizeH="0" baseline="0" noProof="0" dirty="0">
                <a:ln>
                  <a:noFill/>
                </a:ln>
                <a:solidFill>
                  <a:prstClr val="black"/>
                </a:solidFill>
                <a:effectLst/>
                <a:uLnTx/>
                <a:uFillTx/>
                <a:latin typeface="Aptos" panose="02110004020202020204"/>
              </a:rPr>
              <a:t>. </a:t>
            </a:r>
            <a:r>
              <a:rPr lang="de-DE" b="1" dirty="0">
                <a:solidFill>
                  <a:prstClr val="black"/>
                </a:solidFill>
              </a:rPr>
              <a:t>Das heißt, Menschen anzusprechen, sie zu taufen und sie anzuleiten, Jünger Jesu zu werden </a:t>
            </a:r>
            <a:r>
              <a:rPr kumimoji="0" lang="es-ES" b="1" i="0" u="none" strike="noStrike" kern="1200" cap="none" spc="0" normalizeH="0" baseline="0" noProof="0" dirty="0">
                <a:ln>
                  <a:noFill/>
                </a:ln>
                <a:solidFill>
                  <a:prstClr val="black"/>
                </a:solidFill>
                <a:effectLst/>
                <a:uLnTx/>
                <a:uFillTx/>
                <a:latin typeface="Aptos" panose="02110004020202020204"/>
              </a:rPr>
              <a:t>(Matt. 28,19-20</a:t>
            </a:r>
            <a:r>
              <a:rPr lang="es-ES" b="1" dirty="0">
                <a:solidFill>
                  <a:prstClr val="black"/>
                </a:solidFill>
              </a:rPr>
              <a:t> </a:t>
            </a:r>
            <a:r>
              <a:rPr lang="es-ES" sz="1400" b="1" dirty="0" err="1">
                <a:solidFill>
                  <a:prstClr val="black"/>
                </a:solidFill>
              </a:rPr>
              <a:t>Hfa</a:t>
            </a:r>
            <a:r>
              <a:rPr kumimoji="0" lang="es-ES"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742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vertical)">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1+#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1+#ppt_w/2"/>
                                          </p:val>
                                        </p:tav>
                                        <p:tav tm="100000">
                                          <p:val>
                                            <p:strVal val="#ppt_x"/>
                                          </p:val>
                                        </p:tav>
                                      </p:tavLst>
                                    </p:anim>
                                    <p:anim calcmode="lin" valueType="num">
                                      <p:cBhvr additive="base">
                                        <p:cTn id="5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00A8F-39F2-EEA3-E272-125414AA1BE1}"/>
              </a:ext>
            </a:extLst>
          </p:cNvPr>
          <p:cNvSpPr txBox="1"/>
          <p:nvPr/>
        </p:nvSpPr>
        <p:spPr>
          <a:xfrm>
            <a:off x="0" y="1152316"/>
            <a:ext cx="12192000" cy="4154984"/>
          </a:xfrm>
          <a:prstGeom prst="rect">
            <a:avLst/>
          </a:prstGeom>
          <a:noFill/>
        </p:spPr>
        <p:txBody>
          <a:bodyPr wrap="square">
            <a:spAutoFit/>
            <a:scene3d>
              <a:camera prst="orthographicFront"/>
              <a:lightRig rig="threePt" dir="t"/>
            </a:scene3d>
            <a:sp3d extrusionH="57150" contourW="38100">
              <a:bevelT w="82550" h="38100" prst="coolSlant"/>
              <a:contourClr>
                <a:schemeClr val="accent6">
                  <a:lumMod val="50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de-DE" dirty="0"/>
              <a:t>WIE KÖNNEN WIR DARÜBER SPRECHEN?</a:t>
            </a:r>
          </a:p>
        </p:txBody>
      </p:sp>
    </p:spTree>
    <p:extLst>
      <p:ext uri="{BB962C8B-B14F-4D97-AF65-F5344CB8AC3E}">
        <p14:creationId xmlns:p14="http://schemas.microsoft.com/office/powerpoint/2010/main" val="1647600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5AF4127C-7AD2-70E3-3D74-6F7FDA3BCAAB}"/>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69B0983-D3D3-5AC3-B23A-E831A884AB20}"/>
              </a:ext>
            </a:extLst>
          </p:cNvPr>
          <p:cNvSpPr txBox="1"/>
          <p:nvPr/>
        </p:nvSpPr>
        <p:spPr>
          <a:xfrm>
            <a:off x="0" y="0"/>
            <a:ext cx="12191999" cy="769441"/>
          </a:xfrm>
          <a:prstGeom prst="rect">
            <a:avLst/>
          </a:prstGeom>
          <a:noFill/>
        </p:spPr>
        <p:txBody>
          <a:bodyPr wrap="square">
            <a:spAutoFit/>
          </a:bodyPr>
          <a:lstStyle/>
          <a:p>
            <a:pPr algn="ctr"/>
            <a:r>
              <a:rPr lang="es-ES" sz="4400" b="1" spc="6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rPr>
              <a:t>JESUS </a:t>
            </a:r>
            <a:r>
              <a:rPr lang="es-ES" sz="4400" b="1" spc="60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rPr>
              <a:t>NACHAHMEN</a:t>
            </a:r>
            <a:endParaRPr lang="es-ES" sz="4400" b="1" spc="6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endParaRPr>
          </a:p>
        </p:txBody>
      </p:sp>
      <p:sp>
        <p:nvSpPr>
          <p:cNvPr id="5" name="CuadroTexto 4">
            <a:extLst>
              <a:ext uri="{FF2B5EF4-FFF2-40B4-BE49-F238E27FC236}">
                <a16:creationId xmlns:a16="http://schemas.microsoft.com/office/drawing/2014/main" id="{A5E3C8AA-46D6-50C7-77AB-06C5F8B6FD5D}"/>
              </a:ext>
            </a:extLst>
          </p:cNvPr>
          <p:cNvSpPr txBox="1"/>
          <p:nvPr/>
        </p:nvSpPr>
        <p:spPr>
          <a:xfrm>
            <a:off x="1062037" y="723886"/>
            <a:ext cx="10067924" cy="646331"/>
          </a:xfrm>
          <a:prstGeom prst="rect">
            <a:avLst/>
          </a:prstGeom>
          <a:noFill/>
        </p:spPr>
        <p:txBody>
          <a:bodyPr wrap="square">
            <a:spAutoFit/>
          </a:bodyPr>
          <a:lstStyle/>
          <a:p>
            <a:pPr algn="ctr"/>
            <a:r>
              <a:rPr lang="de-DE" b="1" dirty="0">
                <a:solidFill>
                  <a:srgbClr val="FFFF99"/>
                </a:solidFill>
                <a:effectLst>
                  <a:outerShdw blurRad="38100" dist="25400" dir="2700000" algn="tl">
                    <a:srgbClr val="000000"/>
                  </a:outerShdw>
                </a:effectLst>
                <a:latin typeface="Comic Sans MS" panose="030F0702030302020204" pitchFamily="66" charset="0"/>
              </a:rPr>
              <a:t>„Denn die Liebe CHRISTI drängt uns, da wir erkannt haben, dass einer für alle gestorben ist und so alle gestorben sind“</a:t>
            </a:r>
            <a:r>
              <a:rPr lang="es-ES" b="1" dirty="0">
                <a:solidFill>
                  <a:srgbClr val="FFFF99"/>
                </a:solidFill>
                <a:effectLst>
                  <a:outerShdw blurRad="38100" dist="25400" dir="2700000" algn="tl">
                    <a:srgbClr val="000000"/>
                  </a:outerShdw>
                </a:effectLst>
                <a:latin typeface="Comic Sans MS" panose="030F0702030302020204" pitchFamily="66" charset="0"/>
              </a:rPr>
              <a:t> </a:t>
            </a:r>
            <a:r>
              <a:rPr lang="es-ES" sz="1400" b="1" dirty="0">
                <a:solidFill>
                  <a:srgbClr val="FFFF99"/>
                </a:solidFill>
                <a:effectLst>
                  <a:outerShdw blurRad="38100" dist="25400" dir="2700000" algn="tl">
                    <a:srgbClr val="000000"/>
                  </a:outerShdw>
                </a:effectLst>
                <a:latin typeface="Comic Sans MS" panose="030F0702030302020204" pitchFamily="66" charset="0"/>
              </a:rPr>
              <a:t>(2. Kor. 5,14a)</a:t>
            </a:r>
            <a:endParaRPr lang="es-ES" b="1" dirty="0">
              <a:solidFill>
                <a:srgbClr val="FFFF99"/>
              </a:solidFill>
              <a:effectLst>
                <a:outerShdw blurRad="38100" dist="254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78A6810-60FB-6F95-AF29-D95584B59CC8}"/>
              </a:ext>
            </a:extLst>
          </p:cNvPr>
          <p:cNvSpPr txBox="1"/>
          <p:nvPr/>
        </p:nvSpPr>
        <p:spPr>
          <a:xfrm>
            <a:off x="150142" y="1443632"/>
            <a:ext cx="8992401" cy="400110"/>
          </a:xfrm>
          <a:prstGeom prst="rect">
            <a:avLst/>
          </a:prstGeom>
          <a:noFill/>
        </p:spPr>
        <p:txBody>
          <a:bodyPr wrap="square" rtlCol="0">
            <a:spAutoFit/>
          </a:bodyPr>
          <a:lstStyle/>
          <a:p>
            <a:pPr>
              <a:spcBef>
                <a:spcPts val="600"/>
              </a:spcBef>
            </a:pPr>
            <a:r>
              <a:rPr lang="de-DE" sz="2000" b="1" dirty="0"/>
              <a:t>Was motivierte JESUS, „das verlorene Schaf“ zu suchen (Matt. 15,24)?</a:t>
            </a:r>
          </a:p>
        </p:txBody>
      </p:sp>
      <p:pic>
        <p:nvPicPr>
          <p:cNvPr id="4" name="Imagen 3">
            <a:extLst>
              <a:ext uri="{FF2B5EF4-FFF2-40B4-BE49-F238E27FC236}">
                <a16:creationId xmlns:a16="http://schemas.microsoft.com/office/drawing/2014/main" id="{40C86752-B6C0-50FE-47A1-A96835F489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6116" y="1893401"/>
            <a:ext cx="2030495" cy="2625614"/>
          </a:xfrm>
          <a:prstGeom prst="snip2DiagRect">
            <a:avLst/>
          </a:prstGeom>
          <a:solidFill>
            <a:srgbClr val="FFFFFF">
              <a:shade val="85000"/>
            </a:srgbClr>
          </a:solidFill>
          <a:ln w="5715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AC77C50B-5F7A-B464-5B98-C06AFE3A5A1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42543" y="1592799"/>
            <a:ext cx="2899315" cy="2926216"/>
          </a:xfrm>
          <a:prstGeom prst="snip2DiagRect">
            <a:avLst>
              <a:gd name="adj1" fmla="val 13027"/>
              <a:gd name="adj2" fmla="val 0"/>
            </a:avLst>
          </a:prstGeom>
          <a:solidFill>
            <a:srgbClr val="FFFFFF">
              <a:shade val="85000"/>
            </a:srgbClr>
          </a:solidFill>
          <a:ln w="57150" cap="sq">
            <a:gradFill>
              <a:gsLst>
                <a:gs pos="0">
                  <a:schemeClr val="accent3">
                    <a:lumMod val="20000"/>
                    <a:lumOff val="80000"/>
                  </a:schemeClr>
                </a:gs>
                <a:gs pos="31000">
                  <a:schemeClr val="accent3">
                    <a:lumMod val="20000"/>
                    <a:lumOff val="80000"/>
                  </a:schemeClr>
                </a:gs>
                <a:gs pos="55000">
                  <a:srgbClr val="A8F8F7"/>
                </a:gs>
                <a:gs pos="100000">
                  <a:srgbClr val="A8F8F7"/>
                </a:gs>
              </a:gsLst>
              <a:lin ang="4800000" scaled="0"/>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A24ADB5-820D-65E9-D2B3-F01A53DD629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6862" y="3946254"/>
            <a:ext cx="5438868" cy="2740680"/>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D472833D-EF03-319E-0CAE-30C4098A3B48}"/>
              </a:ext>
            </a:extLst>
          </p:cNvPr>
          <p:cNvSpPr txBox="1"/>
          <p:nvPr/>
        </p:nvSpPr>
        <p:spPr>
          <a:xfrm>
            <a:off x="150142" y="1893401"/>
            <a:ext cx="6646768" cy="1938992"/>
          </a:xfrm>
          <a:prstGeom prst="rect">
            <a:avLst/>
          </a:prstGeom>
          <a:noFill/>
        </p:spPr>
        <p:txBody>
          <a:bodyPr wrap="square">
            <a:spAutoFit/>
          </a:bodyPr>
          <a:lstStyle/>
          <a:p>
            <a:pPr>
              <a:spcBef>
                <a:spcPts val="600"/>
              </a:spcBef>
            </a:pPr>
            <a:r>
              <a:rPr lang="de-DE" sz="2000" b="1" dirty="0"/>
              <a:t>Zweifellos war es Seine Liebe zu uns (Matt. 9,36 </a:t>
            </a:r>
            <a:r>
              <a:rPr lang="de-DE" sz="1600" b="1" dirty="0"/>
              <a:t>GN</a:t>
            </a:r>
            <a:r>
              <a:rPr lang="es-ES" sz="2000" b="1" dirty="0"/>
              <a:t>; Eph. 5,2 </a:t>
            </a:r>
            <a:r>
              <a:rPr lang="es-ES" sz="1600" b="1" dirty="0" err="1"/>
              <a:t>Hfa</a:t>
            </a:r>
            <a:r>
              <a:rPr lang="es-ES" sz="2000" b="1" dirty="0"/>
              <a:t>). </a:t>
            </a:r>
            <a:r>
              <a:rPr lang="de-DE" sz="2000" b="1" dirty="0"/>
              <a:t>Er hat Seine Liebe auch  in uns gelegt, damit wir sie mit denen teilen können, die JESUS noch nicht kennen. Manchmal versuchen Menschen, andere dazu zu zwingen, JESUS zu ihrem eigenen Wohl anzunehmen. Aber das ist nicht die Methode, die GOTT empfohlen hat.</a:t>
            </a:r>
            <a:endParaRPr lang="es-ES" sz="2000" b="1" dirty="0"/>
          </a:p>
        </p:txBody>
      </p:sp>
      <p:sp>
        <p:nvSpPr>
          <p:cNvPr id="16" name="CuadroTexto 15">
            <a:extLst>
              <a:ext uri="{FF2B5EF4-FFF2-40B4-BE49-F238E27FC236}">
                <a16:creationId xmlns:a16="http://schemas.microsoft.com/office/drawing/2014/main" id="{C40CFEC2-9C53-862E-BC45-198D541CFC13}"/>
              </a:ext>
            </a:extLst>
          </p:cNvPr>
          <p:cNvSpPr txBox="1"/>
          <p:nvPr/>
        </p:nvSpPr>
        <p:spPr>
          <a:xfrm>
            <a:off x="5734879" y="4559977"/>
            <a:ext cx="6457120" cy="1631216"/>
          </a:xfrm>
          <a:prstGeom prst="rect">
            <a:avLst/>
          </a:prstGeom>
          <a:noFill/>
        </p:spPr>
        <p:txBody>
          <a:bodyPr wrap="square">
            <a:spAutoFit/>
          </a:bodyPr>
          <a:lstStyle/>
          <a:p>
            <a:pPr>
              <a:spcBef>
                <a:spcPts val="600"/>
              </a:spcBef>
            </a:pPr>
            <a:r>
              <a:rPr lang="de-DE" sz="2000" b="1" dirty="0"/>
              <a:t>GOTT setzte Adam und Eva nicht unter Druck, nicht zu sündigen</a:t>
            </a:r>
            <a:r>
              <a:rPr lang="es-ES" sz="2000" b="1" dirty="0"/>
              <a:t>. </a:t>
            </a:r>
            <a:r>
              <a:rPr lang="de-DE" sz="2000" b="1" dirty="0"/>
              <a:t>Er zwang die Menschheit nicht, vor der Flut in die Arche einzusteigen</a:t>
            </a:r>
            <a:r>
              <a:rPr lang="es-ES" sz="2000" b="1" dirty="0"/>
              <a:t>. </a:t>
            </a:r>
            <a:r>
              <a:rPr lang="de-DE" sz="2000" b="1" dirty="0"/>
              <a:t>Auch die Niniviten bedrohte Er nicht, Ihn aufzunehmen. Er warnte sie rechtzeitig vor den Folgen und zeigte ihnen auch den Ausweg!</a:t>
            </a:r>
            <a:endParaRPr lang="es-ES" sz="2000" b="1" dirty="0"/>
          </a:p>
        </p:txBody>
      </p:sp>
      <p:sp>
        <p:nvSpPr>
          <p:cNvPr id="7" name="CuadroTexto 6">
            <a:extLst>
              <a:ext uri="{FF2B5EF4-FFF2-40B4-BE49-F238E27FC236}">
                <a16:creationId xmlns:a16="http://schemas.microsoft.com/office/drawing/2014/main" id="{263CA16F-9840-D7B9-9E46-45DD3783EC04}"/>
              </a:ext>
            </a:extLst>
          </p:cNvPr>
          <p:cNvSpPr txBox="1"/>
          <p:nvPr/>
        </p:nvSpPr>
        <p:spPr>
          <a:xfrm>
            <a:off x="5734878" y="6142241"/>
            <a:ext cx="6457119" cy="707886"/>
          </a:xfrm>
          <a:prstGeom prst="rect">
            <a:avLst/>
          </a:prstGeom>
          <a:noFill/>
        </p:spPr>
        <p:txBody>
          <a:bodyPr wrap="square">
            <a:spAutoFit/>
          </a:bodyPr>
          <a:lstStyle/>
          <a:p>
            <a:pPr lvl="0">
              <a:spcBef>
                <a:spcPts val="600"/>
              </a:spcBef>
              <a:defRPr/>
            </a:pPr>
            <a:r>
              <a:rPr lang="de-DE" sz="2000" b="1" dirty="0">
                <a:solidFill>
                  <a:prstClr val="black"/>
                </a:solidFill>
              </a:rPr>
              <a:t>Indem wir JESUS nachahmen, zeigen wir anderen Seine Liebe und laden sie ein, Ihm nachzufolgen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3185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750"/>
                                        <p:tgtEl>
                                          <p:spTgt spid="12"/>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a:extLst>
            <a:ext uri="{FF2B5EF4-FFF2-40B4-BE49-F238E27FC236}">
              <a16:creationId xmlns:a16="http://schemas.microsoft.com/office/drawing/2014/main" id="{485EAF4E-10FF-B8C0-972C-1C616FC949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18E099E-2FDF-B19B-0C80-7DFA2AC03A14}"/>
              </a:ext>
            </a:extLst>
          </p:cNvPr>
          <p:cNvSpPr txBox="1"/>
          <p:nvPr/>
        </p:nvSpPr>
        <p:spPr>
          <a:xfrm>
            <a:off x="0" y="0"/>
            <a:ext cx="570506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sz="3600" dirty="0" err="1">
                <a:ln w="0"/>
                <a:solidFill>
                  <a:srgbClr val="429EB4"/>
                </a:solidFill>
                <a:effectLst>
                  <a:outerShdw blurRad="38100" dist="25400" dir="5400000" algn="ctr" rotWithShape="0">
                    <a:srgbClr val="6E747A"/>
                  </a:outerShdw>
                </a:effectLst>
              </a:rPr>
              <a:t>FREUNDSCHAFT</a:t>
            </a:r>
            <a:r>
              <a:rPr lang="es-ES" sz="3600" dirty="0">
                <a:ln w="0"/>
                <a:solidFill>
                  <a:srgbClr val="429EB4"/>
                </a:solidFill>
                <a:effectLst>
                  <a:outerShdw blurRad="38100" dist="25400" dir="5400000" algn="ctr" rotWithShape="0">
                    <a:srgbClr val="6E747A"/>
                  </a:outerShdw>
                </a:effectLst>
              </a:rPr>
              <a:t> </a:t>
            </a:r>
            <a:r>
              <a:rPr lang="es-ES" sz="3600" dirty="0" err="1">
                <a:ln w="0"/>
                <a:solidFill>
                  <a:srgbClr val="429EB4"/>
                </a:solidFill>
                <a:effectLst>
                  <a:outerShdw blurRad="38100" dist="25400" dir="5400000" algn="ctr" rotWithShape="0">
                    <a:srgbClr val="6E747A"/>
                  </a:outerShdw>
                </a:effectLst>
              </a:rPr>
              <a:t>PFLEGEN</a:t>
            </a:r>
            <a:endParaRPr lang="es-ES" sz="3600" dirty="0">
              <a:ln w="0"/>
              <a:solidFill>
                <a:srgbClr val="429EB4"/>
              </a:solidFill>
              <a:effectLst>
                <a:outerShdw blurRad="38100" dist="25400" dir="5400000" algn="ctr" rotWithShape="0">
                  <a:srgbClr val="6E747A"/>
                </a:outerShdw>
              </a:effectLst>
            </a:endParaRPr>
          </a:p>
        </p:txBody>
      </p:sp>
      <p:sp>
        <p:nvSpPr>
          <p:cNvPr id="5" name="CuadroTexto 4">
            <a:extLst>
              <a:ext uri="{FF2B5EF4-FFF2-40B4-BE49-F238E27FC236}">
                <a16:creationId xmlns:a16="http://schemas.microsoft.com/office/drawing/2014/main" id="{95617273-C8D6-7B9D-8B98-64A12E55D453}"/>
              </a:ext>
            </a:extLst>
          </p:cNvPr>
          <p:cNvSpPr txBox="1"/>
          <p:nvPr/>
        </p:nvSpPr>
        <p:spPr>
          <a:xfrm>
            <a:off x="-1" y="591911"/>
            <a:ext cx="5615609" cy="923330"/>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1">
                    <a:lumMod val="75000"/>
                  </a:schemeClr>
                </a:solidFill>
                <a:latin typeface="Comic Sans MS" panose="030F0702030302020204" pitchFamily="66" charset="0"/>
              </a:rPr>
              <a:t>„… Seid allezeit bereit zur Verantwortung vor jedermann, der von euch Rechenschaft fordert über die Hoffnung, die in euch ist“</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(1. Pe 3,15)</a:t>
            </a:r>
          </a:p>
        </p:txBody>
      </p:sp>
      <p:sp>
        <p:nvSpPr>
          <p:cNvPr id="6" name="CuadroTexto 5">
            <a:extLst>
              <a:ext uri="{FF2B5EF4-FFF2-40B4-BE49-F238E27FC236}">
                <a16:creationId xmlns:a16="http://schemas.microsoft.com/office/drawing/2014/main" id="{E49ED23A-9378-C7E5-DA40-A4E936467BDF}"/>
              </a:ext>
            </a:extLst>
          </p:cNvPr>
          <p:cNvSpPr txBox="1"/>
          <p:nvPr/>
        </p:nvSpPr>
        <p:spPr>
          <a:xfrm>
            <a:off x="54666" y="1650582"/>
            <a:ext cx="5560942" cy="1938992"/>
          </a:xfrm>
          <a:prstGeom prst="rect">
            <a:avLst/>
          </a:prstGeom>
          <a:noFill/>
        </p:spPr>
        <p:txBody>
          <a:bodyPr wrap="square" rtlCol="0">
            <a:spAutoFit/>
          </a:bodyPr>
          <a:lstStyle/>
          <a:p>
            <a:pPr>
              <a:spcBef>
                <a:spcPts val="600"/>
              </a:spcBef>
            </a:pPr>
            <a:r>
              <a:rPr lang="de-DE" sz="2000" b="1" dirty="0"/>
              <a:t>Wir alle sind Prediger JESU! Uns wird geboten, uns darauf vorzubereiten </a:t>
            </a:r>
            <a:r>
              <a:rPr lang="es-ES" sz="2000" b="1" dirty="0"/>
              <a:t>(1Pe. 3,15). </a:t>
            </a:r>
            <a:r>
              <a:rPr lang="de-DE" sz="2000" b="1" dirty="0"/>
              <a:t>Aber nicht alle von uns wissen, wie man predigt. Wir haben jedoch das Versprechen, dass GOTT selbst uns die notwendigen Worte geben wird (Jesaja 50,4 </a:t>
            </a:r>
            <a:r>
              <a:rPr lang="de-DE" sz="1600" b="1" dirty="0"/>
              <a:t>Hfa</a:t>
            </a:r>
            <a:r>
              <a:rPr lang="es-ES" sz="2000" b="1" dirty="0"/>
              <a:t>).</a:t>
            </a:r>
          </a:p>
        </p:txBody>
      </p:sp>
      <p:graphicFrame>
        <p:nvGraphicFramePr>
          <p:cNvPr id="2" name="Diagrama 1">
            <a:extLst>
              <a:ext uri="{FF2B5EF4-FFF2-40B4-BE49-F238E27FC236}">
                <a16:creationId xmlns:a16="http://schemas.microsoft.com/office/drawing/2014/main" id="{247D2ED1-1FFA-85C2-57DC-900E58B02487}"/>
              </a:ext>
            </a:extLst>
          </p:cNvPr>
          <p:cNvGraphicFramePr/>
          <p:nvPr>
            <p:extLst>
              <p:ext uri="{D42A27DB-BD31-4B8C-83A1-F6EECF244321}">
                <p14:modId xmlns:p14="http://schemas.microsoft.com/office/powerpoint/2010/main" val="3062786793"/>
              </p:ext>
            </p:extLst>
          </p:nvPr>
        </p:nvGraphicFramePr>
        <p:xfrm>
          <a:off x="5705060" y="139148"/>
          <a:ext cx="6366841" cy="6579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DCD403D3-89F6-0817-BEF7-6EFA563005F5}"/>
              </a:ext>
            </a:extLst>
          </p:cNvPr>
          <p:cNvSpPr txBox="1"/>
          <p:nvPr/>
        </p:nvSpPr>
        <p:spPr>
          <a:xfrm>
            <a:off x="198783" y="5842337"/>
            <a:ext cx="5416825" cy="1015663"/>
          </a:xfrm>
          <a:prstGeom prst="rect">
            <a:avLst/>
          </a:prstGeom>
          <a:noFill/>
        </p:spPr>
        <p:txBody>
          <a:bodyPr wrap="square">
            <a:spAutoFit/>
          </a:bodyPr>
          <a:lstStyle/>
          <a:p>
            <a:pPr>
              <a:spcBef>
                <a:spcPts val="600"/>
              </a:spcBef>
            </a:pPr>
            <a:r>
              <a:rPr lang="de-DE" sz="2000" b="1" dirty="0"/>
              <a:t>Hier sind einige einfache Tipps, die du beachten solltest, wenn du überlegst, wie du bewusster JESUS mit anderen teilen kannst:</a:t>
            </a:r>
          </a:p>
        </p:txBody>
      </p:sp>
      <p:pic>
        <p:nvPicPr>
          <p:cNvPr id="10" name="Imagen 9">
            <a:extLst>
              <a:ext uri="{FF2B5EF4-FFF2-40B4-BE49-F238E27FC236}">
                <a16:creationId xmlns:a16="http://schemas.microsoft.com/office/drawing/2014/main" id="{141CC5EC-BF30-6E85-8BEC-EE5AF4B2AA6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94509" y="3724915"/>
            <a:ext cx="3820877" cy="1982080"/>
          </a:xfrm>
          <a:prstGeom prst="round2DiagRect">
            <a:avLst>
              <a:gd name="adj1" fmla="val 16667"/>
              <a:gd name="adj2" fmla="val 0"/>
            </a:avLst>
          </a:prstGeom>
          <a:ln w="38100" cap="sq">
            <a:solidFill>
              <a:srgbClr val="357E90"/>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C9B89B0-EDBC-454E-EEC6-76EB6CC68EC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1037" y="3725995"/>
            <a:ext cx="1353798" cy="1982080"/>
          </a:xfrm>
          <a:prstGeom prst="round2DiagRect">
            <a:avLst>
              <a:gd name="adj1" fmla="val 0"/>
              <a:gd name="adj2" fmla="val 19088"/>
            </a:avLst>
          </a:prstGeom>
          <a:ln w="38100" cap="sq">
            <a:solidFill>
              <a:schemeClr val="accent1">
                <a:lumMod val="75000"/>
              </a:schemeClr>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2754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
                                            <p:graphicEl>
                                              <a:dgm id="{9538B107-EE65-49D0-9F5D-5598CD715114}"/>
                                            </p:graphicEl>
                                          </p:spTgt>
                                        </p:tgtEl>
                                        <p:attrNameLst>
                                          <p:attrName>style.visibility</p:attrName>
                                        </p:attrNameLst>
                                      </p:cBhvr>
                                      <p:to>
                                        <p:strVal val="visible"/>
                                      </p:to>
                                    </p:set>
                                    <p:anim calcmode="lin" valueType="num">
                                      <p:cBhvr>
                                        <p:cTn id="52" dur="500" fill="hold"/>
                                        <p:tgtEl>
                                          <p:spTgt spid="2">
                                            <p:graphicEl>
                                              <a:dgm id="{9538B107-EE65-49D0-9F5D-5598CD715114}"/>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9538B107-EE65-49D0-9F5D-5598CD715114}"/>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9538B107-EE65-49D0-9F5D-5598CD715114}"/>
                                            </p:graphicEl>
                                          </p:spTgt>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graphicEl>
                                              <a:dgm id="{C643121F-AC8A-4373-9799-668383E448F5}"/>
                                            </p:graphicEl>
                                          </p:spTgt>
                                        </p:tgtEl>
                                        <p:attrNameLst>
                                          <p:attrName>style.visibility</p:attrName>
                                        </p:attrNameLst>
                                      </p:cBhvr>
                                      <p:to>
                                        <p:strVal val="visible"/>
                                      </p:to>
                                    </p:set>
                                    <p:animEffect transition="in" filter="wipe(left)">
                                      <p:cBhvr>
                                        <p:cTn id="58" dur="500"/>
                                        <p:tgtEl>
                                          <p:spTgt spid="2">
                                            <p:graphicEl>
                                              <a:dgm id="{C643121F-AC8A-4373-9799-668383E448F5}"/>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7CC3D154-8893-4B64-A075-0FFEF94DB834}"/>
                                            </p:graphicEl>
                                          </p:spTgt>
                                        </p:tgtEl>
                                        <p:attrNameLst>
                                          <p:attrName>style.visibility</p:attrName>
                                        </p:attrNameLst>
                                      </p:cBhvr>
                                      <p:to>
                                        <p:strVal val="visible"/>
                                      </p:to>
                                    </p:set>
                                    <p:anim calcmode="lin" valueType="num">
                                      <p:cBhvr>
                                        <p:cTn id="63" dur="500" fill="hold"/>
                                        <p:tgtEl>
                                          <p:spTgt spid="2">
                                            <p:graphicEl>
                                              <a:dgm id="{7CC3D154-8893-4B64-A075-0FFEF94DB83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7CC3D154-8893-4B64-A075-0FFEF94DB83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7CC3D154-8893-4B64-A075-0FFEF94DB834}"/>
                                            </p:graphicEl>
                                          </p:spTgt>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263CF9D8-FEAA-4ADE-AA8E-7AD306C4732D}"/>
                                            </p:graphicEl>
                                          </p:spTgt>
                                        </p:tgtEl>
                                        <p:attrNameLst>
                                          <p:attrName>style.visibility</p:attrName>
                                        </p:attrNameLst>
                                      </p:cBhvr>
                                      <p:to>
                                        <p:strVal val="visible"/>
                                      </p:to>
                                    </p:set>
                                    <p:animEffect transition="in" filter="wipe(left)">
                                      <p:cBhvr>
                                        <p:cTn id="69" dur="500"/>
                                        <p:tgtEl>
                                          <p:spTgt spid="2">
                                            <p:graphicEl>
                                              <a:dgm id="{263CF9D8-FEAA-4ADE-AA8E-7AD306C4732D}"/>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DDB3EC3B-5C73-4A6D-A5F5-14CA1F2861F5}"/>
                                            </p:graphicEl>
                                          </p:spTgt>
                                        </p:tgtEl>
                                        <p:attrNameLst>
                                          <p:attrName>style.visibility</p:attrName>
                                        </p:attrNameLst>
                                      </p:cBhvr>
                                      <p:to>
                                        <p:strVal val="visible"/>
                                      </p:to>
                                    </p:set>
                                    <p:anim calcmode="lin" valueType="num">
                                      <p:cBhvr>
                                        <p:cTn id="74" dur="500" fill="hold"/>
                                        <p:tgtEl>
                                          <p:spTgt spid="2">
                                            <p:graphicEl>
                                              <a:dgm id="{DDB3EC3B-5C73-4A6D-A5F5-14CA1F2861F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DDB3EC3B-5C73-4A6D-A5F5-14CA1F2861F5}"/>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DDB3EC3B-5C73-4A6D-A5F5-14CA1F2861F5}"/>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graphicEl>
                                              <a:dgm id="{1291B735-C076-4461-BB89-248D762EF6F7}"/>
                                            </p:graphicEl>
                                          </p:spTgt>
                                        </p:tgtEl>
                                        <p:attrNameLst>
                                          <p:attrName>style.visibility</p:attrName>
                                        </p:attrNameLst>
                                      </p:cBhvr>
                                      <p:to>
                                        <p:strVal val="visible"/>
                                      </p:to>
                                    </p:set>
                                    <p:animEffect transition="in" filter="wipe(left)">
                                      <p:cBhvr>
                                        <p:cTn id="80" dur="500"/>
                                        <p:tgtEl>
                                          <p:spTgt spid="2">
                                            <p:graphicEl>
                                              <a:dgm id="{1291B735-C076-4461-BB89-248D762EF6F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496CCAE7-4740-4432-8899-C78F2FF5B981}"/>
                                            </p:graphicEl>
                                          </p:spTgt>
                                        </p:tgtEl>
                                        <p:attrNameLst>
                                          <p:attrName>style.visibility</p:attrName>
                                        </p:attrNameLst>
                                      </p:cBhvr>
                                      <p:to>
                                        <p:strVal val="visible"/>
                                      </p:to>
                                    </p:set>
                                    <p:anim calcmode="lin" valueType="num">
                                      <p:cBhvr>
                                        <p:cTn id="85" dur="500" fill="hold"/>
                                        <p:tgtEl>
                                          <p:spTgt spid="2">
                                            <p:graphicEl>
                                              <a:dgm id="{496CCAE7-4740-4432-8899-C78F2FF5B981}"/>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496CCAE7-4740-4432-8899-C78F2FF5B981}"/>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496CCAE7-4740-4432-8899-C78F2FF5B981}"/>
                                            </p:graphicEl>
                                          </p:spTgt>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D9B037B8-252F-4946-8A75-6DE0D8172381}"/>
                                            </p:graphicEl>
                                          </p:spTgt>
                                        </p:tgtEl>
                                        <p:attrNameLst>
                                          <p:attrName>style.visibility</p:attrName>
                                        </p:attrNameLst>
                                      </p:cBhvr>
                                      <p:to>
                                        <p:strVal val="visible"/>
                                      </p:to>
                                    </p:set>
                                    <p:animEffect transition="in" filter="wipe(left)">
                                      <p:cBhvr>
                                        <p:cTn id="91" dur="500"/>
                                        <p:tgtEl>
                                          <p:spTgt spid="2">
                                            <p:graphicEl>
                                              <a:dgm id="{D9B037B8-252F-4946-8A75-6DE0D817238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25CE39D9-4230-44D9-938B-F184DE13B44C}"/>
                                            </p:graphicEl>
                                          </p:spTgt>
                                        </p:tgtEl>
                                        <p:attrNameLst>
                                          <p:attrName>style.visibility</p:attrName>
                                        </p:attrNameLst>
                                      </p:cBhvr>
                                      <p:to>
                                        <p:strVal val="visible"/>
                                      </p:to>
                                    </p:set>
                                    <p:anim calcmode="lin" valueType="num">
                                      <p:cBhvr>
                                        <p:cTn id="96" dur="500" fill="hold"/>
                                        <p:tgtEl>
                                          <p:spTgt spid="2">
                                            <p:graphicEl>
                                              <a:dgm id="{25CE39D9-4230-44D9-938B-F184DE13B44C}"/>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25CE39D9-4230-44D9-938B-F184DE13B44C}"/>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25CE39D9-4230-44D9-938B-F184DE13B44C}"/>
                                            </p:graphicEl>
                                          </p:spTgt>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2">
                                            <p:graphicEl>
                                              <a:dgm id="{C974719F-B346-4825-9D41-F09EA96CC34E}"/>
                                            </p:graphicEl>
                                          </p:spTgt>
                                        </p:tgtEl>
                                        <p:attrNameLst>
                                          <p:attrName>style.visibility</p:attrName>
                                        </p:attrNameLst>
                                      </p:cBhvr>
                                      <p:to>
                                        <p:strVal val="visible"/>
                                      </p:to>
                                    </p:set>
                                    <p:animEffect transition="in" filter="wipe(left)">
                                      <p:cBhvr>
                                        <p:cTn id="102" dur="500"/>
                                        <p:tgtEl>
                                          <p:spTgt spid="2">
                                            <p:graphicEl>
                                              <a:dgm id="{C974719F-B346-4825-9D41-F09EA96CC34E}"/>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986B36D1-2F6A-41B8-8185-EA2760C30A97}"/>
                                            </p:graphicEl>
                                          </p:spTgt>
                                        </p:tgtEl>
                                        <p:attrNameLst>
                                          <p:attrName>style.visibility</p:attrName>
                                        </p:attrNameLst>
                                      </p:cBhvr>
                                      <p:to>
                                        <p:strVal val="visible"/>
                                      </p:to>
                                    </p:set>
                                    <p:anim calcmode="lin" valueType="num">
                                      <p:cBhvr>
                                        <p:cTn id="107" dur="500" fill="hold"/>
                                        <p:tgtEl>
                                          <p:spTgt spid="2">
                                            <p:graphicEl>
                                              <a:dgm id="{986B36D1-2F6A-41B8-8185-EA2760C30A97}"/>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986B36D1-2F6A-41B8-8185-EA2760C30A97}"/>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986B36D1-2F6A-41B8-8185-EA2760C30A97}"/>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2">
                                            <p:graphicEl>
                                              <a:dgm id="{331C0A2C-6E91-47C4-BB8C-FCEEC7855B5C}"/>
                                            </p:graphicEl>
                                          </p:spTgt>
                                        </p:tgtEl>
                                        <p:attrNameLst>
                                          <p:attrName>style.visibility</p:attrName>
                                        </p:attrNameLst>
                                      </p:cBhvr>
                                      <p:to>
                                        <p:strVal val="visible"/>
                                      </p:to>
                                    </p:set>
                                    <p:animEffect transition="in" filter="wipe(left)">
                                      <p:cBhvr>
                                        <p:cTn id="113" dur="500"/>
                                        <p:tgtEl>
                                          <p:spTgt spid="2">
                                            <p:graphicEl>
                                              <a:dgm id="{331C0A2C-6E91-47C4-BB8C-FCEEC7855B5C}"/>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2">
                                            <p:graphicEl>
                                              <a:dgm id="{4E30D802-0189-48E3-BCE3-D227D650C5ED}"/>
                                            </p:graphicEl>
                                          </p:spTgt>
                                        </p:tgtEl>
                                        <p:attrNameLst>
                                          <p:attrName>style.visibility</p:attrName>
                                        </p:attrNameLst>
                                      </p:cBhvr>
                                      <p:to>
                                        <p:strVal val="visible"/>
                                      </p:to>
                                    </p:set>
                                    <p:anim calcmode="lin" valueType="num">
                                      <p:cBhvr>
                                        <p:cTn id="118" dur="500" fill="hold"/>
                                        <p:tgtEl>
                                          <p:spTgt spid="2">
                                            <p:graphicEl>
                                              <a:dgm id="{4E30D802-0189-48E3-BCE3-D227D650C5ED}"/>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4E30D802-0189-48E3-BCE3-D227D650C5ED}"/>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4E30D802-0189-48E3-BCE3-D227D650C5ED}"/>
                                            </p:graphicEl>
                                          </p:spTgt>
                                        </p:tgtEl>
                                      </p:cBhvr>
                                    </p:animEffect>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2">
                                            <p:graphicEl>
                                              <a:dgm id="{28747D37-4947-4102-B46B-E67C87966EBB}"/>
                                            </p:graphicEl>
                                          </p:spTgt>
                                        </p:tgtEl>
                                        <p:attrNameLst>
                                          <p:attrName>style.visibility</p:attrName>
                                        </p:attrNameLst>
                                      </p:cBhvr>
                                      <p:to>
                                        <p:strVal val="visible"/>
                                      </p:to>
                                    </p:set>
                                    <p:animEffect transition="in" filter="wipe(left)">
                                      <p:cBhvr>
                                        <p:cTn id="124" dur="500"/>
                                        <p:tgtEl>
                                          <p:spTgt spid="2">
                                            <p:graphicEl>
                                              <a:dgm id="{28747D37-4947-4102-B46B-E67C87966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564CD2-F66A-F97D-3DCB-364334905924}"/>
              </a:ext>
            </a:extLst>
          </p:cNvPr>
          <p:cNvSpPr txBox="1"/>
          <p:nvPr/>
        </p:nvSpPr>
        <p:spPr>
          <a:xfrm>
            <a:off x="1" y="1342102"/>
            <a:ext cx="12191999" cy="3785652"/>
          </a:xfrm>
          <a:prstGeom prst="rect">
            <a:avLst/>
          </a:prstGeom>
          <a:noFill/>
        </p:spPr>
        <p:txBody>
          <a:bodyPr wrap="square">
            <a:spAutoFit/>
            <a:scene3d>
              <a:camera prst="orthographicFront"/>
              <a:lightRig rig="threePt" dir="t"/>
            </a:scene3d>
            <a:sp3d extrusionH="57150" contourW="38100">
              <a:bevelT w="82550" h="38100" prst="coolSlant"/>
              <a:contourClr>
                <a:schemeClr val="accent2">
                  <a:lumMod val="75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de-DE" sz="8000" dirty="0"/>
              <a:t>WIE BRINGT MAN JENE ZURÜCK, DIE GEGANGEN SIND?</a:t>
            </a:r>
          </a:p>
        </p:txBody>
      </p:sp>
    </p:spTree>
    <p:extLst>
      <p:ext uri="{BB962C8B-B14F-4D97-AF65-F5344CB8AC3E}">
        <p14:creationId xmlns:p14="http://schemas.microsoft.com/office/powerpoint/2010/main" val="4276586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509</TotalTime>
  <Words>1490</Words>
  <Application>Microsoft Office PowerPoint</Application>
  <PresentationFormat>Panorámica</PresentationFormat>
  <Paragraphs>56</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Aptos Display</vt:lpstr>
      <vt:lpstr>Aptos</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85</cp:revision>
  <dcterms:created xsi:type="dcterms:W3CDTF">2026-05-02T16:09:24Z</dcterms:created>
  <dcterms:modified xsi:type="dcterms:W3CDTF">2026-06-19T17:36:52Z</dcterms:modified>
</cp:coreProperties>
</file>