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5" r:id="rId2"/>
    <p:sldId id="258" r:id="rId3"/>
    <p:sldId id="274" r:id="rId4"/>
    <p:sldId id="259" r:id="rId5"/>
    <p:sldId id="260" r:id="rId6"/>
    <p:sldId id="261" r:id="rId7"/>
    <p:sldId id="262" r:id="rId8"/>
    <p:sldId id="263" r:id="rId9"/>
    <p:sldId id="264" r:id="rId10"/>
    <p:sldId id="265" r:id="rId11"/>
    <p:sldId id="266" r:id="rId12"/>
    <p:sldId id="303" r:id="rId13"/>
    <p:sldId id="299" r:id="rId14"/>
    <p:sldId id="300" r:id="rId15"/>
    <p:sldId id="267" r:id="rId16"/>
    <p:sldId id="269" r:id="rId17"/>
    <p:sldId id="293" r:id="rId18"/>
    <p:sldId id="270" r:id="rId19"/>
    <p:sldId id="268" r:id="rId20"/>
    <p:sldId id="301" r:id="rId21"/>
    <p:sldId id="271" r:id="rId22"/>
    <p:sldId id="302" r:id="rId23"/>
    <p:sldId id="277" r:id="rId24"/>
    <p:sldId id="278" r:id="rId25"/>
    <p:sldId id="279" r:id="rId26"/>
    <p:sldId id="275" r:id="rId27"/>
    <p:sldId id="281" r:id="rId28"/>
    <p:sldId id="294" r:id="rId29"/>
    <p:sldId id="295" r:id="rId30"/>
    <p:sldId id="296" r:id="rId31"/>
    <p:sldId id="280" r:id="rId32"/>
    <p:sldId id="282" r:id="rId33"/>
    <p:sldId id="283" r:id="rId34"/>
    <p:sldId id="284" r:id="rId35"/>
    <p:sldId id="285" r:id="rId36"/>
    <p:sldId id="286" r:id="rId37"/>
    <p:sldId id="304" r:id="rId38"/>
    <p:sldId id="287" r:id="rId39"/>
    <p:sldId id="297" r:id="rId40"/>
    <p:sldId id="272" r:id="rId41"/>
    <p:sldId id="273" r:id="rId42"/>
    <p:sldId id="290"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773"/>
    <a:srgbClr val="7F4200"/>
    <a:srgbClr val="F1EEED"/>
    <a:srgbClr val="617B31"/>
    <a:srgbClr val="A3BFBE"/>
    <a:srgbClr val="75857C"/>
    <a:srgbClr val="306475"/>
    <a:srgbClr val="697068"/>
    <a:srgbClr val="1D3078"/>
    <a:srgbClr val="654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7" autoAdjust="0"/>
    <p:restoredTop sz="94660"/>
  </p:normalViewPr>
  <p:slideViewPr>
    <p:cSldViewPr snapToGrid="0">
      <p:cViewPr varScale="1">
        <p:scale>
          <a:sx n="101" d="100"/>
          <a:sy n="101" d="100"/>
        </p:scale>
        <p:origin x="40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E77BB-8389-4B7A-BBC1-7F6A23F7773D}" type="datetimeFigureOut">
              <a:rPr lang="es-ES" smtClean="0"/>
              <a:t>26/05/2026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5BD9C-F554-4B5B-BBA0-70FA291E9F46}" type="slidenum">
              <a:rPr lang="es-ES" smtClean="0"/>
              <a:t>‹Nº›</a:t>
            </a:fld>
            <a:endParaRPr lang="es-ES"/>
          </a:p>
        </p:txBody>
      </p:sp>
    </p:spTree>
    <p:extLst>
      <p:ext uri="{BB962C8B-B14F-4D97-AF65-F5344CB8AC3E}">
        <p14:creationId xmlns:p14="http://schemas.microsoft.com/office/powerpoint/2010/main" val="6491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Er hat geschaffen, dass Gott das Universum erschaffen hat und es erhält.</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3</a:t>
            </a:fld>
            <a:endParaRPr lang="es-ES"/>
          </a:p>
        </p:txBody>
      </p:sp>
    </p:spTree>
    <p:extLst>
      <p:ext uri="{BB962C8B-B14F-4D97-AF65-F5344CB8AC3E}">
        <p14:creationId xmlns:p14="http://schemas.microsoft.com/office/powerpoint/2010/main" val="139893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120C-5EA4-C01D-A9C5-D0F2DFB142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37FE33-63D4-51F4-09A0-484F1F1E2E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CF0265-EFB2-2AE9-B2DE-0E34D875FD37}"/>
              </a:ext>
            </a:extLst>
          </p:cNvPr>
          <p:cNvSpPr>
            <a:spLocks noGrp="1"/>
          </p:cNvSpPr>
          <p:nvPr>
            <p:ph type="body" idx="1"/>
          </p:nvPr>
        </p:nvSpPr>
        <p:spPr/>
        <p:txBody>
          <a:bodyPr/>
          <a:lstStyle/>
          <a:p>
            <a:r>
              <a:rPr lang="de"/>
              <a:t>Ich akzeptiere den Ersatz, den Gott vorbereitet hat</a:t>
            </a:r>
          </a:p>
        </p:txBody>
      </p:sp>
      <p:sp>
        <p:nvSpPr>
          <p:cNvPr id="4" name="Marcador de número de diapositiva 3">
            <a:extLst>
              <a:ext uri="{FF2B5EF4-FFF2-40B4-BE49-F238E27FC236}">
                <a16:creationId xmlns:a16="http://schemas.microsoft.com/office/drawing/2014/main" id="{F251F142-C128-5B09-8C5E-66FC1A996EB9}"/>
              </a:ext>
            </a:extLst>
          </p:cNvPr>
          <p:cNvSpPr>
            <a:spLocks noGrp="1"/>
          </p:cNvSpPr>
          <p:nvPr>
            <p:ph type="sldNum" sz="quarter" idx="5"/>
          </p:nvPr>
        </p:nvSpPr>
        <p:spPr/>
        <p:txBody>
          <a:bodyPr/>
          <a:lstStyle/>
          <a:p>
            <a:fld id="{5505BD9C-F554-4B5B-BBA0-70FA291E9F46}" type="slidenum">
              <a:rPr lang="es-ES" smtClean="0"/>
              <a:t>12</a:t>
            </a:fld>
            <a:endParaRPr lang="es-ES"/>
          </a:p>
        </p:txBody>
      </p:sp>
    </p:spTree>
    <p:extLst>
      <p:ext uri="{BB962C8B-B14F-4D97-AF65-F5344CB8AC3E}">
        <p14:creationId xmlns:p14="http://schemas.microsoft.com/office/powerpoint/2010/main" val="369033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2046-AC13-28A8-0335-25BC6E051CC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209CA2-CB37-C516-57B5-4E65B4304B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656E0A-BCE3-F2FD-0808-D5362C93397F}"/>
              </a:ext>
            </a:extLst>
          </p:cNvPr>
          <p:cNvSpPr>
            <a:spLocks noGrp="1"/>
          </p:cNvSpPr>
          <p:nvPr>
            <p:ph type="body" idx="1"/>
          </p:nvPr>
        </p:nvSpPr>
        <p:spPr/>
        <p:txBody>
          <a:bodyPr/>
          <a:lstStyle/>
          <a:p>
            <a:r>
              <a:rPr lang="de"/>
              <a:t>Ich gehe mitten in der Verfolgung voran, im Wissen, dass Gott das Böse vernichten wird</a:t>
            </a:r>
          </a:p>
        </p:txBody>
      </p:sp>
      <p:sp>
        <p:nvSpPr>
          <p:cNvPr id="4" name="Marcador de número de diapositiva 3">
            <a:extLst>
              <a:ext uri="{FF2B5EF4-FFF2-40B4-BE49-F238E27FC236}">
                <a16:creationId xmlns:a16="http://schemas.microsoft.com/office/drawing/2014/main" id="{6C29A54A-BA71-9307-D355-31F70245B920}"/>
              </a:ext>
            </a:extLst>
          </p:cNvPr>
          <p:cNvSpPr>
            <a:spLocks noGrp="1"/>
          </p:cNvSpPr>
          <p:nvPr>
            <p:ph type="sldNum" sz="quarter" idx="5"/>
          </p:nvPr>
        </p:nvSpPr>
        <p:spPr/>
        <p:txBody>
          <a:bodyPr/>
          <a:lstStyle/>
          <a:p>
            <a:fld id="{5505BD9C-F554-4B5B-BBA0-70FA291E9F46}" type="slidenum">
              <a:rPr lang="es-ES" smtClean="0"/>
              <a:t>13</a:t>
            </a:fld>
            <a:endParaRPr lang="es-ES"/>
          </a:p>
        </p:txBody>
      </p:sp>
    </p:spTree>
    <p:extLst>
      <p:ext uri="{BB962C8B-B14F-4D97-AF65-F5344CB8AC3E}">
        <p14:creationId xmlns:p14="http://schemas.microsoft.com/office/powerpoint/2010/main" val="112248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tue, was Gott mir befiehlt, im Wissen, dass Gott seinen Teil tun wird</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14</a:t>
            </a:fld>
            <a:endParaRPr lang="es-ES"/>
          </a:p>
        </p:txBody>
      </p:sp>
    </p:spTree>
    <p:extLst>
      <p:ext uri="{BB962C8B-B14F-4D97-AF65-F5344CB8AC3E}">
        <p14:creationId xmlns:p14="http://schemas.microsoft.com/office/powerpoint/2010/main" val="47562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behandle Gottes Gesandte gut</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15</a:t>
            </a:fld>
            <a:endParaRPr lang="es-ES"/>
          </a:p>
        </p:txBody>
      </p:sp>
    </p:spTree>
    <p:extLst>
      <p:ext uri="{BB962C8B-B14F-4D97-AF65-F5344CB8AC3E}">
        <p14:creationId xmlns:p14="http://schemas.microsoft.com/office/powerpoint/2010/main" val="62998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stelle mich allem mit Gott und benutze meinen Verstand</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16</a:t>
            </a:fld>
            <a:endParaRPr lang="es-ES"/>
          </a:p>
        </p:txBody>
      </p:sp>
    </p:spTree>
    <p:extLst>
      <p:ext uri="{BB962C8B-B14F-4D97-AF65-F5344CB8AC3E}">
        <p14:creationId xmlns:p14="http://schemas.microsoft.com/office/powerpoint/2010/main" val="354840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Mit Gott kämpfe ich meine Kämpfe, egal wie groß oder mächtig mein Feind ist.</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17</a:t>
            </a:fld>
            <a:endParaRPr lang="es-ES"/>
          </a:p>
        </p:txBody>
      </p:sp>
    </p:spTree>
    <p:extLst>
      <p:ext uri="{BB962C8B-B14F-4D97-AF65-F5344CB8AC3E}">
        <p14:creationId xmlns:p14="http://schemas.microsoft.com/office/powerpoint/2010/main" val="311058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5505BD9C-F554-4B5B-BBA0-70FA291E9F46}" type="slidenum">
              <a:rPr lang="es-ES" smtClean="0"/>
              <a:t>18</a:t>
            </a:fld>
            <a:endParaRPr lang="es-ES"/>
          </a:p>
        </p:txBody>
      </p:sp>
    </p:spTree>
    <p:extLst>
      <p:ext uri="{BB962C8B-B14F-4D97-AF65-F5344CB8AC3E}">
        <p14:creationId xmlns:p14="http://schemas.microsoft.com/office/powerpoint/2010/main" val="3755882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besiege den Feind, indem ich auf Gott vertraue und auf das, was ich kann.</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20</a:t>
            </a:fld>
            <a:endParaRPr lang="es-ES"/>
          </a:p>
        </p:txBody>
      </p:sp>
    </p:spTree>
    <p:extLst>
      <p:ext uri="{BB962C8B-B14F-4D97-AF65-F5344CB8AC3E}">
        <p14:creationId xmlns:p14="http://schemas.microsoft.com/office/powerpoint/2010/main" val="121937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setze meinen Weg fort in dem Wissen, dass "Gott mir bisher geholfen hat."</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21</a:t>
            </a:fld>
            <a:endParaRPr lang="es-ES"/>
          </a:p>
        </p:txBody>
      </p:sp>
    </p:spTree>
    <p:extLst>
      <p:ext uri="{BB962C8B-B14F-4D97-AF65-F5344CB8AC3E}">
        <p14:creationId xmlns:p14="http://schemas.microsoft.com/office/powerpoint/2010/main" val="149148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werde Gottes Botschaft auch in Schwierigkeiten tragen</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5BD9C-F554-4B5B-BBA0-70FA291E9F4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970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gehorche, ich gehorche, ich gehorche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4</a:t>
            </a:fld>
            <a:endParaRPr lang="es-ES"/>
          </a:p>
        </p:txBody>
      </p:sp>
    </p:spTree>
    <p:extLst>
      <p:ext uri="{BB962C8B-B14F-4D97-AF65-F5344CB8AC3E}">
        <p14:creationId xmlns:p14="http://schemas.microsoft.com/office/powerpoint/2010/main" val="177690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5BD9C-F554-4B5B-BBA0-70FA291E9F4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504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vertraue auf die Weisheit, die Gott ihm gegeben hat.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5BD9C-F554-4B5B-BBA0-70FA291E9F4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982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5BD9C-F554-4B5B-BBA0-70FA291E9F4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4228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5BD9C-F554-4B5B-BBA0-70FA291E9F4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055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5BD9C-F554-4B5B-BBA0-70FA291E9F4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50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Mein Ziel in diesem Leben ist es, Gott zu gefallen und mit ihm zu wandeln</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5</a:t>
            </a:fld>
            <a:endParaRPr lang="es-ES"/>
          </a:p>
        </p:txBody>
      </p:sp>
    </p:spTree>
    <p:extLst>
      <p:ext uri="{BB962C8B-B14F-4D97-AF65-F5344CB8AC3E}">
        <p14:creationId xmlns:p14="http://schemas.microsoft.com/office/powerpoint/2010/main" val="29228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Selbst wenn etwas unmöglich ist, wenn Gott gesagt hat, dass es geschehen wird, glaube ich daran</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6</a:t>
            </a:fld>
            <a:endParaRPr lang="es-ES"/>
          </a:p>
        </p:txBody>
      </p:sp>
    </p:spTree>
    <p:extLst>
      <p:ext uri="{BB962C8B-B14F-4D97-AF65-F5344CB8AC3E}">
        <p14:creationId xmlns:p14="http://schemas.microsoft.com/office/powerpoint/2010/main" val="41990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schaue nicht auf die Gegenwart, sondern auf die glorreiche Zukunft, die Gott für mich vorbereitet</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7</a:t>
            </a:fld>
            <a:endParaRPr lang="es-ES"/>
          </a:p>
        </p:txBody>
      </p:sp>
    </p:spTree>
    <p:extLst>
      <p:ext uri="{BB962C8B-B14F-4D97-AF65-F5344CB8AC3E}">
        <p14:creationId xmlns:p14="http://schemas.microsoft.com/office/powerpoint/2010/main" val="328060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glaube an ihre Versprechen, egal wie lange es dauert, bis sie erfüllt werden</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8</a:t>
            </a:fld>
            <a:endParaRPr lang="es-ES"/>
          </a:p>
        </p:txBody>
      </p:sp>
    </p:spTree>
    <p:extLst>
      <p:ext uri="{BB962C8B-B14F-4D97-AF65-F5344CB8AC3E}">
        <p14:creationId xmlns:p14="http://schemas.microsoft.com/office/powerpoint/2010/main" val="245661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verehre Gott, selbst wenn ich kurz vor dem Tod stehe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9</a:t>
            </a:fld>
            <a:endParaRPr lang="es-ES"/>
          </a:p>
        </p:txBody>
      </p:sp>
    </p:spTree>
    <p:extLst>
      <p:ext uri="{BB962C8B-B14F-4D97-AF65-F5344CB8AC3E}">
        <p14:creationId xmlns:p14="http://schemas.microsoft.com/office/powerpoint/2010/main" val="245939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glaube, dass das, was Gott gesagt hat, erfüllt werden wird</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10</a:t>
            </a:fld>
            <a:endParaRPr lang="es-ES"/>
          </a:p>
        </p:txBody>
      </p:sp>
    </p:spTree>
    <p:extLst>
      <p:ext uri="{BB962C8B-B14F-4D97-AF65-F5344CB8AC3E}">
        <p14:creationId xmlns:p14="http://schemas.microsoft.com/office/powerpoint/2010/main" val="166587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de"/>
              <a:t>Ich lehne weltliche Ehren und Ruhmen ab, weil ich Teil von Gottes Volk bin</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11</a:t>
            </a:fld>
            <a:endParaRPr lang="es-ES"/>
          </a:p>
        </p:txBody>
      </p:sp>
    </p:spTree>
    <p:extLst>
      <p:ext uri="{BB962C8B-B14F-4D97-AF65-F5344CB8AC3E}">
        <p14:creationId xmlns:p14="http://schemas.microsoft.com/office/powerpoint/2010/main" val="2693017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65C99-2699-6C6C-CAC3-21B9578198FF}"/>
              </a:ext>
            </a:extLst>
          </p:cNvPr>
          <p:cNvSpPr>
            <a:spLocks noGrp="1"/>
          </p:cNvSpPr>
          <p:nvPr>
            <p:ph type="ctrTitle"/>
          </p:nvPr>
        </p:nvSpPr>
        <p:spPr>
          <a:xfrm>
            <a:off x="1524000" y="1122363"/>
            <a:ext cx="9144000" cy="2387600"/>
          </a:xfrm>
        </p:spPr>
        <p:txBody>
          <a:bodyPr anchor="b"/>
          <a:lstStyle>
            <a:lvl1pPr algn="ctr">
              <a:defRPr sz="6000"/>
            </a:lvl1pPr>
          </a:lstStyle>
          <a:p>
            <a:r>
              <a:rPr lang="de"/>
              <a:t>Klicken Sie hier, um den Titelstil des Musters zu ändern</a:t>
            </a:r>
          </a:p>
        </p:txBody>
      </p:sp>
      <p:sp>
        <p:nvSpPr>
          <p:cNvPr id="3" name="Subtítulo 2">
            <a:extLst>
              <a:ext uri="{FF2B5EF4-FFF2-40B4-BE49-F238E27FC236}">
                <a16:creationId xmlns:a16="http://schemas.microsoft.com/office/drawing/2014/main" id="{7860E1F1-EAD7-62F5-C2AC-9FA24F824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Klicken Sie hier, um den Untertitelstil des Musters zu ändern</a:t>
            </a:r>
          </a:p>
        </p:txBody>
      </p:sp>
      <p:sp>
        <p:nvSpPr>
          <p:cNvPr id="4" name="Marcador de fecha 3">
            <a:extLst>
              <a:ext uri="{FF2B5EF4-FFF2-40B4-BE49-F238E27FC236}">
                <a16:creationId xmlns:a16="http://schemas.microsoft.com/office/drawing/2014/main" id="{975B695C-FD74-5EBF-EE0B-6282B5781636}"/>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5" name="Marcador de pie de página 4">
            <a:extLst>
              <a:ext uri="{FF2B5EF4-FFF2-40B4-BE49-F238E27FC236}">
                <a16:creationId xmlns:a16="http://schemas.microsoft.com/office/drawing/2014/main" id="{C2F21CCB-8B88-0E5A-4033-751A4AE978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453507-D3C5-2666-E69C-FAF1B65BECF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24892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32F7E-BDE6-D4A9-8FB1-66E32E1D3C95}"/>
              </a:ext>
            </a:extLst>
          </p:cNvPr>
          <p:cNvSpPr>
            <a:spLocks noGrp="1"/>
          </p:cNvSpPr>
          <p:nvPr>
            <p:ph type="title"/>
          </p:nvPr>
        </p:nvSpPr>
        <p:spPr/>
        <p:txBody>
          <a:bodyPr/>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2152779B-EA0C-1C2F-0D1A-8B16B94E05AD}"/>
              </a:ext>
            </a:extLst>
          </p:cNvPr>
          <p:cNvSpPr>
            <a:spLocks noGrp="1"/>
          </p:cNvSpPr>
          <p:nvPr>
            <p:ph type="body" orient="vert" idx="1"/>
          </p:nvPr>
        </p:nvSpPr>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116B2709-BE59-98C5-58F1-D4F8F2EA9ED8}"/>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5" name="Marcador de pie de página 4">
            <a:extLst>
              <a:ext uri="{FF2B5EF4-FFF2-40B4-BE49-F238E27FC236}">
                <a16:creationId xmlns:a16="http://schemas.microsoft.com/office/drawing/2014/main" id="{D7943F90-648E-5E6A-8285-71D8702EA2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371366-667D-397E-5A66-F50359411A2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71402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F336D6-9400-81D5-4C23-72738BAF553C}"/>
              </a:ext>
            </a:extLst>
          </p:cNvPr>
          <p:cNvSpPr>
            <a:spLocks noGrp="1"/>
          </p:cNvSpPr>
          <p:nvPr>
            <p:ph type="title" orient="vert"/>
          </p:nvPr>
        </p:nvSpPr>
        <p:spPr>
          <a:xfrm>
            <a:off x="8724900" y="365125"/>
            <a:ext cx="2628900" cy="5811838"/>
          </a:xfrm>
        </p:spPr>
        <p:txBody>
          <a:bodyPr vert="eaVert"/>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0ADD0B8B-A6BE-4C36-B2ED-87FA7787767F}"/>
              </a:ext>
            </a:extLst>
          </p:cNvPr>
          <p:cNvSpPr>
            <a:spLocks noGrp="1"/>
          </p:cNvSpPr>
          <p:nvPr>
            <p:ph type="body" orient="vert" idx="1"/>
          </p:nvPr>
        </p:nvSpPr>
        <p:spPr>
          <a:xfrm>
            <a:off x="838200" y="365125"/>
            <a:ext cx="7734300" cy="5811838"/>
          </a:xfrm>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73DA6027-D004-A02D-2D7A-462D058EBF98}"/>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5" name="Marcador de pie de página 4">
            <a:extLst>
              <a:ext uri="{FF2B5EF4-FFF2-40B4-BE49-F238E27FC236}">
                <a16:creationId xmlns:a16="http://schemas.microsoft.com/office/drawing/2014/main" id="{AFEEBC81-0623-3EF4-2980-9F5D2A7E97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2EB46D-A1B0-DC9D-57FB-12A336F5DB5C}"/>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63402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EE00A-7881-5CB5-D83F-33653C2E7EA8}"/>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C924C5AC-DC40-977A-DE03-5B6B6A0B0261}"/>
              </a:ext>
            </a:extLst>
          </p:cNvPr>
          <p:cNvSpPr>
            <a:spLocks noGrp="1"/>
          </p:cNvSpPr>
          <p:nvPr>
            <p:ph idx="1"/>
          </p:nvPr>
        </p:nvSpPr>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38F8D0F5-01A3-52C9-340D-ADA9A2BCD13A}"/>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5" name="Marcador de pie de página 4">
            <a:extLst>
              <a:ext uri="{FF2B5EF4-FFF2-40B4-BE49-F238E27FC236}">
                <a16:creationId xmlns:a16="http://schemas.microsoft.com/office/drawing/2014/main" id="{75A7BD50-0795-6B73-475A-E498351DE7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C5902E-4DFE-1661-EEDE-BD269C75577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13803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ADC28-95A0-A6B6-7602-79FB94E5E1B4}"/>
              </a:ext>
            </a:extLst>
          </p:cNvPr>
          <p:cNvSpPr>
            <a:spLocks noGrp="1"/>
          </p:cNvSpPr>
          <p:nvPr>
            <p:ph type="title"/>
          </p:nvPr>
        </p:nvSpPr>
        <p:spPr>
          <a:xfrm>
            <a:off x="831850" y="1709738"/>
            <a:ext cx="10515600" cy="2852737"/>
          </a:xfrm>
        </p:spPr>
        <p:txBody>
          <a:bodyPr anchor="b"/>
          <a:lstStyle>
            <a:lvl1pPr>
              <a:defRPr sz="6000"/>
            </a:lvl1pPr>
          </a:lstStyle>
          <a:p>
            <a:r>
              <a:rPr lang="de"/>
              <a:t>Klicken Sie hier, um den Titelstil des Musters zu ändern</a:t>
            </a:r>
          </a:p>
        </p:txBody>
      </p:sp>
      <p:sp>
        <p:nvSpPr>
          <p:cNvPr id="3" name="Marcador de texto 2">
            <a:extLst>
              <a:ext uri="{FF2B5EF4-FFF2-40B4-BE49-F238E27FC236}">
                <a16:creationId xmlns:a16="http://schemas.microsoft.com/office/drawing/2014/main" id="{0C80C057-608C-A5E1-6378-A5BE98CE35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
              <a:t>Klicken Sie hier, um die Textstile des Musters zu ändern</a:t>
            </a:r>
          </a:p>
        </p:txBody>
      </p:sp>
      <p:sp>
        <p:nvSpPr>
          <p:cNvPr id="4" name="Marcador de fecha 3">
            <a:extLst>
              <a:ext uri="{FF2B5EF4-FFF2-40B4-BE49-F238E27FC236}">
                <a16:creationId xmlns:a16="http://schemas.microsoft.com/office/drawing/2014/main" id="{532DDAB6-83D2-5437-433E-BDC11D9F08EB}"/>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5" name="Marcador de pie de página 4">
            <a:extLst>
              <a:ext uri="{FF2B5EF4-FFF2-40B4-BE49-F238E27FC236}">
                <a16:creationId xmlns:a16="http://schemas.microsoft.com/office/drawing/2014/main" id="{D070CD71-C5A5-DE39-175E-DD78239ECB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050BA2-6B23-E46F-164A-E3122752CBC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97949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256A5-266E-A36E-6D99-A0CE3C6A09F0}"/>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AC8F0C82-2FCF-6ECD-05DA-DC6AAEB8467A}"/>
              </a:ext>
            </a:extLst>
          </p:cNvPr>
          <p:cNvSpPr>
            <a:spLocks noGrp="1"/>
          </p:cNvSpPr>
          <p:nvPr>
            <p:ph sz="half" idx="1"/>
          </p:nvPr>
        </p:nvSpPr>
        <p:spPr>
          <a:xfrm>
            <a:off x="838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contenido 3">
            <a:extLst>
              <a:ext uri="{FF2B5EF4-FFF2-40B4-BE49-F238E27FC236}">
                <a16:creationId xmlns:a16="http://schemas.microsoft.com/office/drawing/2014/main" id="{E7D59BD1-07E8-B87E-0131-FD06EBA74504}"/>
              </a:ext>
            </a:extLst>
          </p:cNvPr>
          <p:cNvSpPr>
            <a:spLocks noGrp="1"/>
          </p:cNvSpPr>
          <p:nvPr>
            <p:ph sz="half" idx="2"/>
          </p:nvPr>
        </p:nvSpPr>
        <p:spPr>
          <a:xfrm>
            <a:off x="6172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fecha 4">
            <a:extLst>
              <a:ext uri="{FF2B5EF4-FFF2-40B4-BE49-F238E27FC236}">
                <a16:creationId xmlns:a16="http://schemas.microsoft.com/office/drawing/2014/main" id="{6B47E4AB-7BA6-9202-D4E5-CBB93A62BF88}"/>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6" name="Marcador de pie de página 5">
            <a:extLst>
              <a:ext uri="{FF2B5EF4-FFF2-40B4-BE49-F238E27FC236}">
                <a16:creationId xmlns:a16="http://schemas.microsoft.com/office/drawing/2014/main" id="{910011DB-CF48-9C85-1DA9-316E4AB204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C360AF-FD10-5752-1716-DD0C265F2792}"/>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19098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9A9C6-2B91-8A45-A6B9-799E74FD8AA8}"/>
              </a:ext>
            </a:extLst>
          </p:cNvPr>
          <p:cNvSpPr>
            <a:spLocks noGrp="1"/>
          </p:cNvSpPr>
          <p:nvPr>
            <p:ph type="title"/>
          </p:nvPr>
        </p:nvSpPr>
        <p:spPr>
          <a:xfrm>
            <a:off x="839788" y="365125"/>
            <a:ext cx="10515600" cy="1325563"/>
          </a:xfrm>
        </p:spPr>
        <p:txBody>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91D2C59A-E23B-F003-D35D-AAAC7E33B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4" name="Marcador de contenido 3">
            <a:extLst>
              <a:ext uri="{FF2B5EF4-FFF2-40B4-BE49-F238E27FC236}">
                <a16:creationId xmlns:a16="http://schemas.microsoft.com/office/drawing/2014/main" id="{7623A527-0624-BB74-044E-5A730AA8FEB5}"/>
              </a:ext>
            </a:extLst>
          </p:cNvPr>
          <p:cNvSpPr>
            <a:spLocks noGrp="1"/>
          </p:cNvSpPr>
          <p:nvPr>
            <p:ph sz="half" idx="2"/>
          </p:nvPr>
        </p:nvSpPr>
        <p:spPr>
          <a:xfrm>
            <a:off x="839788" y="2505075"/>
            <a:ext cx="5157787"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texto 4">
            <a:extLst>
              <a:ext uri="{FF2B5EF4-FFF2-40B4-BE49-F238E27FC236}">
                <a16:creationId xmlns:a16="http://schemas.microsoft.com/office/drawing/2014/main" id="{72E4BC6D-688E-E020-8073-9829A3B60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6" name="Marcador de contenido 5">
            <a:extLst>
              <a:ext uri="{FF2B5EF4-FFF2-40B4-BE49-F238E27FC236}">
                <a16:creationId xmlns:a16="http://schemas.microsoft.com/office/drawing/2014/main" id="{E237DB82-CE1F-B585-6FB2-B142105BE323}"/>
              </a:ext>
            </a:extLst>
          </p:cNvPr>
          <p:cNvSpPr>
            <a:spLocks noGrp="1"/>
          </p:cNvSpPr>
          <p:nvPr>
            <p:ph sz="quarter" idx="4"/>
          </p:nvPr>
        </p:nvSpPr>
        <p:spPr>
          <a:xfrm>
            <a:off x="6172200" y="2505075"/>
            <a:ext cx="5183188"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7" name="Marcador de fecha 6">
            <a:extLst>
              <a:ext uri="{FF2B5EF4-FFF2-40B4-BE49-F238E27FC236}">
                <a16:creationId xmlns:a16="http://schemas.microsoft.com/office/drawing/2014/main" id="{27ADE0C1-93A5-CC01-D49A-1F393041659D}"/>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8" name="Marcador de pie de página 7">
            <a:extLst>
              <a:ext uri="{FF2B5EF4-FFF2-40B4-BE49-F238E27FC236}">
                <a16:creationId xmlns:a16="http://schemas.microsoft.com/office/drawing/2014/main" id="{20DE2F37-1B62-188B-900A-B0EE14BD95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1F7FA8C-FEE3-CE99-7DA9-8A8D8D0F1261}"/>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59667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F230D-C739-EE09-B0D6-406EE8FAB076}"/>
              </a:ext>
            </a:extLst>
          </p:cNvPr>
          <p:cNvSpPr>
            <a:spLocks noGrp="1"/>
          </p:cNvSpPr>
          <p:nvPr>
            <p:ph type="title"/>
          </p:nvPr>
        </p:nvSpPr>
        <p:spPr/>
        <p:txBody>
          <a:bodyPr/>
          <a:lstStyle/>
          <a:p>
            <a:r>
              <a:rPr lang="de"/>
              <a:t>Klicken Sie hier, um den Titelstil des Musters zu ändern</a:t>
            </a:r>
          </a:p>
        </p:txBody>
      </p:sp>
      <p:sp>
        <p:nvSpPr>
          <p:cNvPr id="3" name="Marcador de fecha 2">
            <a:extLst>
              <a:ext uri="{FF2B5EF4-FFF2-40B4-BE49-F238E27FC236}">
                <a16:creationId xmlns:a16="http://schemas.microsoft.com/office/drawing/2014/main" id="{032B47FA-0763-9BDB-F977-2B62F9688FFC}"/>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4" name="Marcador de pie de página 3">
            <a:extLst>
              <a:ext uri="{FF2B5EF4-FFF2-40B4-BE49-F238E27FC236}">
                <a16:creationId xmlns:a16="http://schemas.microsoft.com/office/drawing/2014/main" id="{0C5E7419-C04B-F7D1-008F-DE1814915E5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6881588-8A4F-53CE-C07D-BB135262E60D}"/>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95214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E3AE8FF-4271-28F6-B3D7-25D471759AA0}"/>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3" name="Marcador de pie de página 2">
            <a:extLst>
              <a:ext uri="{FF2B5EF4-FFF2-40B4-BE49-F238E27FC236}">
                <a16:creationId xmlns:a16="http://schemas.microsoft.com/office/drawing/2014/main" id="{EAF2DD5D-BA92-C140-5A94-B916CE3F886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22FFDD-F9E4-BAB9-FE35-14457D2B0AD7}"/>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313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84A782-405E-E928-F1CA-D99091CCA1BC}"/>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contenido 2">
            <a:extLst>
              <a:ext uri="{FF2B5EF4-FFF2-40B4-BE49-F238E27FC236}">
                <a16:creationId xmlns:a16="http://schemas.microsoft.com/office/drawing/2014/main" id="{6249E00E-C952-7BAC-B5A6-70C8AF8CF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texto 3">
            <a:extLst>
              <a:ext uri="{FF2B5EF4-FFF2-40B4-BE49-F238E27FC236}">
                <a16:creationId xmlns:a16="http://schemas.microsoft.com/office/drawing/2014/main" id="{3CE06EAE-C107-C9C4-3A79-9CB2D9AC0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F6D206DF-2F79-79E5-CA3E-F1E687ACED8A}"/>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6" name="Marcador de pie de página 5">
            <a:extLst>
              <a:ext uri="{FF2B5EF4-FFF2-40B4-BE49-F238E27FC236}">
                <a16:creationId xmlns:a16="http://schemas.microsoft.com/office/drawing/2014/main" id="{FAAE54D2-D322-5725-0606-DDD166E720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229A5D-6166-9CF2-777D-17C31247F20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82828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B4C54-43FC-FCD9-75D2-744F44ED0066}"/>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posición de imagen 2">
            <a:extLst>
              <a:ext uri="{FF2B5EF4-FFF2-40B4-BE49-F238E27FC236}">
                <a16:creationId xmlns:a16="http://schemas.microsoft.com/office/drawing/2014/main" id="{B75EE53A-08E7-4F86-6F85-6BFB13C57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5B2974B-7510-3E11-2A84-B24FFAF41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86359EE3-65BB-CC76-2C08-212FE467BDF8}"/>
              </a:ext>
            </a:extLst>
          </p:cNvPr>
          <p:cNvSpPr>
            <a:spLocks noGrp="1"/>
          </p:cNvSpPr>
          <p:nvPr>
            <p:ph type="dt" sz="half" idx="10"/>
          </p:nvPr>
        </p:nvSpPr>
        <p:spPr/>
        <p:txBody>
          <a:bodyPr/>
          <a:lstStyle/>
          <a:p>
            <a:fld id="{32282B86-D48B-4989-B575-816C8A2A8DED}" type="datetimeFigureOut">
              <a:rPr lang="es-ES" smtClean="0"/>
              <a:t>26/05/2026</a:t>
            </a:fld>
            <a:endParaRPr lang="es-ES"/>
          </a:p>
        </p:txBody>
      </p:sp>
      <p:sp>
        <p:nvSpPr>
          <p:cNvPr id="6" name="Marcador de pie de página 5">
            <a:extLst>
              <a:ext uri="{FF2B5EF4-FFF2-40B4-BE49-F238E27FC236}">
                <a16:creationId xmlns:a16="http://schemas.microsoft.com/office/drawing/2014/main" id="{9F63DAC3-5CD0-DDBE-306D-6C5E68CA446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3F507B-CC64-B871-BBA7-CD6057EC163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94484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D94E18-7DE7-D657-FB61-E32F347CD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86D7F26B-434E-33FF-5DC8-E38BBEC8D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46518968-A6DE-1F9E-4052-66143A800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282B86-D48B-4989-B575-816C8A2A8DED}" type="datetimeFigureOut">
              <a:rPr lang="es-ES" smtClean="0"/>
              <a:t>26/05/2026</a:t>
            </a:fld>
            <a:endParaRPr lang="es-ES"/>
          </a:p>
        </p:txBody>
      </p:sp>
      <p:sp>
        <p:nvSpPr>
          <p:cNvPr id="5" name="Marcador de pie de página 4">
            <a:extLst>
              <a:ext uri="{FF2B5EF4-FFF2-40B4-BE49-F238E27FC236}">
                <a16:creationId xmlns:a16="http://schemas.microsoft.com/office/drawing/2014/main" id="{F9B0325F-2054-AE89-8578-C46EA2371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6CA9AA5-90B4-D378-4124-29C83E1FF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8849E4-B6A6-4EE2-A9C2-F76B554E492C}" type="slidenum">
              <a:rPr lang="es-ES" smtClean="0"/>
              <a:t>‹Nº›</a:t>
            </a:fld>
            <a:endParaRPr lang="es-ES"/>
          </a:p>
        </p:txBody>
      </p:sp>
    </p:spTree>
    <p:extLst>
      <p:ext uri="{BB962C8B-B14F-4D97-AF65-F5344CB8AC3E}">
        <p14:creationId xmlns:p14="http://schemas.microsoft.com/office/powerpoint/2010/main" val="234150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90.pn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2FA27AB-BF8B-B6E6-F400-1C24894D1FE2}"/>
              </a:ext>
            </a:extLst>
          </p:cNvPr>
          <p:cNvPicPr>
            <a:picLocks noChangeAspect="1"/>
          </p:cNvPicPr>
          <p:nvPr/>
        </p:nvPicPr>
        <p:blipFill>
          <a:blip r:embed="rId2"/>
          <a:stretch>
            <a:fillRect/>
          </a:stretch>
        </p:blipFill>
        <p:spPr>
          <a:xfrm>
            <a:off x="13606" y="0"/>
            <a:ext cx="12178394" cy="6865671"/>
          </a:xfrm>
          <a:prstGeom prst="rect">
            <a:avLst/>
          </a:prstGeom>
        </p:spPr>
      </p:pic>
    </p:spTree>
    <p:extLst>
      <p:ext uri="{BB962C8B-B14F-4D97-AF65-F5344CB8AC3E}">
        <p14:creationId xmlns:p14="http://schemas.microsoft.com/office/powerpoint/2010/main" val="1163617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20000"/>
          </a:stretch>
        </a:blipFill>
        <a:effectLst/>
      </p:bgPr>
    </p:bg>
    <p:spTree>
      <p:nvGrpSpPr>
        <p:cNvPr id="1" name=""/>
        <p:cNvGrpSpPr/>
        <p:nvPr/>
      </p:nvGrpSpPr>
      <p:grpSpPr>
        <a:xfrm>
          <a:off x="0" y="0"/>
          <a:ext cx="0" cy="0"/>
          <a:chOff x="0" y="0"/>
          <a:chExt cx="0" cy="0"/>
        </a:xfrm>
      </p:grpSpPr>
      <p:pic>
        <p:nvPicPr>
          <p:cNvPr id="10" name="Imagen 9" descr="Bild mit dem Bett&#10;&#10;KI-generierte Inhalte könnten falsch sein.">
            <a:extLst>
              <a:ext uri="{FF2B5EF4-FFF2-40B4-BE49-F238E27FC236}">
                <a16:creationId xmlns:a16="http://schemas.microsoft.com/office/drawing/2014/main" id="{C5C26101-55CA-800F-65DC-64E50E5A7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08" y="238085"/>
            <a:ext cx="7416000" cy="6198972"/>
          </a:xfrm>
          <a:prstGeom prst="rect">
            <a:avLst/>
          </a:prstGeom>
        </p:spPr>
      </p:pic>
      <p:sp>
        <p:nvSpPr>
          <p:cNvPr id="2" name="1 Rectángulo">
            <a:extLst>
              <a:ext uri="{FF2B5EF4-FFF2-40B4-BE49-F238E27FC236}">
                <a16:creationId xmlns:a16="http://schemas.microsoft.com/office/drawing/2014/main" id="{7D4ECA0E-EC48-0768-C721-B6D0565A1B6E}"/>
              </a:ext>
            </a:extLst>
          </p:cNvPr>
          <p:cNvSpPr/>
          <p:nvPr/>
        </p:nvSpPr>
        <p:spPr>
          <a:xfrm>
            <a:off x="7860421" y="185440"/>
            <a:ext cx="4090946" cy="5632311"/>
          </a:xfrm>
          <a:prstGeom prst="rect">
            <a:avLst/>
          </a:prstGeom>
        </p:spPr>
        <p:txBody>
          <a:bodyPr wrap="square">
            <a:spAutoFit/>
          </a:bodyPr>
          <a:lstStyle/>
          <a:p>
            <a:r>
              <a:rPr lang="de-DE" sz="3600" b="1" dirty="0">
                <a:solidFill>
                  <a:prstClr val="black"/>
                </a:solidFill>
                <a:latin typeface="Times New Roman"/>
              </a:rPr>
              <a:t>„Durch den Glauben redete </a:t>
            </a:r>
            <a:r>
              <a:rPr lang="de-DE" sz="3600" b="1" dirty="0">
                <a:solidFill>
                  <a:prstClr val="black"/>
                </a:solidFill>
                <a:highlight>
                  <a:srgbClr val="FFFF00"/>
                </a:highlight>
                <a:latin typeface="Times New Roman"/>
              </a:rPr>
              <a:t>JOSEF</a:t>
            </a:r>
            <a:r>
              <a:rPr lang="de-DE" sz="3600" b="1" dirty="0">
                <a:solidFill>
                  <a:prstClr val="black"/>
                </a:solidFill>
                <a:latin typeface="Times New Roman"/>
              </a:rPr>
              <a:t>, als er starb, vom Auszug </a:t>
            </a:r>
            <a:br>
              <a:rPr lang="de-DE" sz="3600" b="1" dirty="0">
                <a:solidFill>
                  <a:prstClr val="black"/>
                </a:solidFill>
                <a:latin typeface="Times New Roman"/>
              </a:rPr>
            </a:br>
            <a:r>
              <a:rPr lang="de-DE" sz="3600" b="1" dirty="0">
                <a:solidFill>
                  <a:prstClr val="black"/>
                </a:solidFill>
                <a:latin typeface="Times New Roman"/>
              </a:rPr>
              <a:t>der Israeliten </a:t>
            </a:r>
            <a:br>
              <a:rPr lang="de-DE" sz="3600" b="1" dirty="0">
                <a:solidFill>
                  <a:prstClr val="black"/>
                </a:solidFill>
                <a:latin typeface="Times New Roman"/>
              </a:rPr>
            </a:br>
            <a:r>
              <a:rPr lang="de-DE" sz="3600" b="1" dirty="0">
                <a:solidFill>
                  <a:prstClr val="black"/>
                </a:solidFill>
                <a:latin typeface="Times New Roman"/>
              </a:rPr>
              <a:t>und befahl, </a:t>
            </a:r>
            <a:br>
              <a:rPr lang="de-DE" sz="3600" b="1" dirty="0">
                <a:solidFill>
                  <a:prstClr val="black"/>
                </a:solidFill>
                <a:latin typeface="Times New Roman"/>
              </a:rPr>
            </a:br>
            <a:r>
              <a:rPr lang="de-DE" sz="3600" b="1" dirty="0">
                <a:solidFill>
                  <a:prstClr val="black"/>
                </a:solidFill>
                <a:latin typeface="Times New Roman"/>
              </a:rPr>
              <a:t>was mit seinen Gebeinen geschehen sollte.“ </a:t>
            </a:r>
          </a:p>
          <a:p>
            <a:r>
              <a:rPr lang="de" sz="3600" b="1" dirty="0">
                <a:solidFill>
                  <a:prstClr val="black"/>
                </a:solidFill>
                <a:latin typeface="Times New Roman"/>
              </a:rPr>
              <a:t> </a:t>
            </a:r>
            <a:r>
              <a:rPr lang="de" sz="2000" b="1" dirty="0">
                <a:solidFill>
                  <a:prstClr val="black"/>
                </a:solidFill>
                <a:latin typeface="Times New Roman"/>
              </a:rPr>
              <a:t>(Hebr. 11,22) [1. Mo 50,25-26]</a:t>
            </a:r>
            <a:endParaRPr lang="es-ES" sz="2000" b="1" dirty="0">
              <a:solidFill>
                <a:prstClr val="black"/>
              </a:solidFill>
              <a:latin typeface="Times New Roman"/>
            </a:endParaRPr>
          </a:p>
        </p:txBody>
      </p:sp>
      <p:cxnSp>
        <p:nvCxnSpPr>
          <p:cNvPr id="5" name="Conector recto 4">
            <a:extLst>
              <a:ext uri="{FF2B5EF4-FFF2-40B4-BE49-F238E27FC236}">
                <a16:creationId xmlns:a16="http://schemas.microsoft.com/office/drawing/2014/main" id="{674760C8-F0D8-F95C-7F06-7EE18A86F035}"/>
              </a:ext>
            </a:extLst>
          </p:cNvPr>
          <p:cNvCxnSpPr/>
          <p:nvPr/>
        </p:nvCxnSpPr>
        <p:spPr>
          <a:xfrm>
            <a:off x="7825664" y="209057"/>
            <a:ext cx="0" cy="6228000"/>
          </a:xfrm>
          <a:prstGeom prst="line">
            <a:avLst/>
          </a:prstGeom>
          <a:ln w="57150">
            <a:gradFill>
              <a:gsLst>
                <a:gs pos="0">
                  <a:srgbClr val="7E1098"/>
                </a:gs>
                <a:gs pos="100000">
                  <a:srgbClr val="EB8BC5"/>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C24B6EAA-5568-CE22-0D79-BB462BF05834}"/>
              </a:ext>
            </a:extLst>
          </p:cNvPr>
          <p:cNvSpPr txBox="1"/>
          <p:nvPr/>
        </p:nvSpPr>
        <p:spPr>
          <a:xfrm>
            <a:off x="299345" y="6030164"/>
            <a:ext cx="11279512" cy="707886"/>
          </a:xfrm>
          <a:prstGeom prst="rect">
            <a:avLst/>
          </a:prstGeom>
          <a:solidFill>
            <a:srgbClr val="80198E"/>
          </a:solid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Ich hinterlasse den folgenden Generationen ein Zeugnis von der Gewissheit, </a:t>
            </a:r>
            <a:br>
              <a:rPr lang="de" sz="2000" b="1" dirty="0">
                <a:solidFill>
                  <a:schemeClr val="bg1"/>
                </a:solidFill>
                <a:effectLst>
                  <a:outerShdw blurRad="38100" dist="38100" dir="2700000" algn="tl">
                    <a:srgbClr val="000000">
                      <a:alpha val="43137"/>
                    </a:srgbClr>
                  </a:outerShdw>
                </a:effectLst>
              </a:rPr>
            </a:br>
            <a:r>
              <a:rPr lang="de" sz="2000" b="1" dirty="0">
                <a:solidFill>
                  <a:schemeClr val="bg1"/>
                </a:solidFill>
                <a:effectLst>
                  <a:outerShdw blurRad="38100" dist="38100" dir="2700000" algn="tl">
                    <a:srgbClr val="000000">
                      <a:alpha val="43137"/>
                    </a:srgbClr>
                  </a:outerShdw>
                </a:effectLst>
              </a:rPr>
              <a:t>dass GOTT kommen wird, um uns zu befreien.</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0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2000" t="-2000" r="-3000" b="-2000"/>
          </a:stretch>
        </a:blipFill>
        <a:effectLst/>
      </p:bgPr>
    </p:bg>
    <p:spTree>
      <p:nvGrpSpPr>
        <p:cNvPr id="1" name=""/>
        <p:cNvGrpSpPr/>
        <p:nvPr/>
      </p:nvGrpSpPr>
      <p:grpSpPr>
        <a:xfrm>
          <a:off x="0" y="0"/>
          <a:ext cx="0" cy="0"/>
          <a:chOff x="0" y="0"/>
          <a:chExt cx="0" cy="0"/>
        </a:xfrm>
      </p:grpSpPr>
      <p:pic>
        <p:nvPicPr>
          <p:cNvPr id="5" name="Imagen 4" descr="Bild mit Holding, Old Man, Tisch&#10;&#10;KI-generierte Inhalte könnten falsch sein.">
            <a:extLst>
              <a:ext uri="{FF2B5EF4-FFF2-40B4-BE49-F238E27FC236}">
                <a16:creationId xmlns:a16="http://schemas.microsoft.com/office/drawing/2014/main" id="{C5912D8A-EBBB-715B-E5F1-0476C1BD7BE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17050" y="517073"/>
            <a:ext cx="2981468" cy="4041049"/>
          </a:xfrm>
          <a:prstGeom prst="snip2DiagRect">
            <a:avLst>
              <a:gd name="adj1" fmla="val 0"/>
              <a:gd name="adj2" fmla="val 16667"/>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Bild mit Person, drinnen, spielend, Mann&#10;&#10;KI-generierte Inhalte könnten falsch sein.">
            <a:extLst>
              <a:ext uri="{FF2B5EF4-FFF2-40B4-BE49-F238E27FC236}">
                <a16:creationId xmlns:a16="http://schemas.microsoft.com/office/drawing/2014/main" id="{3896F0AD-152A-1002-F6F3-A45AE814A6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935" y="164982"/>
            <a:ext cx="2908116" cy="3878699"/>
          </a:xfrm>
          <a:prstGeom prst="snip2DiagRect">
            <a:avLst>
              <a:gd name="adj1" fmla="val 11978"/>
              <a:gd name="adj2" fmla="val 0"/>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Eine Gruppe von Menschen in Kostümen&#10;&#10;KI-generierte Inhalte könnten falsch sein.">
            <a:extLst>
              <a:ext uri="{FF2B5EF4-FFF2-40B4-BE49-F238E27FC236}">
                <a16:creationId xmlns:a16="http://schemas.microsoft.com/office/drawing/2014/main" id="{39C6C2CA-387A-0C99-E3EE-A149E02990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35" y="4192013"/>
            <a:ext cx="2755984" cy="2296655"/>
          </a:xfrm>
          <a:prstGeom prst="snip2DiagRect">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6D90DC67-ADD2-33C4-AEEE-F1A3A4371632}"/>
              </a:ext>
            </a:extLst>
          </p:cNvPr>
          <p:cNvPicPr>
            <a:picLocks noChangeAspect="1"/>
          </p:cNvPicPr>
          <p:nvPr/>
        </p:nvPicPr>
        <p:blipFill rotWithShape="1">
          <a:blip r:embed="rId8"/>
          <a:srcRect l="5296" r="5296"/>
          <a:stretch>
            <a:fillRect/>
          </a:stretch>
        </p:blipFill>
        <p:spPr>
          <a:xfrm>
            <a:off x="9047445" y="4670408"/>
            <a:ext cx="2951073" cy="1824273"/>
          </a:xfrm>
          <a:prstGeom prst="snip2DiagRect">
            <a:avLst>
              <a:gd name="adj1" fmla="val 23823"/>
              <a:gd name="adj2" fmla="val 0"/>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79F71DF-6D56-D89C-955E-59162469F645}"/>
              </a:ext>
            </a:extLst>
          </p:cNvPr>
          <p:cNvSpPr txBox="1"/>
          <p:nvPr/>
        </p:nvSpPr>
        <p:spPr>
          <a:xfrm>
            <a:off x="0" y="39354"/>
            <a:ext cx="12115477" cy="400110"/>
          </a:xfrm>
          <a:prstGeom prst="rect">
            <a:avLst/>
          </a:prstGeom>
          <a:solidFill>
            <a:srgbClr val="7A8B52"/>
          </a:solid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Ich lehne weltliche Ehren und Ruhmen ab und entscheide mich, Teil von GOTTES Volk zu sein.</a:t>
            </a:r>
            <a:endParaRPr lang="es-ES" sz="2000" b="1" dirty="0">
              <a:solidFill>
                <a:schemeClr val="bg1"/>
              </a:solidFill>
              <a:effectLst>
                <a:outerShdw blurRad="38100" dist="38100" dir="2700000" algn="tl">
                  <a:srgbClr val="000000">
                    <a:alpha val="43137"/>
                  </a:srgbClr>
                </a:outerShdw>
              </a:effectLst>
            </a:endParaRPr>
          </a:p>
        </p:txBody>
      </p:sp>
      <p:sp>
        <p:nvSpPr>
          <p:cNvPr id="2" name="1 Rectángulo">
            <a:extLst>
              <a:ext uri="{FF2B5EF4-FFF2-40B4-BE49-F238E27FC236}">
                <a16:creationId xmlns:a16="http://schemas.microsoft.com/office/drawing/2014/main" id="{BEF2C8D5-A69A-2129-3FF5-CC3770C33ADE}"/>
              </a:ext>
            </a:extLst>
          </p:cNvPr>
          <p:cNvSpPr/>
          <p:nvPr/>
        </p:nvSpPr>
        <p:spPr>
          <a:xfrm>
            <a:off x="3233612" y="458081"/>
            <a:ext cx="5631306" cy="6093976"/>
          </a:xfrm>
          <a:prstGeom prst="rect">
            <a:avLst/>
          </a:prstGeom>
        </p:spPr>
        <p:txBody>
          <a:bodyPr wrap="square">
            <a:spAutoFit/>
          </a:bodyPr>
          <a:lstStyle/>
          <a:p>
            <a:r>
              <a:rPr lang="de-DE" sz="2500" b="1" dirty="0">
                <a:solidFill>
                  <a:prstClr val="black"/>
                </a:solidFill>
                <a:latin typeface="Times New Roman"/>
              </a:rPr>
              <a:t>„Durch den Glauben wollte </a:t>
            </a:r>
            <a:r>
              <a:rPr lang="de-DE" sz="2500" b="1" dirty="0">
                <a:solidFill>
                  <a:prstClr val="black"/>
                </a:solidFill>
                <a:highlight>
                  <a:srgbClr val="FFFF00"/>
                </a:highlight>
                <a:latin typeface="Times New Roman"/>
              </a:rPr>
              <a:t>MOSE</a:t>
            </a:r>
            <a:r>
              <a:rPr lang="de-DE" sz="2500" b="1" dirty="0">
                <a:solidFill>
                  <a:prstClr val="black"/>
                </a:solidFill>
                <a:latin typeface="Times New Roman"/>
              </a:rPr>
              <a:t>, </a:t>
            </a:r>
            <a:br>
              <a:rPr lang="de-DE" sz="2500" b="1" dirty="0">
                <a:solidFill>
                  <a:prstClr val="black"/>
                </a:solidFill>
                <a:latin typeface="Times New Roman"/>
              </a:rPr>
            </a:br>
            <a:r>
              <a:rPr lang="de-DE" sz="2500" b="1" dirty="0">
                <a:solidFill>
                  <a:prstClr val="black"/>
                </a:solidFill>
                <a:latin typeface="Times New Roman"/>
              </a:rPr>
              <a:t>als er groß geworden war, nicht mehr Sohn der Tochter Pharaos heißen, sondern wollte viel lieber mit dem Volk GOTTES zusammen misshandelt werden, als einen flüchtigen Genuss </a:t>
            </a:r>
            <a:br>
              <a:rPr lang="de-DE" sz="2500" b="1" dirty="0">
                <a:solidFill>
                  <a:prstClr val="black"/>
                </a:solidFill>
                <a:latin typeface="Times New Roman"/>
              </a:rPr>
            </a:br>
            <a:r>
              <a:rPr lang="de-DE" sz="2500" b="1" dirty="0">
                <a:solidFill>
                  <a:prstClr val="black"/>
                </a:solidFill>
                <a:latin typeface="Times New Roman"/>
              </a:rPr>
              <a:t>der Sünde zu haben, und hielt die Schmach CHRISTI für größeren Reichtum als die Schätze Ägyptens; denn er sah auf die Belohnung. </a:t>
            </a:r>
            <a:br>
              <a:rPr lang="de-DE" sz="2500" b="1" dirty="0">
                <a:solidFill>
                  <a:prstClr val="black"/>
                </a:solidFill>
                <a:latin typeface="Times New Roman"/>
              </a:rPr>
            </a:br>
            <a:r>
              <a:rPr lang="de-DE" sz="2500" b="1" dirty="0">
                <a:solidFill>
                  <a:prstClr val="black"/>
                </a:solidFill>
                <a:latin typeface="Times New Roman"/>
              </a:rPr>
              <a:t>Durch den Glauben verließ er Ägypten und fürchtete nicht den Zorn </a:t>
            </a:r>
            <a:br>
              <a:rPr lang="de-DE" sz="2500" b="1" dirty="0">
                <a:solidFill>
                  <a:prstClr val="black"/>
                </a:solidFill>
                <a:latin typeface="Times New Roman"/>
              </a:rPr>
            </a:br>
            <a:r>
              <a:rPr lang="de-DE" sz="2500" b="1" dirty="0">
                <a:solidFill>
                  <a:prstClr val="black"/>
                </a:solidFill>
                <a:latin typeface="Times New Roman"/>
              </a:rPr>
              <a:t>des Königs; </a:t>
            </a:r>
            <a:r>
              <a:rPr lang="de-DE" sz="2500" b="1" dirty="0">
                <a:solidFill>
                  <a:prstClr val="black"/>
                </a:solidFill>
                <a:highlight>
                  <a:srgbClr val="A9C773"/>
                </a:highlight>
                <a:latin typeface="Times New Roman"/>
              </a:rPr>
              <a:t>denn er hielt sich an den, den er nicht sah, als sähe er ihn.“ </a:t>
            </a:r>
          </a:p>
          <a:p>
            <a:endParaRPr lang="de" sz="2000" b="1" dirty="0">
              <a:solidFill>
                <a:prstClr val="black"/>
              </a:solidFill>
              <a:latin typeface="Times New Roman"/>
            </a:endParaRPr>
          </a:p>
          <a:p>
            <a:r>
              <a:rPr lang="de" sz="2000" b="1" dirty="0">
                <a:solidFill>
                  <a:prstClr val="black"/>
                </a:solidFill>
                <a:latin typeface="Times New Roman"/>
              </a:rPr>
              <a:t>(Hebr 11,24-27) [2. Mo 5,1]</a:t>
            </a:r>
            <a:endParaRPr lang="es-ES" sz="2000" b="1" dirty="0">
              <a:solidFill>
                <a:prstClr val="black"/>
              </a:solidFill>
              <a:latin typeface="Times New Roman"/>
            </a:endParaRPr>
          </a:p>
        </p:txBody>
      </p:sp>
    </p:spTree>
    <p:extLst>
      <p:ext uri="{BB962C8B-B14F-4D97-AF65-F5344CB8AC3E}">
        <p14:creationId xmlns:p14="http://schemas.microsoft.com/office/powerpoint/2010/main" val="3713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l="-17000" t="-2000" r="-2000" b="-2000"/>
          </a:stretch>
        </a:blipFill>
        <a:effectLst/>
      </p:bgPr>
    </p:bg>
    <p:spTree>
      <p:nvGrpSpPr>
        <p:cNvPr id="1" name="">
          <a:extLst>
            <a:ext uri="{FF2B5EF4-FFF2-40B4-BE49-F238E27FC236}">
              <a16:creationId xmlns:a16="http://schemas.microsoft.com/office/drawing/2014/main" id="{706A4B5F-632B-C08E-ED8E-EBBCADBA4CC7}"/>
            </a:ext>
          </a:extLst>
        </p:cNvPr>
        <p:cNvGrpSpPr/>
        <p:nvPr/>
      </p:nvGrpSpPr>
      <p:grpSpPr>
        <a:xfrm>
          <a:off x="0" y="0"/>
          <a:ext cx="0" cy="0"/>
          <a:chOff x="0" y="0"/>
          <a:chExt cx="0" cy="0"/>
        </a:xfrm>
      </p:grpSpPr>
      <p:pic>
        <p:nvPicPr>
          <p:cNvPr id="4" name="Imagen 3" descr="Eine Gruppe von Menschen an einem Kamin&#10;&#10;KI-generierte Inhalte könnten falsch sein.">
            <a:extLst>
              <a:ext uri="{FF2B5EF4-FFF2-40B4-BE49-F238E27FC236}">
                <a16:creationId xmlns:a16="http://schemas.microsoft.com/office/drawing/2014/main" id="{C274E320-D540-0AC7-6F1C-E402938BA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34" y="124286"/>
            <a:ext cx="4587186" cy="6364382"/>
          </a:xfrm>
          <a:prstGeom prst="snip2DiagRect">
            <a:avLst>
              <a:gd name="adj1" fmla="val 14375"/>
              <a:gd name="adj2" fmla="val 0"/>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1 Rectángulo">
            <a:extLst>
              <a:ext uri="{FF2B5EF4-FFF2-40B4-BE49-F238E27FC236}">
                <a16:creationId xmlns:a16="http://schemas.microsoft.com/office/drawing/2014/main" id="{B6A6155E-7300-8FF4-26BB-6C7AFB4607EE}"/>
              </a:ext>
            </a:extLst>
          </p:cNvPr>
          <p:cNvSpPr/>
          <p:nvPr/>
        </p:nvSpPr>
        <p:spPr>
          <a:xfrm>
            <a:off x="5053396" y="549707"/>
            <a:ext cx="3479314" cy="5632311"/>
          </a:xfrm>
          <a:prstGeom prst="rect">
            <a:avLst/>
          </a:prstGeom>
        </p:spPr>
        <p:txBody>
          <a:bodyPr wrap="square">
            <a:spAutoFit/>
          </a:bodyPr>
          <a:lstStyle/>
          <a:p>
            <a:r>
              <a:rPr lang="de" sz="3200" b="1" dirty="0">
                <a:latin typeface="Times New Roman"/>
              </a:rPr>
              <a:t>„</a:t>
            </a:r>
            <a:r>
              <a:rPr lang="de-DE" sz="3200" b="1" dirty="0">
                <a:latin typeface="Times New Roman"/>
              </a:rPr>
              <a:t>Durch den Glauben vollzog </a:t>
            </a:r>
            <a:br>
              <a:rPr lang="de-DE" sz="3200" b="1" dirty="0">
                <a:latin typeface="Times New Roman"/>
              </a:rPr>
            </a:br>
            <a:r>
              <a:rPr lang="de-DE" sz="3200" b="1" dirty="0">
                <a:latin typeface="Times New Roman"/>
              </a:rPr>
              <a:t>er (</a:t>
            </a:r>
            <a:r>
              <a:rPr lang="de-DE" sz="3200" b="1" dirty="0">
                <a:highlight>
                  <a:srgbClr val="FFFF00"/>
                </a:highlight>
                <a:latin typeface="Times New Roman"/>
              </a:rPr>
              <a:t>MOSE</a:t>
            </a:r>
            <a:r>
              <a:rPr lang="de-DE" sz="3200" b="1" dirty="0">
                <a:latin typeface="Times New Roman"/>
              </a:rPr>
              <a:t>) </a:t>
            </a:r>
            <a:br>
              <a:rPr lang="de-DE" sz="3200" b="1" dirty="0">
                <a:latin typeface="Times New Roman"/>
              </a:rPr>
            </a:br>
            <a:r>
              <a:rPr lang="de-DE" sz="3200" b="1" dirty="0">
                <a:latin typeface="Times New Roman"/>
              </a:rPr>
              <a:t>das Passa und </a:t>
            </a:r>
            <a:br>
              <a:rPr lang="de-DE" sz="3200" b="1" dirty="0">
                <a:latin typeface="Times New Roman"/>
              </a:rPr>
            </a:br>
            <a:r>
              <a:rPr lang="de-DE" sz="3200" b="1" dirty="0">
                <a:latin typeface="Times New Roman"/>
              </a:rPr>
              <a:t>das Besprengen mit Blut, </a:t>
            </a:r>
            <a:br>
              <a:rPr lang="de-DE" sz="3200" b="1" dirty="0">
                <a:latin typeface="Times New Roman"/>
              </a:rPr>
            </a:br>
            <a:r>
              <a:rPr lang="de-DE" sz="3200" b="1" dirty="0">
                <a:latin typeface="Times New Roman"/>
              </a:rPr>
              <a:t>auf dass </a:t>
            </a:r>
            <a:br>
              <a:rPr lang="de-DE" sz="3200" b="1" dirty="0">
                <a:latin typeface="Times New Roman"/>
              </a:rPr>
            </a:br>
            <a:r>
              <a:rPr lang="de-DE" sz="3200" b="1" dirty="0">
                <a:latin typeface="Times New Roman"/>
              </a:rPr>
              <a:t>der Verderber </a:t>
            </a:r>
            <a:br>
              <a:rPr lang="de-DE" sz="3200" b="1" dirty="0">
                <a:latin typeface="Times New Roman"/>
              </a:rPr>
            </a:br>
            <a:r>
              <a:rPr lang="de-DE" sz="3200" b="1" dirty="0">
                <a:latin typeface="Times New Roman"/>
              </a:rPr>
              <a:t>ihre Erstgeburt nicht anrühre</a:t>
            </a:r>
            <a:r>
              <a:rPr lang="de" sz="3200" b="1" dirty="0">
                <a:latin typeface="Times New Roman"/>
              </a:rPr>
              <a:t>.“ </a:t>
            </a:r>
          </a:p>
          <a:p>
            <a:br>
              <a:rPr lang="de" sz="2000" b="1" dirty="0">
                <a:latin typeface="Times New Roman"/>
              </a:rPr>
            </a:br>
            <a:r>
              <a:rPr lang="de" sz="2000" b="1" dirty="0">
                <a:latin typeface="Times New Roman"/>
              </a:rPr>
              <a:t>(Hebr.11,28) [Exodus 12]</a:t>
            </a:r>
            <a:endParaRPr lang="es-ES" sz="2000" b="1" dirty="0">
              <a:latin typeface="Times New Roman"/>
            </a:endParaRPr>
          </a:p>
        </p:txBody>
      </p:sp>
      <p:pic>
        <p:nvPicPr>
          <p:cNvPr id="9" name="Imagen 8" descr="Menschen, die an einem Tisch sitzen&#10;&#10;KI-generierte Inhalte könnten falsch sein.">
            <a:extLst>
              <a:ext uri="{FF2B5EF4-FFF2-40B4-BE49-F238E27FC236}">
                <a16:creationId xmlns:a16="http://schemas.microsoft.com/office/drawing/2014/main" id="{D6BFF055-B780-2507-F51B-CCDCA7387ED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1503" y="124286"/>
            <a:ext cx="3515778" cy="6444000"/>
          </a:xfrm>
          <a:prstGeom prst="snip2DiagRect">
            <a:avLst>
              <a:gd name="adj1" fmla="val 0"/>
              <a:gd name="adj2" fmla="val 15275"/>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466723FA-C50F-6CA6-38F9-BB1A381073A4}"/>
              </a:ext>
            </a:extLst>
          </p:cNvPr>
          <p:cNvSpPr txBox="1"/>
          <p:nvPr/>
        </p:nvSpPr>
        <p:spPr>
          <a:xfrm>
            <a:off x="3064042" y="6468790"/>
            <a:ext cx="6930190" cy="400110"/>
          </a:xfrm>
          <a:prstGeom prst="rect">
            <a:avLst/>
          </a:prstGeom>
          <a:no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Ich akzeptiere den Ersatz, den GOTT vorbereitet hat.</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27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14000" b="-10000"/>
          </a:stretch>
        </a:blipFill>
        <a:effectLst/>
      </p:bgPr>
    </p:bg>
    <p:spTree>
      <p:nvGrpSpPr>
        <p:cNvPr id="1" name="">
          <a:extLst>
            <a:ext uri="{FF2B5EF4-FFF2-40B4-BE49-F238E27FC236}">
              <a16:creationId xmlns:a16="http://schemas.microsoft.com/office/drawing/2014/main" id="{97481AE5-07DD-9967-275D-5B6CA0B336AD}"/>
            </a:ext>
          </a:extLst>
        </p:cNvPr>
        <p:cNvGrpSpPr/>
        <p:nvPr/>
      </p:nvGrpSpPr>
      <p:grpSpPr>
        <a:xfrm>
          <a:off x="0" y="0"/>
          <a:ext cx="0" cy="0"/>
          <a:chOff x="0" y="0"/>
          <a:chExt cx="0" cy="0"/>
        </a:xfrm>
      </p:grpSpPr>
      <p:sp>
        <p:nvSpPr>
          <p:cNvPr id="8" name="1 Rectángulo">
            <a:extLst>
              <a:ext uri="{FF2B5EF4-FFF2-40B4-BE49-F238E27FC236}">
                <a16:creationId xmlns:a16="http://schemas.microsoft.com/office/drawing/2014/main" id="{E3DD6810-C303-FAAF-3C78-6CE2B403109D}"/>
              </a:ext>
            </a:extLst>
          </p:cNvPr>
          <p:cNvSpPr/>
          <p:nvPr/>
        </p:nvSpPr>
        <p:spPr>
          <a:xfrm>
            <a:off x="149782" y="3662303"/>
            <a:ext cx="6517169" cy="3170099"/>
          </a:xfrm>
          <a:prstGeom prst="rect">
            <a:avLst/>
          </a:prstGeom>
        </p:spPr>
        <p:txBody>
          <a:bodyPr wrap="square">
            <a:spAutoFit/>
          </a:bodyPr>
          <a:lstStyle/>
          <a:p>
            <a:pPr algn="ctr"/>
            <a:r>
              <a:rPr lang="de" sz="3600" b="1" dirty="0">
                <a:solidFill>
                  <a:prstClr val="black"/>
                </a:solidFill>
                <a:latin typeface="Times New Roman"/>
              </a:rPr>
              <a:t>„</a:t>
            </a:r>
            <a:r>
              <a:rPr lang="de-DE" sz="3600" b="1" dirty="0">
                <a:solidFill>
                  <a:prstClr val="black"/>
                </a:solidFill>
                <a:latin typeface="Times New Roman"/>
              </a:rPr>
              <a:t>Durch den Glauben gingen die </a:t>
            </a:r>
            <a:r>
              <a:rPr lang="de-DE" sz="3600" b="1" dirty="0">
                <a:solidFill>
                  <a:prstClr val="black"/>
                </a:solidFill>
                <a:highlight>
                  <a:srgbClr val="FFFF00"/>
                </a:highlight>
                <a:latin typeface="Times New Roman"/>
              </a:rPr>
              <a:t>ISRAELITEN </a:t>
            </a:r>
            <a:r>
              <a:rPr lang="de-DE" sz="3600" b="1" dirty="0">
                <a:solidFill>
                  <a:prstClr val="black"/>
                </a:solidFill>
                <a:latin typeface="Times New Roman"/>
              </a:rPr>
              <a:t>durchs Rote Meer wie über trockenes Land; das versuchten die Ägypter auch und ertranken.“ </a:t>
            </a:r>
            <a:r>
              <a:rPr lang="de" sz="2000" b="1" dirty="0">
                <a:solidFill>
                  <a:prstClr val="black"/>
                </a:solidFill>
                <a:latin typeface="Times New Roman"/>
              </a:rPr>
              <a:t>(Hebr 11,29) [Exodus 14]</a:t>
            </a:r>
            <a:endParaRPr lang="es-ES" sz="2000" b="1" dirty="0">
              <a:solidFill>
                <a:prstClr val="black"/>
              </a:solidFill>
              <a:latin typeface="Times New Roman"/>
            </a:endParaRPr>
          </a:p>
        </p:txBody>
      </p:sp>
      <p:pic>
        <p:nvPicPr>
          <p:cNvPr id="5" name="Imagen 4" descr="Bild, das Natur, Mensch, Tisch, Stirn enthält&#10;&#10;KI-generierte Inhalte könnten falsch sein.">
            <a:extLst>
              <a:ext uri="{FF2B5EF4-FFF2-40B4-BE49-F238E27FC236}">
                <a16:creationId xmlns:a16="http://schemas.microsoft.com/office/drawing/2014/main" id="{A41DDBA6-2673-F78D-1A5C-F445A0FA3538}"/>
              </a:ext>
            </a:extLst>
          </p:cNvPr>
          <p:cNvPicPr>
            <a:picLocks noChangeAspect="1"/>
          </p:cNvPicPr>
          <p:nvPr/>
        </p:nvPicPr>
        <p:blipFill rotWithShape="1">
          <a:blip r:embed="rId4">
            <a:extLst>
              <a:ext uri="{28A0092B-C50C-407E-A947-70E740481C1C}">
                <a14:useLocalDpi xmlns:a14="http://schemas.microsoft.com/office/drawing/2010/main" val="0"/>
              </a:ext>
            </a:extLst>
          </a:blip>
          <a:srcRect b="7657"/>
          <a:stretch>
            <a:fillRect/>
          </a:stretch>
        </p:blipFill>
        <p:spPr>
          <a:xfrm>
            <a:off x="186998" y="141789"/>
            <a:ext cx="6565354" cy="34108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Imagen 10" descr="Eine Gruppe von Menschen, die im Meer surfen&#10;&#10;KI-generierte Inhalte könnten falsch sein.">
            <a:extLst>
              <a:ext uri="{FF2B5EF4-FFF2-40B4-BE49-F238E27FC236}">
                <a16:creationId xmlns:a16="http://schemas.microsoft.com/office/drawing/2014/main" id="{87DD8725-D743-3944-18B3-F7982F9804C4}"/>
              </a:ext>
            </a:extLst>
          </p:cNvPr>
          <p:cNvPicPr>
            <a:picLocks noChangeAspect="1"/>
          </p:cNvPicPr>
          <p:nvPr/>
        </p:nvPicPr>
        <p:blipFill rotWithShape="1">
          <a:blip r:embed="rId5">
            <a:extLst>
              <a:ext uri="{28A0092B-C50C-407E-A947-70E740481C1C}">
                <a14:useLocalDpi xmlns:a14="http://schemas.microsoft.com/office/drawing/2010/main" val="0"/>
              </a:ext>
            </a:extLst>
          </a:blip>
          <a:srcRect l="1095" r="11268"/>
          <a:stretch>
            <a:fillRect/>
          </a:stretch>
        </p:blipFill>
        <p:spPr>
          <a:xfrm>
            <a:off x="6837752" y="133320"/>
            <a:ext cx="5343615" cy="6348773"/>
          </a:xfrm>
          <a:prstGeom prst="roundRect">
            <a:avLst>
              <a:gd name="adj" fmla="val 4248"/>
            </a:avLst>
          </a:prstGeom>
          <a:solidFill>
            <a:srgbClr val="FFFFFF">
              <a:shade val="85000"/>
            </a:srgbClr>
          </a:solidFill>
          <a:ln>
            <a:noFill/>
          </a:ln>
          <a:effectLst>
            <a:outerShdw blurRad="50800" dist="38100" dir="8100000" algn="tr" rotWithShape="0">
              <a:prstClr val="black">
                <a:alpha val="40000"/>
              </a:prstClr>
            </a:outerShdw>
          </a:effectLst>
        </p:spPr>
      </p:pic>
      <p:sp>
        <p:nvSpPr>
          <p:cNvPr id="3" name="CuadroTexto 2">
            <a:extLst>
              <a:ext uri="{FF2B5EF4-FFF2-40B4-BE49-F238E27FC236}">
                <a16:creationId xmlns:a16="http://schemas.microsoft.com/office/drawing/2014/main" id="{23E7A200-B9EA-8976-F136-06E0C4EB4C4B}"/>
              </a:ext>
            </a:extLst>
          </p:cNvPr>
          <p:cNvSpPr txBox="1"/>
          <p:nvPr/>
        </p:nvSpPr>
        <p:spPr>
          <a:xfrm>
            <a:off x="10633" y="6482093"/>
            <a:ext cx="12170734" cy="400110"/>
          </a:xfrm>
          <a:prstGeom prst="rect">
            <a:avLst/>
          </a:prstGeom>
          <a:noFill/>
        </p:spPr>
        <p:txBody>
          <a:bodyPr wrap="square">
            <a:spAutoFit/>
          </a:bodyPr>
          <a:lstStyle/>
          <a:p>
            <a:pPr algn="ctr"/>
            <a:r>
              <a:rPr lang="de" sz="2000" b="1" dirty="0">
                <a:solidFill>
                  <a:srgbClr val="FFC000"/>
                </a:solidFill>
                <a:effectLst>
                  <a:outerShdw blurRad="38100" dist="38100" dir="8700000" algn="tl">
                    <a:srgbClr val="000000">
                      <a:alpha val="43137"/>
                    </a:srgbClr>
                  </a:outerShdw>
                </a:effectLst>
              </a:rPr>
              <a:t>Ich gehe mitten in Verfolgungen voran, im Wissen, dass Gott letztlich das Böse vernichten wird.</a:t>
            </a:r>
            <a:endParaRPr lang="es-ES" sz="2000" b="1" dirty="0">
              <a:solidFill>
                <a:srgbClr val="FFC000"/>
              </a:solidFill>
              <a:effectLst>
                <a:outerShdw blurRad="38100" dist="38100" dir="8700000" algn="tl">
                  <a:srgbClr val="000000">
                    <a:alpha val="43137"/>
                  </a:srgbClr>
                </a:outerShdw>
              </a:effectLst>
            </a:endParaRPr>
          </a:p>
        </p:txBody>
      </p:sp>
    </p:spTree>
    <p:extLst>
      <p:ext uri="{BB962C8B-B14F-4D97-AF65-F5344CB8AC3E}">
        <p14:creationId xmlns:p14="http://schemas.microsoft.com/office/powerpoint/2010/main" val="38340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7000" b="-17000"/>
          </a:stretch>
        </a:blipFill>
        <a:effectLst/>
      </p:bgPr>
    </p:bg>
    <p:spTree>
      <p:nvGrpSpPr>
        <p:cNvPr id="1" name=""/>
        <p:cNvGrpSpPr/>
        <p:nvPr/>
      </p:nvGrpSpPr>
      <p:grpSpPr>
        <a:xfrm>
          <a:off x="0" y="0"/>
          <a:ext cx="0" cy="0"/>
          <a:chOff x="0" y="0"/>
          <a:chExt cx="0" cy="0"/>
        </a:xfrm>
      </p:grpSpPr>
      <p:pic>
        <p:nvPicPr>
          <p:cNvPr id="9" name="Imagen 8" descr="Bild mit Gras, Außenansicht, Gebäude, Alt&#10;&#10;KI-generierte Inhalte könnten falsch sein.">
            <a:extLst>
              <a:ext uri="{FF2B5EF4-FFF2-40B4-BE49-F238E27FC236}">
                <a16:creationId xmlns:a16="http://schemas.microsoft.com/office/drawing/2014/main" id="{A94C47A0-EE4B-14A0-87A3-FE9BD4D4A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748" y="388849"/>
            <a:ext cx="6769129" cy="3811019"/>
          </a:xfrm>
          <a:prstGeom prst="roundRect">
            <a:avLst>
              <a:gd name="adj" fmla="val 15068"/>
            </a:avLst>
          </a:prstGeom>
          <a:solidFill>
            <a:srgbClr val="FFFFFF">
              <a:shade val="85000"/>
            </a:srgbClr>
          </a:solidFill>
          <a:ln>
            <a:noFill/>
          </a:ln>
          <a:effectLst>
            <a:outerShdw blurRad="50800" dist="38100" dir="2700000" algn="tl" rotWithShape="0">
              <a:srgbClr val="583632"/>
            </a:outerShdw>
          </a:effectLst>
        </p:spPr>
      </p:pic>
      <p:sp>
        <p:nvSpPr>
          <p:cNvPr id="4" name="1 Rectángulo">
            <a:extLst>
              <a:ext uri="{FF2B5EF4-FFF2-40B4-BE49-F238E27FC236}">
                <a16:creationId xmlns:a16="http://schemas.microsoft.com/office/drawing/2014/main" id="{4BB14575-D6FB-F96D-401E-F00EB820F236}"/>
              </a:ext>
            </a:extLst>
          </p:cNvPr>
          <p:cNvSpPr/>
          <p:nvPr/>
        </p:nvSpPr>
        <p:spPr>
          <a:xfrm>
            <a:off x="1794169" y="4214381"/>
            <a:ext cx="10558252" cy="2554545"/>
          </a:xfrm>
          <a:prstGeom prst="rect">
            <a:avLst/>
          </a:prstGeom>
        </p:spPr>
        <p:txBody>
          <a:bodyPr wrap="square">
            <a:spAutoFit/>
          </a:bodyPr>
          <a:lstStyle/>
          <a:p>
            <a:r>
              <a:rPr lang="de-DE" sz="4000" b="1" dirty="0">
                <a:solidFill>
                  <a:prstClr val="black"/>
                </a:solidFill>
                <a:latin typeface="Times New Roman"/>
              </a:rPr>
              <a:t>„Durch den Glauben </a:t>
            </a:r>
            <a:br>
              <a:rPr lang="de-DE" sz="4000" b="1" dirty="0">
                <a:solidFill>
                  <a:prstClr val="black"/>
                </a:solidFill>
                <a:latin typeface="Times New Roman"/>
              </a:rPr>
            </a:br>
            <a:r>
              <a:rPr lang="de-DE" sz="4000" b="1" dirty="0">
                <a:solidFill>
                  <a:prstClr val="black"/>
                </a:solidFill>
                <a:latin typeface="Times New Roman"/>
              </a:rPr>
              <a:t>fielen die Mauern Jerichos, </a:t>
            </a:r>
            <a:br>
              <a:rPr lang="de-DE" sz="4000" b="1" dirty="0">
                <a:solidFill>
                  <a:prstClr val="black"/>
                </a:solidFill>
                <a:latin typeface="Times New Roman"/>
              </a:rPr>
            </a:br>
            <a:r>
              <a:rPr lang="de-DE" sz="4000" b="1" dirty="0">
                <a:solidFill>
                  <a:prstClr val="black"/>
                </a:solidFill>
                <a:latin typeface="Times New Roman"/>
              </a:rPr>
              <a:t>als </a:t>
            </a:r>
            <a:r>
              <a:rPr lang="de-DE" sz="4000" b="1" dirty="0">
                <a:solidFill>
                  <a:prstClr val="black"/>
                </a:solidFill>
                <a:highlight>
                  <a:srgbClr val="FFFF00"/>
                </a:highlight>
                <a:latin typeface="Times New Roman"/>
              </a:rPr>
              <a:t>ISRAEL</a:t>
            </a:r>
            <a:r>
              <a:rPr lang="de-DE" sz="4000" b="1" dirty="0">
                <a:solidFill>
                  <a:prstClr val="black"/>
                </a:solidFill>
                <a:latin typeface="Times New Roman"/>
              </a:rPr>
              <a:t> 7 Tage um sie herum gezogen war.“</a:t>
            </a:r>
            <a:r>
              <a:rPr lang="de" sz="4000" b="1" dirty="0">
                <a:solidFill>
                  <a:prstClr val="black"/>
                </a:solidFill>
                <a:latin typeface="Times New Roman"/>
              </a:rPr>
              <a:t> 					</a:t>
            </a:r>
            <a:r>
              <a:rPr lang="de" sz="2000" b="1" dirty="0">
                <a:solidFill>
                  <a:prstClr val="black"/>
                </a:solidFill>
                <a:latin typeface="Times New Roman"/>
              </a:rPr>
              <a:t>(Heb 11,30) [Josua 6]</a:t>
            </a:r>
            <a:endParaRPr lang="es-ES" sz="2000" b="1" dirty="0">
              <a:solidFill>
                <a:prstClr val="black"/>
              </a:solidFill>
              <a:latin typeface="Times New Roman"/>
            </a:endParaRPr>
          </a:p>
        </p:txBody>
      </p:sp>
      <p:sp>
        <p:nvSpPr>
          <p:cNvPr id="2" name="Diagrama de flujo: retraso 1">
            <a:extLst>
              <a:ext uri="{FF2B5EF4-FFF2-40B4-BE49-F238E27FC236}">
                <a16:creationId xmlns:a16="http://schemas.microsoft.com/office/drawing/2014/main" id="{02088526-5675-D9CA-0171-374A1557C763}"/>
              </a:ext>
            </a:extLst>
          </p:cNvPr>
          <p:cNvSpPr/>
          <p:nvPr/>
        </p:nvSpPr>
        <p:spPr>
          <a:xfrm flipH="1">
            <a:off x="8665920" y="403362"/>
            <a:ext cx="3526080" cy="4345493"/>
          </a:xfrm>
          <a:prstGeom prst="flowChartDelay">
            <a:avLst/>
          </a:prstGeom>
          <a:blipFill>
            <a:blip r:embed="rId5"/>
            <a:srcRect/>
            <a:stretch>
              <a:fillRect l="-10293" r="-10293"/>
            </a:stretch>
          </a:blipFill>
          <a:ln>
            <a:noFill/>
          </a:ln>
          <a:effectLst>
            <a:outerShdw blurRad="50800" dist="38100" dir="8100000" algn="tr" rotWithShape="0">
              <a:prstClr val="black">
                <a:alpha val="6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85A8B393-3235-1770-85EA-36EC4D7A74C1}"/>
              </a:ext>
            </a:extLst>
          </p:cNvPr>
          <p:cNvSpPr txBox="1"/>
          <p:nvPr/>
        </p:nvSpPr>
        <p:spPr>
          <a:xfrm>
            <a:off x="0" y="-11261"/>
            <a:ext cx="12192000" cy="400110"/>
          </a:xfrm>
          <a:prstGeom prst="rect">
            <a:avLst/>
          </a:prstGeom>
          <a:no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Ich tue, was GOTT mir befiehlt, im Wissen, dass GOTT Seinen Teil tun wird.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005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7200"/>
                    </a14:imgEffect>
                  </a14:imgLayer>
                </a14:imgProps>
              </a:ext>
            </a:extLst>
          </a:blip>
          <a:srcRect/>
          <a:stretch>
            <a:fillRect l="-5000" t="-5000" r="-10000" b="-5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4ABD6F5-20A3-4F71-DCDB-F3E120B80361}"/>
              </a:ext>
            </a:extLst>
          </p:cNvPr>
          <p:cNvSpPr/>
          <p:nvPr/>
        </p:nvSpPr>
        <p:spPr>
          <a:xfrm>
            <a:off x="132622" y="333078"/>
            <a:ext cx="11716671" cy="2246769"/>
          </a:xfrm>
          <a:prstGeom prst="rect">
            <a:avLst/>
          </a:prstGeom>
        </p:spPr>
        <p:txBody>
          <a:bodyPr wrap="square">
            <a:spAutoFit/>
          </a:bodyPr>
          <a:lstStyle/>
          <a:p>
            <a:pPr algn="ctr"/>
            <a:r>
              <a:rPr lang="de" sz="4000" b="1" dirty="0">
                <a:solidFill>
                  <a:prstClr val="black"/>
                </a:solidFill>
                <a:latin typeface="Times New Roman"/>
              </a:rPr>
              <a:t>„</a:t>
            </a:r>
            <a:r>
              <a:rPr lang="de-DE" sz="4000" b="1" dirty="0">
                <a:solidFill>
                  <a:prstClr val="black"/>
                </a:solidFill>
                <a:latin typeface="Times New Roman"/>
              </a:rPr>
              <a:t>Durch den Glauben kam die Hure </a:t>
            </a:r>
            <a:r>
              <a:rPr lang="de-DE" sz="4000" b="1" dirty="0">
                <a:solidFill>
                  <a:prstClr val="black"/>
                </a:solidFill>
                <a:highlight>
                  <a:srgbClr val="FFFF00"/>
                </a:highlight>
                <a:latin typeface="Times New Roman"/>
              </a:rPr>
              <a:t>RAHAB</a:t>
            </a:r>
            <a:r>
              <a:rPr lang="de-DE" sz="4000" b="1" dirty="0">
                <a:solidFill>
                  <a:prstClr val="black"/>
                </a:solidFill>
                <a:latin typeface="Times New Roman"/>
              </a:rPr>
              <a:t> nicht </a:t>
            </a:r>
            <a:br>
              <a:rPr lang="de-DE" sz="4000" b="1" dirty="0">
                <a:solidFill>
                  <a:prstClr val="black"/>
                </a:solidFill>
                <a:latin typeface="Times New Roman"/>
              </a:rPr>
            </a:br>
            <a:r>
              <a:rPr lang="de-DE" sz="4000" b="1" dirty="0">
                <a:solidFill>
                  <a:prstClr val="black"/>
                </a:solidFill>
                <a:latin typeface="Times New Roman"/>
              </a:rPr>
              <a:t>mit den Ungehorsamen um, weil sie </a:t>
            </a:r>
            <a:br>
              <a:rPr lang="de-DE" sz="4000" b="1" dirty="0">
                <a:solidFill>
                  <a:prstClr val="black"/>
                </a:solidFill>
                <a:latin typeface="Times New Roman"/>
              </a:rPr>
            </a:br>
            <a:r>
              <a:rPr lang="de-DE" sz="4000" b="1" dirty="0">
                <a:solidFill>
                  <a:prstClr val="black"/>
                </a:solidFill>
                <a:latin typeface="Times New Roman"/>
              </a:rPr>
              <a:t>die Kundschafter in Frieden aufgenommen hatte.“</a:t>
            </a:r>
            <a:r>
              <a:rPr lang="de" sz="4000" b="1" dirty="0">
                <a:solidFill>
                  <a:prstClr val="black"/>
                </a:solidFill>
                <a:latin typeface="Times New Roman"/>
              </a:rPr>
              <a:t> </a:t>
            </a:r>
            <a:r>
              <a:rPr lang="de" sz="2000" b="1" dirty="0">
                <a:solidFill>
                  <a:prstClr val="black"/>
                </a:solidFill>
                <a:latin typeface="Times New Roman"/>
              </a:rPr>
              <a:t>(Heb 11,31) [Josua 2]</a:t>
            </a:r>
            <a:endParaRPr lang="es-ES" sz="2000" b="1" dirty="0">
              <a:solidFill>
                <a:prstClr val="black"/>
              </a:solidFill>
              <a:latin typeface="Times New Roman"/>
            </a:endParaRPr>
          </a:p>
        </p:txBody>
      </p:sp>
      <p:pic>
        <p:nvPicPr>
          <p:cNvPr id="6" name="Imagen 5" descr="Zeichnung eines Mannes&#10;&#10;KI-generierte Inhalte könnten falsch sein.">
            <a:extLst>
              <a:ext uri="{FF2B5EF4-FFF2-40B4-BE49-F238E27FC236}">
                <a16:creationId xmlns:a16="http://schemas.microsoft.com/office/drawing/2014/main" id="{C15A2C96-248A-C5F6-3FDF-683424D9EDF5}"/>
              </a:ext>
            </a:extLst>
          </p:cNvPr>
          <p:cNvPicPr>
            <a:picLocks noChangeAspect="1"/>
          </p:cNvPicPr>
          <p:nvPr/>
        </p:nvPicPr>
        <p:blipFill rotWithShape="1">
          <a:blip r:embed="rId5">
            <a:extLst>
              <a:ext uri="{28A0092B-C50C-407E-A947-70E740481C1C}">
                <a14:useLocalDpi xmlns:a14="http://schemas.microsoft.com/office/drawing/2010/main" val="0"/>
              </a:ext>
            </a:extLst>
          </a:blip>
          <a:srcRect t="12783"/>
          <a:stretch>
            <a:fillRect/>
          </a:stretch>
        </p:blipFill>
        <p:spPr>
          <a:xfrm>
            <a:off x="132622" y="2685143"/>
            <a:ext cx="5963378" cy="4029073"/>
          </a:xfrm>
          <a:prstGeom prst="rect">
            <a:avLst/>
          </a:prstGeom>
          <a:solidFill>
            <a:srgbClr val="884C64"/>
          </a:solidFill>
          <a:ln w="88900" cap="sq" cmpd="thickThin">
            <a:gradFill flip="none" rotWithShape="1">
              <a:gsLst>
                <a:gs pos="50000">
                  <a:srgbClr val="DEB0AF"/>
                </a:gs>
                <a:gs pos="53000">
                  <a:srgbClr val="7A1616"/>
                </a:gs>
                <a:gs pos="100000">
                  <a:srgbClr val="6C0000"/>
                </a:gs>
                <a:gs pos="0">
                  <a:srgbClr val="E7BEBD"/>
                </a:gs>
              </a:gsLst>
              <a:lin ang="18900000" scaled="1"/>
              <a:tileRect/>
            </a:gradFill>
            <a:prstDash val="solid"/>
            <a:miter lim="800000"/>
          </a:ln>
          <a:effectLst>
            <a:innerShdw blurRad="76200">
              <a:srgbClr val="000000"/>
            </a:innerShdw>
          </a:effectLst>
        </p:spPr>
      </p:pic>
      <p:pic>
        <p:nvPicPr>
          <p:cNvPr id="8" name="Imagen 7" descr="Bild mit Außenansicht, Person, Personen, Mann&#10;&#10;KI-generierte Inhalte könnten falsch sein.">
            <a:extLst>
              <a:ext uri="{FF2B5EF4-FFF2-40B4-BE49-F238E27FC236}">
                <a16:creationId xmlns:a16="http://schemas.microsoft.com/office/drawing/2014/main" id="{66A277D5-3E68-8658-1AA9-13A46E2FDDFA}"/>
              </a:ext>
            </a:extLst>
          </p:cNvPr>
          <p:cNvPicPr>
            <a:picLocks noChangeAspect="1"/>
          </p:cNvPicPr>
          <p:nvPr/>
        </p:nvPicPr>
        <p:blipFill rotWithShape="1">
          <a:blip r:embed="rId6">
            <a:extLst>
              <a:ext uri="{28A0092B-C50C-407E-A947-70E740481C1C}">
                <a14:useLocalDpi xmlns:a14="http://schemas.microsoft.com/office/drawing/2010/main" val="0"/>
              </a:ext>
            </a:extLst>
          </a:blip>
          <a:srcRect t="6786" b="1500"/>
          <a:stretch>
            <a:fillRect/>
          </a:stretch>
        </p:blipFill>
        <p:spPr>
          <a:xfrm>
            <a:off x="6371772" y="2685143"/>
            <a:ext cx="5687606" cy="4029074"/>
          </a:xfrm>
          <a:prstGeom prst="rect">
            <a:avLst/>
          </a:prstGeom>
          <a:solidFill>
            <a:srgbClr val="884C64"/>
          </a:solidFill>
          <a:ln w="88900" cap="sq" cmpd="thickThin">
            <a:gradFill flip="none" rotWithShape="1">
              <a:gsLst>
                <a:gs pos="52000">
                  <a:srgbClr val="DEB0AF"/>
                </a:gs>
                <a:gs pos="44000">
                  <a:srgbClr val="7A1616"/>
                </a:gs>
                <a:gs pos="0">
                  <a:srgbClr val="6C0000"/>
                </a:gs>
                <a:gs pos="100000">
                  <a:srgbClr val="E7BEBD"/>
                </a:gs>
              </a:gsLst>
              <a:lin ang="2700000" scaled="1"/>
              <a:tileRect/>
            </a:gra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F48066F3-4119-4CFA-3089-87B897406E4C}"/>
              </a:ext>
            </a:extLst>
          </p:cNvPr>
          <p:cNvSpPr txBox="1"/>
          <p:nvPr/>
        </p:nvSpPr>
        <p:spPr>
          <a:xfrm>
            <a:off x="4136866" y="17908"/>
            <a:ext cx="4698705" cy="400110"/>
          </a:xfrm>
          <a:prstGeom prst="rect">
            <a:avLst/>
          </a:prstGeom>
          <a:solidFill>
            <a:srgbClr val="6D0202"/>
          </a:solid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Ich behandle GOTTES Gesandte gut.</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11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l="-5000" t="-10000" r="-5000" b="-1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5F17375-4BC3-8BA0-DAC1-1B47AEE5AD68}"/>
              </a:ext>
            </a:extLst>
          </p:cNvPr>
          <p:cNvSpPr/>
          <p:nvPr/>
        </p:nvSpPr>
        <p:spPr>
          <a:xfrm>
            <a:off x="449181" y="310126"/>
            <a:ext cx="6898104" cy="6247864"/>
          </a:xfrm>
          <a:prstGeom prst="rect">
            <a:avLst/>
          </a:prstGeom>
        </p:spPr>
        <p:txBody>
          <a:bodyPr wrap="square">
            <a:spAutoFit/>
          </a:bodyPr>
          <a:lstStyle/>
          <a:p>
            <a:r>
              <a:rPr lang="de-DE" sz="4000" b="1" dirty="0">
                <a:solidFill>
                  <a:prstClr val="black"/>
                </a:solidFill>
                <a:latin typeface="Times New Roman"/>
              </a:rPr>
              <a:t>Durch den Glauben besiegte </a:t>
            </a:r>
            <a:r>
              <a:rPr lang="de-DE" sz="4000" b="1" dirty="0">
                <a:solidFill>
                  <a:prstClr val="black"/>
                </a:solidFill>
                <a:highlight>
                  <a:srgbClr val="FFFF00"/>
                </a:highlight>
                <a:latin typeface="Times New Roman"/>
              </a:rPr>
              <a:t>GIDEON</a:t>
            </a:r>
            <a:r>
              <a:rPr lang="de-DE" sz="4000" b="1" dirty="0">
                <a:solidFill>
                  <a:prstClr val="black"/>
                </a:solidFill>
                <a:latin typeface="Times New Roman"/>
              </a:rPr>
              <a:t> eine Armee von Midianitern und </a:t>
            </a:r>
            <a:r>
              <a:rPr lang="de-DE" sz="4000" b="1" dirty="0" err="1">
                <a:solidFill>
                  <a:prstClr val="black"/>
                </a:solidFill>
                <a:latin typeface="Times New Roman"/>
              </a:rPr>
              <a:t>Amalekitern</a:t>
            </a:r>
            <a:r>
              <a:rPr lang="de-DE" sz="4000" b="1" dirty="0">
                <a:solidFill>
                  <a:prstClr val="black"/>
                </a:solidFill>
                <a:latin typeface="Times New Roman"/>
              </a:rPr>
              <a:t>, die in Massen wie Heuschrecken heranrückten, mit nur 300 Mann, die alle Trompeten in den Händen hielten und Lampen in Krügen trugen.</a:t>
            </a:r>
          </a:p>
          <a:p>
            <a:r>
              <a:rPr lang="de-DE" sz="4000" b="1" dirty="0">
                <a:solidFill>
                  <a:prstClr val="black"/>
                </a:solidFill>
                <a:latin typeface="Times New Roman"/>
              </a:rPr>
              <a:t>		</a:t>
            </a:r>
            <a:r>
              <a:rPr lang="de" sz="2000" b="1" dirty="0">
                <a:solidFill>
                  <a:prstClr val="black"/>
                </a:solidFill>
                <a:latin typeface="Times New Roman"/>
              </a:rPr>
              <a:t>(Heb 11,32) [Richter 7]</a:t>
            </a:r>
            <a:endParaRPr lang="es-ES" sz="2000" b="1" dirty="0">
              <a:solidFill>
                <a:prstClr val="black"/>
              </a:solidFill>
              <a:latin typeface="Times New Roman"/>
            </a:endParaRPr>
          </a:p>
        </p:txBody>
      </p:sp>
      <p:pic>
        <p:nvPicPr>
          <p:cNvPr id="8" name="Imagen 7" descr="Eine Zeichnung einer Gruppe von Menschen am Strand&#10;&#10;KI-generierte Inhalte könnten falsch sein.">
            <a:extLst>
              <a:ext uri="{FF2B5EF4-FFF2-40B4-BE49-F238E27FC236}">
                <a16:creationId xmlns:a16="http://schemas.microsoft.com/office/drawing/2014/main" id="{52F891ED-8F30-3A8C-1C63-172F8CF4E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628" y="368261"/>
            <a:ext cx="4775201" cy="6128174"/>
          </a:xfrm>
          <a:prstGeom prst="rect">
            <a:avLst/>
          </a:prstGeom>
        </p:spPr>
      </p:pic>
      <p:cxnSp>
        <p:nvCxnSpPr>
          <p:cNvPr id="5" name="Conector recto 4">
            <a:extLst>
              <a:ext uri="{FF2B5EF4-FFF2-40B4-BE49-F238E27FC236}">
                <a16:creationId xmlns:a16="http://schemas.microsoft.com/office/drawing/2014/main" id="{B3BF0234-3358-DD71-CFA0-BC9ACC44867F}"/>
              </a:ext>
            </a:extLst>
          </p:cNvPr>
          <p:cNvCxnSpPr/>
          <p:nvPr/>
        </p:nvCxnSpPr>
        <p:spPr>
          <a:xfrm>
            <a:off x="7242628" y="368261"/>
            <a:ext cx="0" cy="6128174"/>
          </a:xfrm>
          <a:prstGeom prst="line">
            <a:avLst/>
          </a:prstGeom>
          <a:ln w="381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AB7BFD54-41AF-E68D-F647-EB2F726D9759}"/>
              </a:ext>
            </a:extLst>
          </p:cNvPr>
          <p:cNvSpPr txBox="1"/>
          <p:nvPr/>
        </p:nvSpPr>
        <p:spPr>
          <a:xfrm>
            <a:off x="-1" y="6496435"/>
            <a:ext cx="12192001" cy="400110"/>
          </a:xfrm>
          <a:prstGeom prst="rect">
            <a:avLst/>
          </a:prstGeom>
          <a:no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Mit GOTT stelle ich mich jedem Problem und benutze den Verstand, den Er mir gegeben hat.</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71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t="-6000" r="-3000" b="-14000"/>
          </a:stretch>
        </a:blipFill>
        <a:effectLst/>
      </p:bgPr>
    </p:bg>
    <p:spTree>
      <p:nvGrpSpPr>
        <p:cNvPr id="1" name=""/>
        <p:cNvGrpSpPr/>
        <p:nvPr/>
      </p:nvGrpSpPr>
      <p:grpSpPr>
        <a:xfrm>
          <a:off x="0" y="0"/>
          <a:ext cx="0" cy="0"/>
          <a:chOff x="0" y="0"/>
          <a:chExt cx="0" cy="0"/>
        </a:xfrm>
      </p:grpSpPr>
      <p:pic>
        <p:nvPicPr>
          <p:cNvPr id="6" name="Imagen 5" descr="Bild mit Äußerem, Person, Mann, Regenschirm&#10;&#10;KI-generierte Inhalte könnten falsch sein.">
            <a:extLst>
              <a:ext uri="{FF2B5EF4-FFF2-40B4-BE49-F238E27FC236}">
                <a16:creationId xmlns:a16="http://schemas.microsoft.com/office/drawing/2014/main" id="{41576364-582C-D3A9-67A4-B83A74DF4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48" y="775088"/>
            <a:ext cx="4471955" cy="5796000"/>
          </a:xfrm>
          <a:prstGeom prst="rect">
            <a:avLst/>
          </a:prstGeom>
        </p:spPr>
      </p:pic>
      <p:sp>
        <p:nvSpPr>
          <p:cNvPr id="3" name="1 Rectángulo">
            <a:extLst>
              <a:ext uri="{FF2B5EF4-FFF2-40B4-BE49-F238E27FC236}">
                <a16:creationId xmlns:a16="http://schemas.microsoft.com/office/drawing/2014/main" id="{7953D449-C947-7851-196D-6616E65AB9D6}"/>
              </a:ext>
            </a:extLst>
          </p:cNvPr>
          <p:cNvSpPr/>
          <p:nvPr/>
        </p:nvSpPr>
        <p:spPr>
          <a:xfrm>
            <a:off x="5049967" y="927489"/>
            <a:ext cx="7029738" cy="5478423"/>
          </a:xfrm>
          <a:prstGeom prst="rect">
            <a:avLst/>
          </a:prstGeom>
        </p:spPr>
        <p:txBody>
          <a:bodyPr wrap="square">
            <a:spAutoFit/>
          </a:bodyPr>
          <a:lstStyle/>
          <a:p>
            <a:r>
              <a:rPr lang="de-DE" sz="4000" b="1" dirty="0">
                <a:solidFill>
                  <a:prstClr val="black"/>
                </a:solidFill>
                <a:latin typeface="Times New Roman"/>
              </a:rPr>
              <a:t>Im Glauben zog </a:t>
            </a:r>
            <a:r>
              <a:rPr lang="de-DE" sz="4000" b="1" dirty="0">
                <a:solidFill>
                  <a:prstClr val="black"/>
                </a:solidFill>
                <a:highlight>
                  <a:srgbClr val="FFFF00"/>
                </a:highlight>
                <a:latin typeface="Times New Roman"/>
              </a:rPr>
              <a:t>BARAK</a:t>
            </a:r>
            <a:r>
              <a:rPr lang="de-DE" sz="4000" b="1" dirty="0">
                <a:solidFill>
                  <a:prstClr val="black"/>
                </a:solidFill>
                <a:latin typeface="Times New Roman"/>
              </a:rPr>
              <a:t> </a:t>
            </a:r>
            <a:br>
              <a:rPr lang="de-DE" sz="4000" b="1" dirty="0">
                <a:solidFill>
                  <a:prstClr val="black"/>
                </a:solidFill>
                <a:latin typeface="Times New Roman"/>
              </a:rPr>
            </a:br>
            <a:r>
              <a:rPr lang="de-DE" sz="4000" b="1" dirty="0">
                <a:solidFill>
                  <a:prstClr val="black"/>
                </a:solidFill>
                <a:latin typeface="Times New Roman"/>
              </a:rPr>
              <a:t>mit 10.000 Mann in den Kampf gegen Sisera, der über 900 </a:t>
            </a:r>
            <a:br>
              <a:rPr lang="de-DE" sz="4000" b="1" dirty="0">
                <a:solidFill>
                  <a:prstClr val="black"/>
                </a:solidFill>
                <a:latin typeface="Times New Roman"/>
              </a:rPr>
            </a:br>
            <a:r>
              <a:rPr lang="de-DE" sz="4000" b="1" dirty="0">
                <a:solidFill>
                  <a:prstClr val="black"/>
                </a:solidFill>
                <a:latin typeface="Times New Roman"/>
              </a:rPr>
              <a:t>mit Hufeisen beschlagene Streitwagen und eine große Schar an Soldaten verfügte. Barak kämpfte, bis er keinen einzigen mehr übrig ließ. </a:t>
            </a:r>
            <a:br>
              <a:rPr lang="de" sz="1000" b="1" dirty="0">
                <a:solidFill>
                  <a:prstClr val="black"/>
                </a:solidFill>
                <a:latin typeface="Times New Roman"/>
              </a:rPr>
            </a:br>
            <a:r>
              <a:rPr lang="de" sz="1000" b="1" dirty="0">
                <a:solidFill>
                  <a:prstClr val="black"/>
                </a:solidFill>
                <a:latin typeface="Times New Roman"/>
              </a:rPr>
              <a:t>		</a:t>
            </a:r>
          </a:p>
          <a:p>
            <a:r>
              <a:rPr lang="de" sz="1000" b="1" dirty="0">
                <a:solidFill>
                  <a:prstClr val="black"/>
                </a:solidFill>
                <a:latin typeface="Times New Roman"/>
              </a:rPr>
              <a:t>		</a:t>
            </a:r>
            <a:r>
              <a:rPr lang="de" sz="2000" b="1" dirty="0">
                <a:solidFill>
                  <a:prstClr val="black"/>
                </a:solidFill>
                <a:latin typeface="Times New Roman"/>
              </a:rPr>
              <a:t>(Hebr 11,32) [Richter 4]</a:t>
            </a:r>
            <a:endParaRPr lang="es-ES" sz="4000" b="1" dirty="0">
              <a:solidFill>
                <a:prstClr val="black"/>
              </a:solidFill>
              <a:latin typeface="Times New Roman"/>
            </a:endParaRPr>
          </a:p>
        </p:txBody>
      </p:sp>
      <p:sp>
        <p:nvSpPr>
          <p:cNvPr id="2" name="CuadroTexto 1">
            <a:extLst>
              <a:ext uri="{FF2B5EF4-FFF2-40B4-BE49-F238E27FC236}">
                <a16:creationId xmlns:a16="http://schemas.microsoft.com/office/drawing/2014/main" id="{17E1C9CF-473A-8F7B-6942-BCDDD2B408E9}"/>
              </a:ext>
            </a:extLst>
          </p:cNvPr>
          <p:cNvSpPr txBox="1"/>
          <p:nvPr/>
        </p:nvSpPr>
        <p:spPr>
          <a:xfrm>
            <a:off x="394147" y="40620"/>
            <a:ext cx="6571421" cy="707886"/>
          </a:xfrm>
          <a:prstGeom prst="rect">
            <a:avLst/>
          </a:prstGeom>
          <a:noFill/>
        </p:spPr>
        <p:txBody>
          <a:bodyPr wrap="square" rtlCol="0">
            <a:spAutoFit/>
          </a:bodyPr>
          <a:lstStyle/>
          <a:p>
            <a:pPr algn="ctr"/>
            <a:r>
              <a:rPr lang="de" sz="2000" b="1" dirty="0">
                <a:solidFill>
                  <a:schemeClr val="bg1"/>
                </a:solidFill>
                <a:effectLst>
                  <a:outerShdw blurRad="38100" dist="38100" dir="2700000" algn="tl">
                    <a:srgbClr val="000000">
                      <a:alpha val="43137"/>
                    </a:srgbClr>
                  </a:outerShdw>
                </a:effectLst>
              </a:rPr>
              <a:t>Ich gewinne Schlachten, das spielt keine Rolle
So groß oder mächtig mein Feind auch sein mag.</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461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6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8C0AD3B-CD2D-86C6-76F8-90A2E9CDAFBD}"/>
              </a:ext>
            </a:extLst>
          </p:cNvPr>
          <p:cNvSpPr/>
          <p:nvPr/>
        </p:nvSpPr>
        <p:spPr>
          <a:xfrm>
            <a:off x="1" y="330415"/>
            <a:ext cx="12192000" cy="1323439"/>
          </a:xfrm>
          <a:prstGeom prst="rect">
            <a:avLst/>
          </a:prstGeom>
        </p:spPr>
        <p:txBody>
          <a:bodyPr wrap="square">
            <a:spAutoFit/>
          </a:bodyPr>
          <a:lstStyle/>
          <a:p>
            <a:pPr algn="ctr"/>
            <a:r>
              <a:rPr lang="de" sz="3000" b="1" dirty="0">
                <a:solidFill>
                  <a:prstClr val="black"/>
                </a:solidFill>
                <a:latin typeface="Times New Roman"/>
              </a:rPr>
              <a:t>Im Glauben tötete </a:t>
            </a:r>
            <a:r>
              <a:rPr lang="de" sz="3000" b="1" dirty="0">
                <a:solidFill>
                  <a:prstClr val="black"/>
                </a:solidFill>
                <a:highlight>
                  <a:srgbClr val="FFFF00"/>
                </a:highlight>
                <a:latin typeface="Times New Roman"/>
              </a:rPr>
              <a:t>SIMSON</a:t>
            </a:r>
            <a:r>
              <a:rPr lang="de" sz="3000" b="1" dirty="0">
                <a:solidFill>
                  <a:prstClr val="black"/>
                </a:solidFill>
                <a:latin typeface="Times New Roman"/>
              </a:rPr>
              <a:t> tausend Männer mit einem Kieferknochen, riss das Stadttor aus und richtete Israel 20 Jahre lang. </a:t>
            </a:r>
            <a:br>
              <a:rPr lang="de" sz="3000" b="1" dirty="0">
                <a:solidFill>
                  <a:prstClr val="black"/>
                </a:solidFill>
                <a:latin typeface="Times New Roman"/>
              </a:rPr>
            </a:br>
            <a:r>
              <a:rPr lang="de" sz="2000" b="1" dirty="0">
                <a:solidFill>
                  <a:prstClr val="black"/>
                </a:solidFill>
                <a:latin typeface="Times New Roman"/>
              </a:rPr>
              <a:t>(Heb 11,32) [Richter 15,15-20]</a:t>
            </a:r>
            <a:endParaRPr lang="es-ES" sz="3000" b="1" dirty="0">
              <a:solidFill>
                <a:prstClr val="black"/>
              </a:solidFill>
              <a:latin typeface="Times New Roman"/>
            </a:endParaRPr>
          </a:p>
        </p:txBody>
      </p:sp>
      <p:pic>
        <p:nvPicPr>
          <p:cNvPr id="6" name="Imagen 5" descr="Bild mit Außenansicht, Person, Frau, Stehend&#10;&#10;KI-generierte Inhalte könnten falsch sein.">
            <a:extLst>
              <a:ext uri="{FF2B5EF4-FFF2-40B4-BE49-F238E27FC236}">
                <a16:creationId xmlns:a16="http://schemas.microsoft.com/office/drawing/2014/main" id="{62C0BC11-56E9-367E-161C-AFFE98BEB0C4}"/>
              </a:ext>
            </a:extLst>
          </p:cNvPr>
          <p:cNvPicPr>
            <a:picLocks noChangeAspect="1"/>
          </p:cNvPicPr>
          <p:nvPr/>
        </p:nvPicPr>
        <p:blipFill rotWithShape="1">
          <a:blip r:embed="rId4">
            <a:extLst>
              <a:ext uri="{28A0092B-C50C-407E-A947-70E740481C1C}">
                <a14:useLocalDpi xmlns:a14="http://schemas.microsoft.com/office/drawing/2010/main" val="0"/>
              </a:ext>
            </a:extLst>
          </a:blip>
          <a:srcRect t="24044" b="6354"/>
          <a:stretch>
            <a:fillRect/>
          </a:stretch>
        </p:blipFill>
        <p:spPr>
          <a:xfrm>
            <a:off x="156198" y="1592494"/>
            <a:ext cx="6197642" cy="5139618"/>
          </a:xfrm>
          <a:prstGeom prst="round2DiagRect">
            <a:avLst>
              <a:gd name="adj1" fmla="val 16667"/>
              <a:gd name="adj2" fmla="val 12794"/>
            </a:avLst>
          </a:prstGeom>
          <a:ln w="19050" cap="sq">
            <a:solidFill>
              <a:srgbClr val="C08C00"/>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02B005C-A804-6EAB-D4AA-E538EFDDD9B5}"/>
              </a:ext>
            </a:extLst>
          </p:cNvPr>
          <p:cNvPicPr>
            <a:picLocks noChangeAspect="1"/>
          </p:cNvPicPr>
          <p:nvPr/>
        </p:nvPicPr>
        <p:blipFill>
          <a:blip r:embed="rId5">
            <a:extLst>
              <a:ext uri="{28A0092B-C50C-407E-A947-70E740481C1C}">
                <a14:useLocalDpi xmlns:a14="http://schemas.microsoft.com/office/drawing/2010/main" val="0"/>
              </a:ext>
            </a:extLst>
          </a:blip>
          <a:srcRect t="18498" b="18498"/>
          <a:stretch/>
        </p:blipFill>
        <p:spPr>
          <a:xfrm>
            <a:off x="6980275" y="4199211"/>
            <a:ext cx="5086350" cy="2543175"/>
          </a:xfrm>
          <a:prstGeom prst="round2DiagRect">
            <a:avLst>
              <a:gd name="adj1" fmla="val 0"/>
              <a:gd name="adj2" fmla="val 29087"/>
            </a:avLst>
          </a:prstGeom>
          <a:ln w="19050" cap="sq">
            <a:solidFill>
              <a:srgbClr val="C08C00"/>
            </a:solidFill>
            <a:miter lim="800000"/>
          </a:ln>
          <a:effectLst>
            <a:outerShdw blurRad="50800" dist="38100" dir="2700000" algn="tl" rotWithShape="0">
              <a:prstClr val="black">
                <a:alpha val="40000"/>
              </a:prstClr>
            </a:outerShdw>
          </a:effectLst>
        </p:spPr>
      </p:pic>
      <p:pic>
        <p:nvPicPr>
          <p:cNvPr id="12" name="Imagen 11" descr="Zeichnung eines Dinosauriers&#10;&#10;KI-generierte Inhalte könnten falsch sein.">
            <a:extLst>
              <a:ext uri="{FF2B5EF4-FFF2-40B4-BE49-F238E27FC236}">
                <a16:creationId xmlns:a16="http://schemas.microsoft.com/office/drawing/2014/main" id="{CAD2F2C6-F082-FE01-51B8-12944868E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275" y="1592494"/>
            <a:ext cx="5086350" cy="2543175"/>
          </a:xfrm>
          <a:prstGeom prst="round2DiagRect">
            <a:avLst>
              <a:gd name="adj1" fmla="val 21815"/>
              <a:gd name="adj2" fmla="val 0"/>
            </a:avLst>
          </a:prstGeom>
          <a:ln w="19050" cap="sq">
            <a:solidFill>
              <a:srgbClr val="C08C00"/>
            </a:solidFill>
            <a:miter lim="800000"/>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8A2BFF7-1421-6E8E-85E8-1B97A3C53198}"/>
              </a:ext>
            </a:extLst>
          </p:cNvPr>
          <p:cNvSpPr txBox="1"/>
          <p:nvPr/>
        </p:nvSpPr>
        <p:spPr>
          <a:xfrm>
            <a:off x="156198" y="-40311"/>
            <a:ext cx="12192000" cy="400110"/>
          </a:xfrm>
          <a:prstGeom prst="rect">
            <a:avLst/>
          </a:prstGeom>
          <a:noFill/>
        </p:spPr>
        <p:txBody>
          <a:bodyPr wrap="square" rtlCol="0">
            <a:spAutoFit/>
          </a:bodyPr>
          <a:lstStyle/>
          <a:p>
            <a:pPr algn="ctr"/>
            <a:r>
              <a:rPr lang="de" sz="2000" b="1" dirty="0">
                <a:solidFill>
                  <a:schemeClr val="bg1"/>
                </a:solidFill>
                <a:effectLst>
                  <a:outerShdw blurRad="38100" dist="38100" dir="2700000" algn="tl">
                    <a:srgbClr val="000000">
                      <a:alpha val="43137"/>
                    </a:srgbClr>
                  </a:outerShdw>
                </a:effectLst>
              </a:rPr>
              <a:t>Durch die Kraft GOTTES kann ich Dinge tun, die meine Fähigkeiten übersteigen.</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39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389FBB7-DCDD-20D8-FE85-E9923D03B77A}"/>
              </a:ext>
            </a:extLst>
          </p:cNvPr>
          <p:cNvSpPr/>
          <p:nvPr/>
        </p:nvSpPr>
        <p:spPr>
          <a:xfrm>
            <a:off x="970113" y="1010765"/>
            <a:ext cx="4745955" cy="4431983"/>
          </a:xfrm>
          <a:prstGeom prst="rect">
            <a:avLst/>
          </a:prstGeom>
        </p:spPr>
        <p:txBody>
          <a:bodyPr wrap="square">
            <a:spAutoFit/>
          </a:bodyPr>
          <a:lstStyle/>
          <a:p>
            <a:r>
              <a:rPr lang="de-DE" sz="3600" b="1" dirty="0">
                <a:solidFill>
                  <a:prstClr val="black"/>
                </a:solidFill>
                <a:latin typeface="Times New Roman"/>
              </a:rPr>
              <a:t>Durch seinen Glauben befreite Jephthah, </a:t>
            </a:r>
            <a:br>
              <a:rPr lang="de-DE" sz="3600" b="1" dirty="0">
                <a:solidFill>
                  <a:prstClr val="black"/>
                </a:solidFill>
                <a:latin typeface="Times New Roman"/>
              </a:rPr>
            </a:br>
            <a:r>
              <a:rPr lang="de-DE" sz="3600" b="1" dirty="0">
                <a:solidFill>
                  <a:prstClr val="black"/>
                </a:solidFill>
                <a:latin typeface="Times New Roman"/>
              </a:rPr>
              <a:t>der Richter aus Gilead, die Israeliten </a:t>
            </a:r>
            <a:br>
              <a:rPr lang="de-DE" sz="3600" b="1" dirty="0">
                <a:solidFill>
                  <a:prstClr val="black"/>
                </a:solidFill>
                <a:latin typeface="Times New Roman"/>
              </a:rPr>
            </a:br>
            <a:r>
              <a:rPr lang="de-DE" sz="3600" b="1" dirty="0">
                <a:solidFill>
                  <a:prstClr val="black"/>
                </a:solidFill>
                <a:latin typeface="Times New Roman"/>
              </a:rPr>
              <a:t>von den Ammonitern und brach damit </a:t>
            </a:r>
            <a:br>
              <a:rPr lang="de-DE" sz="3600" b="1" dirty="0">
                <a:solidFill>
                  <a:prstClr val="black"/>
                </a:solidFill>
                <a:latin typeface="Times New Roman"/>
              </a:rPr>
            </a:br>
            <a:r>
              <a:rPr lang="de-DE" sz="3600" b="1" dirty="0">
                <a:solidFill>
                  <a:prstClr val="black"/>
                </a:solidFill>
                <a:latin typeface="Times New Roman"/>
              </a:rPr>
              <a:t>deren Macht.</a:t>
            </a:r>
            <a:r>
              <a:rPr lang="de" sz="3600" b="1" dirty="0">
                <a:solidFill>
                  <a:prstClr val="black"/>
                </a:solidFill>
                <a:latin typeface="Times New Roman"/>
              </a:rPr>
              <a:t> </a:t>
            </a:r>
          </a:p>
          <a:p>
            <a:endParaRPr lang="de" sz="1000" b="1" dirty="0">
              <a:solidFill>
                <a:prstClr val="black"/>
              </a:solidFill>
              <a:latin typeface="Times New Roman"/>
            </a:endParaRPr>
          </a:p>
          <a:p>
            <a:r>
              <a:rPr lang="de" sz="2000" b="1" dirty="0">
                <a:solidFill>
                  <a:prstClr val="black"/>
                </a:solidFill>
                <a:latin typeface="Times New Roman"/>
              </a:rPr>
              <a:t>	(Heb 11,32) [Richter 11,32-33]</a:t>
            </a:r>
            <a:endParaRPr lang="es-ES" sz="2000" b="1" dirty="0">
              <a:solidFill>
                <a:prstClr val="black"/>
              </a:solidFill>
              <a:latin typeface="Times New Roman"/>
            </a:endParaRPr>
          </a:p>
        </p:txBody>
      </p:sp>
      <p:pic>
        <p:nvPicPr>
          <p:cNvPr id="5" name="Imagen 4">
            <a:extLst>
              <a:ext uri="{FF2B5EF4-FFF2-40B4-BE49-F238E27FC236}">
                <a16:creationId xmlns:a16="http://schemas.microsoft.com/office/drawing/2014/main" id="{476051E0-6A87-7057-36B0-8F454E20DA1F}"/>
              </a:ext>
            </a:extLst>
          </p:cNvPr>
          <p:cNvPicPr>
            <a:picLocks noChangeAspect="1"/>
          </p:cNvPicPr>
          <p:nvPr/>
        </p:nvPicPr>
        <p:blipFill>
          <a:blip r:embed="rId3"/>
          <a:stretch>
            <a:fillRect/>
          </a:stretch>
        </p:blipFill>
        <p:spPr>
          <a:xfrm>
            <a:off x="5709970" y="294151"/>
            <a:ext cx="6269697" cy="6269697"/>
          </a:xfrm>
          <a:prstGeom prst="rect">
            <a:avLst/>
          </a:prstGeom>
        </p:spPr>
      </p:pic>
      <p:cxnSp>
        <p:nvCxnSpPr>
          <p:cNvPr id="6" name="Conector recto 5">
            <a:extLst>
              <a:ext uri="{FF2B5EF4-FFF2-40B4-BE49-F238E27FC236}">
                <a16:creationId xmlns:a16="http://schemas.microsoft.com/office/drawing/2014/main" id="{3D69B0DD-AC59-CBB6-80E6-5632EDBD5AF8}"/>
              </a:ext>
            </a:extLst>
          </p:cNvPr>
          <p:cNvCxnSpPr/>
          <p:nvPr/>
        </p:nvCxnSpPr>
        <p:spPr>
          <a:xfrm>
            <a:off x="5709970"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18115CC5-E03D-91A0-C813-CAFBC4225705}"/>
              </a:ext>
            </a:extLst>
          </p:cNvPr>
          <p:cNvCxnSpPr/>
          <p:nvPr/>
        </p:nvCxnSpPr>
        <p:spPr>
          <a:xfrm>
            <a:off x="11985767"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4CBB4713-B811-5FB2-CC00-51882CE01B43}"/>
              </a:ext>
            </a:extLst>
          </p:cNvPr>
          <p:cNvSpPr txBox="1"/>
          <p:nvPr/>
        </p:nvSpPr>
        <p:spPr>
          <a:xfrm>
            <a:off x="5552196" y="1010765"/>
            <a:ext cx="2248648" cy="3170099"/>
          </a:xfrm>
          <a:prstGeom prst="rect">
            <a:avLst/>
          </a:prstGeom>
          <a:noFill/>
        </p:spPr>
        <p:txBody>
          <a:bodyPr wrap="square" rtlCol="0">
            <a:spAutoFit/>
          </a:bodyPr>
          <a:lstStyle/>
          <a:p>
            <a:pPr algn="ctr"/>
            <a:r>
              <a:rPr lang="de" sz="2000" b="1" dirty="0">
                <a:solidFill>
                  <a:schemeClr val="bg1"/>
                </a:solidFill>
                <a:effectLst>
                  <a:glow rad="63500">
                    <a:schemeClr val="tx1"/>
                  </a:glow>
                  <a:outerShdw blurRad="38100" dist="38100" dir="2700000" algn="tl">
                    <a:srgbClr val="000000">
                      <a:alpha val="43137"/>
                    </a:srgbClr>
                  </a:outerShdw>
                </a:effectLst>
              </a:rPr>
              <a:t>Auch </a:t>
            </a:r>
            <a:br>
              <a:rPr lang="de" sz="2000" b="1" dirty="0">
                <a:solidFill>
                  <a:schemeClr val="bg1"/>
                </a:solidFill>
                <a:effectLst>
                  <a:glow rad="63500">
                    <a:schemeClr val="tx1"/>
                  </a:glow>
                  <a:outerShdw blurRad="38100" dist="38100" dir="2700000" algn="tl">
                    <a:srgbClr val="000000">
                      <a:alpha val="43137"/>
                    </a:srgbClr>
                  </a:outerShdw>
                </a:effectLst>
              </a:rPr>
            </a:br>
            <a:r>
              <a:rPr lang="de" sz="2000" b="1" dirty="0">
                <a:solidFill>
                  <a:schemeClr val="bg1"/>
                </a:solidFill>
                <a:effectLst>
                  <a:glow rad="63500">
                    <a:schemeClr val="tx1"/>
                  </a:glow>
                  <a:outerShdw blurRad="38100" dist="38100" dir="2700000" algn="tl">
                    <a:srgbClr val="000000">
                      <a:alpha val="43137"/>
                    </a:srgbClr>
                  </a:outerShdw>
                </a:effectLst>
              </a:rPr>
              <a:t>wenn ich von Menschen abgelehnt </a:t>
            </a:r>
            <a:br>
              <a:rPr lang="de" sz="2000" b="1" dirty="0">
                <a:solidFill>
                  <a:schemeClr val="bg1"/>
                </a:solidFill>
                <a:effectLst>
                  <a:glow rad="63500">
                    <a:schemeClr val="tx1"/>
                  </a:glow>
                  <a:outerShdw blurRad="38100" dist="38100" dir="2700000" algn="tl">
                    <a:srgbClr val="000000">
                      <a:alpha val="43137"/>
                    </a:srgbClr>
                  </a:outerShdw>
                </a:effectLst>
              </a:rPr>
            </a:br>
            <a:r>
              <a:rPr lang="de" sz="2000" b="1" dirty="0">
                <a:solidFill>
                  <a:schemeClr val="bg1"/>
                </a:solidFill>
                <a:effectLst>
                  <a:glow rad="63500">
                    <a:schemeClr val="tx1"/>
                  </a:glow>
                  <a:outerShdw blurRad="38100" dist="38100" dir="2700000" algn="tl">
                    <a:srgbClr val="000000">
                      <a:alpha val="43137"/>
                    </a:srgbClr>
                  </a:outerShdw>
                </a:effectLst>
              </a:rPr>
              <a:t>werde, </a:t>
            </a:r>
            <a:br>
              <a:rPr lang="de" sz="2000" b="1" dirty="0">
                <a:solidFill>
                  <a:schemeClr val="bg1"/>
                </a:solidFill>
                <a:effectLst>
                  <a:glow rad="63500">
                    <a:schemeClr val="tx1"/>
                  </a:glow>
                  <a:outerShdw blurRad="38100" dist="38100" dir="2700000" algn="tl">
                    <a:srgbClr val="000000">
                      <a:alpha val="43137"/>
                    </a:srgbClr>
                  </a:outerShdw>
                </a:effectLst>
              </a:rPr>
            </a:br>
            <a:r>
              <a:rPr lang="de" sz="2000" b="1" dirty="0">
                <a:solidFill>
                  <a:schemeClr val="bg1"/>
                </a:solidFill>
                <a:effectLst>
                  <a:glow rad="63500">
                    <a:schemeClr val="tx1"/>
                  </a:glow>
                  <a:outerShdw blurRad="38100" dist="38100" dir="2700000" algn="tl">
                    <a:srgbClr val="000000">
                      <a:alpha val="43137"/>
                    </a:srgbClr>
                  </a:outerShdw>
                </a:effectLst>
              </a:rPr>
              <a:t>glaube ich, </a:t>
            </a:r>
            <a:br>
              <a:rPr lang="de" sz="2000" b="1" dirty="0">
                <a:solidFill>
                  <a:schemeClr val="bg1"/>
                </a:solidFill>
                <a:effectLst>
                  <a:glow rad="63500">
                    <a:schemeClr val="tx1"/>
                  </a:glow>
                  <a:outerShdw blurRad="38100" dist="38100" dir="2700000" algn="tl">
                    <a:srgbClr val="000000">
                      <a:alpha val="43137"/>
                    </a:srgbClr>
                  </a:outerShdw>
                </a:effectLst>
              </a:rPr>
            </a:br>
            <a:r>
              <a:rPr lang="de" sz="2000" b="1" dirty="0">
                <a:solidFill>
                  <a:schemeClr val="bg1"/>
                </a:solidFill>
                <a:effectLst>
                  <a:glow rad="63500">
                    <a:schemeClr val="tx1"/>
                  </a:glow>
                  <a:outerShdw blurRad="38100" dist="38100" dir="2700000" algn="tl">
                    <a:srgbClr val="000000">
                      <a:alpha val="43137"/>
                    </a:srgbClr>
                  </a:outerShdw>
                </a:effectLst>
              </a:rPr>
              <a:t>dass </a:t>
            </a:r>
            <a:br>
              <a:rPr lang="de" sz="2000" b="1" dirty="0">
                <a:solidFill>
                  <a:schemeClr val="bg1"/>
                </a:solidFill>
                <a:effectLst>
                  <a:glow rad="63500">
                    <a:schemeClr val="tx1"/>
                  </a:glow>
                  <a:outerShdw blurRad="38100" dist="38100" dir="2700000" algn="tl">
                    <a:srgbClr val="000000">
                      <a:alpha val="43137"/>
                    </a:srgbClr>
                  </a:outerShdw>
                </a:effectLst>
              </a:rPr>
            </a:br>
            <a:r>
              <a:rPr lang="de" sz="2000" b="1" dirty="0">
                <a:solidFill>
                  <a:schemeClr val="bg1"/>
                </a:solidFill>
                <a:effectLst>
                  <a:glow rad="63500">
                    <a:schemeClr val="tx1"/>
                  </a:glow>
                  <a:outerShdw blurRad="38100" dist="38100" dir="2700000" algn="tl">
                    <a:srgbClr val="000000">
                      <a:alpha val="43137"/>
                    </a:srgbClr>
                  </a:outerShdw>
                </a:effectLst>
              </a:rPr>
              <a:t>GOTT</a:t>
            </a:r>
            <a:br>
              <a:rPr lang="de" sz="2000" b="1" dirty="0">
                <a:solidFill>
                  <a:schemeClr val="bg1"/>
                </a:solidFill>
                <a:effectLst>
                  <a:glow rad="63500">
                    <a:schemeClr val="tx1"/>
                  </a:glow>
                  <a:outerShdw blurRad="38100" dist="38100" dir="2700000" algn="tl">
                    <a:srgbClr val="000000">
                      <a:alpha val="43137"/>
                    </a:srgbClr>
                  </a:outerShdw>
                </a:effectLst>
              </a:rPr>
            </a:br>
            <a:r>
              <a:rPr lang="de" sz="2000" b="1" dirty="0">
                <a:solidFill>
                  <a:schemeClr val="bg1"/>
                </a:solidFill>
                <a:effectLst>
                  <a:glow rad="63500">
                    <a:schemeClr val="tx1"/>
                  </a:glow>
                  <a:outerShdw blurRad="38100" dist="38100" dir="2700000" algn="tl">
                    <a:srgbClr val="000000">
                      <a:alpha val="43137"/>
                    </a:srgbClr>
                  </a:outerShdw>
                </a:effectLst>
              </a:rPr>
              <a:t> eine Mission </a:t>
            </a:r>
            <a:br>
              <a:rPr lang="de" sz="2000" b="1" dirty="0">
                <a:solidFill>
                  <a:schemeClr val="bg1"/>
                </a:solidFill>
                <a:effectLst>
                  <a:glow rad="63500">
                    <a:schemeClr val="tx1"/>
                  </a:glow>
                  <a:outerShdw blurRad="38100" dist="38100" dir="2700000" algn="tl">
                    <a:srgbClr val="000000">
                      <a:alpha val="43137"/>
                    </a:srgbClr>
                  </a:outerShdw>
                </a:effectLst>
              </a:rPr>
            </a:br>
            <a:r>
              <a:rPr lang="de" sz="2000" b="1" dirty="0">
                <a:solidFill>
                  <a:schemeClr val="bg1"/>
                </a:solidFill>
                <a:effectLst>
                  <a:glow rad="63500">
                    <a:schemeClr val="tx1"/>
                  </a:glow>
                  <a:outerShdw blurRad="38100" dist="38100" dir="2700000" algn="tl">
                    <a:srgbClr val="000000">
                      <a:alpha val="43137"/>
                    </a:srgbClr>
                  </a:outerShdw>
                </a:effectLst>
              </a:rPr>
              <a:t>für mich hat.</a:t>
            </a:r>
            <a:endParaRPr lang="es-ES" sz="2000" b="1" dirty="0">
              <a:solidFill>
                <a:schemeClr val="bg1"/>
              </a:solidFill>
              <a:effectLst>
                <a:glow rad="635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154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46C6FB-9F4B-23B5-2C75-F0A2BD187251}"/>
              </a:ext>
            </a:extLst>
          </p:cNvPr>
          <p:cNvSpPr txBox="1"/>
          <p:nvPr/>
        </p:nvSpPr>
        <p:spPr>
          <a:xfrm>
            <a:off x="3444240" y="68963"/>
            <a:ext cx="8716228" cy="3600986"/>
          </a:xfrm>
          <a:prstGeom prst="rect">
            <a:avLst/>
          </a:prstGeom>
          <a:noFill/>
        </p:spPr>
        <p:txBody>
          <a:bodyPr wrap="square" rtlCol="0">
            <a:spAutoFit/>
          </a:bodyPr>
          <a:lstStyle/>
          <a:p>
            <a:r>
              <a:rPr lang="de" sz="1900" b="1" dirty="0"/>
              <a:t>Hebräer 11 wird als "Kapitel des Glaubens" oder "Galerie des Glaubens" bezeichnet. Es hebt biblische Figuren hervor, die als Pilger lebten und auf ewige und nicht-irdische Verheißungen vertrauten. Es ist ein Aufruf zu Treue, Gehorsam und Ausdauer inmitten von Schwierigkeiten. 
Was ist Glaube? Der Apostel Paulus beantwortet es in Vers 1: "</a:t>
            </a:r>
            <a:r>
              <a:rPr lang="de-DE" sz="1900" b="1" dirty="0"/>
              <a:t> Der Glaube ist die Gewissheit dessen, was man hofft, die Überzeugung von Dingen, die man nicht sieht</a:t>
            </a:r>
            <a:r>
              <a:rPr lang="de" sz="1900" b="1" dirty="0"/>
              <a:t>.“ Er fährt in Vers 6 fort: "Aber ohne Glauben ist es unmöglich, Gott zu gefallen; denn wer zu Gott kommen will, muss glauben, dass er ist und dass er ein Belohner derer ist, die ihn eifrig suchen."
</a:t>
            </a:r>
            <a:r>
              <a:rPr lang="de-DE" sz="1900" b="1" dirty="0"/>
              <a:t> In diesem Vortrag wollen wir an Menschen erinnern, die ihren Glauben gelebt haben, und uns damit befassen, welche Taten sie dazu veranlasst haben, diesen Glauben zu leben, sowie eine persönliche Schlussfolgerung ziehen.</a:t>
            </a:r>
            <a:endParaRPr lang="es-ES" sz="1900" b="1" dirty="0"/>
          </a:p>
        </p:txBody>
      </p:sp>
      <p:sp>
        <p:nvSpPr>
          <p:cNvPr id="6" name="CuadroTexto 5">
            <a:extLst>
              <a:ext uri="{FF2B5EF4-FFF2-40B4-BE49-F238E27FC236}">
                <a16:creationId xmlns:a16="http://schemas.microsoft.com/office/drawing/2014/main" id="{CE87A492-1C38-0641-A22B-723D2B36DA1D}"/>
              </a:ext>
            </a:extLst>
          </p:cNvPr>
          <p:cNvSpPr txBox="1"/>
          <p:nvPr/>
        </p:nvSpPr>
        <p:spPr>
          <a:xfrm>
            <a:off x="374566" y="3706529"/>
            <a:ext cx="11442867" cy="3000821"/>
          </a:xfrm>
          <a:prstGeom prst="rect">
            <a:avLst/>
          </a:prstGeom>
          <a:noFill/>
        </p:spPr>
        <p:txBody>
          <a:bodyPr wrap="square">
            <a:spAutoFit/>
          </a:bodyPr>
          <a:lstStyle/>
          <a:p>
            <a:r>
              <a:rPr lang="de-DE" sz="2100" b="1" dirty="0">
                <a:latin typeface="Candara" panose="020E0502030303020204" pitchFamily="34" charset="0"/>
              </a:rPr>
              <a:t>„Glaube bedeutet, auf Gott zu vertrauen – zu glauben, dass Er uns liebt und weiß, was für uns das Beste ist. Das bringt uns dahin, Seinen Weg zu wählen, anstatt unseren eigenen. Statt unserer eigenen Unwissenheit nimmt der Glaube Seine Weisheit an; statt unserer Schwäche Seine Stärke; statt unserer Sündhaftigkeit Seine Gerechtigkeit. Unser Leben, wir selbst, gehören bereits Ihm; der Glaube erkennt Sein Eigentumsrecht an und nimmt dessen Segnungen an. Wahrheit, Aufrichtigkeit und Reinheit werden hervorgehoben als Geheimnisse des Erfolgs im Leben. Es ist der Glaube, durch den wir in den Besitz dieser Dinge gelangen. Jeder gute Impuls oder jedes gute Streben ist eine Gabe Gottes; der Glaube empfängt von Gott das Leben, das allein wahres Wachstum und Tatkraft hervorbringen kann.“ </a:t>
            </a:r>
            <a:r>
              <a:rPr lang="de" sz="2100" b="1" dirty="0">
                <a:latin typeface="Candara" panose="020E0502030303020204" pitchFamily="34" charset="0"/>
              </a:rPr>
              <a:t>— Gospel Workers (Diener des Evangeliums) 259</a:t>
            </a:r>
          </a:p>
        </p:txBody>
      </p:sp>
      <p:pic>
        <p:nvPicPr>
          <p:cNvPr id="10" name="Imagen 9" descr="Eine Zeichnung einer Person&#10;&#10;KI-generierte Inhalte könnten falsch sein.">
            <a:extLst>
              <a:ext uri="{FF2B5EF4-FFF2-40B4-BE49-F238E27FC236}">
                <a16:creationId xmlns:a16="http://schemas.microsoft.com/office/drawing/2014/main" id="{A64B2489-ABD4-16E7-488A-5F4B118A15E3}"/>
              </a:ext>
            </a:extLst>
          </p:cNvPr>
          <p:cNvPicPr>
            <a:picLocks noChangeAspect="1"/>
          </p:cNvPicPr>
          <p:nvPr/>
        </p:nvPicPr>
        <p:blipFill rotWithShape="1">
          <a:blip r:embed="rId3">
            <a:extLst>
              <a:ext uri="{28A0092B-C50C-407E-A947-70E740481C1C}">
                <a14:useLocalDpi xmlns:a14="http://schemas.microsoft.com/office/drawing/2010/main" val="0"/>
              </a:ext>
            </a:extLst>
          </a:blip>
          <a:srcRect t="1741" b="10483"/>
          <a:stretch>
            <a:fillRect/>
          </a:stretch>
        </p:blipFill>
        <p:spPr>
          <a:xfrm>
            <a:off x="112869" y="68963"/>
            <a:ext cx="3331371" cy="3360037"/>
          </a:xfrm>
          <a:prstGeom prst="rect">
            <a:avLst/>
          </a:prstGeom>
          <a:effectLst>
            <a:innerShdw blurRad="114300">
              <a:srgbClr val="617B31"/>
            </a:innerShdw>
          </a:effectLst>
        </p:spPr>
      </p:pic>
    </p:spTree>
    <p:extLst>
      <p:ext uri="{BB962C8B-B14F-4D97-AF65-F5344CB8AC3E}">
        <p14:creationId xmlns:p14="http://schemas.microsoft.com/office/powerpoint/2010/main" val="38478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5000" r="-8000" b="-5000"/>
          </a:stretch>
        </a:blipFill>
        <a:effectLst/>
      </p:bgPr>
    </p:bg>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5675029B-CAC8-E307-D16D-D3F5D858CA79}"/>
              </a:ext>
            </a:extLst>
          </p:cNvPr>
          <p:cNvSpPr/>
          <p:nvPr/>
        </p:nvSpPr>
        <p:spPr>
          <a:xfrm>
            <a:off x="8710309" y="483245"/>
            <a:ext cx="3273143" cy="5816977"/>
          </a:xfrm>
          <a:prstGeom prst="rect">
            <a:avLst/>
          </a:prstGeom>
        </p:spPr>
        <p:txBody>
          <a:bodyPr wrap="square">
            <a:spAutoFit/>
          </a:bodyPr>
          <a:lstStyle/>
          <a:p>
            <a:r>
              <a:rPr lang="de-DE" sz="3800" b="1" dirty="0">
                <a:solidFill>
                  <a:prstClr val="black"/>
                </a:solidFill>
                <a:latin typeface="Times New Roman"/>
              </a:rPr>
              <a:t>Im Glauben trat David dem Riesen Goliath entgegen und besiegte ihn mit seiner Schleuder und einem Stein.</a:t>
            </a:r>
            <a:r>
              <a:rPr lang="de" sz="3800" b="1" dirty="0">
                <a:solidFill>
                  <a:prstClr val="black"/>
                </a:solidFill>
                <a:latin typeface="Times New Roman"/>
              </a:rPr>
              <a:t> </a:t>
            </a:r>
          </a:p>
          <a:p>
            <a:br>
              <a:rPr lang="de" sz="1000" b="1" dirty="0">
                <a:solidFill>
                  <a:prstClr val="black"/>
                </a:solidFill>
                <a:latin typeface="Times New Roman"/>
              </a:rPr>
            </a:br>
            <a:r>
              <a:rPr lang="de" sz="2000" b="1" dirty="0">
                <a:solidFill>
                  <a:prstClr val="black"/>
                </a:solidFill>
                <a:latin typeface="Times New Roman"/>
              </a:rPr>
              <a:t>(Heb 11,32) [1. Samuel 17]</a:t>
            </a:r>
            <a:endParaRPr lang="es-ES" sz="2000" b="1" dirty="0">
              <a:solidFill>
                <a:prstClr val="black"/>
              </a:solidFill>
              <a:latin typeface="Times New Roman"/>
            </a:endParaRPr>
          </a:p>
        </p:txBody>
      </p:sp>
      <p:pic>
        <p:nvPicPr>
          <p:cNvPr id="6" name="Imagen 5" descr="Bild, das Freiluft, Tier, Wasser, Gras enthält&#10;&#10;KI-generierte Inhalte könnten falsch sein.">
            <a:extLst>
              <a:ext uri="{FF2B5EF4-FFF2-40B4-BE49-F238E27FC236}">
                <a16:creationId xmlns:a16="http://schemas.microsoft.com/office/drawing/2014/main" id="{2EF23274-D60B-5AB2-0864-C1CC143F84ED}"/>
              </a:ext>
            </a:extLst>
          </p:cNvPr>
          <p:cNvPicPr>
            <a:picLocks noChangeAspect="1"/>
          </p:cNvPicPr>
          <p:nvPr/>
        </p:nvPicPr>
        <p:blipFill>
          <a:blip r:embed="rId4">
            <a:extLst>
              <a:ext uri="{28A0092B-C50C-407E-A947-70E740481C1C}">
                <a14:useLocalDpi xmlns:a14="http://schemas.microsoft.com/office/drawing/2010/main" val="0"/>
              </a:ext>
            </a:extLst>
          </a:blip>
          <a:srcRect r="3744"/>
          <a:stretch>
            <a:fillRect/>
          </a:stretch>
        </p:blipFill>
        <p:spPr>
          <a:xfrm>
            <a:off x="644270" y="503434"/>
            <a:ext cx="7934651" cy="5858274"/>
          </a:xfrm>
          <a:prstGeom prst="rect">
            <a:avLst/>
          </a:prstGeom>
          <a:ln>
            <a:noFill/>
          </a:ln>
          <a:effectLst>
            <a:outerShdw blurRad="190500" algn="tl" rotWithShape="0">
              <a:srgbClr val="000000">
                <a:alpha val="70000"/>
              </a:srgbClr>
            </a:outerShdw>
          </a:effectLst>
        </p:spPr>
      </p:pic>
      <p:sp>
        <p:nvSpPr>
          <p:cNvPr id="2" name="CuadroTexto 1">
            <a:extLst>
              <a:ext uri="{FF2B5EF4-FFF2-40B4-BE49-F238E27FC236}">
                <a16:creationId xmlns:a16="http://schemas.microsoft.com/office/drawing/2014/main" id="{16F9A4EE-F702-DEF1-ED91-AFDE6A01AAD5}"/>
              </a:ext>
            </a:extLst>
          </p:cNvPr>
          <p:cNvSpPr txBox="1"/>
          <p:nvPr/>
        </p:nvSpPr>
        <p:spPr>
          <a:xfrm>
            <a:off x="10506" y="6510440"/>
            <a:ext cx="12192000" cy="400110"/>
          </a:xfrm>
          <a:prstGeom prst="rect">
            <a:avLst/>
          </a:prstGeom>
          <a:noFill/>
        </p:spPr>
        <p:txBody>
          <a:bodyPr wrap="square" rtlCol="0">
            <a:spAutoFit/>
          </a:bodyPr>
          <a:lstStyle/>
          <a:p>
            <a:pPr algn="ctr"/>
            <a:r>
              <a:rPr lang="de" sz="2000" b="1" dirty="0">
                <a:solidFill>
                  <a:schemeClr val="bg1"/>
                </a:solidFill>
                <a:effectLst>
                  <a:outerShdw blurRad="38100" dist="38100" dir="2700000" algn="tl">
                    <a:srgbClr val="000000">
                      <a:alpha val="43137"/>
                    </a:srgbClr>
                  </a:outerShdw>
                </a:effectLst>
              </a:rPr>
              <a:t>Riesen sind winzig, wenn ich GOTT vertraue.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79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t="-15000" r="-19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D8D7892-F06D-56BE-1D30-F9FAF6059668}"/>
              </a:ext>
            </a:extLst>
          </p:cNvPr>
          <p:cNvSpPr/>
          <p:nvPr/>
        </p:nvSpPr>
        <p:spPr>
          <a:xfrm>
            <a:off x="474569" y="853556"/>
            <a:ext cx="6952925" cy="2769989"/>
          </a:xfrm>
          <a:prstGeom prst="rect">
            <a:avLst/>
          </a:prstGeom>
        </p:spPr>
        <p:txBody>
          <a:bodyPr wrap="square">
            <a:spAutoFit/>
          </a:bodyPr>
          <a:lstStyle/>
          <a:p>
            <a:r>
              <a:rPr lang="de-DE" sz="3600" b="1" dirty="0">
                <a:solidFill>
                  <a:prstClr val="black"/>
                </a:solidFill>
                <a:latin typeface="Times New Roman"/>
              </a:rPr>
              <a:t>Im Glauben errichtete </a:t>
            </a:r>
            <a:r>
              <a:rPr lang="de-DE" sz="3600" b="1" dirty="0">
                <a:solidFill>
                  <a:prstClr val="black"/>
                </a:solidFill>
                <a:highlight>
                  <a:srgbClr val="FFFF00"/>
                </a:highlight>
                <a:latin typeface="Times New Roman"/>
              </a:rPr>
              <a:t>SAMUEL</a:t>
            </a:r>
            <a:r>
              <a:rPr lang="de-DE" sz="3600" b="1" dirty="0">
                <a:solidFill>
                  <a:prstClr val="black"/>
                </a:solidFill>
                <a:latin typeface="Times New Roman"/>
              </a:rPr>
              <a:t>, der letzte Richter Israels, </a:t>
            </a:r>
            <a:br>
              <a:rPr lang="de-DE" sz="3600" b="1" dirty="0">
                <a:solidFill>
                  <a:prstClr val="black"/>
                </a:solidFill>
                <a:latin typeface="Times New Roman"/>
              </a:rPr>
            </a:br>
            <a:r>
              <a:rPr lang="de-DE" sz="3600" b="1" dirty="0">
                <a:solidFill>
                  <a:prstClr val="black"/>
                </a:solidFill>
                <a:latin typeface="Times New Roman"/>
              </a:rPr>
              <a:t>ein Denkmal: „Bis hierher </a:t>
            </a:r>
            <a:br>
              <a:rPr lang="de-DE" sz="3600" b="1" dirty="0">
                <a:solidFill>
                  <a:prstClr val="black"/>
                </a:solidFill>
                <a:latin typeface="Times New Roman"/>
              </a:rPr>
            </a:br>
            <a:r>
              <a:rPr lang="de-DE" sz="3600" b="1" dirty="0">
                <a:solidFill>
                  <a:prstClr val="black"/>
                </a:solidFill>
                <a:latin typeface="Times New Roman"/>
              </a:rPr>
              <a:t>hat uns der HERR geholfen“</a:t>
            </a:r>
            <a:br>
              <a:rPr lang="de-DE" sz="3600" b="1" dirty="0">
                <a:solidFill>
                  <a:prstClr val="black"/>
                </a:solidFill>
                <a:latin typeface="Times New Roman"/>
              </a:rPr>
            </a:br>
            <a:endParaRPr lang="de-DE" sz="1000" b="1" dirty="0">
              <a:solidFill>
                <a:prstClr val="black"/>
              </a:solidFill>
              <a:latin typeface="Times New Roman"/>
            </a:endParaRPr>
          </a:p>
          <a:p>
            <a:r>
              <a:rPr lang="de" sz="2000" b="1" dirty="0">
                <a:solidFill>
                  <a:prstClr val="black"/>
                </a:solidFill>
                <a:latin typeface="Times New Roman"/>
              </a:rPr>
              <a:t>(V. 32) [1. Samuel 7,12-17]</a:t>
            </a:r>
            <a:endParaRPr lang="es-ES" sz="2000" b="1" dirty="0">
              <a:solidFill>
                <a:prstClr val="black"/>
              </a:solidFill>
              <a:latin typeface="Times New Roman"/>
            </a:endParaRPr>
          </a:p>
        </p:txBody>
      </p:sp>
      <p:pic>
        <p:nvPicPr>
          <p:cNvPr id="5" name="Imagen 4">
            <a:extLst>
              <a:ext uri="{FF2B5EF4-FFF2-40B4-BE49-F238E27FC236}">
                <a16:creationId xmlns:a16="http://schemas.microsoft.com/office/drawing/2014/main" id="{01E7B2B9-2D54-A456-D432-35876AF6A44C}"/>
              </a:ext>
            </a:extLst>
          </p:cNvPr>
          <p:cNvPicPr>
            <a:picLocks noChangeAspect="1"/>
          </p:cNvPicPr>
          <p:nvPr/>
        </p:nvPicPr>
        <p:blipFill>
          <a:blip r:embed="rId4"/>
          <a:stretch>
            <a:fillRect/>
          </a:stretch>
        </p:blipFill>
        <p:spPr>
          <a:xfrm>
            <a:off x="7137970" y="503435"/>
            <a:ext cx="4579461" cy="6354566"/>
          </a:xfrm>
          <a:prstGeom prst="rect">
            <a:avLst/>
          </a:prstGeom>
          <a:ln w="19050">
            <a:solidFill>
              <a:srgbClr val="684F78"/>
            </a:solidFill>
          </a:ln>
        </p:spPr>
      </p:pic>
      <p:pic>
        <p:nvPicPr>
          <p:cNvPr id="1026" name="Picture 2" descr="ISRAEL WILL EINEN KÖNIG | STEH ZU JESUS">
            <a:extLst>
              <a:ext uri="{FF2B5EF4-FFF2-40B4-BE49-F238E27FC236}">
                <a16:creationId xmlns:a16="http://schemas.microsoft.com/office/drawing/2014/main" id="{80F514A1-CB2E-D0E2-B0AD-B0603D0EC5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 r="1856"/>
          <a:stretch>
            <a:fillRect/>
          </a:stretch>
        </p:blipFill>
        <p:spPr bwMode="auto">
          <a:xfrm>
            <a:off x="1041382" y="3696120"/>
            <a:ext cx="5431338" cy="2820381"/>
          </a:xfrm>
          <a:prstGeom prst="rect">
            <a:avLst/>
          </a:prstGeom>
          <a:solidFill>
            <a:srgbClr val="FFFFFF">
              <a:shade val="85000"/>
            </a:srgbClr>
          </a:solidFill>
          <a:ln w="28575" cap="sq">
            <a:solidFill>
              <a:srgbClr val="684F78"/>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uadroTexto 3">
            <a:extLst>
              <a:ext uri="{FF2B5EF4-FFF2-40B4-BE49-F238E27FC236}">
                <a16:creationId xmlns:a16="http://schemas.microsoft.com/office/drawing/2014/main" id="{6C245738-CB20-5ADE-956E-481829EE2A47}"/>
              </a:ext>
            </a:extLst>
          </p:cNvPr>
          <p:cNvSpPr txBox="1"/>
          <p:nvPr/>
        </p:nvSpPr>
        <p:spPr>
          <a:xfrm>
            <a:off x="0" y="10274"/>
            <a:ext cx="12192000" cy="400110"/>
          </a:xfrm>
          <a:prstGeom prst="rect">
            <a:avLst/>
          </a:prstGeom>
          <a:noFill/>
        </p:spPr>
        <p:txBody>
          <a:bodyPr wrap="square" rtlCol="0">
            <a:spAutoFit/>
          </a:bodyPr>
          <a:lstStyle/>
          <a:p>
            <a:pPr algn="ctr"/>
            <a:r>
              <a:rPr lang="de" sz="2000" b="1" dirty="0">
                <a:solidFill>
                  <a:schemeClr val="bg1"/>
                </a:solidFill>
                <a:effectLst>
                  <a:outerShdw blurRad="38100" dist="38100" dir="2700000" algn="tl">
                    <a:srgbClr val="000000">
                      <a:alpha val="43137"/>
                    </a:srgbClr>
                  </a:outerShdw>
                </a:effectLst>
              </a:rPr>
              <a:t>Ich erkenne an, dass bis zu diesem Zeitpunkt GOTTES Hand in meinem Leben gewirkt hat.</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85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4BBD797-FBAE-D3E4-6D7E-479345EA630E}"/>
              </a:ext>
            </a:extLst>
          </p:cNvPr>
          <p:cNvSpPr>
            <a:spLocks noGrp="1" noRot="1" noMove="1" noResize="1" noEditPoints="1" noAdjustHandles="1" noChangeArrowheads="1" noChangeShapeType="1"/>
          </p:cNvSpPr>
          <p:nvPr/>
        </p:nvSpPr>
        <p:spPr>
          <a:xfrm>
            <a:off x="2506895" y="719192"/>
            <a:ext cx="9339209" cy="5445302"/>
          </a:xfrm>
          <a:prstGeom prst="roundRect">
            <a:avLst>
              <a:gd name="adj" fmla="val 12126"/>
            </a:avLst>
          </a:prstGeom>
          <a:solidFill>
            <a:srgbClr val="E8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1 Rectángulo">
            <a:extLst>
              <a:ext uri="{FF2B5EF4-FFF2-40B4-BE49-F238E27FC236}">
                <a16:creationId xmlns:a16="http://schemas.microsoft.com/office/drawing/2014/main" id="{5BA7BB42-A131-FDE0-8BE0-043E33F4B2CA}"/>
              </a:ext>
            </a:extLst>
          </p:cNvPr>
          <p:cNvSpPr>
            <a:spLocks/>
          </p:cNvSpPr>
          <p:nvPr/>
        </p:nvSpPr>
        <p:spPr>
          <a:xfrm>
            <a:off x="7562797" y="429572"/>
            <a:ext cx="4420655" cy="580158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Times New Roman"/>
                <a:ea typeface="+mn-ea"/>
                <a:cs typeface="+mn-cs"/>
              </a:rPr>
              <a:t>Im Glauben </a:t>
            </a:r>
            <a:br>
              <a:rPr kumimoji="0" lang="de-DE" sz="3600" b="1" i="0" u="none" strike="noStrike" kern="1200" cap="none" spc="0" normalizeH="0" baseline="0" noProof="0" dirty="0">
                <a:ln>
                  <a:noFill/>
                </a:ln>
                <a:solidFill>
                  <a:prstClr val="black"/>
                </a:solidFill>
                <a:effectLst/>
                <a:uLnTx/>
                <a:uFillTx/>
                <a:latin typeface="Times New Roman"/>
                <a:ea typeface="+mn-ea"/>
                <a:cs typeface="+mn-cs"/>
              </a:rPr>
            </a:br>
            <a:r>
              <a:rPr kumimoji="0" lang="de-DE" sz="3600" b="1" i="0" u="none" strike="noStrike" kern="1200" cap="none" spc="0" normalizeH="0" baseline="0" noProof="0" dirty="0">
                <a:ln>
                  <a:noFill/>
                </a:ln>
                <a:solidFill>
                  <a:prstClr val="black"/>
                </a:solidFill>
                <a:effectLst/>
                <a:uLnTx/>
                <a:uFillTx/>
                <a:latin typeface="Times New Roman"/>
                <a:ea typeface="+mn-ea"/>
                <a:cs typeface="+mn-cs"/>
              </a:rPr>
              <a:t>machten sich </a:t>
            </a:r>
            <a:br>
              <a:rPr kumimoji="0" lang="de-DE" sz="3600" b="1" i="0" u="none" strike="noStrike" kern="1200" cap="none" spc="0" normalizeH="0" baseline="0" noProof="0" dirty="0">
                <a:ln>
                  <a:noFill/>
                </a:ln>
                <a:solidFill>
                  <a:prstClr val="black"/>
                </a:solidFill>
                <a:effectLst/>
                <a:uLnTx/>
                <a:uFillTx/>
                <a:latin typeface="Times New Roman"/>
                <a:ea typeface="+mn-ea"/>
                <a:cs typeface="+mn-cs"/>
              </a:rPr>
            </a:br>
            <a:r>
              <a:rPr kumimoji="0" lang="de-DE" sz="3600" b="1" i="0" u="none" strike="noStrike" kern="1200" cap="none" spc="0" normalizeH="0" baseline="0" noProof="0" dirty="0">
                <a:ln>
                  <a:noFill/>
                </a:ln>
                <a:solidFill>
                  <a:prstClr val="black"/>
                </a:solidFill>
                <a:effectLst/>
                <a:uLnTx/>
                <a:uFillTx/>
                <a:latin typeface="Times New Roman"/>
                <a:ea typeface="+mn-ea"/>
                <a:cs typeface="+mn-cs"/>
              </a:rPr>
              <a:t>die Propheten auf, um GOTTES Botschaft zu verkünden, </a:t>
            </a:r>
            <a:br>
              <a:rPr kumimoji="0" lang="de-DE" sz="3600" b="1" i="0" u="none" strike="noStrike" kern="1200" cap="none" spc="0" normalizeH="0" baseline="0" noProof="0" dirty="0">
                <a:ln>
                  <a:noFill/>
                </a:ln>
                <a:solidFill>
                  <a:prstClr val="black"/>
                </a:solidFill>
                <a:effectLst/>
                <a:uLnTx/>
                <a:uFillTx/>
                <a:latin typeface="Times New Roman"/>
                <a:ea typeface="+mn-ea"/>
                <a:cs typeface="+mn-cs"/>
              </a:rPr>
            </a:br>
            <a:r>
              <a:rPr kumimoji="0" lang="de-DE" sz="3600" b="1" i="0" u="none" strike="noStrike" kern="1200" cap="none" spc="0" normalizeH="0" baseline="0" noProof="0" dirty="0">
                <a:ln>
                  <a:noFill/>
                </a:ln>
                <a:solidFill>
                  <a:prstClr val="black"/>
                </a:solidFill>
                <a:effectLst/>
                <a:uLnTx/>
                <a:uFillTx/>
                <a:latin typeface="Times New Roman"/>
                <a:ea typeface="+mn-ea"/>
                <a:cs typeface="+mn-cs"/>
              </a:rPr>
              <a:t>wo und wann immer GOTT sie dazu aufforderte.</a:t>
            </a:r>
            <a:br>
              <a:rPr kumimoji="0" lang="de-DE" sz="3600" b="1" i="0" u="none" strike="noStrike" kern="1200" cap="none" spc="0" normalizeH="0" baseline="0" noProof="0" dirty="0">
                <a:ln>
                  <a:noFill/>
                </a:ln>
                <a:solidFill>
                  <a:prstClr val="black"/>
                </a:solidFill>
                <a:effectLst/>
                <a:uLnTx/>
                <a:uFillTx/>
                <a:latin typeface="Times New Roman"/>
                <a:ea typeface="+mn-ea"/>
                <a:cs typeface="+mn-cs"/>
              </a:rPr>
            </a:br>
            <a:r>
              <a:rPr kumimoji="0" lang="de-DE" sz="700" b="1" i="0" u="none" strike="noStrike" kern="1200" cap="none" spc="0" normalizeH="0" baseline="0" noProof="0" dirty="0">
                <a:ln>
                  <a:noFill/>
                </a:ln>
                <a:solidFill>
                  <a:prstClr val="black"/>
                </a:solidFill>
                <a:effectLst/>
                <a:uLnTx/>
                <a:uFillTx/>
                <a:latin typeface="Times New Roman"/>
                <a:ea typeface="+mn-ea"/>
                <a:cs typeface="+mn-cs"/>
              </a:rPr>
              <a:t> </a:t>
            </a:r>
            <a:br>
              <a:rPr kumimoji="0" lang="en-US" sz="3600" b="1" i="0" u="none" strike="noStrike" kern="1200" cap="none" spc="0" normalizeH="0" baseline="0" noProof="0" dirty="0">
                <a:ln>
                  <a:noFill/>
                </a:ln>
                <a:solidFill>
                  <a:prstClr val="black"/>
                </a:solidFill>
                <a:effectLst/>
                <a:uLnTx/>
                <a:uFillTx/>
                <a:latin typeface="Times New Roman"/>
                <a:ea typeface="+mn-ea"/>
                <a:cs typeface="+mn-cs"/>
              </a:rPr>
            </a:b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11,32) [1. Kön. 19,15; Amos 7:15; Jona 1,1-2; Haggai 1,1]</a:t>
            </a:r>
            <a:endParaRPr kumimoji="0" lang="es-ES" sz="20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6" name="Imagen 5" descr="Bild mit Foto, Mensch, Wasser, Monitor&#10;&#10;KI-generierte Inhalte könnten falsch sein.">
            <a:extLst>
              <a:ext uri="{FF2B5EF4-FFF2-40B4-BE49-F238E27FC236}">
                <a16:creationId xmlns:a16="http://schemas.microsoft.com/office/drawing/2014/main" id="{FDAF54FE-3972-0DC8-1D92-B2DE125BF6E6}"/>
              </a:ext>
            </a:extLst>
          </p:cNvPr>
          <p:cNvPicPr>
            <a:picLocks noChangeAspect="1"/>
          </p:cNvPicPr>
          <p:nvPr/>
        </p:nvPicPr>
        <p:blipFill>
          <a:blip r:embed="rId4">
            <a:extLst>
              <a:ext uri="{28A0092B-C50C-407E-A947-70E740481C1C}">
                <a14:useLocalDpi xmlns:a14="http://schemas.microsoft.com/office/drawing/2010/main" val="0"/>
              </a:ext>
            </a:extLst>
          </a:blip>
          <a:srcRect l="892" r="4259"/>
          <a:stretch>
            <a:fillRect/>
          </a:stretch>
        </p:blipFill>
        <p:spPr>
          <a:xfrm>
            <a:off x="626474" y="600628"/>
            <a:ext cx="6824856" cy="5656743"/>
          </a:xfrm>
          <a:prstGeom prst="rect">
            <a:avLst/>
          </a:prstGeom>
          <a:ln w="38100" cap="sq">
            <a:solidFill>
              <a:srgbClr val="4277DE"/>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3285D86-EFB3-5861-D079-D963F5D5411B}"/>
              </a:ext>
            </a:extLst>
          </p:cNvPr>
          <p:cNvSpPr txBox="1"/>
          <p:nvPr/>
        </p:nvSpPr>
        <p:spPr>
          <a:xfrm>
            <a:off x="515006" y="6224151"/>
            <a:ext cx="116769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Ich gehe überall hin, wohin GOTT mich sendet, um Sein Wort zu verkündigen.</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3537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t="-29000" b="-17000"/>
          </a:stretch>
        </a:blipFill>
        <a:effectLst/>
      </p:bgPr>
    </p:bg>
    <p:spTree>
      <p:nvGrpSpPr>
        <p:cNvPr id="1" name="">
          <a:extLst>
            <a:ext uri="{FF2B5EF4-FFF2-40B4-BE49-F238E27FC236}">
              <a16:creationId xmlns:a16="http://schemas.microsoft.com/office/drawing/2014/main" id="{537B2E02-F349-0ED8-AA4E-03638ACB1DC9}"/>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5DAFE7D3-776C-C81B-32D5-E86D7CAD8583}"/>
              </a:ext>
            </a:extLst>
          </p:cNvPr>
          <p:cNvSpPr/>
          <p:nvPr/>
        </p:nvSpPr>
        <p:spPr>
          <a:xfrm>
            <a:off x="1235241" y="606179"/>
            <a:ext cx="5775158" cy="14927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3200" b="1" i="0" u="none" strike="noStrike" kern="1200" cap="none" spc="0" normalizeH="0" baseline="0" noProof="0" dirty="0">
                <a:ln>
                  <a:noFill/>
                </a:ln>
                <a:solidFill>
                  <a:prstClr val="black"/>
                </a:solidFill>
                <a:effectLst/>
                <a:uLnTx/>
                <a:uFillTx/>
                <a:latin typeface="Times New Roman"/>
                <a:ea typeface="+mn-ea"/>
                <a:cs typeface="+mn-cs"/>
              </a:rPr>
              <a:t>Durch Glauben eroberten </a:t>
            </a:r>
            <a:r>
              <a:rPr kumimoji="0" lang="de" sz="3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JOSUA</a:t>
            </a:r>
            <a:r>
              <a:rPr kumimoji="0" lang="de" sz="3200" b="1" i="0" u="none" strike="noStrike" kern="1200" cap="none" spc="0" normalizeH="0" baseline="0" noProof="0" dirty="0">
                <a:ln>
                  <a:noFill/>
                </a:ln>
                <a:solidFill>
                  <a:prstClr val="black"/>
                </a:solidFill>
                <a:effectLst/>
                <a:uLnTx/>
                <a:uFillTx/>
                <a:latin typeface="Times New Roman"/>
                <a:ea typeface="+mn-ea"/>
                <a:cs typeface="+mn-cs"/>
              </a:rPr>
              <a:t> u. </a:t>
            </a:r>
            <a:r>
              <a:rPr kumimoji="0" lang="de" sz="3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DAVID</a:t>
            </a:r>
            <a:r>
              <a:rPr kumimoji="0" lang="de" sz="3200" b="1" i="0" u="none" strike="noStrike" kern="1200" cap="none" spc="0" normalizeH="0" baseline="0" noProof="0" dirty="0">
                <a:ln>
                  <a:noFill/>
                </a:ln>
                <a:solidFill>
                  <a:prstClr val="black"/>
                </a:solidFill>
                <a:effectLst/>
                <a:uLnTx/>
                <a:uFillTx/>
                <a:latin typeface="Times New Roman"/>
                <a:ea typeface="+mn-ea"/>
                <a:cs typeface="+mn-cs"/>
              </a:rPr>
              <a:t> Königreiche.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 sz="7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11,33) [4. Mo 31,8; 2. Sam.uel 5,6-9]</a:t>
            </a:r>
            <a:endParaRPr kumimoji="0" lang="es-ES" sz="2000" b="1"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8" name="Diagrama de flujo: operación manual 7">
            <a:extLst>
              <a:ext uri="{FF2B5EF4-FFF2-40B4-BE49-F238E27FC236}">
                <a16:creationId xmlns:a16="http://schemas.microsoft.com/office/drawing/2014/main" id="{D94F8421-1FD6-7C0B-B1EE-D586227E9469}"/>
              </a:ext>
            </a:extLst>
          </p:cNvPr>
          <p:cNvSpPr/>
          <p:nvPr/>
        </p:nvSpPr>
        <p:spPr>
          <a:xfrm>
            <a:off x="6832314" y="536709"/>
            <a:ext cx="4637070" cy="632129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10000"/>
              <a:gd name="csY0" fmla="*/ 0 h 10016"/>
              <a:gd name="csX1" fmla="*/ 10000 w 10000"/>
              <a:gd name="csY1" fmla="*/ 0 h 10016"/>
              <a:gd name="csX2" fmla="*/ 8000 w 10000"/>
              <a:gd name="csY2" fmla="*/ 10000 h 10016"/>
              <a:gd name="csX3" fmla="*/ 93 w 10000"/>
              <a:gd name="csY3" fmla="*/ 10016 h 10016"/>
              <a:gd name="csX4" fmla="*/ 0 w 10000"/>
              <a:gd name="csY4" fmla="*/ 0 h 10016"/>
              <a:gd name="csX0" fmla="*/ 0 w 10000"/>
              <a:gd name="csY0" fmla="*/ 0 h 10016"/>
              <a:gd name="csX1" fmla="*/ 10000 w 10000"/>
              <a:gd name="csY1" fmla="*/ 0 h 10016"/>
              <a:gd name="csX2" fmla="*/ 7889 w 10000"/>
              <a:gd name="csY2" fmla="*/ 10016 h 10016"/>
              <a:gd name="csX3" fmla="*/ 93 w 10000"/>
              <a:gd name="csY3" fmla="*/ 10016 h 10016"/>
              <a:gd name="csX4" fmla="*/ 0 w 10000"/>
              <a:gd name="csY4" fmla="*/ 0 h 10016"/>
              <a:gd name="csX0" fmla="*/ 0 w 10000"/>
              <a:gd name="csY0" fmla="*/ 0 h 10065"/>
              <a:gd name="csX1" fmla="*/ 10000 w 10000"/>
              <a:gd name="csY1" fmla="*/ 0 h 10065"/>
              <a:gd name="csX2" fmla="*/ 7778 w 10000"/>
              <a:gd name="csY2" fmla="*/ 10065 h 10065"/>
              <a:gd name="csX3" fmla="*/ 93 w 10000"/>
              <a:gd name="csY3" fmla="*/ 10016 h 10065"/>
              <a:gd name="csX4" fmla="*/ 0 w 10000"/>
              <a:gd name="csY4" fmla="*/ 0 h 10065"/>
              <a:gd name="csX0" fmla="*/ 0 w 10000"/>
              <a:gd name="csY0" fmla="*/ 0 h 10065"/>
              <a:gd name="csX1" fmla="*/ 10000 w 10000"/>
              <a:gd name="csY1" fmla="*/ 0 h 10065"/>
              <a:gd name="csX2" fmla="*/ 7778 w 10000"/>
              <a:gd name="csY2" fmla="*/ 10065 h 10065"/>
              <a:gd name="csX3" fmla="*/ 71 w 10000"/>
              <a:gd name="csY3" fmla="*/ 10065 h 10065"/>
              <a:gd name="csX4" fmla="*/ 0 w 10000"/>
              <a:gd name="csY4" fmla="*/ 0 h 10065"/>
            </a:gdLst>
            <a:ahLst/>
            <a:cxnLst>
              <a:cxn ang="0">
                <a:pos x="csX0" y="csY0"/>
              </a:cxn>
              <a:cxn ang="0">
                <a:pos x="csX1" y="csY1"/>
              </a:cxn>
              <a:cxn ang="0">
                <a:pos x="csX2" y="csY2"/>
              </a:cxn>
              <a:cxn ang="0">
                <a:pos x="csX3" y="csY3"/>
              </a:cxn>
              <a:cxn ang="0">
                <a:pos x="csX4" y="csY4"/>
              </a:cxn>
            </a:cxnLst>
            <a:rect l="l" t="t" r="r" b="b"/>
            <a:pathLst>
              <a:path w="10000" h="10065">
                <a:moveTo>
                  <a:pt x="0" y="0"/>
                </a:moveTo>
                <a:lnTo>
                  <a:pt x="10000" y="0"/>
                </a:lnTo>
                <a:lnTo>
                  <a:pt x="7778" y="10065"/>
                </a:lnTo>
                <a:lnTo>
                  <a:pt x="71" y="10065"/>
                </a:lnTo>
                <a:cubicBezTo>
                  <a:pt x="40" y="6726"/>
                  <a:pt x="31" y="3339"/>
                  <a:pt x="0"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solidFill>
                  <a:srgbClr val="630823"/>
                </a:solidFill>
              </a:ln>
              <a:solidFill>
                <a:prstClr val="white"/>
              </a:solidFill>
              <a:effectLst/>
              <a:uLnTx/>
              <a:uFillTx/>
              <a:latin typeface="Aptos" panose="02110004020202020204"/>
              <a:ea typeface="+mn-ea"/>
              <a:cs typeface="+mn-cs"/>
            </a:endParaRPr>
          </a:p>
        </p:txBody>
      </p:sp>
      <p:sp>
        <p:nvSpPr>
          <p:cNvPr id="11" name="Diagrama de flujo: operación manual 10">
            <a:extLst>
              <a:ext uri="{FF2B5EF4-FFF2-40B4-BE49-F238E27FC236}">
                <a16:creationId xmlns:a16="http://schemas.microsoft.com/office/drawing/2014/main" id="{5F8D5121-1C6E-EEA4-9DA3-9CEDB2F29D90}"/>
              </a:ext>
            </a:extLst>
          </p:cNvPr>
          <p:cNvSpPr/>
          <p:nvPr/>
        </p:nvSpPr>
        <p:spPr>
          <a:xfrm>
            <a:off x="460420" y="2250029"/>
            <a:ext cx="6220174" cy="460797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9414"/>
              <a:gd name="csY0" fmla="*/ 0 h 10042"/>
              <a:gd name="csX1" fmla="*/ 9414 w 9414"/>
              <a:gd name="csY1" fmla="*/ 42 h 10042"/>
              <a:gd name="csX2" fmla="*/ 7414 w 9414"/>
              <a:gd name="csY2" fmla="*/ 10042 h 10042"/>
              <a:gd name="csX3" fmla="*/ 1414 w 9414"/>
              <a:gd name="csY3" fmla="*/ 10042 h 10042"/>
              <a:gd name="csX4" fmla="*/ 0 w 9414"/>
              <a:gd name="csY4" fmla="*/ 0 h 10042"/>
              <a:gd name="csX0" fmla="*/ 1570 w 11570"/>
              <a:gd name="csY0" fmla="*/ 0 h 10042"/>
              <a:gd name="csX1" fmla="*/ 11570 w 11570"/>
              <a:gd name="csY1" fmla="*/ 42 h 10042"/>
              <a:gd name="csX2" fmla="*/ 9446 w 11570"/>
              <a:gd name="csY2" fmla="*/ 10000 h 10042"/>
              <a:gd name="csX3" fmla="*/ 0 w 11570"/>
              <a:gd name="csY3" fmla="*/ 10042 h 10042"/>
              <a:gd name="csX4" fmla="*/ 1570 w 11570"/>
              <a:gd name="csY4" fmla="*/ 0 h 10042"/>
              <a:gd name="csX0" fmla="*/ 1570 w 12157"/>
              <a:gd name="csY0" fmla="*/ 0 h 10042"/>
              <a:gd name="csX1" fmla="*/ 11570 w 12157"/>
              <a:gd name="csY1" fmla="*/ 42 h 10042"/>
              <a:gd name="csX2" fmla="*/ 12157 w 12157"/>
              <a:gd name="csY2" fmla="*/ 10000 h 10042"/>
              <a:gd name="csX3" fmla="*/ 0 w 12157"/>
              <a:gd name="csY3" fmla="*/ 10042 h 10042"/>
              <a:gd name="csX4" fmla="*/ 1570 w 12157"/>
              <a:gd name="csY4" fmla="*/ 0 h 10042"/>
              <a:gd name="csX0" fmla="*/ 1570 w 12157"/>
              <a:gd name="csY0" fmla="*/ 0 h 10042"/>
              <a:gd name="csX1" fmla="*/ 12092 w 12157"/>
              <a:gd name="csY1" fmla="*/ 63 h 10042"/>
              <a:gd name="csX2" fmla="*/ 12157 w 12157"/>
              <a:gd name="csY2" fmla="*/ 10000 h 10042"/>
              <a:gd name="csX3" fmla="*/ 0 w 12157"/>
              <a:gd name="csY3" fmla="*/ 10042 h 10042"/>
              <a:gd name="csX4" fmla="*/ 1570 w 12157"/>
              <a:gd name="csY4" fmla="*/ 0 h 10042"/>
              <a:gd name="csX0" fmla="*/ 1570 w 12157"/>
              <a:gd name="csY0" fmla="*/ 0 h 10000"/>
              <a:gd name="csX1" fmla="*/ 12092 w 12157"/>
              <a:gd name="csY1" fmla="*/ 63 h 10000"/>
              <a:gd name="csX2" fmla="*/ 12157 w 12157"/>
              <a:gd name="csY2" fmla="*/ 10000 h 10000"/>
              <a:gd name="csX3" fmla="*/ 0 w 12157"/>
              <a:gd name="csY3" fmla="*/ 9979 h 10000"/>
              <a:gd name="csX4" fmla="*/ 1570 w 12157"/>
              <a:gd name="csY4" fmla="*/ 0 h 10000"/>
            </a:gdLst>
            <a:ahLst/>
            <a:cxnLst>
              <a:cxn ang="0">
                <a:pos x="csX0" y="csY0"/>
              </a:cxn>
              <a:cxn ang="0">
                <a:pos x="csX1" y="csY1"/>
              </a:cxn>
              <a:cxn ang="0">
                <a:pos x="csX2" y="csY2"/>
              </a:cxn>
              <a:cxn ang="0">
                <a:pos x="csX3" y="csY3"/>
              </a:cxn>
              <a:cxn ang="0">
                <a:pos x="csX4" y="csY4"/>
              </a:cxn>
            </a:cxnLst>
            <a:rect l="l" t="t" r="r" b="b"/>
            <a:pathLst>
              <a:path w="12157" h="10000">
                <a:moveTo>
                  <a:pt x="1570" y="0"/>
                </a:moveTo>
                <a:lnTo>
                  <a:pt x="12092" y="63"/>
                </a:lnTo>
                <a:cubicBezTo>
                  <a:pt x="12288" y="3382"/>
                  <a:pt x="11961" y="6681"/>
                  <a:pt x="12157" y="10000"/>
                </a:cubicBezTo>
                <a:lnTo>
                  <a:pt x="0" y="9979"/>
                </a:lnTo>
                <a:lnTo>
                  <a:pt x="1570" y="0"/>
                </a:lnTo>
                <a:close/>
              </a:path>
            </a:pathLst>
          </a:custGeom>
          <a:blipFill dpi="0" rotWithShape="1">
            <a:blip r:embed="rId6">
              <a:extLst>
                <a:ext uri="{28A0092B-C50C-407E-A947-70E740481C1C}">
                  <a14:useLocalDpi xmlns:a14="http://schemas.microsoft.com/office/drawing/2010/main" val="0"/>
                </a:ext>
              </a:extLst>
            </a:blip>
            <a:srcRect/>
            <a:stretch>
              <a:fillRect l="-22104" r="-6069"/>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B49AB4E2-5A45-897C-5E0D-AF8CF37BB74C}"/>
              </a:ext>
            </a:extLst>
          </p:cNvPr>
          <p:cNvSpPr txBox="1"/>
          <p:nvPr/>
        </p:nvSpPr>
        <p:spPr>
          <a:xfrm>
            <a:off x="0" y="-52786"/>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Die Erfolge meines Lebens sollen immer der Ehre GOTTES gelten.</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40780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D429EA-610E-1157-6357-F04F1500C2DC}"/>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771726D-7D08-0A90-9BB8-B538745D348E}"/>
              </a:ext>
            </a:extLst>
          </p:cNvPr>
          <p:cNvSpPr/>
          <p:nvPr/>
        </p:nvSpPr>
        <p:spPr>
          <a:xfrm>
            <a:off x="6413288" y="990600"/>
            <a:ext cx="5277811"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Times New Roman"/>
                <a:ea typeface="+mn-ea"/>
                <a:cs typeface="+mn-cs"/>
              </a:rPr>
              <a:t>Durch den Glauben übte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SALOMO</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Gerechtigkeit und Urteilskraft mit der Weisheit, die GOTT ihm </a:t>
            </a:r>
            <a:r>
              <a:rPr kumimoji="0" lang="de-DE" sz="3600" b="1" i="0" u="none" strike="noStrike" kern="1200" cap="none" spc="0" normalizeH="0" baseline="0" noProof="0" dirty="0" err="1">
                <a:ln>
                  <a:noFill/>
                </a:ln>
                <a:solidFill>
                  <a:prstClr val="black"/>
                </a:solidFill>
                <a:effectLst/>
                <a:uLnTx/>
                <a:uFillTx/>
                <a:latin typeface="Times New Roman"/>
                <a:ea typeface="+mn-ea"/>
                <a:cs typeface="+mn-cs"/>
              </a:rPr>
              <a:t>versprochenhatte</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Times New Roman"/>
                <a:ea typeface="+mn-ea"/>
                <a:cs typeface="+mn-cs"/>
              </a:rPr>
              <a:t>Zahlreiche Richter und Könige könnten in diese Kategorie einbezogen werden.</a:t>
            </a:r>
            <a:r>
              <a:rPr kumimoji="0" lang="de" sz="3600" b="1"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3600" b="1" i="0" u="none" strike="noStrike" kern="1200" cap="none" spc="0" normalizeH="0" baseline="0" noProof="0" dirty="0">
                <a:ln>
                  <a:noFill/>
                </a:ln>
                <a:solidFill>
                  <a:prstClr val="black"/>
                </a:solidFill>
                <a:effectLst/>
                <a:uLnTx/>
                <a:uFillTx/>
                <a:latin typeface="Times New Roman"/>
                <a:ea typeface="+mn-ea"/>
                <a:cs typeface="+mn-cs"/>
              </a:rPr>
              <a:t>	</a:t>
            </a:r>
            <a:r>
              <a:rPr kumimoji="0" lang="de" sz="1800" b="1" i="0" u="none" strike="noStrike" kern="1200" cap="none" spc="0" normalizeH="0" baseline="0" noProof="0" dirty="0">
                <a:ln>
                  <a:noFill/>
                </a:ln>
                <a:solidFill>
                  <a:prstClr val="black"/>
                </a:solidFill>
                <a:effectLst/>
                <a:uLnTx/>
                <a:uFillTx/>
                <a:latin typeface="Times New Roman"/>
                <a:ea typeface="+mn-ea"/>
                <a:cs typeface="+mn-cs"/>
              </a:rPr>
              <a:t>(Heb 11,33) [1. Könige 3,16-28]</a:t>
            </a:r>
            <a:endParaRPr kumimoji="0" lang="es-ES" sz="18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026" name="Picture 2">
            <a:extLst>
              <a:ext uri="{FF2B5EF4-FFF2-40B4-BE49-F238E27FC236}">
                <a16:creationId xmlns:a16="http://schemas.microsoft.com/office/drawing/2014/main" id="{BB568C6F-4E99-C816-C84A-5DB00ECA3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9" y="219463"/>
            <a:ext cx="5747063" cy="6419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6E45172-36D4-814B-A7A6-AA0E7B2441EF}"/>
              </a:ext>
            </a:extLst>
          </p:cNvPr>
          <p:cNvSpPr txBox="1"/>
          <p:nvPr/>
        </p:nvSpPr>
        <p:spPr>
          <a:xfrm>
            <a:off x="6204742" y="305650"/>
            <a:ext cx="52778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GOTT gibt mir die Weisheit,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Gerechtigkeit zu üben.</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9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5E7902F-5A92-0408-0400-BA8C52AB1265}"/>
            </a:ext>
          </a:extLst>
        </p:cNvPr>
        <p:cNvGrpSpPr/>
        <p:nvPr/>
      </p:nvGrpSpPr>
      <p:grpSpPr>
        <a:xfrm>
          <a:off x="0" y="0"/>
          <a:ext cx="0" cy="0"/>
          <a:chOff x="0" y="0"/>
          <a:chExt cx="0" cy="0"/>
        </a:xfrm>
      </p:grpSpPr>
      <p:pic>
        <p:nvPicPr>
          <p:cNvPr id="7" name="Imagen 6" descr="Bild mit Innenraum, Zimmer, Tisch, klein&#10;&#10;KI-generierte Inhalte könnten falsch sein.">
            <a:extLst>
              <a:ext uri="{FF2B5EF4-FFF2-40B4-BE49-F238E27FC236}">
                <a16:creationId xmlns:a16="http://schemas.microsoft.com/office/drawing/2014/main" id="{3FE7CAB5-F964-BFE1-5B5E-E321D9A66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91" y="1839074"/>
            <a:ext cx="10116192" cy="4619986"/>
          </a:xfrm>
          <a:prstGeom prst="rect">
            <a:avLst/>
          </a:prstGeom>
          <a:ln w="38100" cap="sq">
            <a:solidFill>
              <a:srgbClr val="785830"/>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23FD300E-34CB-F4ED-3DF6-7D87400E6831}"/>
              </a:ext>
            </a:extLst>
          </p:cNvPr>
          <p:cNvSpPr/>
          <p:nvPr/>
        </p:nvSpPr>
        <p:spPr>
          <a:xfrm>
            <a:off x="1870710" y="173719"/>
            <a:ext cx="845058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Times New Roman"/>
                <a:ea typeface="+mn-ea"/>
                <a:cs typeface="+mn-cs"/>
              </a:rPr>
              <a:t>Durch den Glauben erlangte </a:t>
            </a:r>
            <a:r>
              <a:rPr kumimoji="0" lang="de-DE" sz="3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ABRAHAM</a:t>
            </a:r>
            <a:r>
              <a:rPr kumimoji="0" lang="de-DE" sz="3200" b="1" i="0" u="none" strike="noStrike" kern="1200" cap="none" spc="0" normalizeH="0" baseline="0" noProof="0" dirty="0">
                <a:ln>
                  <a:noFill/>
                </a:ln>
                <a:solidFill>
                  <a:prstClr val="black"/>
                </a:solidFill>
                <a:effectLst/>
                <a:uLnTx/>
                <a:uFillTx/>
                <a:latin typeface="Times New Roman"/>
                <a:ea typeface="+mn-ea"/>
                <a:cs typeface="+mn-cs"/>
              </a:rPr>
              <a:t> </a:t>
            </a:r>
            <a:br>
              <a:rPr kumimoji="0" lang="de-DE" sz="3200" b="1" i="0" u="none" strike="noStrike" kern="1200" cap="none" spc="0" normalizeH="0" baseline="0" noProof="0" dirty="0">
                <a:ln>
                  <a:noFill/>
                </a:ln>
                <a:solidFill>
                  <a:prstClr val="black"/>
                </a:solidFill>
                <a:effectLst/>
                <a:uLnTx/>
                <a:uFillTx/>
                <a:latin typeface="Times New Roman"/>
                <a:ea typeface="+mn-ea"/>
                <a:cs typeface="+mn-cs"/>
              </a:rPr>
            </a:br>
            <a:r>
              <a:rPr kumimoji="0" lang="de-DE" sz="3200" b="1" i="0" u="none" strike="noStrike" kern="1200" cap="none" spc="0" normalizeH="0" baseline="0" noProof="0" dirty="0">
                <a:ln>
                  <a:noFill/>
                </a:ln>
                <a:solidFill>
                  <a:prstClr val="black"/>
                </a:solidFill>
                <a:effectLst/>
                <a:uLnTx/>
                <a:uFillTx/>
                <a:latin typeface="Times New Roman"/>
                <a:ea typeface="+mn-ea"/>
                <a:cs typeface="+mn-cs"/>
              </a:rPr>
              <a:t>die Verheißung, die GOTT ihm gegeben hatte.</a:t>
            </a:r>
            <a:br>
              <a:rPr kumimoji="0" lang="de-DE" sz="3200" b="1" i="0" u="none" strike="noStrike" kern="1200" cap="none" spc="0" normalizeH="0" baseline="0" noProof="0" dirty="0">
                <a:ln>
                  <a:noFill/>
                </a:ln>
                <a:solidFill>
                  <a:prstClr val="black"/>
                </a:solidFill>
                <a:effectLst/>
                <a:uLnTx/>
                <a:uFillTx/>
                <a:latin typeface="Times New Roman"/>
                <a:ea typeface="+mn-ea"/>
                <a:cs typeface="+mn-cs"/>
              </a:rPr>
            </a:b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11,33) [1. Mo 15,4; 21,2-5]</a:t>
            </a:r>
            <a:endParaRPr kumimoji="0" lang="es-ES" sz="2000" b="1"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4" name="CuadroTexto 3">
            <a:extLst>
              <a:ext uri="{FF2B5EF4-FFF2-40B4-BE49-F238E27FC236}">
                <a16:creationId xmlns:a16="http://schemas.microsoft.com/office/drawing/2014/main" id="{51F424C6-8B23-4935-1DBE-C0BAA0391C24}"/>
              </a:ext>
            </a:extLst>
          </p:cNvPr>
          <p:cNvSpPr txBox="1"/>
          <p:nvPr/>
        </p:nvSpPr>
        <p:spPr>
          <a:xfrm>
            <a:off x="0" y="6182198"/>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uLnTx/>
                <a:uFillTx/>
                <a:latin typeface="Aptos" panose="02110004020202020204"/>
                <a:ea typeface="+mn-ea"/>
                <a:cs typeface="+mn-cs"/>
              </a:rPr>
              <a:t>Ich glaube, </a:t>
            </a:r>
            <a:br>
              <a:rPr kumimoji="0" lang="de" sz="20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dass Gottes Verheißungen immer erfüllt werden.</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20000"/>
                    </a14:imgEffect>
                  </a14:imgLayer>
                </a14:imgProps>
              </a:ext>
            </a:extLst>
          </a:blip>
          <a:srcRect/>
          <a:stretch>
            <a:fillRect l="-18000" r="-15000"/>
          </a:stretch>
        </a:blipFill>
        <a:effectLst/>
      </p:bgPr>
    </p:bg>
    <p:spTree>
      <p:nvGrpSpPr>
        <p:cNvPr id="1" name="">
          <a:extLst>
            <a:ext uri="{FF2B5EF4-FFF2-40B4-BE49-F238E27FC236}">
              <a16:creationId xmlns:a16="http://schemas.microsoft.com/office/drawing/2014/main" id="{7D29182E-927D-E855-DAFE-0555CEB76CA7}"/>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B444381B-2B60-52A6-8860-9C63566E4555}"/>
              </a:ext>
            </a:extLst>
          </p:cNvPr>
          <p:cNvSpPr/>
          <p:nvPr/>
        </p:nvSpPr>
        <p:spPr>
          <a:xfrm>
            <a:off x="646807" y="1706083"/>
            <a:ext cx="3112303" cy="4616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4400" b="1" i="0" u="none" strike="noStrike" kern="1200" cap="none" spc="0" normalizeH="0" baseline="0" noProof="0" dirty="0">
                <a:ln>
                  <a:noFill/>
                </a:ln>
                <a:solidFill>
                  <a:prstClr val="black"/>
                </a:solidFill>
                <a:effectLst/>
                <a:uLnTx/>
                <a:uFillTx/>
                <a:latin typeface="Times New Roman"/>
                <a:ea typeface="+mn-ea"/>
                <a:cs typeface="+mn-cs"/>
              </a:rPr>
              <a:t>Durch Glauben stopfte </a:t>
            </a:r>
            <a:r>
              <a:rPr kumimoji="0" lang="de" sz="4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DANIEL</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a:t>
            </a:r>
            <a:br>
              <a:rPr kumimoji="0" lang="de" sz="4400" b="1" i="0" u="none" strike="noStrike" kern="1200" cap="none" spc="0" normalizeH="0" baseline="0" noProof="0" dirty="0">
                <a:ln>
                  <a:noFill/>
                </a:ln>
                <a:solidFill>
                  <a:prstClr val="black"/>
                </a:solidFill>
                <a:effectLst/>
                <a:uLnTx/>
                <a:uFillTx/>
                <a:latin typeface="Times New Roman"/>
                <a:ea typeface="+mn-ea"/>
                <a:cs typeface="+mn-cs"/>
              </a:rPr>
            </a:br>
            <a:r>
              <a:rPr kumimoji="0" lang="de" sz="4400" b="1" i="0" u="none" strike="noStrike" kern="1200" cap="none" spc="0" normalizeH="0" baseline="0" noProof="0" dirty="0">
                <a:ln>
                  <a:noFill/>
                </a:ln>
                <a:solidFill>
                  <a:prstClr val="black"/>
                </a:solidFill>
                <a:effectLst/>
                <a:uLnTx/>
                <a:uFillTx/>
                <a:latin typeface="Times New Roman"/>
                <a:ea typeface="+mn-ea"/>
                <a:cs typeface="+mn-cs"/>
              </a:rPr>
              <a:t>die Mäuler der Löwen.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 sz="10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11,33) [Daniel 6]</a:t>
            </a:r>
            <a:endParaRPr kumimoji="0" lang="es-ES" sz="20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5" name="Imagen 4" descr="Eine Gruppe von Menschen mitten in einem Löwen&#10;&#10;KI-generierte Inhalte könnten falsch sein.">
            <a:extLst>
              <a:ext uri="{FF2B5EF4-FFF2-40B4-BE49-F238E27FC236}">
                <a16:creationId xmlns:a16="http://schemas.microsoft.com/office/drawing/2014/main" id="{9845A783-669B-5FAA-38DD-3013EE7F7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7447" y="321246"/>
            <a:ext cx="8060927" cy="6490520"/>
          </a:xfrm>
          <a:prstGeom prst="rect">
            <a:avLst/>
          </a:prstGeom>
          <a:ln w="38100" cap="sq">
            <a:solidFill>
              <a:srgbClr val="BDC2AD"/>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AE480A86-88C3-6334-7817-5D660A46FB46}"/>
              </a:ext>
            </a:extLst>
          </p:cNvPr>
          <p:cNvSpPr txBox="1"/>
          <p:nvPr/>
        </p:nvSpPr>
        <p:spPr>
          <a:xfrm>
            <a:off x="1650124" y="-84316"/>
            <a:ext cx="8544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Ich weiß, dass GOTT mich auch vor dem sicheren Tod erretten kann.</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34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6000"/>
          </a:stretch>
        </a:blipFill>
        <a:effectLst/>
      </p:bgPr>
    </p:bg>
    <p:spTree>
      <p:nvGrpSpPr>
        <p:cNvPr id="1" name="">
          <a:extLst>
            <a:ext uri="{FF2B5EF4-FFF2-40B4-BE49-F238E27FC236}">
              <a16:creationId xmlns:a16="http://schemas.microsoft.com/office/drawing/2014/main" id="{7D0B9049-636E-F909-D05B-0889B4DF62EF}"/>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A3DD25F2-EC2F-B2CF-6A39-7DB24199339E}"/>
              </a:ext>
            </a:extLst>
          </p:cNvPr>
          <p:cNvSpPr>
            <a:spLocks noGrp="1" noRot="1" noMove="1" noResize="1" noEditPoints="1" noAdjustHandles="1" noChangeArrowheads="1" noChangeShapeType="1"/>
          </p:cNvSpPr>
          <p:nvPr/>
        </p:nvSpPr>
        <p:spPr>
          <a:xfrm>
            <a:off x="1863246" y="448562"/>
            <a:ext cx="8636082" cy="6073890"/>
          </a:xfrm>
          <a:prstGeom prst="roundRect">
            <a:avLst>
              <a:gd name="adj" fmla="val 6170"/>
            </a:avLst>
          </a:prstGeom>
          <a:solidFill>
            <a:srgbClr val="F7ECD9">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2 Rectángulo">
            <a:extLst>
              <a:ext uri="{FF2B5EF4-FFF2-40B4-BE49-F238E27FC236}">
                <a16:creationId xmlns:a16="http://schemas.microsoft.com/office/drawing/2014/main" id="{13A741DB-27F6-143A-407F-12205AF5C8B3}"/>
              </a:ext>
            </a:extLst>
          </p:cNvPr>
          <p:cNvSpPr/>
          <p:nvPr/>
        </p:nvSpPr>
        <p:spPr>
          <a:xfrm>
            <a:off x="5766511" y="636824"/>
            <a:ext cx="4829069" cy="581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Times New Roman"/>
                <a:ea typeface="+mn-ea"/>
                <a:cs typeface="+mn-cs"/>
              </a:rPr>
              <a:t>Durch ihren Glauben blieben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SCHADRACH, MESCHACH </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und </a:t>
            </a:r>
            <a:b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b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ABED-NEGO </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unverletzt, als sie in einen Ofen geworfen wurden, </a:t>
            </a:r>
            <a:br>
              <a:rPr kumimoji="0" lang="de-DE" sz="3600" b="1" i="0" u="none" strike="noStrike" kern="1200" cap="none" spc="0" normalizeH="0" baseline="0" noProof="0" dirty="0">
                <a:ln>
                  <a:noFill/>
                </a:ln>
                <a:solidFill>
                  <a:prstClr val="black"/>
                </a:solidFill>
                <a:effectLst/>
                <a:uLnTx/>
                <a:uFillTx/>
                <a:latin typeface="Times New Roman"/>
                <a:ea typeface="+mn-ea"/>
                <a:cs typeface="+mn-cs"/>
              </a:rPr>
            </a:br>
            <a:r>
              <a:rPr kumimoji="0" lang="de-DE" sz="3600" b="1" i="0" u="none" strike="noStrike" kern="1200" cap="none" spc="0" normalizeH="0" baseline="0" noProof="0" dirty="0">
                <a:ln>
                  <a:noFill/>
                </a:ln>
                <a:solidFill>
                  <a:prstClr val="black"/>
                </a:solidFill>
                <a:effectLst/>
                <a:uLnTx/>
                <a:uFillTx/>
                <a:latin typeface="Times New Roman"/>
                <a:ea typeface="+mn-ea"/>
                <a:cs typeface="+mn-cs"/>
              </a:rPr>
              <a:t>der siebenmal so stark erhitzt war wie üblich</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	(Heb 11,34) [Daniel 3]</a:t>
            </a:r>
            <a:endParaRPr kumimoji="0" lang="es-ES" sz="44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4" name="Imagen 3" descr="Zeichnung einer Person&#10;&#10;KI-generierte Inhalte könnten falsch sein.">
            <a:extLst>
              <a:ext uri="{FF2B5EF4-FFF2-40B4-BE49-F238E27FC236}">
                <a16:creationId xmlns:a16="http://schemas.microsoft.com/office/drawing/2014/main" id="{1E6D6182-8E51-6747-2038-2F17F763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920" y="371507"/>
            <a:ext cx="3895339" cy="6186309"/>
          </a:xfrm>
          <a:prstGeom prst="rect">
            <a:avLst/>
          </a:prstGeom>
          <a:ln>
            <a:noFill/>
          </a:ln>
          <a:effectLst>
            <a:outerShdw blurRad="190500" algn="tl" rotWithShape="0">
              <a:srgbClr val="000000">
                <a:alpha val="70000"/>
              </a:srgbClr>
            </a:outerShdw>
          </a:effectLst>
        </p:spPr>
      </p:pic>
      <p:sp>
        <p:nvSpPr>
          <p:cNvPr id="5" name="CuadroTexto 4">
            <a:extLst>
              <a:ext uri="{FF2B5EF4-FFF2-40B4-BE49-F238E27FC236}">
                <a16:creationId xmlns:a16="http://schemas.microsoft.com/office/drawing/2014/main" id="{4E7F8F16-9813-D74E-4B66-234F40DC6B5B}"/>
              </a:ext>
            </a:extLst>
          </p:cNvPr>
          <p:cNvSpPr txBox="1"/>
          <p:nvPr/>
        </p:nvSpPr>
        <p:spPr>
          <a:xfrm>
            <a:off x="0" y="-10746"/>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 den schwierigsten Momenten weiß ich, dass Gott bei mir ist.</a:t>
            </a:r>
            <a:endParaRPr kumimoji="0" lang="es-E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41596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2 Rectángulo">
            <a:extLst>
              <a:ext uri="{FF2B5EF4-FFF2-40B4-BE49-F238E27FC236}">
                <a16:creationId xmlns:a16="http://schemas.microsoft.com/office/drawing/2014/main" id="{F9F7D319-0DEF-6D83-5D9C-3048DF56A834}"/>
              </a:ext>
            </a:extLst>
          </p:cNvPr>
          <p:cNvSpPr/>
          <p:nvPr/>
        </p:nvSpPr>
        <p:spPr>
          <a:xfrm>
            <a:off x="167641" y="459540"/>
            <a:ext cx="3825584"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Times New Roman"/>
                <a:ea typeface="+mn-ea"/>
                <a:cs typeface="+mn-cs"/>
              </a:rPr>
              <a:t>Durch seinen Glauben entging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JONATHAN</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a:t>
            </a:r>
            <a:br>
              <a:rPr kumimoji="0" lang="de-DE" sz="3600" b="1" i="0" u="none" strike="noStrike" kern="1200" cap="none" spc="0" normalizeH="0" baseline="0" noProof="0" dirty="0">
                <a:ln>
                  <a:noFill/>
                </a:ln>
                <a:solidFill>
                  <a:prstClr val="black"/>
                </a:solidFill>
                <a:effectLst/>
                <a:uLnTx/>
                <a:uFillTx/>
                <a:latin typeface="Times New Roman"/>
                <a:ea typeface="+mn-ea"/>
                <a:cs typeface="+mn-cs"/>
              </a:rPr>
            </a:br>
            <a:r>
              <a:rPr kumimoji="0" lang="de-DE" sz="3600" b="1" i="0" u="none" strike="noStrike" kern="1200" cap="none" spc="0" normalizeH="0" baseline="0" noProof="0" dirty="0">
                <a:ln>
                  <a:noFill/>
                </a:ln>
                <a:solidFill>
                  <a:prstClr val="black"/>
                </a:solidFill>
                <a:effectLst/>
                <a:uLnTx/>
                <a:uFillTx/>
                <a:latin typeface="Times New Roman"/>
                <a:ea typeface="+mn-ea"/>
                <a:cs typeface="+mn-cs"/>
              </a:rPr>
              <a:t>dem Schwert, </a:t>
            </a:r>
            <a:br>
              <a:rPr kumimoji="0" lang="de-DE" sz="3600" b="1" i="0" u="none" strike="noStrike" kern="1200" cap="none" spc="0" normalizeH="0" baseline="0" noProof="0" dirty="0">
                <a:ln>
                  <a:noFill/>
                </a:ln>
                <a:solidFill>
                  <a:prstClr val="black"/>
                </a:solidFill>
                <a:effectLst/>
                <a:uLnTx/>
                <a:uFillTx/>
                <a:latin typeface="Times New Roman"/>
                <a:ea typeface="+mn-ea"/>
                <a:cs typeface="+mn-cs"/>
              </a:rPr>
            </a:br>
            <a:r>
              <a:rPr kumimoji="0" lang="de-DE" sz="3600" b="1" i="0" u="none" strike="noStrike" kern="1200" cap="none" spc="0" normalizeH="0" baseline="0" noProof="0" dirty="0">
                <a:ln>
                  <a:noFill/>
                </a:ln>
                <a:solidFill>
                  <a:prstClr val="black"/>
                </a:solidFill>
                <a:effectLst/>
                <a:uLnTx/>
                <a:uFillTx/>
                <a:latin typeface="Times New Roman"/>
                <a:ea typeface="+mn-ea"/>
                <a:cs typeface="+mn-cs"/>
              </a:rPr>
              <a:t>als er zusammen mit seinem Waffenträger gegen die Philister kämpfte.</a:t>
            </a:r>
            <a:r>
              <a:rPr kumimoji="0" lang="de" sz="3600" b="1"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 sz="1000" b="1" i="0" u="none" strike="noStrike" kern="1200" cap="none" spc="0" normalizeH="0" baseline="0" noProof="0" dirty="0">
                <a:ln>
                  <a:noFill/>
                </a:ln>
                <a:solidFill>
                  <a:prstClr val="black"/>
                </a:solidFill>
                <a:effectLst/>
                <a:uLnTx/>
                <a:uFillTx/>
                <a:latin typeface="Times New Roman"/>
                <a:ea typeface="+mn-ea"/>
                <a:cs typeface="+mn-cs"/>
              </a:rPr>
            </a:br>
            <a:r>
              <a:rPr kumimoji="0" lang="de" sz="1800" b="1" i="0" u="none" strike="noStrike" kern="1200" cap="none" spc="0" normalizeH="0" baseline="0" noProof="0" dirty="0">
                <a:ln>
                  <a:noFill/>
                </a:ln>
                <a:solidFill>
                  <a:prstClr val="black"/>
                </a:solidFill>
                <a:effectLst/>
                <a:uLnTx/>
                <a:uFillTx/>
                <a:latin typeface="Times New Roman"/>
                <a:ea typeface="+mn-ea"/>
                <a:cs typeface="+mn-cs"/>
              </a:rPr>
              <a:t>(Heb 11,34) [1. Samuel 14,1-23]</a:t>
            </a:r>
            <a:endParaRPr kumimoji="0" lang="es-ES" sz="40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7" name="Imagen 6" descr="Bild mit Natur, Mann, Arbeitslose, Frau&#10;&#10;KI-generierte Inhalte könnten falsch sein.">
            <a:extLst>
              <a:ext uri="{FF2B5EF4-FFF2-40B4-BE49-F238E27FC236}">
                <a16:creationId xmlns:a16="http://schemas.microsoft.com/office/drawing/2014/main" id="{64742FEE-FE2B-9E8F-94ED-C76CF3B9633A}"/>
              </a:ext>
            </a:extLst>
          </p:cNvPr>
          <p:cNvPicPr>
            <a:picLocks noChangeAspect="1"/>
          </p:cNvPicPr>
          <p:nvPr/>
        </p:nvPicPr>
        <p:blipFill rotWithShape="1">
          <a:blip r:embed="rId3">
            <a:extLst>
              <a:ext uri="{28A0092B-C50C-407E-A947-70E740481C1C}">
                <a14:useLocalDpi xmlns:a14="http://schemas.microsoft.com/office/drawing/2010/main" val="0"/>
              </a:ext>
            </a:extLst>
          </a:blip>
          <a:srcRect l="2522" r="22000"/>
          <a:stretch>
            <a:fillRect/>
          </a:stretch>
        </p:blipFill>
        <p:spPr>
          <a:xfrm>
            <a:off x="3952128" y="421239"/>
            <a:ext cx="7563673" cy="5904000"/>
          </a:xfrm>
          <a:prstGeom prst="rect">
            <a:avLst/>
          </a:prstGeom>
        </p:spPr>
      </p:pic>
      <p:sp>
        <p:nvSpPr>
          <p:cNvPr id="2" name="CuadroTexto 1">
            <a:extLst>
              <a:ext uri="{FF2B5EF4-FFF2-40B4-BE49-F238E27FC236}">
                <a16:creationId xmlns:a16="http://schemas.microsoft.com/office/drawing/2014/main" id="{FE0F4BEB-C1B5-741E-EBE6-AB7E26A846B0}"/>
              </a:ext>
            </a:extLst>
          </p:cNvPr>
          <p:cNvSpPr txBox="1"/>
          <p:nvPr/>
        </p:nvSpPr>
        <p:spPr>
          <a:xfrm>
            <a:off x="0" y="6474113"/>
            <a:ext cx="115158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Aptos" panose="02110004020202020204"/>
                <a:ea typeface="+mn-ea"/>
                <a:cs typeface="+mn-cs"/>
              </a:rPr>
              <a:t>Ich weiß, dass GOTT uns den Sieg schenkt, egal ob wir wenige oder viele sind.</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25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7000"/>
          </a:stretch>
        </a:blipFill>
        <a:effectLst/>
      </p:bgPr>
    </p:bg>
    <p:spTree>
      <p:nvGrpSpPr>
        <p:cNvPr id="1" name="">
          <a:extLst>
            <a:ext uri="{FF2B5EF4-FFF2-40B4-BE49-F238E27FC236}">
              <a16:creationId xmlns:a16="http://schemas.microsoft.com/office/drawing/2014/main" id="{95D4CC77-1EA1-8DDD-C6D2-8AB825702C08}"/>
            </a:ext>
          </a:extLst>
        </p:cNvPr>
        <p:cNvGrpSpPr/>
        <p:nvPr/>
      </p:nvGrpSpPr>
      <p:grpSpPr>
        <a:xfrm>
          <a:off x="0" y="0"/>
          <a:ext cx="0" cy="0"/>
          <a:chOff x="0" y="0"/>
          <a:chExt cx="0" cy="0"/>
        </a:xfrm>
      </p:grpSpPr>
      <p:sp>
        <p:nvSpPr>
          <p:cNvPr id="4" name="2 Rectángulo">
            <a:extLst>
              <a:ext uri="{FF2B5EF4-FFF2-40B4-BE49-F238E27FC236}">
                <a16:creationId xmlns:a16="http://schemas.microsoft.com/office/drawing/2014/main" id="{C2084CD4-9460-C5D2-933B-CCCC89697777}"/>
              </a:ext>
            </a:extLst>
          </p:cNvPr>
          <p:cNvSpPr/>
          <p:nvPr/>
        </p:nvSpPr>
        <p:spPr>
          <a:xfrm>
            <a:off x="183342" y="234788"/>
            <a:ext cx="12008658"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Times New Roman"/>
                <a:ea typeface="+mn-ea"/>
                <a:cs typeface="+mn-cs"/>
              </a:rPr>
              <a:t>Durch den Glauben schöpften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ELIA</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und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SIMSON</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Kraft aus ihrer Schwäche. Nach dem Wunder auf dem </a:t>
            </a:r>
            <a:r>
              <a:rPr kumimoji="0" lang="de-DE" sz="3600" b="1" i="0" u="none" strike="noStrike" kern="1200" cap="none" spc="0" normalizeH="0" baseline="0" noProof="0" dirty="0" err="1">
                <a:ln>
                  <a:noFill/>
                </a:ln>
                <a:solidFill>
                  <a:prstClr val="black"/>
                </a:solidFill>
                <a:effectLst/>
                <a:uLnTx/>
                <a:uFillTx/>
                <a:latin typeface="Times New Roman"/>
                <a:ea typeface="+mn-ea"/>
                <a:cs typeface="+mn-cs"/>
              </a:rPr>
              <a:t>Karmel</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lief Elia vor Ahab her, der auf seinem Streitwagen fuhr. Simson bat GOTT um Kraft, um die Philister zu vernichten</a:t>
            </a:r>
            <a:r>
              <a:rPr kumimoji="0" lang="en-US" sz="3600" b="1" i="0" u="none" strike="noStrike" kern="1200" cap="none" spc="0" normalizeH="0" baseline="0" noProof="0" dirty="0">
                <a:ln>
                  <a:noFill/>
                </a:ln>
                <a:solidFill>
                  <a:prstClr val="black"/>
                </a:solidFill>
                <a:effectLst/>
                <a:uLnTx/>
                <a:uFillTx/>
                <a:latin typeface="Times New Roman"/>
                <a:ea typeface="+mn-ea"/>
                <a:cs typeface="+mn-cs"/>
              </a:rPr>
              <a:t>. </a:t>
            </a:r>
            <a:br>
              <a:rPr kumimoji="0" lang="en-US" sz="3600" b="1" i="0" u="none" strike="noStrike" kern="1200" cap="none" spc="0" normalizeH="0" baseline="0" noProof="0" dirty="0">
                <a:ln>
                  <a:noFill/>
                </a:ln>
                <a:solidFill>
                  <a:prstClr val="black"/>
                </a:solidFill>
                <a:effectLst/>
                <a:uLnTx/>
                <a:uFillTx/>
                <a:latin typeface="Times New Roman"/>
                <a:ea typeface="+mn-ea"/>
                <a:cs typeface="+mn-cs"/>
              </a:rPr>
            </a:br>
            <a:r>
              <a:rPr kumimoji="0" lang="en-US" sz="1600" b="1" i="0" u="none" strike="noStrike" kern="1200" cap="none" spc="0" normalizeH="0" baseline="0" noProof="0" dirty="0">
                <a:ln>
                  <a:noFill/>
                </a:ln>
                <a:solidFill>
                  <a:prstClr val="black"/>
                </a:solidFill>
                <a:effectLst/>
                <a:uLnTx/>
                <a:uFillTx/>
                <a:latin typeface="Times New Roman"/>
                <a:ea typeface="+mn-ea"/>
                <a:cs typeface="+mn-cs"/>
              </a:rPr>
              <a:t>(</a:t>
            </a:r>
            <a:r>
              <a:rPr kumimoji="0" lang="en-US" sz="1600" b="1" i="0" u="none" strike="noStrike" kern="1200" cap="none" spc="0" normalizeH="0" baseline="0" noProof="0" dirty="0" err="1">
                <a:ln>
                  <a:noFill/>
                </a:ln>
                <a:solidFill>
                  <a:prstClr val="black"/>
                </a:solidFill>
                <a:effectLst/>
                <a:uLnTx/>
                <a:uFillTx/>
                <a:latin typeface="Times New Roman"/>
                <a:ea typeface="+mn-ea"/>
                <a:cs typeface="+mn-cs"/>
              </a:rPr>
              <a:t>Hes</a:t>
            </a:r>
            <a:r>
              <a:rPr kumimoji="0" lang="en-US" sz="1600" b="1" i="0" u="none" strike="noStrike" kern="1200" cap="none" spc="0" normalizeH="0" baseline="0" noProof="0" dirty="0">
                <a:ln>
                  <a:noFill/>
                </a:ln>
                <a:solidFill>
                  <a:prstClr val="black"/>
                </a:solidFill>
                <a:effectLst/>
                <a:uLnTx/>
                <a:uFillTx/>
                <a:latin typeface="Times New Roman"/>
                <a:ea typeface="+mn-ea"/>
                <a:cs typeface="+mn-cs"/>
              </a:rPr>
              <a:t> 11,34) [1. </a:t>
            </a:r>
            <a:r>
              <a:rPr kumimoji="0" lang="en-US" sz="1600" b="1" i="0" u="none" strike="noStrike" kern="1200" cap="none" spc="0" normalizeH="0" baseline="0" noProof="0" dirty="0" err="1">
                <a:ln>
                  <a:noFill/>
                </a:ln>
                <a:solidFill>
                  <a:prstClr val="black"/>
                </a:solidFill>
                <a:effectLst/>
                <a:uLnTx/>
                <a:uFillTx/>
                <a:latin typeface="Times New Roman"/>
                <a:ea typeface="+mn-ea"/>
                <a:cs typeface="+mn-cs"/>
              </a:rPr>
              <a:t>Könige</a:t>
            </a:r>
            <a:r>
              <a:rPr kumimoji="0" lang="en-US" sz="1600" b="1" i="0" u="none" strike="noStrike" kern="1200" cap="none" spc="0" normalizeH="0" baseline="0" noProof="0" dirty="0">
                <a:ln>
                  <a:noFill/>
                </a:ln>
                <a:solidFill>
                  <a:prstClr val="black"/>
                </a:solidFill>
                <a:effectLst/>
                <a:uLnTx/>
                <a:uFillTx/>
                <a:latin typeface="Times New Roman"/>
                <a:ea typeface="+mn-ea"/>
                <a:cs typeface="+mn-cs"/>
              </a:rPr>
              <a:t> 18:42-46] [Richter 16:23-30]</a:t>
            </a:r>
            <a:endParaRPr kumimoji="0" lang="es-ES" sz="16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3" name="Imagen 2" descr="Eine Zeichnung eines Mannes&#10;&#10;KI-generierte Inhalte könnten falsch sein.">
            <a:extLst>
              <a:ext uri="{FF2B5EF4-FFF2-40B4-BE49-F238E27FC236}">
                <a16:creationId xmlns:a16="http://schemas.microsoft.com/office/drawing/2014/main" id="{D29092AB-61A1-F18C-CFB8-97302ED5E7F6}"/>
              </a:ext>
            </a:extLst>
          </p:cNvPr>
          <p:cNvPicPr>
            <a:picLocks noChangeAspect="1"/>
          </p:cNvPicPr>
          <p:nvPr/>
        </p:nvPicPr>
        <p:blipFill rotWithShape="1">
          <a:blip r:embed="rId3">
            <a:extLst>
              <a:ext uri="{28A0092B-C50C-407E-A947-70E740481C1C}">
                <a14:useLocalDpi xmlns:a14="http://schemas.microsoft.com/office/drawing/2010/main" val="0"/>
              </a:ext>
            </a:extLst>
          </a:blip>
          <a:srcRect t="3723" b="12855"/>
          <a:stretch>
            <a:fillRect/>
          </a:stretch>
        </p:blipFill>
        <p:spPr>
          <a:xfrm rot="215661">
            <a:off x="1220572" y="2806244"/>
            <a:ext cx="6040096" cy="363120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n 5" descr="Bild mit Gebäude, Mann, stehend, blau&#10;&#10;KI-generierte Inhalte könnten falsch sein.">
            <a:extLst>
              <a:ext uri="{FF2B5EF4-FFF2-40B4-BE49-F238E27FC236}">
                <a16:creationId xmlns:a16="http://schemas.microsoft.com/office/drawing/2014/main" id="{60EAB1EB-28B6-C05C-B05C-B2EA81A3A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964" y="2716674"/>
            <a:ext cx="3893607" cy="369566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EE20D773-FE1F-A6EA-E8D1-75D88E7A669E}"/>
              </a:ext>
            </a:extLst>
          </p:cNvPr>
          <p:cNvSpPr txBox="1"/>
          <p:nvPr/>
        </p:nvSpPr>
        <p:spPr>
          <a:xfrm>
            <a:off x="544530" y="6484623"/>
            <a:ext cx="89358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In  Augenblick der Schwäche gibt mir GOTT die Stärke, die ich brauche.</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28397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C2A3F3-AD86-E784-1737-F10FA7161565}"/>
              </a:ext>
            </a:extLst>
          </p:cNvPr>
          <p:cNvSpPr txBox="1"/>
          <p:nvPr/>
        </p:nvSpPr>
        <p:spPr>
          <a:xfrm>
            <a:off x="651639" y="5764197"/>
            <a:ext cx="10825657" cy="738664"/>
          </a:xfrm>
          <a:prstGeom prst="rect">
            <a:avLst/>
          </a:prstGeom>
          <a:noFill/>
        </p:spPr>
        <p:txBody>
          <a:bodyPr wrap="square">
            <a:spAutoFit/>
          </a:bodyPr>
          <a:lstStyle/>
          <a:p>
            <a:pPr algn="ctr"/>
            <a:r>
              <a:rPr lang="de" sz="2100" b="1" dirty="0">
                <a:effectLst>
                  <a:glow rad="88900">
                    <a:srgbClr val="FBFFC3"/>
                  </a:glow>
                </a:effectLst>
                <a:latin typeface="Times New Roman" panose="02020603050405020304" pitchFamily="18" charset="0"/>
                <a:cs typeface="Times New Roman" panose="02020603050405020304" pitchFamily="18" charset="0"/>
              </a:rPr>
              <a:t>Unter „Glauben“ meinen wir, dass das Universum durch das Wort Gottes gebildet wurde, sodass das, was man sieht, aus dem gemacht wurde, was man nicht sieht. (1.Mo 1,3)</a:t>
            </a:r>
            <a:endParaRPr lang="es-ES" sz="2100" b="1" dirty="0">
              <a:effectLst>
                <a:glow rad="88900">
                  <a:srgbClr val="FBFFC3"/>
                </a:glow>
              </a:effectLst>
              <a:latin typeface="Times New Roman" panose="02020603050405020304" pitchFamily="18" charset="0"/>
              <a:cs typeface="Times New Roman" panose="02020603050405020304" pitchFamily="18" charset="0"/>
            </a:endParaRPr>
          </a:p>
        </p:txBody>
      </p:sp>
      <p:pic>
        <p:nvPicPr>
          <p:cNvPr id="8" name="Imagen 7" descr="Eine Zeichnung einer Person&#10;&#10;KI-generierte Inhalte könnten falsch sein.">
            <a:extLst>
              <a:ext uri="{FF2B5EF4-FFF2-40B4-BE49-F238E27FC236}">
                <a16:creationId xmlns:a16="http://schemas.microsoft.com/office/drawing/2014/main" id="{EE46056C-9C1B-8343-A179-3D27EF3E2F74}"/>
              </a:ext>
            </a:extLst>
          </p:cNvPr>
          <p:cNvPicPr>
            <a:picLocks noChangeAspect="1"/>
          </p:cNvPicPr>
          <p:nvPr/>
        </p:nvPicPr>
        <p:blipFill rotWithShape="1">
          <a:blip r:embed="rId4">
            <a:extLst>
              <a:ext uri="{28A0092B-C50C-407E-A947-70E740481C1C}">
                <a14:useLocalDpi xmlns:a14="http://schemas.microsoft.com/office/drawing/2010/main" val="0"/>
              </a:ext>
            </a:extLst>
          </a:blip>
          <a:srcRect t="4346" b="4346"/>
          <a:stretch>
            <a:fillRect/>
          </a:stretch>
        </p:blipFill>
        <p:spPr>
          <a:xfrm>
            <a:off x="651640" y="162569"/>
            <a:ext cx="10825657" cy="5670330"/>
          </a:xfrm>
          <a:prstGeom prst="rect">
            <a:avLst/>
          </a:prstGeom>
          <a:ln>
            <a:noFill/>
          </a:ln>
          <a:effectLst>
            <a:softEdge rad="112500"/>
          </a:effectLst>
        </p:spPr>
      </p:pic>
      <p:sp>
        <p:nvSpPr>
          <p:cNvPr id="4" name="CuadroTexto 3">
            <a:extLst>
              <a:ext uri="{FF2B5EF4-FFF2-40B4-BE49-F238E27FC236}">
                <a16:creationId xmlns:a16="http://schemas.microsoft.com/office/drawing/2014/main" id="{045DE139-EEA5-2D2E-2212-59F964E48915}"/>
              </a:ext>
            </a:extLst>
          </p:cNvPr>
          <p:cNvSpPr txBox="1"/>
          <p:nvPr/>
        </p:nvSpPr>
        <p:spPr>
          <a:xfrm>
            <a:off x="514350" y="6498942"/>
            <a:ext cx="11677650" cy="369332"/>
          </a:xfrm>
          <a:prstGeom prst="rect">
            <a:avLst/>
          </a:prstGeom>
          <a:noFill/>
        </p:spPr>
        <p:txBody>
          <a:bodyPr wrap="square">
            <a:spAutoFit/>
          </a:bodyPr>
          <a:lstStyle/>
          <a:p>
            <a:pPr algn="ctr"/>
            <a:r>
              <a:rPr lang="de" b="1">
                <a:solidFill>
                  <a:schemeClr val="bg1"/>
                </a:solidFill>
                <a:effectLst>
                  <a:outerShdw blurRad="38100" dist="38100" dir="2700000" algn="tl">
                    <a:srgbClr val="000000">
                      <a:alpha val="43137"/>
                    </a:srgbClr>
                  </a:outerShdw>
                </a:effectLst>
              </a:rPr>
              <a:t>Ich glaube, dass Gott das Universum erschaffen und aufrechterhält.</a:t>
            </a:r>
            <a:endParaRPr lang="es-ES"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3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30000" r="-15000" b="-3000"/>
          </a:stretch>
        </a:blipFill>
        <a:effectLst/>
      </p:bgPr>
    </p:bg>
    <p:spTree>
      <p:nvGrpSpPr>
        <p:cNvPr id="1" name="">
          <a:extLst>
            <a:ext uri="{FF2B5EF4-FFF2-40B4-BE49-F238E27FC236}">
              <a16:creationId xmlns:a16="http://schemas.microsoft.com/office/drawing/2014/main" id="{F1F84CED-441D-F400-D23E-292FEBC3BEA4}"/>
            </a:ext>
          </a:extLst>
        </p:cNvPr>
        <p:cNvGrpSpPr/>
        <p:nvPr/>
      </p:nvGrpSpPr>
      <p:grpSpPr>
        <a:xfrm>
          <a:off x="0" y="0"/>
          <a:ext cx="0" cy="0"/>
          <a:chOff x="0" y="0"/>
          <a:chExt cx="0" cy="0"/>
        </a:xfrm>
      </p:grpSpPr>
      <p:sp>
        <p:nvSpPr>
          <p:cNvPr id="3" name="2 Rectángulo">
            <a:extLst>
              <a:ext uri="{FF2B5EF4-FFF2-40B4-BE49-F238E27FC236}">
                <a16:creationId xmlns:a16="http://schemas.microsoft.com/office/drawing/2014/main" id="{75D226C1-A4AE-E4A1-1D66-A2F957FC712C}"/>
              </a:ext>
            </a:extLst>
          </p:cNvPr>
          <p:cNvSpPr/>
          <p:nvPr/>
        </p:nvSpPr>
        <p:spPr>
          <a:xfrm>
            <a:off x="6284332" y="265251"/>
            <a:ext cx="5217857" cy="59554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900" b="1" i="0" u="none" strike="noStrike" kern="1200" cap="none" spc="0" normalizeH="0" baseline="0" noProof="0" dirty="0">
                <a:ln>
                  <a:noFill/>
                </a:ln>
                <a:solidFill>
                  <a:prstClr val="black"/>
                </a:solidFill>
                <a:effectLst/>
                <a:uLnTx/>
                <a:uFillTx/>
                <a:latin typeface="Times New Roman"/>
                <a:ea typeface="+mn-ea"/>
                <a:cs typeface="+mn-cs"/>
              </a:rPr>
              <a:t>Durch den Glauben wurde </a:t>
            </a:r>
            <a:r>
              <a:rPr kumimoji="0" lang="de-DE" sz="39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JOSUA</a:t>
            </a:r>
            <a:r>
              <a:rPr kumimoji="0" lang="de-DE" sz="3900" b="1" i="0" u="none" strike="noStrike" kern="1200" cap="none" spc="0" normalizeH="0" baseline="0" noProof="0" dirty="0">
                <a:ln>
                  <a:noFill/>
                </a:ln>
                <a:solidFill>
                  <a:prstClr val="black"/>
                </a:solidFill>
                <a:effectLst/>
                <a:uLnTx/>
                <a:uFillTx/>
                <a:latin typeface="Times New Roman"/>
                <a:ea typeface="+mn-ea"/>
                <a:cs typeface="+mn-cs"/>
              </a:rPr>
              <a:t> im Kampf stark. Er kämpfte mit dem Volk Israel gegen Amalek. Israel gewann, während Mose, gestützt von Aaron und Ur, seine Arme hochhielt.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11,34) [2.Mo 17,8-13]</a:t>
            </a:r>
            <a:endParaRPr kumimoji="0" lang="es-ES" sz="40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7" name="Imagen 6" descr="Bild mit Person, Mann, Stehend, Bett&#10;&#10;KI-generierte Inhalte könnten falsch sein.">
            <a:extLst>
              <a:ext uri="{FF2B5EF4-FFF2-40B4-BE49-F238E27FC236}">
                <a16:creationId xmlns:a16="http://schemas.microsoft.com/office/drawing/2014/main" id="{65790676-0DCD-084B-0A71-12F11DD64513}"/>
              </a:ext>
            </a:extLst>
          </p:cNvPr>
          <p:cNvPicPr>
            <a:picLocks noChangeAspect="1"/>
          </p:cNvPicPr>
          <p:nvPr/>
        </p:nvPicPr>
        <p:blipFill>
          <a:blip r:embed="rId3">
            <a:extLst>
              <a:ext uri="{28A0092B-C50C-407E-A947-70E740481C1C}">
                <a14:useLocalDpi xmlns:a14="http://schemas.microsoft.com/office/drawing/2010/main" val="0"/>
              </a:ext>
            </a:extLst>
          </a:blip>
          <a:srcRect l="1876" t="2820" r="1336" b="12084"/>
          <a:stretch>
            <a:fillRect/>
          </a:stretch>
        </p:blipFill>
        <p:spPr>
          <a:xfrm>
            <a:off x="773568" y="295216"/>
            <a:ext cx="5394350" cy="6154687"/>
          </a:xfrm>
          <a:prstGeom prst="snip2DiagRect">
            <a:avLst/>
          </a:prstGeom>
          <a:solidFill>
            <a:srgbClr val="FFFFFF">
              <a:shade val="85000"/>
            </a:srgbClr>
          </a:solidFill>
          <a:ln w="88900" cap="sq">
            <a:solidFill>
              <a:srgbClr val="676E8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BD5E8F9E-1C5D-EE3F-4441-16C23AF41EA2}"/>
              </a:ext>
            </a:extLst>
          </p:cNvPr>
          <p:cNvSpPr txBox="1"/>
          <p:nvPr/>
        </p:nvSpPr>
        <p:spPr>
          <a:xfrm>
            <a:off x="0" y="6474110"/>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GOTT macht mich stark und gibt mir den Sieg, wenn ich Ihm vertraue.</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3270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9000"/>
          </a:stretch>
        </a:blipFill>
        <a:effectLst/>
      </p:bgPr>
    </p:bg>
    <p:spTree>
      <p:nvGrpSpPr>
        <p:cNvPr id="1" name="">
          <a:extLst>
            <a:ext uri="{FF2B5EF4-FFF2-40B4-BE49-F238E27FC236}">
              <a16:creationId xmlns:a16="http://schemas.microsoft.com/office/drawing/2014/main" id="{10DE5C14-9579-013E-168F-B4B4FCF3D418}"/>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10989090-477A-207F-936E-C40E53177CFC}"/>
              </a:ext>
            </a:extLst>
          </p:cNvPr>
          <p:cNvSpPr/>
          <p:nvPr/>
        </p:nvSpPr>
        <p:spPr>
          <a:xfrm>
            <a:off x="1803048" y="599572"/>
            <a:ext cx="3651229"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Times New Roman"/>
                <a:ea typeface="+mn-ea"/>
                <a:cs typeface="+mn-cs"/>
              </a:rPr>
              <a:t>Durch Glauben schlug </a:t>
            </a:r>
            <a:r>
              <a:rPr kumimoji="0" lang="de-DE" sz="4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JOAB</a:t>
            </a:r>
            <a:r>
              <a:rPr kumimoji="0" lang="de-DE" sz="4400" b="1" i="0" u="none" strike="noStrike" kern="1200" cap="none" spc="0" normalizeH="0" baseline="0" noProof="0" dirty="0">
                <a:ln>
                  <a:noFill/>
                </a:ln>
                <a:solidFill>
                  <a:prstClr val="black"/>
                </a:solidFill>
                <a:effectLst/>
                <a:uLnTx/>
                <a:uFillTx/>
                <a:latin typeface="Times New Roman"/>
                <a:ea typeface="+mn-ea"/>
                <a:cs typeface="+mn-cs"/>
              </a:rPr>
              <a:t> fremde Heere in die Flucht.</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 sz="20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 34) [2. Samuel 10:6-14]</a:t>
            </a:r>
            <a:endParaRPr kumimoji="0" lang="es-ES" sz="44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8" name="Imagen 7" descr="Eine Zeichnung einer Gruppe von Menschen am Strand&#10;&#10;KI-generierte Inhalte könnten falsch sein.">
            <a:extLst>
              <a:ext uri="{FF2B5EF4-FFF2-40B4-BE49-F238E27FC236}">
                <a16:creationId xmlns:a16="http://schemas.microsoft.com/office/drawing/2014/main" id="{E398ACCE-8D84-1530-AA91-1E38C1858420}"/>
              </a:ext>
            </a:extLst>
          </p:cNvPr>
          <p:cNvPicPr>
            <a:picLocks noChangeAspect="1"/>
          </p:cNvPicPr>
          <p:nvPr/>
        </p:nvPicPr>
        <p:blipFill rotWithShape="1">
          <a:blip r:embed="rId3">
            <a:extLst>
              <a:ext uri="{28A0092B-C50C-407E-A947-70E740481C1C}">
                <a14:useLocalDpi xmlns:a14="http://schemas.microsoft.com/office/drawing/2010/main" val="0"/>
              </a:ext>
            </a:extLst>
          </a:blip>
          <a:srcRect l="1680"/>
          <a:stretch>
            <a:fillRect/>
          </a:stretch>
        </p:blipFill>
        <p:spPr>
          <a:xfrm>
            <a:off x="5454277" y="956442"/>
            <a:ext cx="6649279" cy="5391808"/>
          </a:xfrm>
          <a:prstGeom prst="rect">
            <a:avLst/>
          </a:prstGeom>
          <a:ln w="38100" cap="sq">
            <a:solidFill>
              <a:srgbClr val="A3BFBE"/>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5A43988C-5775-A661-3B02-3EC34D165B08}"/>
              </a:ext>
            </a:extLst>
          </p:cNvPr>
          <p:cNvSpPr txBox="1"/>
          <p:nvPr/>
        </p:nvSpPr>
        <p:spPr>
          <a:xfrm>
            <a:off x="2575034" y="199462"/>
            <a:ext cx="96169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Der Feind flieht vor mir im Namen GOTTES.</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80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strVal val="4*#ppt_w"/>
                                          </p:val>
                                        </p:tav>
                                        <p:tav tm="100000">
                                          <p:val>
                                            <p:strVal val="#ppt_w"/>
                                          </p:val>
                                        </p:tav>
                                      </p:tavLst>
                                    </p:anim>
                                    <p:anim calcmode="lin" valueType="num">
                                      <p:cBhvr>
                                        <p:cTn id="17"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7BED74-EA58-A281-43DD-FE863CF47A82}"/>
            </a:ext>
          </a:extLst>
        </p:cNvPr>
        <p:cNvGrpSpPr/>
        <p:nvPr/>
      </p:nvGrpSpPr>
      <p:grpSpPr>
        <a:xfrm>
          <a:off x="0" y="0"/>
          <a:ext cx="0" cy="0"/>
          <a:chOff x="0" y="0"/>
          <a:chExt cx="0" cy="0"/>
        </a:xfrm>
      </p:grpSpPr>
      <p:pic>
        <p:nvPicPr>
          <p:cNvPr id="4" name="Imagen 3" descr="Bild Halten Gebäude, Mann, Frau, Halten&#10;&#10;KI-generierte Inhalte könnten falsch sein.">
            <a:extLst>
              <a:ext uri="{FF2B5EF4-FFF2-40B4-BE49-F238E27FC236}">
                <a16:creationId xmlns:a16="http://schemas.microsoft.com/office/drawing/2014/main" id="{07D0F006-E475-C2A5-5CE6-43528AF75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683" y="472612"/>
            <a:ext cx="4155019" cy="6102850"/>
          </a:xfrm>
          <a:prstGeom prst="rect">
            <a:avLst/>
          </a:prstGeom>
          <a:ln w="38100" cap="sq">
            <a:solidFill>
              <a:srgbClr val="636774"/>
            </a:solidFill>
            <a:prstDash val="solid"/>
            <a:miter lim="800000"/>
          </a:ln>
          <a:effectLst>
            <a:outerShdw blurRad="50800" dist="38100" dir="2700000" algn="tl" rotWithShape="0">
              <a:srgbClr val="000000">
                <a:alpha val="43000"/>
              </a:srgbClr>
            </a:outerShdw>
          </a:effectLst>
        </p:spPr>
      </p:pic>
      <p:pic>
        <p:nvPicPr>
          <p:cNvPr id="12" name="Imagen 11" descr="Bild mit Kleidung, Mann, Post, T-Shirt&#10;&#10;KI-generierte Inhalte könnten falsch sein.">
            <a:extLst>
              <a:ext uri="{FF2B5EF4-FFF2-40B4-BE49-F238E27FC236}">
                <a16:creationId xmlns:a16="http://schemas.microsoft.com/office/drawing/2014/main" id="{B9789E90-7616-2CDB-F375-31D954ED5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97" y="2311589"/>
            <a:ext cx="3314233" cy="4263874"/>
          </a:xfrm>
          <a:prstGeom prst="rect">
            <a:avLst/>
          </a:prstGeom>
          <a:ln w="38100" cap="sq">
            <a:solidFill>
              <a:srgbClr val="095762"/>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DF821B94-2C3B-61BA-A544-D62B72757D96}"/>
              </a:ext>
            </a:extLst>
          </p:cNvPr>
          <p:cNvSpPr/>
          <p:nvPr/>
        </p:nvSpPr>
        <p:spPr>
          <a:xfrm>
            <a:off x="3903430" y="691522"/>
            <a:ext cx="3827253"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Times New Roman"/>
                <a:ea typeface="+mn-ea"/>
                <a:cs typeface="+mn-cs"/>
              </a:rPr>
              <a:t>Durch den Glauben erhielten die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FRAU</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AUS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SUNEM</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und die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WITWE</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AUS </a:t>
            </a:r>
            <a:r>
              <a:rPr kumimoji="0" lang="de-DE" sz="36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ZARPAT</a:t>
            </a:r>
            <a:r>
              <a:rPr kumimoji="0" lang="de-DE" sz="3600" b="1" i="0" u="none" strike="noStrike" kern="1200" cap="none" spc="0" normalizeH="0" baseline="0" noProof="0" dirty="0">
                <a:ln>
                  <a:noFill/>
                </a:ln>
                <a:solidFill>
                  <a:prstClr val="black"/>
                </a:solidFill>
                <a:effectLst/>
                <a:uLnTx/>
                <a:uFillTx/>
                <a:latin typeface="Times New Roman"/>
                <a:ea typeface="+mn-ea"/>
                <a:cs typeface="+mn-cs"/>
              </a:rPr>
              <a:t> ihre Toten wieder lebendig zurück.</a:t>
            </a:r>
            <a:endParaRPr kumimoji="0" lang="de" sz="36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 sz="36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11,35) [2. Könige 4,18-37]
[1. Könige 17,17-24]</a:t>
            </a:r>
            <a:endParaRPr kumimoji="0" lang="es-ES" sz="4400" b="1"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3" name="CuadroTexto 2">
            <a:extLst>
              <a:ext uri="{FF2B5EF4-FFF2-40B4-BE49-F238E27FC236}">
                <a16:creationId xmlns:a16="http://schemas.microsoft.com/office/drawing/2014/main" id="{F68B0F98-0EA5-E211-1766-A4B1F18926AF}"/>
              </a:ext>
            </a:extLst>
          </p:cNvPr>
          <p:cNvSpPr txBox="1"/>
          <p:nvPr/>
        </p:nvSpPr>
        <p:spPr>
          <a:xfrm>
            <a:off x="2217682" y="-52786"/>
            <a:ext cx="77986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Selbst der Tod ist für GOTT kein Problem.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3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r="-5000"/>
          </a:stretch>
        </a:blipFill>
        <a:effectLst/>
      </p:bgPr>
    </p:bg>
    <p:spTree>
      <p:nvGrpSpPr>
        <p:cNvPr id="1" name="">
          <a:extLst>
            <a:ext uri="{FF2B5EF4-FFF2-40B4-BE49-F238E27FC236}">
              <a16:creationId xmlns:a16="http://schemas.microsoft.com/office/drawing/2014/main" id="{91579D0F-A765-E63B-6DBD-9594A008B100}"/>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3DA4465-FBC0-4D96-0E1A-90483142B908}"/>
              </a:ext>
            </a:extLst>
          </p:cNvPr>
          <p:cNvSpPr/>
          <p:nvPr/>
        </p:nvSpPr>
        <p:spPr>
          <a:xfrm>
            <a:off x="7207835" y="1041023"/>
            <a:ext cx="4889783" cy="55707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200" b="1" i="0" u="none" strike="noStrike" kern="1200" cap="none" spc="0" normalizeH="0" baseline="0" noProof="0" dirty="0">
                <a:ln>
                  <a:noFill/>
                </a:ln>
                <a:solidFill>
                  <a:prstClr val="black"/>
                </a:solidFill>
                <a:effectLst/>
                <a:uLnTx/>
                <a:uFillTx/>
                <a:latin typeface="Times New Roman"/>
                <a:ea typeface="+mn-ea"/>
                <a:cs typeface="+mn-cs"/>
              </a:rPr>
              <a:t>Wegen seines Glaubens wurde JEREMIA gequält, da er die Erlösung nicht annahm, um eine bessere Auferstehung zu erlangen.</a:t>
            </a:r>
            <a:r>
              <a:rPr kumimoji="0" lang="de" sz="4200" b="1" i="0" u="none" strike="noStrike" kern="1200" cap="none" spc="0" normalizeH="0" baseline="0" noProof="0" dirty="0">
                <a:ln>
                  <a:noFill/>
                </a:ln>
                <a:solidFill>
                  <a:prstClr val="black"/>
                </a:solidFill>
                <a:effectLst/>
                <a:uLnTx/>
                <a:uFillTx/>
                <a:latin typeface="Times New Roman"/>
                <a:ea typeface="+mn-ea"/>
                <a:cs typeface="+mn-cs"/>
              </a:rPr>
              <a:t> </a:t>
            </a:r>
            <a:br>
              <a:rPr kumimoji="0" lang="de" sz="4200" b="1" i="0" u="none" strike="noStrike" kern="1200" cap="none" spc="0" normalizeH="0" baseline="0" noProof="0" dirty="0">
                <a:ln>
                  <a:noFill/>
                </a:ln>
                <a:solidFill>
                  <a:prstClr val="black"/>
                </a:solidFill>
                <a:effectLst/>
                <a:uLnTx/>
                <a:uFillTx/>
                <a:latin typeface="Times New Roman"/>
                <a:ea typeface="+mn-ea"/>
                <a:cs typeface="+mn-cs"/>
              </a:rPr>
            </a:b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11,35) [Jeremía 20,2; 38,6]</a:t>
            </a:r>
            <a:endParaRPr kumimoji="0" lang="es-ES" sz="44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6" name="Imagen 5" descr="Eine Gruppe von Menschen in Kostümen&#10;&#10;KI-generierte Inhalte könnten falsch sein.">
            <a:extLst>
              <a:ext uri="{FF2B5EF4-FFF2-40B4-BE49-F238E27FC236}">
                <a16:creationId xmlns:a16="http://schemas.microsoft.com/office/drawing/2014/main" id="{D4E688AA-196D-102D-02E2-1C84867F4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56" y="3308617"/>
            <a:ext cx="6822507" cy="3456737"/>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pic>
        <p:nvPicPr>
          <p:cNvPr id="10" name="Imagen 9" descr="Bild mit Stoff, Tisch, stehender Frau,&#10;&#10;KI-generierte Inhalte könnten falsch sein.">
            <a:extLst>
              <a:ext uri="{FF2B5EF4-FFF2-40B4-BE49-F238E27FC236}">
                <a16:creationId xmlns:a16="http://schemas.microsoft.com/office/drawing/2014/main" id="{E86F7E96-2CD6-EC79-DBC5-80138C874132}"/>
              </a:ext>
            </a:extLst>
          </p:cNvPr>
          <p:cNvPicPr>
            <a:picLocks noChangeAspect="1"/>
          </p:cNvPicPr>
          <p:nvPr/>
        </p:nvPicPr>
        <p:blipFill rotWithShape="1">
          <a:blip r:embed="rId4">
            <a:extLst>
              <a:ext uri="{28A0092B-C50C-407E-A947-70E740481C1C}">
                <a14:useLocalDpi xmlns:a14="http://schemas.microsoft.com/office/drawing/2010/main" val="0"/>
              </a:ext>
            </a:extLst>
          </a:blip>
          <a:srcRect t="9032" b="13223"/>
          <a:stretch>
            <a:fillRect/>
          </a:stretch>
        </p:blipFill>
        <p:spPr>
          <a:xfrm>
            <a:off x="239856" y="92646"/>
            <a:ext cx="6822507" cy="3086101"/>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45EE41C1-4E48-4388-8DDF-727E2A3A4020}"/>
              </a:ext>
            </a:extLst>
          </p:cNvPr>
          <p:cNvSpPr txBox="1"/>
          <p:nvPr/>
        </p:nvSpPr>
        <p:spPr>
          <a:xfrm>
            <a:off x="7062362" y="73339"/>
            <a:ext cx="4730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Ich werde standhaft bleiben, auch wenn ich mein Leben riskiere und auf die Auferstehung vertrauen.</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8440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r="-20000" b="-7000"/>
          </a:stretch>
        </a:blipFill>
        <a:effectLst/>
      </p:bgPr>
    </p:bg>
    <p:spTree>
      <p:nvGrpSpPr>
        <p:cNvPr id="1" name="">
          <a:extLst>
            <a:ext uri="{FF2B5EF4-FFF2-40B4-BE49-F238E27FC236}">
              <a16:creationId xmlns:a16="http://schemas.microsoft.com/office/drawing/2014/main" id="{689A723B-F4DA-6CB7-6F43-4FC34FA2E0F0}"/>
            </a:ext>
          </a:extLst>
        </p:cNvPr>
        <p:cNvGrpSpPr/>
        <p:nvPr/>
      </p:nvGrpSpPr>
      <p:grpSpPr>
        <a:xfrm>
          <a:off x="0" y="0"/>
          <a:ext cx="0" cy="0"/>
          <a:chOff x="0" y="0"/>
          <a:chExt cx="0" cy="0"/>
        </a:xfrm>
      </p:grpSpPr>
      <p:pic>
        <p:nvPicPr>
          <p:cNvPr id="6" name="Imagen 5" descr="Bild mit Person, Gebäude, Mann, Personen&#10;&#10;KI-generierte Inhalte könnten falsch sein.">
            <a:extLst>
              <a:ext uri="{FF2B5EF4-FFF2-40B4-BE49-F238E27FC236}">
                <a16:creationId xmlns:a16="http://schemas.microsoft.com/office/drawing/2014/main" id="{4375A2B7-932C-4D65-AEE4-540C37597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32" y="242292"/>
            <a:ext cx="5199645" cy="6373416"/>
          </a:xfrm>
          <a:prstGeom prst="snip2DiagRect">
            <a:avLst/>
          </a:prstGeom>
          <a:gradFill flip="none" rotWithShape="1">
            <a:gsLst>
              <a:gs pos="58000">
                <a:srgbClr val="E1BCAA"/>
              </a:gs>
              <a:gs pos="28000">
                <a:srgbClr val="6D4B3A"/>
              </a:gs>
            </a:gsLst>
            <a:lin ang="2700000" scaled="1"/>
            <a:tileRect/>
          </a:gradFill>
          <a:ln w="88900" cap="sq">
            <a:gradFill>
              <a:gsLst>
                <a:gs pos="8000">
                  <a:schemeClr val="accent2">
                    <a:lumMod val="40000"/>
                    <a:lumOff val="60000"/>
                  </a:schemeClr>
                </a:gs>
                <a:gs pos="96000">
                  <a:srgbClr val="65412F"/>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2 Rectángulo">
            <a:extLst>
              <a:ext uri="{FF2B5EF4-FFF2-40B4-BE49-F238E27FC236}">
                <a16:creationId xmlns:a16="http://schemas.microsoft.com/office/drawing/2014/main" id="{2407191D-1CA0-2FCC-83CE-998EC3C3AA0D}"/>
              </a:ext>
            </a:extLst>
          </p:cNvPr>
          <p:cNvSpPr/>
          <p:nvPr/>
        </p:nvSpPr>
        <p:spPr>
          <a:xfrm>
            <a:off x="5598640" y="3575952"/>
            <a:ext cx="6591399" cy="27392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3800" b="1" i="0" u="none" strike="noStrike" kern="1200" cap="none" spc="0" normalizeH="0" baseline="0" noProof="0" dirty="0">
                <a:ln>
                  <a:noFill/>
                </a:ln>
                <a:solidFill>
                  <a:prstClr val="black"/>
                </a:solidFill>
                <a:effectLst/>
                <a:uLnTx/>
                <a:uFillTx/>
                <a:latin typeface="Times New Roman"/>
                <a:ea typeface="+mn-ea"/>
                <a:cs typeface="+mn-cs"/>
              </a:rPr>
              <a:t>Für den Glauben erlitten JOSEF, PETRUS, PAULUS </a:t>
            </a:r>
            <a:br>
              <a:rPr kumimoji="0" lang="de" sz="3800" b="1" i="0" u="none" strike="noStrike" kern="1200" cap="none" spc="0" normalizeH="0" baseline="0" noProof="0" dirty="0">
                <a:ln>
                  <a:noFill/>
                </a:ln>
                <a:solidFill>
                  <a:prstClr val="black"/>
                </a:solidFill>
                <a:effectLst/>
                <a:uLnTx/>
                <a:uFillTx/>
                <a:latin typeface="Times New Roman"/>
                <a:ea typeface="+mn-ea"/>
                <a:cs typeface="+mn-cs"/>
              </a:rPr>
            </a:br>
            <a:r>
              <a:rPr kumimoji="0" lang="de" sz="3800" b="1" i="0" u="none" strike="noStrike" kern="1200" cap="none" spc="0" normalizeH="0" baseline="0" noProof="0" dirty="0">
                <a:ln>
                  <a:noFill/>
                </a:ln>
                <a:solidFill>
                  <a:prstClr val="black"/>
                </a:solidFill>
                <a:effectLst/>
                <a:uLnTx/>
                <a:uFillTx/>
                <a:latin typeface="Times New Roman"/>
                <a:ea typeface="+mn-ea"/>
                <a:cs typeface="+mn-cs"/>
              </a:rPr>
              <a:t>u. v. a. Verurteilung, Geißelung, Haft u. Gefängnis. </a:t>
            </a: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11,36) [1. Mo 37,13-24; Apg 12,1-19; Apg 16,19-24]</a:t>
            </a:r>
            <a:endParaRPr kumimoji="0" lang="es-ES" sz="36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4" name="Imagen 3" descr="Mann, der auf einem Holzstuhl sitzt&#10;&#10;KI-generierte Inhalte könnten falsch sein.">
            <a:extLst>
              <a:ext uri="{FF2B5EF4-FFF2-40B4-BE49-F238E27FC236}">
                <a16:creationId xmlns:a16="http://schemas.microsoft.com/office/drawing/2014/main" id="{B1170A0A-5DA5-5744-D44E-0923792559A9}"/>
              </a:ext>
            </a:extLst>
          </p:cNvPr>
          <p:cNvPicPr>
            <a:picLocks noChangeAspect="1"/>
          </p:cNvPicPr>
          <p:nvPr/>
        </p:nvPicPr>
        <p:blipFill rotWithShape="1">
          <a:blip r:embed="rId4">
            <a:extLst>
              <a:ext uri="{28A0092B-C50C-407E-A947-70E740481C1C}">
                <a14:useLocalDpi xmlns:a14="http://schemas.microsoft.com/office/drawing/2010/main" val="0"/>
              </a:ext>
            </a:extLst>
          </a:blip>
          <a:srcRect t="5488" b="9713"/>
          <a:stretch>
            <a:fillRect/>
          </a:stretch>
        </p:blipFill>
        <p:spPr>
          <a:xfrm>
            <a:off x="5742412" y="675409"/>
            <a:ext cx="6303856" cy="2866589"/>
          </a:xfrm>
          <a:prstGeom prst="snip2DiagRect">
            <a:avLst/>
          </a:prstGeom>
          <a:gradFill flip="none" rotWithShape="1">
            <a:gsLst>
              <a:gs pos="58000">
                <a:srgbClr val="E1BCAA"/>
              </a:gs>
              <a:gs pos="28000">
                <a:srgbClr val="923B0C"/>
              </a:gs>
            </a:gsLst>
            <a:lin ang="2700000" scaled="1"/>
            <a:tileRect/>
          </a:gradFill>
          <a:ln w="88900" cap="sq">
            <a:gradFill>
              <a:gsLst>
                <a:gs pos="100000">
                  <a:srgbClr val="AF7634"/>
                </a:gs>
                <a:gs pos="4000">
                  <a:srgbClr val="A64511"/>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D3CE0811-59E5-9BD7-0B99-F925BF276FA3}"/>
              </a:ext>
            </a:extLst>
          </p:cNvPr>
          <p:cNvSpPr txBox="1"/>
          <p:nvPr/>
        </p:nvSpPr>
        <p:spPr>
          <a:xfrm>
            <a:off x="6611006" y="-236"/>
            <a:ext cx="5580993" cy="612219"/>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Mitten in den Problemen schlafe ich friedlich oder singe glücklich und vertraue auf GOTT.</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36957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26000" r="-8000" b="-10000"/>
          </a:stretch>
        </a:blipFill>
        <a:effectLst/>
      </p:bgPr>
    </p:bg>
    <p:spTree>
      <p:nvGrpSpPr>
        <p:cNvPr id="1" name="">
          <a:extLst>
            <a:ext uri="{FF2B5EF4-FFF2-40B4-BE49-F238E27FC236}">
              <a16:creationId xmlns:a16="http://schemas.microsoft.com/office/drawing/2014/main" id="{B0DEABDE-B09F-E96C-3812-A82FE6FEDAD0}"/>
            </a:ext>
          </a:extLst>
        </p:cNvPr>
        <p:cNvGrpSpPr/>
        <p:nvPr/>
      </p:nvGrpSpPr>
      <p:grpSpPr>
        <a:xfrm>
          <a:off x="0" y="0"/>
          <a:ext cx="0" cy="0"/>
          <a:chOff x="0" y="0"/>
          <a:chExt cx="0" cy="0"/>
        </a:xfrm>
      </p:grpSpPr>
      <p:pic>
        <p:nvPicPr>
          <p:cNvPr id="4" name="Imagen 3" descr="Bild mit Tisch, Frau, Foto, Mann&#10;&#10;KI-generierte Inhalte könnten falsch sein.">
            <a:extLst>
              <a:ext uri="{FF2B5EF4-FFF2-40B4-BE49-F238E27FC236}">
                <a16:creationId xmlns:a16="http://schemas.microsoft.com/office/drawing/2014/main" id="{D42BE215-565B-5CB8-B6F9-0A78200DE35C}"/>
              </a:ext>
            </a:extLst>
          </p:cNvPr>
          <p:cNvPicPr>
            <a:picLocks noChangeAspect="1"/>
          </p:cNvPicPr>
          <p:nvPr/>
        </p:nvPicPr>
        <p:blipFill rotWithShape="1">
          <a:blip r:embed="rId3">
            <a:extLst>
              <a:ext uri="{28A0092B-C50C-407E-A947-70E740481C1C}">
                <a14:useLocalDpi xmlns:a14="http://schemas.microsoft.com/office/drawing/2010/main" val="0"/>
              </a:ext>
            </a:extLst>
          </a:blip>
          <a:srcRect l="-25" r="4507"/>
          <a:stretch>
            <a:fillRect/>
          </a:stretch>
        </p:blipFill>
        <p:spPr>
          <a:xfrm>
            <a:off x="6019431" y="931171"/>
            <a:ext cx="5812272" cy="5526431"/>
          </a:xfrm>
          <a:prstGeom prst="rect">
            <a:avLst/>
          </a:prstGeom>
          <a:solidFill>
            <a:srgbClr val="FFFFFF">
              <a:shade val="85000"/>
            </a:srgbClr>
          </a:solidFill>
          <a:ln w="88900" cap="sq">
            <a:solidFill>
              <a:srgbClr val="5318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Eine Gruppe von Menschen auf einem Platz&#10;&#10;KI-generierte Inhalte könnten falsch sein.">
            <a:extLst>
              <a:ext uri="{FF2B5EF4-FFF2-40B4-BE49-F238E27FC236}">
                <a16:creationId xmlns:a16="http://schemas.microsoft.com/office/drawing/2014/main" id="{0AF30B69-CF87-3C19-00B5-E1549F5C5E2F}"/>
              </a:ext>
            </a:extLst>
          </p:cNvPr>
          <p:cNvPicPr>
            <a:picLocks noChangeAspect="1"/>
          </p:cNvPicPr>
          <p:nvPr/>
        </p:nvPicPr>
        <p:blipFill rotWithShape="1">
          <a:blip r:embed="rId4">
            <a:extLst>
              <a:ext uri="{28A0092B-C50C-407E-A947-70E740481C1C}">
                <a14:useLocalDpi xmlns:a14="http://schemas.microsoft.com/office/drawing/2010/main" val="0"/>
              </a:ext>
            </a:extLst>
          </a:blip>
          <a:srcRect t="10620" b="17824"/>
          <a:stretch>
            <a:fillRect/>
          </a:stretch>
        </p:blipFill>
        <p:spPr>
          <a:xfrm>
            <a:off x="444380" y="3163614"/>
            <a:ext cx="5115593" cy="331095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96CA798A-3101-6BE3-9631-9C4932EEE91F}"/>
              </a:ext>
            </a:extLst>
          </p:cNvPr>
          <p:cNvSpPr/>
          <p:nvPr/>
        </p:nvSpPr>
        <p:spPr>
          <a:xfrm>
            <a:off x="422084" y="931171"/>
            <a:ext cx="548473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3200" b="1" i="0" u="none" strike="noStrike" kern="1200" cap="none" spc="0" normalizeH="0" baseline="0" noProof="0" dirty="0">
                <a:ln>
                  <a:noFill/>
                </a:ln>
                <a:solidFill>
                  <a:prstClr val="black"/>
                </a:solidFill>
                <a:effectLst/>
                <a:uLnTx/>
                <a:uFillTx/>
                <a:latin typeface="Times New Roman"/>
                <a:ea typeface="+mn-ea"/>
                <a:cs typeface="+mn-cs"/>
              </a:rPr>
              <a:t>Für ihren Glauben wurden </a:t>
            </a:r>
            <a:r>
              <a:rPr kumimoji="0" lang="de" sz="3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NABOT</a:t>
            </a:r>
            <a:r>
              <a:rPr kumimoji="0" lang="de" sz="3200" b="1" i="0" u="none" strike="noStrike" kern="1200" cap="none" spc="0" normalizeH="0" baseline="0" noProof="0" dirty="0">
                <a:ln>
                  <a:noFill/>
                </a:ln>
                <a:solidFill>
                  <a:prstClr val="black"/>
                </a:solidFill>
                <a:effectLst/>
                <a:uLnTx/>
                <a:uFillTx/>
                <a:latin typeface="Times New Roman"/>
                <a:ea typeface="+mn-ea"/>
                <a:cs typeface="+mn-cs"/>
              </a:rPr>
              <a:t> und </a:t>
            </a:r>
            <a:r>
              <a:rPr kumimoji="0" lang="de" sz="3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STEPHANUS</a:t>
            </a:r>
            <a:r>
              <a:rPr kumimoji="0" lang="de" sz="3200" b="1" i="0" u="none" strike="noStrike" kern="1200" cap="none" spc="0" normalizeH="0" baseline="0" noProof="0" dirty="0">
                <a:ln>
                  <a:noFill/>
                </a:ln>
                <a:solidFill>
                  <a:prstClr val="black"/>
                </a:solidFill>
                <a:effectLst/>
                <a:uLnTx/>
                <a:uFillTx/>
                <a:latin typeface="Times New Roman"/>
                <a:ea typeface="+mn-ea"/>
                <a:cs typeface="+mn-cs"/>
              </a:rPr>
              <a:t> gesteinigt.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 sz="1050" b="1" i="0" u="none" strike="noStrike" kern="1200" cap="none" spc="0" normalizeH="0" baseline="0" noProof="0" dirty="0">
              <a:ln>
                <a:noFill/>
              </a:ln>
              <a:solidFill>
                <a:prstClr val="black"/>
              </a:solidFill>
              <a:effectLst/>
              <a:highlight>
                <a:srgbClr val="FFFF00"/>
              </a:highligh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11,37) [1. Kö 21,1-16; Apg 7,59]</a:t>
            </a:r>
            <a:endParaRPr kumimoji="0" lang="es-ES" sz="3200" b="1"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 name="CuadroTexto 1">
            <a:extLst>
              <a:ext uri="{FF2B5EF4-FFF2-40B4-BE49-F238E27FC236}">
                <a16:creationId xmlns:a16="http://schemas.microsoft.com/office/drawing/2014/main" id="{EB453E72-A197-2C63-F925-F813B6562C13}"/>
              </a:ext>
            </a:extLst>
          </p:cNvPr>
          <p:cNvSpPr txBox="1"/>
          <p:nvPr/>
        </p:nvSpPr>
        <p:spPr>
          <a:xfrm>
            <a:off x="0" y="199459"/>
            <a:ext cx="121920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9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Wenn ich sterben muss, um treu zu bleiben oder um die WAHRHEIT zu bezeugen, werde ich nicht zweifeln.</a:t>
            </a:r>
            <a:endParaRPr kumimoji="0" lang="es-ES" sz="19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34380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23000"/>
          </a:stretch>
        </a:blipFill>
        <a:effectLst/>
      </p:bgPr>
    </p:bg>
    <p:spTree>
      <p:nvGrpSpPr>
        <p:cNvPr id="1" name="">
          <a:extLst>
            <a:ext uri="{FF2B5EF4-FFF2-40B4-BE49-F238E27FC236}">
              <a16:creationId xmlns:a16="http://schemas.microsoft.com/office/drawing/2014/main" id="{E40359E3-2307-785D-28A9-16A917B9FDB3}"/>
            </a:ext>
          </a:extLst>
        </p:cNvPr>
        <p:cNvGrpSpPr/>
        <p:nvPr/>
      </p:nvGrpSpPr>
      <p:grpSpPr>
        <a:xfrm>
          <a:off x="0" y="0"/>
          <a:ext cx="0" cy="0"/>
          <a:chOff x="0" y="0"/>
          <a:chExt cx="0" cy="0"/>
        </a:xfrm>
      </p:grpSpPr>
      <p:pic>
        <p:nvPicPr>
          <p:cNvPr id="6" name="Imagen 5" descr="Bild mit Mann, Zebra, Zimmer&#10;&#10;KI-generierte Inhalte könnten falsch sein.">
            <a:extLst>
              <a:ext uri="{FF2B5EF4-FFF2-40B4-BE49-F238E27FC236}">
                <a16:creationId xmlns:a16="http://schemas.microsoft.com/office/drawing/2014/main" id="{2A925D1C-760B-219C-094C-67E0BB552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66" y="1334815"/>
            <a:ext cx="10089931" cy="4992575"/>
          </a:xfrm>
          <a:prstGeom prst="ellipse">
            <a:avLst/>
          </a:prstGeom>
          <a:ln w="190500" cap="rnd">
            <a:gradFill>
              <a:gsLst>
                <a:gs pos="0">
                  <a:srgbClr val="D0A276"/>
                </a:gs>
                <a:gs pos="52000">
                  <a:srgbClr val="C8A580"/>
                </a:gs>
                <a:gs pos="44000">
                  <a:srgbClr val="C8A57F"/>
                </a:gs>
                <a:gs pos="52000">
                  <a:srgbClr val="95613B"/>
                </a:gs>
                <a:gs pos="99000">
                  <a:srgbClr val="8A522C"/>
                </a:gs>
              </a:gsLst>
              <a:lin ang="5400000" scaled="1"/>
            </a:gradFill>
            <a:prstDash val="solid"/>
          </a:ln>
          <a:effectLst>
            <a:outerShdw blurRad="127000" algn="bl" rotWithShape="0">
              <a:srgbClr val="000000"/>
            </a:outerShdw>
          </a:effectLst>
          <a:scene3d>
            <a:camera prst="perspectiveFront" fov="5400000"/>
            <a:lightRig rig="threePt" dir="t">
              <a:rot lat="0" lon="0" rev="19200000"/>
            </a:lightRig>
          </a:scene3d>
          <a:sp3d extrusionH="25400" contourW="38100">
            <a:bevelT w="260350" h="120650" prst="relaxedInset"/>
            <a:extrusionClr>
              <a:srgbClr val="FFFF00"/>
            </a:extrusionClr>
            <a:contourClr>
              <a:schemeClr val="accent2">
                <a:lumMod val="20000"/>
                <a:lumOff val="80000"/>
              </a:schemeClr>
            </a:contourClr>
          </a:sp3d>
        </p:spPr>
      </p:pic>
      <p:sp>
        <p:nvSpPr>
          <p:cNvPr id="2" name="2 Rectángulo">
            <a:extLst>
              <a:ext uri="{FF2B5EF4-FFF2-40B4-BE49-F238E27FC236}">
                <a16:creationId xmlns:a16="http://schemas.microsoft.com/office/drawing/2014/main" id="{1AB2D2A4-6CAE-38B2-3E4D-FE8AB7650E85}"/>
              </a:ext>
            </a:extLst>
          </p:cNvPr>
          <p:cNvSpPr/>
          <p:nvPr/>
        </p:nvSpPr>
        <p:spPr>
          <a:xfrm>
            <a:off x="315310" y="126399"/>
            <a:ext cx="11876689" cy="1122295"/>
          </a:xfrm>
          <a:prstGeom prst="rect">
            <a:avLst/>
          </a:prstGeom>
        </p:spPr>
        <p:txBody>
          <a:bodyPr wrap="square">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de" sz="4200" b="1" i="0" u="none" strike="noStrike" kern="1200" cap="none" spc="0" normalizeH="0" baseline="0" noProof="0" dirty="0">
                <a:ln>
                  <a:noFill/>
                </a:ln>
                <a:solidFill>
                  <a:prstClr val="black"/>
                </a:solidFill>
                <a:effectLst/>
                <a:uLnTx/>
                <a:uFillTx/>
                <a:latin typeface="Times New Roman"/>
                <a:ea typeface="+mn-ea"/>
                <a:cs typeface="+mn-cs"/>
              </a:rPr>
              <a:t>Für den Glauben wurde </a:t>
            </a:r>
            <a:r>
              <a:rPr kumimoji="0" lang="de" sz="4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JESAJA</a:t>
            </a:r>
            <a:r>
              <a:rPr kumimoji="0" lang="de" sz="4200" b="1" i="0" u="none" strike="noStrike" kern="1200" cap="none" spc="0" normalizeH="0" baseline="0" noProof="0" dirty="0">
                <a:ln>
                  <a:noFill/>
                </a:ln>
                <a:solidFill>
                  <a:prstClr val="black"/>
                </a:solidFill>
                <a:effectLst/>
                <a:uLnTx/>
                <a:uFillTx/>
                <a:latin typeface="Times New Roman"/>
                <a:ea typeface="+mn-ea"/>
                <a:cs typeface="+mn-cs"/>
              </a:rPr>
              <a:t> zu Tode zersägt. </a:t>
            </a:r>
            <a:r>
              <a:rPr kumimoji="0" lang="de" sz="2800" b="1" i="0" u="none" strike="noStrike" kern="1200" cap="none" spc="0" normalizeH="0" baseline="0" noProof="0" dirty="0">
                <a:ln>
                  <a:noFill/>
                </a:ln>
                <a:solidFill>
                  <a:prstClr val="black"/>
                </a:solidFill>
                <a:effectLst/>
                <a:uLnTx/>
                <a:uFillTx/>
                <a:latin typeface="Times New Roman"/>
                <a:ea typeface="+mn-ea"/>
                <a:cs typeface="+mn-cs"/>
              </a:rPr>
              <a:t>(der Tradition nach).</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a:t>
            </a: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11,37) (ST 17. Februar 1898)</a:t>
            </a:r>
          </a:p>
        </p:txBody>
      </p:sp>
      <p:sp>
        <p:nvSpPr>
          <p:cNvPr id="3" name="CuadroTexto 2">
            <a:extLst>
              <a:ext uri="{FF2B5EF4-FFF2-40B4-BE49-F238E27FC236}">
                <a16:creationId xmlns:a16="http://schemas.microsoft.com/office/drawing/2014/main" id="{F07C3111-7FBE-4F27-63A4-7F0344EFB58B}"/>
              </a:ext>
            </a:extLst>
          </p:cNvPr>
          <p:cNvSpPr txBox="1"/>
          <p:nvPr/>
        </p:nvSpPr>
        <p:spPr>
          <a:xfrm>
            <a:off x="315310" y="6427938"/>
            <a:ext cx="10247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Es spielt keine Rolle, welche Art von Tod zu ertragen ist. Ich werde GOTT treu sein.</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00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9000" b="-7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B47FB917-AFE0-4213-062C-11C59426CD3A}"/>
              </a:ext>
            </a:extLst>
          </p:cNvPr>
          <p:cNvSpPr/>
          <p:nvPr/>
        </p:nvSpPr>
        <p:spPr>
          <a:xfrm>
            <a:off x="304799" y="436423"/>
            <a:ext cx="11887201"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4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DANIEL</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und seine </a:t>
            </a:r>
            <a:r>
              <a:rPr kumimoji="0" lang="de" sz="4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FREUNDE</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wurden im Glauben geprüft, was sie essen würden. </a:t>
            </a: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11,37) [Dan 1]</a:t>
            </a:r>
            <a:endParaRPr kumimoji="0" lang="es-ES" sz="44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9" name="Imagen 8" descr="Eine Gruppe von Menschen vor einem Kuchen&#10;&#10;KI-generierte Inhalte könnten falsch sein.">
            <a:extLst>
              <a:ext uri="{FF2B5EF4-FFF2-40B4-BE49-F238E27FC236}">
                <a16:creationId xmlns:a16="http://schemas.microsoft.com/office/drawing/2014/main" id="{5CFA1C52-2C8F-5547-F26B-DB87BDB64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256" y="2201259"/>
            <a:ext cx="4578244" cy="4610099"/>
          </a:xfrm>
          <a:prstGeom prst="snip2DiagRect">
            <a:avLst>
              <a:gd name="adj1" fmla="val 16070"/>
              <a:gd name="adj2" fmla="val 0"/>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Imagen 10" descr="Bild mit Frau, Stehend, Mann, Pastell&#10;&#10;KI-generierte Inhalte könnten falsch sein.">
            <a:extLst>
              <a:ext uri="{FF2B5EF4-FFF2-40B4-BE49-F238E27FC236}">
                <a16:creationId xmlns:a16="http://schemas.microsoft.com/office/drawing/2014/main" id="{EC5F9BAB-FECC-2194-62CA-AA0A3BE63C5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7003" r="4570"/>
          <a:stretch>
            <a:fillRect/>
          </a:stretch>
        </p:blipFill>
        <p:spPr>
          <a:xfrm>
            <a:off x="190500" y="2195349"/>
            <a:ext cx="7029450" cy="4610099"/>
          </a:xfrm>
          <a:prstGeom prst="snip2DiagRect">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690CE983-F817-5A40-E501-161D85B1AF2F}"/>
              </a:ext>
            </a:extLst>
          </p:cNvPr>
          <p:cNvSpPr txBox="1"/>
          <p:nvPr/>
        </p:nvSpPr>
        <p:spPr>
          <a:xfrm>
            <a:off x="0" y="164304"/>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Ich werde standhaft bleiben, wenn meine Glaubensüberzeugung auf die Probe gestellt werden.</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9631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strVal val="4*#ppt_w"/>
                                          </p:val>
                                        </p:tav>
                                        <p:tav tm="100000">
                                          <p:val>
                                            <p:strVal val="#ppt_w"/>
                                          </p:val>
                                        </p:tav>
                                      </p:tavLst>
                                    </p:anim>
                                    <p:anim calcmode="lin" valueType="num">
                                      <p:cBhvr>
                                        <p:cTn id="17"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4000"/>
          </a:stretch>
        </a:blipFill>
        <a:effectLst/>
      </p:bgPr>
    </p:bg>
    <p:spTree>
      <p:nvGrpSpPr>
        <p:cNvPr id="1" name="">
          <a:extLst>
            <a:ext uri="{FF2B5EF4-FFF2-40B4-BE49-F238E27FC236}">
              <a16:creationId xmlns:a16="http://schemas.microsoft.com/office/drawing/2014/main" id="{133657E2-AB1D-ED3C-F0CA-81096117F7CE}"/>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4AB9F41F-CDCC-B2DA-B7DE-43B13F20B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091" y="707887"/>
            <a:ext cx="3576865" cy="606438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Bild mit Posen, Gras, Gruppe, Foto&#10;&#10;KI-generierte Inhalte könnten falsch sein.">
            <a:extLst>
              <a:ext uri="{FF2B5EF4-FFF2-40B4-BE49-F238E27FC236}">
                <a16:creationId xmlns:a16="http://schemas.microsoft.com/office/drawing/2014/main" id="{A764E57E-ADB0-F9B1-F7ED-6A43F9F453D5}"/>
              </a:ext>
            </a:extLst>
          </p:cNvPr>
          <p:cNvPicPr>
            <a:picLocks noChangeAspect="1"/>
          </p:cNvPicPr>
          <p:nvPr/>
        </p:nvPicPr>
        <p:blipFill rotWithShape="1">
          <a:blip r:embed="rId4">
            <a:extLst>
              <a:ext uri="{28A0092B-C50C-407E-A947-70E740481C1C}">
                <a14:useLocalDpi xmlns:a14="http://schemas.microsoft.com/office/drawing/2010/main" val="0"/>
              </a:ext>
            </a:extLst>
          </a:blip>
          <a:srcRect l="-53" r="53" b="22674"/>
          <a:stretch>
            <a:fillRect/>
          </a:stretch>
        </p:blipFill>
        <p:spPr>
          <a:xfrm>
            <a:off x="495332" y="2701365"/>
            <a:ext cx="7019565" cy="407091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2 Rectángulo">
            <a:extLst>
              <a:ext uri="{FF2B5EF4-FFF2-40B4-BE49-F238E27FC236}">
                <a16:creationId xmlns:a16="http://schemas.microsoft.com/office/drawing/2014/main" id="{AFA7D127-54CD-2208-4649-F123A974BD52}"/>
              </a:ext>
            </a:extLst>
          </p:cNvPr>
          <p:cNvSpPr/>
          <p:nvPr/>
        </p:nvSpPr>
        <p:spPr>
          <a:xfrm>
            <a:off x="439349" y="378854"/>
            <a:ext cx="8862306" cy="21544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3400" b="1" i="0" u="none" strike="noStrike" kern="1200" cap="none" spc="0" normalizeH="0" baseline="0" noProof="0" dirty="0">
                <a:ln>
                  <a:noFill/>
                </a:ln>
                <a:solidFill>
                  <a:prstClr val="black"/>
                </a:solidFill>
                <a:effectLst/>
                <a:uLnTx/>
                <a:uFillTx/>
                <a:latin typeface="Times New Roman"/>
                <a:ea typeface="+mn-ea"/>
                <a:cs typeface="+mn-cs"/>
              </a:rPr>
              <a:t>Für ihren Glauben wurden </a:t>
            </a:r>
            <a:r>
              <a:rPr kumimoji="0" lang="de" sz="3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GEDALJA,</a:t>
            </a:r>
            <a:r>
              <a:rPr kumimoji="0" lang="de" sz="3400" b="1" i="0" u="none" strike="noStrike" kern="1200" cap="none" spc="0" normalizeH="0" baseline="0" noProof="0" dirty="0">
                <a:ln>
                  <a:noFill/>
                </a:ln>
                <a:solidFill>
                  <a:prstClr val="black"/>
                </a:solidFill>
                <a:effectLst/>
                <a:uLnTx/>
                <a:uFillTx/>
                <a:latin typeface="Times New Roman"/>
                <a:ea typeface="+mn-ea"/>
                <a:cs typeface="+mn-cs"/>
              </a:rPr>
              <a:t> </a:t>
            </a:r>
            <a:br>
              <a:rPr kumimoji="0" lang="de" sz="3400" b="1" i="0" u="none" strike="noStrike" kern="1200" cap="none" spc="0" normalizeH="0" baseline="0" noProof="0" dirty="0">
                <a:ln>
                  <a:noFill/>
                </a:ln>
                <a:solidFill>
                  <a:prstClr val="black"/>
                </a:solidFill>
                <a:effectLst/>
                <a:uLnTx/>
                <a:uFillTx/>
                <a:latin typeface="Times New Roman"/>
                <a:ea typeface="+mn-ea"/>
                <a:cs typeface="+mn-cs"/>
              </a:rPr>
            </a:br>
            <a:r>
              <a:rPr kumimoji="0" lang="de" sz="3400" b="1" i="0" u="none" strike="noStrike" kern="1200" cap="none" spc="0" normalizeH="0" baseline="0" noProof="0" dirty="0">
                <a:ln>
                  <a:noFill/>
                </a:ln>
                <a:solidFill>
                  <a:prstClr val="black"/>
                </a:solidFill>
                <a:effectLst/>
                <a:uLnTx/>
                <a:uFillTx/>
                <a:latin typeface="Times New Roman"/>
                <a:ea typeface="+mn-ea"/>
                <a:cs typeface="+mn-cs"/>
              </a:rPr>
              <a:t>die </a:t>
            </a:r>
            <a:r>
              <a:rPr kumimoji="0" lang="de" sz="3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PRIESTER von NOB </a:t>
            </a:r>
            <a:r>
              <a:rPr kumimoji="0" lang="de" sz="3400" b="1" i="0" u="none" strike="noStrike" kern="1200" cap="none" spc="0" normalizeH="0" baseline="0" noProof="0" dirty="0">
                <a:ln>
                  <a:noFill/>
                </a:ln>
                <a:solidFill>
                  <a:prstClr val="black"/>
                </a:solidFill>
                <a:effectLst/>
                <a:uLnTx/>
                <a:uFillTx/>
                <a:latin typeface="Times New Roman"/>
                <a:ea typeface="+mn-ea"/>
                <a:cs typeface="+mn-cs"/>
              </a:rPr>
              <a:t>u. </a:t>
            </a:r>
            <a:r>
              <a:rPr kumimoji="0" lang="de" sz="3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JAKOBUS, </a:t>
            </a:r>
            <a:br>
              <a:rPr kumimoji="0" lang="de" sz="3400" b="1" i="0" u="none" strike="noStrike" kern="1200" cap="none" spc="0" normalizeH="0" baseline="0" noProof="0" dirty="0">
                <a:ln>
                  <a:noFill/>
                </a:ln>
                <a:solidFill>
                  <a:prstClr val="black"/>
                </a:solidFill>
                <a:effectLst/>
                <a:uLnTx/>
                <a:uFillTx/>
                <a:latin typeface="Times New Roman"/>
                <a:ea typeface="+mn-ea"/>
                <a:cs typeface="+mn-cs"/>
              </a:rPr>
            </a:br>
            <a:r>
              <a:rPr kumimoji="0" lang="de" sz="3400" b="1" i="0" u="none" strike="noStrike" kern="1200" cap="none" spc="0" normalizeH="0" baseline="0" noProof="0" dirty="0">
                <a:ln>
                  <a:noFill/>
                </a:ln>
                <a:solidFill>
                  <a:prstClr val="black"/>
                </a:solidFill>
                <a:effectLst/>
                <a:uLnTx/>
                <a:uFillTx/>
                <a:latin typeface="Times New Roman"/>
                <a:ea typeface="+mn-ea"/>
                <a:cs typeface="+mn-cs"/>
              </a:rPr>
              <a:t>Johannes Bruder, mit dem Schwert getötet</a:t>
            </a:r>
            <a:r>
              <a:rPr kumimoji="0" lang="de" sz="3600" b="1" i="0" u="none" strike="noStrike" kern="1200" cap="none" spc="0" normalizeH="0" baseline="0" noProof="0" dirty="0">
                <a:ln>
                  <a:noFill/>
                </a:ln>
                <a:solidFill>
                  <a:prstClr val="black"/>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 sz="10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	(Heb 11,37) [1. Sam 22,6-23; Jer 41,2; Apg 12,1-2]</a:t>
            </a:r>
            <a:endParaRPr kumimoji="0" lang="es-ES" sz="20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9" name="Imagen 8" descr="Bild mit Waffe, Schwert, Messer&#10;&#10;KI-generierte Inhalte könnten falsch sein.">
            <a:extLst>
              <a:ext uri="{FF2B5EF4-FFF2-40B4-BE49-F238E27FC236}">
                <a16:creationId xmlns:a16="http://schemas.microsoft.com/office/drawing/2014/main" id="{0A7B299B-DC37-346B-2B5A-CFE18050C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1929" y="2647943"/>
            <a:ext cx="2829726" cy="4151722"/>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A0507103-832F-100B-5968-EB1DA0081036}"/>
              </a:ext>
            </a:extLst>
          </p:cNvPr>
          <p:cNvSpPr txBox="1"/>
          <p:nvPr/>
        </p:nvSpPr>
        <p:spPr>
          <a:xfrm>
            <a:off x="0" y="-21256"/>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Selbst wenn ich zu Unrecht unter dem Zorn anderer sterbe, ist meine Belohnung sicher.</a:t>
            </a:r>
            <a:endParaRPr kumimoji="0" lang="es-E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42447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3000" b="-5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69C8D708-B100-6F90-4C7B-23D18F184E25}"/>
              </a:ext>
            </a:extLst>
          </p:cNvPr>
          <p:cNvSpPr/>
          <p:nvPr/>
        </p:nvSpPr>
        <p:spPr>
          <a:xfrm>
            <a:off x="4692730" y="1215872"/>
            <a:ext cx="7499269" cy="4616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Times New Roman"/>
                <a:ea typeface="+mn-ea"/>
                <a:cs typeface="+mn-cs"/>
              </a:rPr>
              <a:t>Durch den Glauben </a:t>
            </a:r>
            <a:br>
              <a:rPr kumimoji="0" lang="de-DE" sz="4400" b="1" i="0" u="none" strike="noStrike" kern="1200" cap="none" spc="0" normalizeH="0" baseline="0" noProof="0" dirty="0">
                <a:ln>
                  <a:noFill/>
                </a:ln>
                <a:solidFill>
                  <a:prstClr val="black"/>
                </a:solidFill>
                <a:effectLst/>
                <a:uLnTx/>
                <a:uFillTx/>
                <a:latin typeface="Times New Roman"/>
                <a:ea typeface="+mn-ea"/>
                <a:cs typeface="+mn-cs"/>
              </a:rPr>
            </a:br>
            <a:r>
              <a:rPr kumimoji="0" lang="de-DE" sz="4400" b="1" i="0" u="none" strike="noStrike" kern="1200" cap="none" spc="0" normalizeH="0" baseline="0" noProof="0" dirty="0">
                <a:ln>
                  <a:noFill/>
                </a:ln>
                <a:solidFill>
                  <a:prstClr val="black"/>
                </a:solidFill>
                <a:effectLst/>
                <a:uLnTx/>
                <a:uFillTx/>
                <a:latin typeface="Times New Roman"/>
                <a:ea typeface="+mn-ea"/>
                <a:cs typeface="+mn-cs"/>
              </a:rPr>
              <a:t>wandelte </a:t>
            </a:r>
            <a:r>
              <a:rPr kumimoji="0" lang="de-DE" sz="44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JOHANNES d. TÄUFER </a:t>
            </a:r>
            <a:r>
              <a:rPr kumimoji="0" lang="de-DE" sz="4400" b="1" i="0" u="none" strike="noStrike" kern="1200" cap="none" spc="0" normalizeH="0" baseline="0" noProof="0" dirty="0">
                <a:ln>
                  <a:noFill/>
                </a:ln>
                <a:solidFill>
                  <a:prstClr val="black"/>
                </a:solidFill>
                <a:effectLst/>
                <a:uLnTx/>
                <a:uFillTx/>
                <a:latin typeface="Times New Roman"/>
                <a:ea typeface="+mn-ea"/>
                <a:cs typeface="+mn-cs"/>
              </a:rPr>
              <a:t>wie viele andere auch, mit Schafs- und Ziegenfellen bekleidet, mittellos, bedrängt u. gequält.</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 sz="10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Times New Roman"/>
                <a:ea typeface="+mn-ea"/>
                <a:cs typeface="+mn-cs"/>
              </a:rPr>
              <a:t>		(Heb 11,37) [Matthäus 3,1-6]</a:t>
            </a:r>
            <a:endParaRPr kumimoji="0" lang="es-ES" sz="44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1" name="Imagen 10" descr="Bild, das Person, Mann, Äußere, Stehende zeigt&#10;&#10;KI-generierte Inhalte könnten falsch sein.">
            <a:extLst>
              <a:ext uri="{FF2B5EF4-FFF2-40B4-BE49-F238E27FC236}">
                <a16:creationId xmlns:a16="http://schemas.microsoft.com/office/drawing/2014/main" id="{7B0A3443-33D1-C15F-AB91-855C69049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6831"/>
            <a:ext cx="4509851" cy="6685853"/>
          </a:xfrm>
          <a:prstGeom prst="snip2DiagRect">
            <a:avLst>
              <a:gd name="adj1" fmla="val 0"/>
              <a:gd name="adj2" fmla="val 21438"/>
            </a:avLst>
          </a:prstGeom>
          <a:solidFill>
            <a:srgbClr val="FFFFFF">
              <a:shade val="85000"/>
            </a:srgbClr>
          </a:solidFill>
          <a:ln w="57150" cap="sq">
            <a:solidFill>
              <a:srgbClr val="65412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2581885D-7327-BD68-74DB-9E1E23628CF9}"/>
              </a:ext>
            </a:extLst>
          </p:cNvPr>
          <p:cNvSpPr txBox="1"/>
          <p:nvPr/>
        </p:nvSpPr>
        <p:spPr>
          <a:xfrm>
            <a:off x="4771696" y="6127274"/>
            <a:ext cx="7325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Ich werde die BOTSCHAFT, die ich zu predigen habe,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verkündigen, egal wie meine persönliche Situation gerade ist.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0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6000" b="-7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5E35C779-6127-D2F8-F14E-10C1448F93FD}"/>
              </a:ext>
            </a:extLst>
          </p:cNvPr>
          <p:cNvSpPr txBox="1"/>
          <p:nvPr/>
        </p:nvSpPr>
        <p:spPr>
          <a:xfrm>
            <a:off x="147147" y="520532"/>
            <a:ext cx="5355671" cy="5878532"/>
          </a:xfrm>
          <a:prstGeom prst="rect">
            <a:avLst/>
          </a:prstGeom>
          <a:noFill/>
        </p:spPr>
        <p:txBody>
          <a:bodyPr wrap="square" rtlCol="0">
            <a:spAutoFit/>
            <a:scene3d>
              <a:camera prst="orthographicFront"/>
              <a:lightRig rig="threePt" dir="t"/>
            </a:scene3d>
            <a:sp3d extrusionH="57150">
              <a:bevelT w="38100" h="38100"/>
            </a:sp3d>
          </a:bodyPr>
          <a:lstStyle/>
          <a:p>
            <a:pPr>
              <a:tabLst>
                <a:tab pos="4308475" algn="l"/>
              </a:tabLst>
            </a:pPr>
            <a:r>
              <a:rPr lang="de-DE" sz="3400" b="1" dirty="0">
                <a:latin typeface="Times New Roman"/>
              </a:rPr>
              <a:t>„Durch den Glauben hat </a:t>
            </a:r>
            <a:r>
              <a:rPr lang="de-DE" sz="3400" b="1" dirty="0">
                <a:highlight>
                  <a:srgbClr val="FFFF00"/>
                </a:highlight>
                <a:latin typeface="Times New Roman"/>
              </a:rPr>
              <a:t>ABEL </a:t>
            </a:r>
            <a:r>
              <a:rPr lang="de-DE" sz="3400" b="1" dirty="0">
                <a:latin typeface="Times New Roman"/>
              </a:rPr>
              <a:t>GOTT ein besseres Opfer dargebracht als Kain; durch den Glauben wurde ihm bezeugt, dass er gerecht sei, da GOTT selbst es über seinen Gaben bezeugte; und durch den Glauben redet er noch, obwohl er gestorben ist.“ </a:t>
            </a:r>
            <a:br>
              <a:rPr lang="de-DE" sz="3400" b="1" dirty="0">
                <a:latin typeface="Times New Roman"/>
              </a:rPr>
            </a:br>
            <a:br>
              <a:rPr lang="de-DE" b="1" dirty="0">
                <a:latin typeface="Times New Roman"/>
              </a:rPr>
            </a:br>
            <a:r>
              <a:rPr lang="de" sz="2000" b="1" dirty="0">
                <a:latin typeface="Times New Roman"/>
              </a:rPr>
              <a:t>(Hebr. 11,4) [1. Mose 4,2-8]</a:t>
            </a:r>
            <a:endParaRPr lang="es-ES" b="1" dirty="0">
              <a:latin typeface="Times New Roman"/>
            </a:endParaRPr>
          </a:p>
        </p:txBody>
      </p:sp>
      <p:pic>
        <p:nvPicPr>
          <p:cNvPr id="8" name="Imagen 7" descr="Eine Gruppe von Menschen, die Gesten machen und ihre Gesichter bemalt&#10;&#10;KI-generierte Inhalte könnten falsch sein.">
            <a:extLst>
              <a:ext uri="{FF2B5EF4-FFF2-40B4-BE49-F238E27FC236}">
                <a16:creationId xmlns:a16="http://schemas.microsoft.com/office/drawing/2014/main" id="{71F9A6CD-9024-21F3-87E2-5EF37B169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820" y="184425"/>
            <a:ext cx="6542033" cy="6552706"/>
          </a:xfrm>
          <a:prstGeom prst="rect">
            <a:avLst/>
          </a:prstGeom>
          <a:ln w="38100" cap="sq">
            <a:gradFill>
              <a:gsLst>
                <a:gs pos="0">
                  <a:srgbClr val="FBFFC3"/>
                </a:gs>
                <a:gs pos="48000">
                  <a:srgbClr val="FFC000"/>
                </a:gs>
                <a:gs pos="100000">
                  <a:schemeClr val="accent2">
                    <a:lumMod val="60000"/>
                    <a:lumOff val="40000"/>
                  </a:schemeClr>
                </a:gs>
              </a:gsLst>
              <a:lin ang="5400000" scaled="1"/>
            </a:gra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9E42426A-B616-3179-7B3F-F67EE4A4EF9C}"/>
              </a:ext>
            </a:extLst>
          </p:cNvPr>
          <p:cNvSpPr txBox="1"/>
          <p:nvPr/>
        </p:nvSpPr>
        <p:spPr>
          <a:xfrm>
            <a:off x="-1" y="29594"/>
            <a:ext cx="5502819" cy="400110"/>
          </a:xfrm>
          <a:prstGeom prst="rect">
            <a:avLst/>
          </a:prstGeom>
          <a:no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Im Glauben folge ich GOTTES Anweisungen.</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65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r="-6000" b="-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8161A2C9-0915-5069-85E8-F53036D9599C}"/>
              </a:ext>
            </a:extLst>
          </p:cNvPr>
          <p:cNvSpPr/>
          <p:nvPr/>
        </p:nvSpPr>
        <p:spPr>
          <a:xfrm>
            <a:off x="164391" y="759426"/>
            <a:ext cx="6204794" cy="59400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200" b="1" i="0" u="none" strike="noStrike" kern="1200" cap="none" spc="0" normalizeH="0" baseline="0" noProof="0" dirty="0">
                <a:ln>
                  <a:noFill/>
                </a:ln>
                <a:solidFill>
                  <a:prstClr val="black"/>
                </a:solidFill>
                <a:effectLst/>
                <a:uLnTx/>
                <a:uFillTx/>
                <a:latin typeface="Times New Roman"/>
                <a:ea typeface="+mn-ea"/>
                <a:cs typeface="+mn-cs"/>
              </a:rPr>
              <a:t>Durch den Glauben sind </a:t>
            </a:r>
            <a:r>
              <a:rPr kumimoji="0" lang="de-DE" sz="4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DAVID</a:t>
            </a:r>
            <a:r>
              <a:rPr kumimoji="0" lang="de-DE" sz="4200" b="1" i="0" u="none" strike="noStrike" kern="1200" cap="none" spc="0" normalizeH="0" baseline="0" noProof="0" dirty="0">
                <a:ln>
                  <a:noFill/>
                </a:ln>
                <a:solidFill>
                  <a:prstClr val="black"/>
                </a:solidFill>
                <a:effectLst/>
                <a:uLnTx/>
                <a:uFillTx/>
                <a:latin typeface="Times New Roman"/>
                <a:ea typeface="+mn-ea"/>
                <a:cs typeface="+mn-cs"/>
              </a:rPr>
              <a:t> und </a:t>
            </a:r>
            <a:r>
              <a:rPr kumimoji="0" lang="de-DE" sz="4200" b="1"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viele andere </a:t>
            </a:r>
            <a:r>
              <a:rPr kumimoji="0" lang="de-DE" sz="4200" b="1" i="0" u="none" strike="noStrike" kern="1200" cap="none" spc="0" normalizeH="0" baseline="0" noProof="0" dirty="0">
                <a:ln>
                  <a:noFill/>
                </a:ln>
                <a:solidFill>
                  <a:prstClr val="black"/>
                </a:solidFill>
                <a:effectLst/>
                <a:uLnTx/>
                <a:uFillTx/>
                <a:latin typeface="Times New Roman"/>
                <a:ea typeface="+mn-ea"/>
                <a:cs typeface="+mn-cs"/>
              </a:rPr>
              <a:t>„umhergeirrt in Wüsten, auf Bergen, in Höhlen und Klüften der Erde“ </a:t>
            </a:r>
            <a:br>
              <a:rPr kumimoji="0" lang="de-DE" sz="4200" b="1" i="0" u="none" strike="noStrike" kern="1200" cap="none" spc="0" normalizeH="0" baseline="0" noProof="0" dirty="0">
                <a:ln>
                  <a:noFill/>
                </a:ln>
                <a:solidFill>
                  <a:prstClr val="black"/>
                </a:solidFill>
                <a:effectLst/>
                <a:uLnTx/>
                <a:uFillTx/>
                <a:latin typeface="Times New Roman"/>
                <a:ea typeface="+mn-ea"/>
                <a:cs typeface="+mn-cs"/>
              </a:rPr>
            </a:br>
            <a:r>
              <a:rPr kumimoji="0" lang="de-DE" sz="4200" b="1" i="0" u="none" strike="noStrike" kern="1200" cap="none" spc="0" normalizeH="0" baseline="0" noProof="0" dirty="0">
                <a:ln>
                  <a:noFill/>
                </a:ln>
                <a:solidFill>
                  <a:prstClr val="black"/>
                </a:solidFill>
                <a:effectLst/>
                <a:uLnTx/>
                <a:uFillTx/>
                <a:latin typeface="Times New Roman"/>
                <a:ea typeface="+mn-ea"/>
                <a:cs typeface="+mn-cs"/>
              </a:rPr>
              <a:t>im Vertrauen darauf, dass GOTT ihm zu seiner Zeit das Königreich geben würde.</a:t>
            </a:r>
            <a:r>
              <a:rPr kumimoji="0" lang="de" sz="4400" b="1" i="0" u="none" strike="noStrike" kern="1200" cap="none" spc="0" normalizeH="0" baseline="0" noProof="0" dirty="0">
                <a:ln>
                  <a:noFill/>
                </a:ln>
                <a:solidFill>
                  <a:prstClr val="black"/>
                </a:solidFill>
                <a:effectLst/>
                <a:uLnTx/>
                <a:uFillTx/>
                <a:latin typeface="Times New Roman"/>
                <a:ea typeface="+mn-ea"/>
                <a:cs typeface="+mn-cs"/>
              </a:rPr>
              <a:t> </a:t>
            </a:r>
            <a:r>
              <a:rPr kumimoji="0" lang="de" sz="2000" b="1" i="0" u="none" strike="noStrike" kern="1200" cap="none" spc="0" normalizeH="0" baseline="0" noProof="0" dirty="0">
                <a:ln>
                  <a:noFill/>
                </a:ln>
                <a:solidFill>
                  <a:prstClr val="black"/>
                </a:solidFill>
                <a:effectLst/>
                <a:uLnTx/>
                <a:uFillTx/>
                <a:latin typeface="Times New Roman"/>
                <a:ea typeface="+mn-ea"/>
                <a:cs typeface="+mn-cs"/>
              </a:rPr>
              <a:t>(Heb 11,38) [1. Samuel24]</a:t>
            </a:r>
            <a:endParaRPr kumimoji="0" lang="es-ES" sz="44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6" name="Imagen 5" descr="Bild mit Person, grün, Mann, bunt&#10;&#10;KI-generierte Inhalte könnten falsch sein.">
            <a:extLst>
              <a:ext uri="{FF2B5EF4-FFF2-40B4-BE49-F238E27FC236}">
                <a16:creationId xmlns:a16="http://schemas.microsoft.com/office/drawing/2014/main" id="{5E8EF67A-74DB-C2EA-F68F-D436F8FE5D54}"/>
              </a:ext>
            </a:extLst>
          </p:cNvPr>
          <p:cNvPicPr>
            <a:picLocks noChangeAspect="1"/>
          </p:cNvPicPr>
          <p:nvPr/>
        </p:nvPicPr>
        <p:blipFill rotWithShape="1">
          <a:blip r:embed="rId4">
            <a:extLst>
              <a:ext uri="{28A0092B-C50C-407E-A947-70E740481C1C}">
                <a14:useLocalDpi xmlns:a14="http://schemas.microsoft.com/office/drawing/2010/main" val="0"/>
              </a:ext>
            </a:extLst>
          </a:blip>
          <a:srcRect t="1099" b="6239"/>
          <a:stretch>
            <a:fillRect/>
          </a:stretch>
        </p:blipFill>
        <p:spPr>
          <a:xfrm>
            <a:off x="6443830" y="2868957"/>
            <a:ext cx="5583779" cy="3773887"/>
          </a:xfrm>
          <a:prstGeom prst="roundRect">
            <a:avLst>
              <a:gd name="adj" fmla="val 8594"/>
            </a:avLst>
          </a:prstGeom>
          <a:solidFill>
            <a:srgbClr val="FFFFFF">
              <a:shade val="85000"/>
            </a:srgbClr>
          </a:solidFill>
          <a:ln>
            <a:noFill/>
          </a:ln>
          <a:effectLst/>
        </p:spPr>
      </p:pic>
      <p:pic>
        <p:nvPicPr>
          <p:cNvPr id="4" name="Imagen 3">
            <a:extLst>
              <a:ext uri="{FF2B5EF4-FFF2-40B4-BE49-F238E27FC236}">
                <a16:creationId xmlns:a16="http://schemas.microsoft.com/office/drawing/2014/main" id="{615E3CA4-480F-E4DF-EF30-26F6926F26A8}"/>
              </a:ext>
            </a:extLst>
          </p:cNvPr>
          <p:cNvPicPr>
            <a:picLocks noChangeAspect="1"/>
          </p:cNvPicPr>
          <p:nvPr/>
        </p:nvPicPr>
        <p:blipFill rotWithShape="1">
          <a:blip r:embed="rId5"/>
          <a:srcRect t="3489" b="3599"/>
          <a:stretch>
            <a:fillRect/>
          </a:stretch>
        </p:blipFill>
        <p:spPr>
          <a:xfrm>
            <a:off x="6443829" y="354806"/>
            <a:ext cx="5583780" cy="2409825"/>
          </a:xfrm>
          <a:prstGeom prst="roundRect">
            <a:avLst>
              <a:gd name="adj" fmla="val 8594"/>
            </a:avLst>
          </a:prstGeom>
          <a:solidFill>
            <a:srgbClr val="FFFFFF">
              <a:shade val="85000"/>
            </a:srgbClr>
          </a:solidFill>
          <a:ln>
            <a:noFill/>
          </a:ln>
          <a:effectLst/>
        </p:spPr>
      </p:pic>
      <p:sp>
        <p:nvSpPr>
          <p:cNvPr id="5" name="CuadroTexto 4">
            <a:extLst>
              <a:ext uri="{FF2B5EF4-FFF2-40B4-BE49-F238E27FC236}">
                <a16:creationId xmlns:a16="http://schemas.microsoft.com/office/drawing/2014/main" id="{8F96A934-3304-F2AB-482E-C87A4BF76BE3}"/>
              </a:ext>
            </a:extLst>
          </p:cNvPr>
          <p:cNvSpPr txBox="1"/>
          <p:nvPr/>
        </p:nvSpPr>
        <p:spPr>
          <a:xfrm>
            <a:off x="0" y="-52786"/>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Auch wenn es mir jetzt schwerfällt, weiß ich, dass GOTT mit der Zeit erfüllen wird, </a:t>
            </a:r>
            <a:b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br>
            <a:r>
              <a:rPr kumimoji="0" lang="de"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was Er versprochen hat.</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5690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3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B4D03985-8F52-9F1B-9BD4-4E3D4B05E157}"/>
              </a:ext>
            </a:extLst>
          </p:cNvPr>
          <p:cNvSpPr txBox="1"/>
          <p:nvPr/>
        </p:nvSpPr>
        <p:spPr>
          <a:xfrm>
            <a:off x="3601616" y="466614"/>
            <a:ext cx="6382139"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4400" b="1" i="0" u="none" strike="noStrike" kern="1200" cap="none" spc="0" normalizeH="0" baseline="0" noProof="0" dirty="0">
                <a:ln>
                  <a:noFill/>
                </a:ln>
                <a:solidFill>
                  <a:prstClr val="black"/>
                </a:solidFill>
                <a:effectLst/>
                <a:uLnTx/>
                <a:uFillTx/>
                <a:latin typeface="Times New Roman"/>
                <a:ea typeface="+mn-ea"/>
                <a:cs typeface="+mn-cs"/>
              </a:rPr>
              <a:t>Im Glauben hoffe ich,  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400" b="1"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(Trage hier deinen Namen ein) </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 sz="1000" b="1" i="0" u="none" strike="noStrike" kern="1200" cap="none" spc="0" normalizeH="0" baseline="0" noProof="0" dirty="0">
                <a:ln>
                  <a:noFill/>
                </a:ln>
                <a:solidFill>
                  <a:prstClr val="black"/>
                </a:solidFill>
                <a:effectLst/>
                <a:uLnTx/>
                <a:uFillTx/>
                <a:latin typeface="Times New Roman"/>
                <a:ea typeface="+mn-ea"/>
                <a:cs typeface="+mn-cs"/>
              </a:rPr>
            </a:br>
            <a:r>
              <a:rPr kumimoji="0" lang="de" sz="4300" b="1" i="0" u="none" strike="noStrike" kern="1200" cap="none" spc="0" normalizeH="0" baseline="0" noProof="0" dirty="0">
                <a:ln>
                  <a:noFill/>
                </a:ln>
                <a:solidFill>
                  <a:prstClr val="black"/>
                </a:solidFill>
                <a:effectLst/>
                <a:uLnTx/>
                <a:uFillTx/>
                <a:latin typeface="Times New Roman"/>
                <a:ea typeface="+mn-ea"/>
                <a:cs typeface="+mn-cs"/>
              </a:rPr>
              <a:t>den Sieg zu erringen und JESUS schon sehr bald </a:t>
            </a:r>
            <a:br>
              <a:rPr kumimoji="0" lang="de" sz="4300" b="1" i="0" u="none" strike="noStrike" kern="1200" cap="none" spc="0" normalizeH="0" baseline="0" noProof="0" dirty="0">
                <a:ln>
                  <a:noFill/>
                </a:ln>
                <a:solidFill>
                  <a:prstClr val="black"/>
                </a:solidFill>
                <a:effectLst/>
                <a:uLnTx/>
                <a:uFillTx/>
                <a:latin typeface="Times New Roman"/>
                <a:ea typeface="+mn-ea"/>
                <a:cs typeface="+mn-cs"/>
              </a:rPr>
            </a:br>
            <a:r>
              <a:rPr kumimoji="0" lang="de" sz="4300" b="1" i="0" u="none" strike="noStrike" kern="1200" cap="none" spc="0" normalizeH="0" baseline="0" noProof="0" dirty="0">
                <a:ln>
                  <a:noFill/>
                </a:ln>
                <a:solidFill>
                  <a:prstClr val="black"/>
                </a:solidFill>
                <a:effectLst/>
                <a:uLnTx/>
                <a:uFillTx/>
                <a:latin typeface="Times New Roman"/>
                <a:ea typeface="+mn-ea"/>
                <a:cs typeface="+mn-cs"/>
              </a:rPr>
              <a:t>auf der Wolke begegnen </a:t>
            </a:r>
            <a:br>
              <a:rPr kumimoji="0" lang="de" sz="4300" b="1" i="0" u="none" strike="noStrike" kern="1200" cap="none" spc="0" normalizeH="0" baseline="0" noProof="0" dirty="0">
                <a:ln>
                  <a:noFill/>
                </a:ln>
                <a:solidFill>
                  <a:prstClr val="black"/>
                </a:solidFill>
                <a:effectLst/>
                <a:uLnTx/>
                <a:uFillTx/>
                <a:latin typeface="Times New Roman"/>
                <a:ea typeface="+mn-ea"/>
                <a:cs typeface="+mn-cs"/>
              </a:rPr>
            </a:br>
            <a:r>
              <a:rPr kumimoji="0" lang="de" sz="4300" b="1" i="0" u="none" strike="noStrike" kern="1200" cap="none" spc="0" normalizeH="0" baseline="0" noProof="0" dirty="0">
                <a:ln>
                  <a:noFill/>
                </a:ln>
                <a:solidFill>
                  <a:prstClr val="black"/>
                </a:solidFill>
                <a:effectLst/>
                <a:uLnTx/>
                <a:uFillTx/>
                <a:latin typeface="Times New Roman"/>
                <a:ea typeface="+mn-ea"/>
                <a:cs typeface="+mn-cs"/>
              </a:rPr>
              <a:t>zu dürfen und </a:t>
            </a:r>
            <a:br>
              <a:rPr kumimoji="0" lang="de" sz="4300" b="1" i="0" u="none" strike="noStrike" kern="1200" cap="none" spc="0" normalizeH="0" baseline="0" noProof="0" dirty="0">
                <a:ln>
                  <a:noFill/>
                </a:ln>
                <a:solidFill>
                  <a:prstClr val="black"/>
                </a:solidFill>
                <a:effectLst/>
                <a:uLnTx/>
                <a:uFillTx/>
                <a:latin typeface="Times New Roman"/>
                <a:ea typeface="+mn-ea"/>
                <a:cs typeface="+mn-cs"/>
              </a:rPr>
            </a:br>
            <a:r>
              <a:rPr kumimoji="0" lang="de" sz="4300" b="1" i="0" u="none" strike="noStrike" kern="1200" cap="none" spc="0" normalizeH="0" baseline="0" noProof="0" dirty="0">
                <a:ln>
                  <a:noFill/>
                </a:ln>
                <a:solidFill>
                  <a:prstClr val="black"/>
                </a:solidFill>
                <a:effectLst/>
                <a:uLnTx/>
                <a:uFillTx/>
                <a:latin typeface="Times New Roman"/>
                <a:ea typeface="+mn-ea"/>
                <a:cs typeface="+mn-cs"/>
              </a:rPr>
              <a:t>die Ewigkeit mit Ihm </a:t>
            </a:r>
            <a:br>
              <a:rPr kumimoji="0" lang="de" sz="4300" b="1" i="0" u="none" strike="noStrike" kern="1200" cap="none" spc="0" normalizeH="0" baseline="0" noProof="0" dirty="0">
                <a:ln>
                  <a:noFill/>
                </a:ln>
                <a:solidFill>
                  <a:prstClr val="black"/>
                </a:solidFill>
                <a:effectLst/>
                <a:uLnTx/>
                <a:uFillTx/>
                <a:latin typeface="Times New Roman"/>
                <a:ea typeface="+mn-ea"/>
                <a:cs typeface="+mn-cs"/>
              </a:rPr>
            </a:br>
            <a:r>
              <a:rPr kumimoji="0" lang="de" sz="4300" b="1" i="0" u="none" strike="noStrike" kern="1200" cap="none" spc="0" normalizeH="0" baseline="0" noProof="0" dirty="0">
                <a:ln>
                  <a:noFill/>
                </a:ln>
                <a:solidFill>
                  <a:prstClr val="black"/>
                </a:solidFill>
                <a:effectLst/>
                <a:uLnTx/>
                <a:uFillTx/>
                <a:latin typeface="Times New Roman"/>
                <a:ea typeface="+mn-ea"/>
                <a:cs typeface="+mn-cs"/>
              </a:rPr>
              <a:t>zu verbringen!</a:t>
            </a:r>
            <a:endParaRPr kumimoji="0" lang="es-ES" sz="4300" b="1"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4" name="Imagen 3" descr="Ein paar Leute auf einer Bühne&#10;&#10;KI-generierte Inhalte könnten falsch sein.">
            <a:extLst>
              <a:ext uri="{FF2B5EF4-FFF2-40B4-BE49-F238E27FC236}">
                <a16:creationId xmlns:a16="http://schemas.microsoft.com/office/drawing/2014/main" id="{3A590A9C-D892-7D71-7392-42E903E81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0" y="515038"/>
            <a:ext cx="3209266" cy="3046026"/>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pic>
        <p:nvPicPr>
          <p:cNvPr id="10" name="Imagen 9" descr="Eine Person mit einem Mikrofon in der Hand&#10;&#10;KI-generierte Inhalte könnten falsch sein.">
            <a:extLst>
              <a:ext uri="{FF2B5EF4-FFF2-40B4-BE49-F238E27FC236}">
                <a16:creationId xmlns:a16="http://schemas.microsoft.com/office/drawing/2014/main" id="{93EE2A44-93D2-68DA-89DB-4ED95156D461}"/>
              </a:ext>
            </a:extLst>
          </p:cNvPr>
          <p:cNvPicPr>
            <a:picLocks noChangeAspect="1"/>
          </p:cNvPicPr>
          <p:nvPr/>
        </p:nvPicPr>
        <p:blipFill>
          <a:blip r:embed="rId4">
            <a:extLst>
              <a:ext uri="{28A0092B-C50C-407E-A947-70E740481C1C}">
                <a14:useLocalDpi xmlns:a14="http://schemas.microsoft.com/office/drawing/2010/main" val="0"/>
              </a:ext>
            </a:extLst>
          </a:blip>
          <a:srcRect r="6157"/>
          <a:stretch>
            <a:fillRect/>
          </a:stretch>
        </p:blipFill>
        <p:spPr>
          <a:xfrm>
            <a:off x="322209" y="3907862"/>
            <a:ext cx="3209266" cy="2498162"/>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85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D1BDC-A0B0-91DD-E6AF-5C0A9E5A0C8A}"/>
              </a:ext>
            </a:extLst>
          </p:cNvPr>
          <p:cNvSpPr txBox="1"/>
          <p:nvPr/>
        </p:nvSpPr>
        <p:spPr>
          <a:xfrm>
            <a:off x="1175657" y="89452"/>
            <a:ext cx="11016343" cy="1508105"/>
          </a:xfrm>
          <a:prstGeom prst="rect">
            <a:avLst/>
          </a:prstGeom>
          <a:solidFill>
            <a:srgbClr val="FFFF00">
              <a:alpha val="34000"/>
            </a:srgbClr>
          </a:solidFill>
          <a:effectLst>
            <a:softEdge rad="2032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00"/>
                </a:solidFill>
                <a:effectLst>
                  <a:glow rad="114300">
                    <a:srgbClr val="0E2841">
                      <a:lumMod val="90000"/>
                      <a:lumOff val="10000"/>
                    </a:srgbClr>
                  </a:glow>
                </a:effectLst>
                <a:uLnTx/>
                <a:uFillTx/>
                <a:latin typeface="Candara" panose="020E0502030303020204" pitchFamily="34" charset="0"/>
                <a:ea typeface="+mn-ea"/>
                <a:cs typeface="+mn-cs"/>
              </a:rPr>
              <a:t>„Diese alle haben durch den Glauben GOTTES Zeugnis empfangen und doch nicht die Verheißung erlangt, weil GOTT etwas Besseres für uns vorgesehen hat: </a:t>
            </a:r>
            <a:br>
              <a:rPr kumimoji="0" lang="de-DE" sz="2400" b="1" i="0" u="none" strike="noStrike" kern="1200" cap="none" spc="0" normalizeH="0" baseline="0" noProof="0" dirty="0">
                <a:ln>
                  <a:noFill/>
                </a:ln>
                <a:solidFill>
                  <a:srgbClr val="FFFF00"/>
                </a:solidFill>
                <a:effectLst>
                  <a:glow rad="114300">
                    <a:srgbClr val="0E2841">
                      <a:lumMod val="90000"/>
                      <a:lumOff val="10000"/>
                    </a:srgbClr>
                  </a:glow>
                </a:effectLst>
                <a:uLnTx/>
                <a:uFillTx/>
                <a:latin typeface="Candara" panose="020E0502030303020204" pitchFamily="34" charset="0"/>
                <a:ea typeface="+mn-ea"/>
                <a:cs typeface="+mn-cs"/>
              </a:rPr>
            </a:br>
            <a:r>
              <a:rPr kumimoji="0" lang="de-DE" sz="2400" b="1" i="0" u="none" strike="noStrike" kern="1200" cap="none" spc="0" normalizeH="0" baseline="0" noProof="0" dirty="0">
                <a:ln>
                  <a:noFill/>
                </a:ln>
                <a:solidFill>
                  <a:srgbClr val="FFFF00"/>
                </a:solidFill>
                <a:effectLst>
                  <a:glow rad="114300">
                    <a:srgbClr val="0E2841">
                      <a:lumMod val="90000"/>
                      <a:lumOff val="10000"/>
                    </a:srgbClr>
                  </a:glow>
                </a:effectLst>
                <a:uLnTx/>
                <a:uFillTx/>
                <a:latin typeface="Candara" panose="020E0502030303020204" pitchFamily="34" charset="0"/>
                <a:ea typeface="+mn-ea"/>
                <a:cs typeface="+mn-cs"/>
              </a:rPr>
              <a:t>dass sie nicht ohne uns vollendet würden.“</a:t>
            </a:r>
            <a:br>
              <a:rPr kumimoji="0" lang="de" sz="2400" b="1" i="0" u="none" strike="noStrike" kern="1200" cap="none" spc="0" normalizeH="0" baseline="0" noProof="0" dirty="0">
                <a:ln>
                  <a:noFill/>
                </a:ln>
                <a:solidFill>
                  <a:srgbClr val="FFFF00"/>
                </a:solidFill>
                <a:effectLst>
                  <a:glow rad="114300">
                    <a:srgbClr val="0E2841">
                      <a:lumMod val="90000"/>
                      <a:lumOff val="10000"/>
                    </a:srgbClr>
                  </a:glow>
                </a:effectLst>
                <a:uLnTx/>
                <a:uFillTx/>
                <a:latin typeface="Candara" panose="020E0502030303020204" pitchFamily="34" charset="0"/>
                <a:ea typeface="+mn-ea"/>
                <a:cs typeface="+mn-cs"/>
              </a:rPr>
            </a:br>
            <a:r>
              <a:rPr kumimoji="0" lang="de" sz="2000" b="1" i="0" u="none" strike="noStrike" kern="1200" cap="none" spc="0" normalizeH="0" baseline="0" noProof="0" dirty="0">
                <a:ln>
                  <a:noFill/>
                </a:ln>
                <a:solidFill>
                  <a:srgbClr val="FFFF00"/>
                </a:solidFill>
                <a:effectLst>
                  <a:glow rad="114300">
                    <a:srgbClr val="0E2841">
                      <a:lumMod val="90000"/>
                      <a:lumOff val="10000"/>
                    </a:srgbClr>
                  </a:glow>
                </a:effectLst>
                <a:uLnTx/>
                <a:uFillTx/>
                <a:latin typeface="Candara" panose="020E0502030303020204" pitchFamily="34" charset="0"/>
                <a:ea typeface="+mn-ea"/>
                <a:cs typeface="+mn-cs"/>
              </a:rPr>
              <a:t>(Hebräer 11,39-40)</a:t>
            </a:r>
            <a:endParaRPr kumimoji="0" lang="es-ES" sz="2000" b="1" i="0" u="none" strike="noStrike" kern="1200" cap="none" spc="0" normalizeH="0" baseline="0" noProof="0" dirty="0">
              <a:ln>
                <a:noFill/>
              </a:ln>
              <a:solidFill>
                <a:srgbClr val="FFFF00"/>
              </a:solidFill>
              <a:effectLst>
                <a:glow rad="114300">
                  <a:srgbClr val="0E2841">
                    <a:lumMod val="90000"/>
                    <a:lumOff val="10000"/>
                  </a:srgbClr>
                </a:glo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25480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2000" r="-3000" b="-5000"/>
          </a:stretch>
        </a:blipFill>
        <a:effectLst/>
      </p:bgPr>
    </p:bg>
    <p:spTree>
      <p:nvGrpSpPr>
        <p:cNvPr id="1" name=""/>
        <p:cNvGrpSpPr/>
        <p:nvPr/>
      </p:nvGrpSpPr>
      <p:grpSpPr>
        <a:xfrm>
          <a:off x="0" y="0"/>
          <a:ext cx="0" cy="0"/>
          <a:chOff x="0" y="0"/>
          <a:chExt cx="0" cy="0"/>
        </a:xfrm>
      </p:grpSpPr>
      <p:pic>
        <p:nvPicPr>
          <p:cNvPr id="6" name="Imagen 5" descr="Eine Zeichnung einer Person&#10;&#10;KI-generierte Inhalte könnten falsch sein.">
            <a:extLst>
              <a:ext uri="{FF2B5EF4-FFF2-40B4-BE49-F238E27FC236}">
                <a16:creationId xmlns:a16="http://schemas.microsoft.com/office/drawing/2014/main" id="{F1CC2673-BD41-A073-A398-F61F93C66ED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0124" r="640"/>
          <a:stretch>
            <a:fillRect/>
          </a:stretch>
        </p:blipFill>
        <p:spPr>
          <a:xfrm>
            <a:off x="175589" y="178654"/>
            <a:ext cx="6899868" cy="6552000"/>
          </a:xfrm>
          <a:prstGeom prst="rect">
            <a:avLst/>
          </a:prstGeom>
        </p:spPr>
      </p:pic>
      <p:cxnSp>
        <p:nvCxnSpPr>
          <p:cNvPr id="5" name="Conector recto 4">
            <a:extLst>
              <a:ext uri="{FF2B5EF4-FFF2-40B4-BE49-F238E27FC236}">
                <a16:creationId xmlns:a16="http://schemas.microsoft.com/office/drawing/2014/main" id="{C4DF5958-66FC-91FF-A427-519071EEF7BC}"/>
              </a:ext>
            </a:extLst>
          </p:cNvPr>
          <p:cNvCxnSpPr>
            <a:cxnSpLocks noGrp="1" noRot="1" noMove="1" noResize="1" noEditPoints="1" noAdjustHandles="1" noChangeArrowheads="1" noChangeShapeType="1"/>
          </p:cNvCxnSpPr>
          <p:nvPr/>
        </p:nvCxnSpPr>
        <p:spPr>
          <a:xfrm>
            <a:off x="7085396" y="153025"/>
            <a:ext cx="0" cy="6557751"/>
          </a:xfrm>
          <a:prstGeom prst="line">
            <a:avLst/>
          </a:prstGeom>
          <a:ln w="76200">
            <a:gradFill>
              <a:gsLst>
                <a:gs pos="62000">
                  <a:srgbClr val="FAC35E"/>
                </a:gs>
                <a:gs pos="100000">
                  <a:srgbClr val="FFC863"/>
                </a:gs>
                <a:gs pos="3000">
                  <a:srgbClr val="A36200"/>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1 Rectángulo">
            <a:extLst>
              <a:ext uri="{FF2B5EF4-FFF2-40B4-BE49-F238E27FC236}">
                <a16:creationId xmlns:a16="http://schemas.microsoft.com/office/drawing/2014/main" id="{CBE9DC97-28D8-97E8-7999-ABE7A850765E}"/>
              </a:ext>
            </a:extLst>
          </p:cNvPr>
          <p:cNvSpPr/>
          <p:nvPr/>
        </p:nvSpPr>
        <p:spPr>
          <a:xfrm>
            <a:off x="7277931" y="821748"/>
            <a:ext cx="4738480" cy="6001643"/>
          </a:xfrm>
          <a:prstGeom prst="rect">
            <a:avLst/>
          </a:prstGeom>
        </p:spPr>
        <p:txBody>
          <a:bodyPr wrap="square">
            <a:spAutoFit/>
            <a:scene3d>
              <a:camera prst="orthographicFront"/>
              <a:lightRig rig="threePt" dir="t"/>
            </a:scene3d>
            <a:sp3d extrusionH="57150">
              <a:bevelT w="38100" h="38100"/>
            </a:sp3d>
          </a:bodyPr>
          <a:lstStyle/>
          <a:p>
            <a:r>
              <a:rPr lang="de-DE" sz="3300" b="1" dirty="0">
                <a:latin typeface="Times New Roman"/>
              </a:rPr>
              <a:t>„Durch den Glauben wurde </a:t>
            </a:r>
            <a:r>
              <a:rPr lang="de-DE" sz="3300" b="1" dirty="0">
                <a:highlight>
                  <a:srgbClr val="FFFF00"/>
                </a:highlight>
                <a:latin typeface="Times New Roman"/>
              </a:rPr>
              <a:t>HENOCH</a:t>
            </a:r>
            <a:r>
              <a:rPr lang="de-DE" sz="3300" b="1" dirty="0">
                <a:latin typeface="Times New Roman"/>
              </a:rPr>
              <a:t> entrückt, dass er den Tod nicht sehe, und wurde nicht mehr gefunden, weil GOTT ihn entrückt hatte; denn vor seiner Entrückung ist ihm bezeugt worden, dass er GOTT gefallen habe.“</a:t>
            </a:r>
          </a:p>
          <a:p>
            <a:br>
              <a:rPr lang="de" b="1" dirty="0">
                <a:latin typeface="Times New Roman"/>
              </a:rPr>
            </a:br>
            <a:r>
              <a:rPr lang="de" sz="2000" b="1" dirty="0">
                <a:latin typeface="Times New Roman"/>
              </a:rPr>
              <a:t>(Hebr. 11,5) [1. Mose 5,21-24]</a:t>
            </a:r>
          </a:p>
          <a:p>
            <a:endParaRPr lang="es-ES" b="1" dirty="0">
              <a:latin typeface="Times New Roman"/>
            </a:endParaRPr>
          </a:p>
        </p:txBody>
      </p:sp>
      <p:sp>
        <p:nvSpPr>
          <p:cNvPr id="7" name="CuadroTexto 6">
            <a:extLst>
              <a:ext uri="{FF2B5EF4-FFF2-40B4-BE49-F238E27FC236}">
                <a16:creationId xmlns:a16="http://schemas.microsoft.com/office/drawing/2014/main" id="{A7C27B6A-4063-B4E9-FCDB-A2F25D1FAAF5}"/>
              </a:ext>
            </a:extLst>
          </p:cNvPr>
          <p:cNvSpPr txBox="1"/>
          <p:nvPr/>
        </p:nvSpPr>
        <p:spPr>
          <a:xfrm>
            <a:off x="6801853" y="49708"/>
            <a:ext cx="5390147" cy="612219"/>
          </a:xfrm>
          <a:prstGeom prst="rect">
            <a:avLst/>
          </a:prstGeom>
          <a:noFill/>
        </p:spPr>
        <p:txBody>
          <a:bodyPr wrap="square">
            <a:spAutoFit/>
          </a:bodyPr>
          <a:lstStyle/>
          <a:p>
            <a:pPr algn="ctr">
              <a:lnSpc>
                <a:spcPts val="2000"/>
              </a:lnSpc>
            </a:pPr>
            <a:r>
              <a:rPr lang="de" sz="2000" b="1" dirty="0">
                <a:solidFill>
                  <a:schemeClr val="bg1"/>
                </a:solidFill>
                <a:effectLst>
                  <a:outerShdw blurRad="38100" dist="38100" dir="2700000" algn="tl">
                    <a:srgbClr val="000000">
                      <a:alpha val="43137"/>
                    </a:srgbClr>
                  </a:outerShdw>
                </a:effectLst>
              </a:rPr>
              <a:t>Mein Ziel in diesem Leben ist es,</a:t>
            </a:r>
            <a:br>
              <a:rPr lang="de" sz="2000" b="1" dirty="0">
                <a:solidFill>
                  <a:schemeClr val="bg1"/>
                </a:solidFill>
                <a:effectLst>
                  <a:outerShdw blurRad="38100" dist="38100" dir="2700000" algn="tl">
                    <a:srgbClr val="000000">
                      <a:alpha val="43137"/>
                    </a:srgbClr>
                  </a:outerShdw>
                </a:effectLst>
              </a:rPr>
            </a:br>
            <a:r>
              <a:rPr lang="de" sz="2000" b="1" dirty="0">
                <a:solidFill>
                  <a:schemeClr val="bg1"/>
                </a:solidFill>
                <a:effectLst>
                  <a:outerShdw blurRad="38100" dist="38100" dir="2700000" algn="tl">
                    <a:srgbClr val="000000">
                      <a:alpha val="43137"/>
                    </a:srgbClr>
                  </a:outerShdw>
                </a:effectLst>
              </a:rPr>
              <a:t> Gott zu gefallen und mit Ihm zu wandeln.</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06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t="-4000" r="-8000" b="-3000"/>
          </a:stretch>
        </a:blipFill>
        <a:effectLst/>
      </p:bgPr>
    </p:bg>
    <p:spTree>
      <p:nvGrpSpPr>
        <p:cNvPr id="1" name=""/>
        <p:cNvGrpSpPr/>
        <p:nvPr/>
      </p:nvGrpSpPr>
      <p:grpSpPr>
        <a:xfrm>
          <a:off x="0" y="0"/>
          <a:ext cx="0" cy="0"/>
          <a:chOff x="0" y="0"/>
          <a:chExt cx="0" cy="0"/>
        </a:xfrm>
      </p:grpSpPr>
      <p:pic>
        <p:nvPicPr>
          <p:cNvPr id="6" name="Imagen 5" descr="Bild mit Außenansicht, Mann, Person, Stehend&#10;&#10;KI-generierte Inhalte könnten falsch sein.">
            <a:extLst>
              <a:ext uri="{FF2B5EF4-FFF2-40B4-BE49-F238E27FC236}">
                <a16:creationId xmlns:a16="http://schemas.microsoft.com/office/drawing/2014/main" id="{B10D67BD-4986-A23B-C0E0-13FE70B27C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471"/>
          <a:stretch>
            <a:fillRect/>
          </a:stretch>
        </p:blipFill>
        <p:spPr>
          <a:xfrm>
            <a:off x="6288989" y="404056"/>
            <a:ext cx="5724535" cy="6313742"/>
          </a:xfrm>
          <a:prstGeom prst="roundRect">
            <a:avLst>
              <a:gd name="adj" fmla="val 6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431FC872-DF6B-4931-31B9-2BCDBFA97FF2}"/>
              </a:ext>
            </a:extLst>
          </p:cNvPr>
          <p:cNvSpPr txBox="1"/>
          <p:nvPr/>
        </p:nvSpPr>
        <p:spPr>
          <a:xfrm>
            <a:off x="486076" y="3945"/>
            <a:ext cx="11219847" cy="707886"/>
          </a:xfrm>
          <a:prstGeom prst="rect">
            <a:avLst/>
          </a:prstGeom>
          <a:solidFill>
            <a:srgbClr val="227293"/>
          </a:solid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Selbst wenn etwas unmöglich ist, wenn GOTT gesagt hat, dass es passieren wird, </a:t>
            </a:r>
            <a:br>
              <a:rPr lang="de" sz="2000" b="1" dirty="0">
                <a:solidFill>
                  <a:schemeClr val="bg1"/>
                </a:solidFill>
                <a:effectLst>
                  <a:outerShdw blurRad="38100" dist="38100" dir="2700000" algn="tl">
                    <a:srgbClr val="000000">
                      <a:alpha val="43137"/>
                    </a:srgbClr>
                  </a:outerShdw>
                </a:effectLst>
              </a:rPr>
            </a:br>
            <a:r>
              <a:rPr lang="de" sz="2000" b="1" dirty="0">
                <a:solidFill>
                  <a:schemeClr val="bg1"/>
                </a:solidFill>
                <a:effectLst>
                  <a:outerShdw blurRad="38100" dist="38100" dir="2700000" algn="tl">
                    <a:srgbClr val="000000">
                      <a:alpha val="43137"/>
                    </a:srgbClr>
                  </a:outerShdw>
                </a:effectLst>
              </a:rPr>
              <a:t>glaube ich daran und handle entsprechend.</a:t>
            </a:r>
            <a:endParaRPr lang="es-ES" sz="2000" b="1" dirty="0">
              <a:solidFill>
                <a:schemeClr val="bg1"/>
              </a:solidFill>
              <a:effectLst>
                <a:outerShdw blurRad="38100" dist="38100" dir="2700000" algn="tl">
                  <a:srgbClr val="000000">
                    <a:alpha val="43137"/>
                  </a:srgbClr>
                </a:outerShdw>
              </a:effectLst>
            </a:endParaRPr>
          </a:p>
        </p:txBody>
      </p:sp>
      <p:sp>
        <p:nvSpPr>
          <p:cNvPr id="2" name="1 Rectángulo">
            <a:extLst>
              <a:ext uri="{FF2B5EF4-FFF2-40B4-BE49-F238E27FC236}">
                <a16:creationId xmlns:a16="http://schemas.microsoft.com/office/drawing/2014/main" id="{E413BC54-FFB0-F661-B2D0-40C1DCECAE2A}"/>
              </a:ext>
            </a:extLst>
          </p:cNvPr>
          <p:cNvSpPr/>
          <p:nvPr/>
        </p:nvSpPr>
        <p:spPr>
          <a:xfrm>
            <a:off x="485764" y="667232"/>
            <a:ext cx="6315086" cy="5847755"/>
          </a:xfrm>
          <a:prstGeom prst="rect">
            <a:avLst/>
          </a:prstGeom>
        </p:spPr>
        <p:txBody>
          <a:bodyPr wrap="square">
            <a:spAutoFit/>
          </a:bodyPr>
          <a:lstStyle/>
          <a:p>
            <a:r>
              <a:rPr lang="de-DE" sz="3400" b="1" dirty="0">
                <a:solidFill>
                  <a:prstClr val="black"/>
                </a:solidFill>
                <a:latin typeface="Times New Roman"/>
              </a:rPr>
              <a:t>„Durch den Glauben hat </a:t>
            </a:r>
            <a:r>
              <a:rPr lang="de-DE" sz="3400" b="1" dirty="0">
                <a:solidFill>
                  <a:prstClr val="black"/>
                </a:solidFill>
                <a:highlight>
                  <a:srgbClr val="FFFF00"/>
                </a:highlight>
                <a:latin typeface="Times New Roman"/>
              </a:rPr>
              <a:t>NOAH </a:t>
            </a:r>
            <a:r>
              <a:rPr lang="de-DE" sz="3400" b="1" dirty="0">
                <a:solidFill>
                  <a:prstClr val="black"/>
                </a:solidFill>
                <a:latin typeface="Times New Roman"/>
              </a:rPr>
              <a:t>GOTT geehrt und die Arche gebaut zur Rettung seines Hauses, als er ein WORT von GOTT empfing über das, </a:t>
            </a:r>
            <a:br>
              <a:rPr lang="de-DE" sz="3400" b="1" dirty="0">
                <a:solidFill>
                  <a:prstClr val="black"/>
                </a:solidFill>
                <a:latin typeface="Times New Roman"/>
              </a:rPr>
            </a:br>
            <a:r>
              <a:rPr lang="de-DE" sz="3400" b="1" dirty="0">
                <a:solidFill>
                  <a:prstClr val="black"/>
                </a:solidFill>
                <a:latin typeface="Times New Roman"/>
              </a:rPr>
              <a:t>was man noch nicht sah; </a:t>
            </a:r>
            <a:br>
              <a:rPr lang="de-DE" sz="3400" b="1" dirty="0">
                <a:solidFill>
                  <a:prstClr val="black"/>
                </a:solidFill>
                <a:latin typeface="Times New Roman"/>
              </a:rPr>
            </a:br>
            <a:r>
              <a:rPr lang="de-DE" sz="3400" b="1" dirty="0">
                <a:solidFill>
                  <a:prstClr val="black"/>
                </a:solidFill>
                <a:latin typeface="Times New Roman"/>
              </a:rPr>
              <a:t>durch den Glauben sprach er der Welt das Urteil und hat ererbt die Gerechtigkeit, </a:t>
            </a:r>
            <a:br>
              <a:rPr lang="de-DE" sz="3400" b="1" dirty="0">
                <a:solidFill>
                  <a:prstClr val="black"/>
                </a:solidFill>
                <a:latin typeface="Times New Roman"/>
              </a:rPr>
            </a:br>
            <a:r>
              <a:rPr lang="de-DE" sz="3400" b="1" dirty="0">
                <a:solidFill>
                  <a:prstClr val="black"/>
                </a:solidFill>
                <a:latin typeface="Times New Roman"/>
              </a:rPr>
              <a:t>die durch den Glauben </a:t>
            </a:r>
            <a:br>
              <a:rPr lang="de-DE" sz="3400" b="1" dirty="0">
                <a:solidFill>
                  <a:prstClr val="black"/>
                </a:solidFill>
                <a:latin typeface="Times New Roman"/>
              </a:rPr>
            </a:br>
            <a:r>
              <a:rPr lang="de-DE" sz="3400" b="1" dirty="0">
                <a:solidFill>
                  <a:prstClr val="black"/>
                </a:solidFill>
                <a:latin typeface="Times New Roman"/>
              </a:rPr>
              <a:t>kommt.“</a:t>
            </a:r>
            <a:r>
              <a:rPr lang="de" sz="3400" b="1" dirty="0">
                <a:solidFill>
                  <a:prstClr val="black"/>
                </a:solidFill>
                <a:latin typeface="Times New Roman"/>
              </a:rPr>
              <a:t> </a:t>
            </a:r>
            <a:r>
              <a:rPr lang="de" sz="2000" b="1" dirty="0">
                <a:solidFill>
                  <a:prstClr val="black"/>
                </a:solidFill>
                <a:latin typeface="Times New Roman"/>
              </a:rPr>
              <a:t>(Hebr. 11,7) [1. Mose 6]</a:t>
            </a:r>
            <a:endParaRPr lang="es-ES" sz="2000" b="1" dirty="0">
              <a:solidFill>
                <a:prstClr val="black"/>
              </a:solidFill>
              <a:latin typeface="Times New Roman"/>
            </a:endParaRPr>
          </a:p>
        </p:txBody>
      </p:sp>
    </p:spTree>
    <p:extLst>
      <p:ext uri="{BB962C8B-B14F-4D97-AF65-F5344CB8AC3E}">
        <p14:creationId xmlns:p14="http://schemas.microsoft.com/office/powerpoint/2010/main" val="8257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7000"/>
          </a:stretch>
        </a:blipFill>
        <a:effectLst/>
      </p:bgPr>
    </p:bg>
    <p:spTree>
      <p:nvGrpSpPr>
        <p:cNvPr id="1" name=""/>
        <p:cNvGrpSpPr/>
        <p:nvPr/>
      </p:nvGrpSpPr>
      <p:grpSpPr>
        <a:xfrm>
          <a:off x="0" y="0"/>
          <a:ext cx="0" cy="0"/>
          <a:chOff x="0" y="0"/>
          <a:chExt cx="0" cy="0"/>
        </a:xfrm>
      </p:grpSpPr>
      <p:pic>
        <p:nvPicPr>
          <p:cNvPr id="6" name="Imagen 5" descr="Zeichnung einer Person&#10;&#10;KI-generierte Inhalte könnten falsch sein.">
            <a:extLst>
              <a:ext uri="{FF2B5EF4-FFF2-40B4-BE49-F238E27FC236}">
                <a16:creationId xmlns:a16="http://schemas.microsoft.com/office/drawing/2014/main" id="{CF5E5CE8-8865-C080-7D3F-EC1971BEF402}"/>
              </a:ext>
            </a:extLst>
          </p:cNvPr>
          <p:cNvPicPr>
            <a:picLocks noChangeAspect="1"/>
          </p:cNvPicPr>
          <p:nvPr/>
        </p:nvPicPr>
        <p:blipFill rotWithShape="1">
          <a:blip r:embed="rId4">
            <a:extLst>
              <a:ext uri="{28A0092B-C50C-407E-A947-70E740481C1C}">
                <a14:useLocalDpi xmlns:a14="http://schemas.microsoft.com/office/drawing/2010/main" val="0"/>
              </a:ext>
            </a:extLst>
          </a:blip>
          <a:srcRect l="-22" t="6692" r="359" b="5992"/>
          <a:stretch>
            <a:fillRect/>
          </a:stretch>
        </p:blipFill>
        <p:spPr>
          <a:xfrm>
            <a:off x="272142" y="142871"/>
            <a:ext cx="11628000" cy="4929282"/>
          </a:xfrm>
          <a:prstGeom prst="rect">
            <a:avLst/>
          </a:prstGeom>
          <a:ln w="28575">
            <a:solidFill>
              <a:schemeClr val="bg1"/>
            </a:solidFill>
          </a:ln>
        </p:spPr>
      </p:pic>
      <p:sp>
        <p:nvSpPr>
          <p:cNvPr id="5" name="CuadroTexto 4">
            <a:extLst>
              <a:ext uri="{FF2B5EF4-FFF2-40B4-BE49-F238E27FC236}">
                <a16:creationId xmlns:a16="http://schemas.microsoft.com/office/drawing/2014/main" id="{452E4740-338C-1C00-17C3-8F5954DD5AEC}"/>
              </a:ext>
            </a:extLst>
          </p:cNvPr>
          <p:cNvSpPr txBox="1"/>
          <p:nvPr/>
        </p:nvSpPr>
        <p:spPr>
          <a:xfrm>
            <a:off x="6581553" y="153504"/>
            <a:ext cx="5318940" cy="1015663"/>
          </a:xfrm>
          <a:prstGeom prst="rect">
            <a:avLst/>
          </a:prstGeom>
          <a:solidFill>
            <a:srgbClr val="7A3132"/>
          </a:solid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Ich schaue nicht auf die Gegenwart, sondern auf die glorreiche Zukunft, </a:t>
            </a:r>
            <a:br>
              <a:rPr lang="de" sz="2000" b="1" dirty="0">
                <a:solidFill>
                  <a:schemeClr val="bg1"/>
                </a:solidFill>
                <a:effectLst>
                  <a:outerShdw blurRad="38100" dist="38100" dir="2700000" algn="tl">
                    <a:srgbClr val="000000">
                      <a:alpha val="43137"/>
                    </a:srgbClr>
                  </a:outerShdw>
                </a:effectLst>
              </a:rPr>
            </a:br>
            <a:r>
              <a:rPr lang="de" sz="2000" b="1" dirty="0">
                <a:solidFill>
                  <a:schemeClr val="bg1"/>
                </a:solidFill>
                <a:effectLst>
                  <a:outerShdw blurRad="38100" dist="38100" dir="2700000" algn="tl">
                    <a:srgbClr val="000000">
                      <a:alpha val="43137"/>
                    </a:srgbClr>
                  </a:outerShdw>
                </a:effectLst>
              </a:rPr>
              <a:t>die GOTT für mich vorbereitet.</a:t>
            </a:r>
            <a:endParaRPr lang="es-ES" sz="2000" b="1" dirty="0">
              <a:solidFill>
                <a:schemeClr val="bg1"/>
              </a:solidFill>
              <a:effectLst>
                <a:outerShdw blurRad="38100" dist="38100" dir="2700000" algn="tl">
                  <a:srgbClr val="000000">
                    <a:alpha val="43137"/>
                  </a:srgbClr>
                </a:outerShdw>
              </a:effectLst>
            </a:endParaRPr>
          </a:p>
        </p:txBody>
      </p:sp>
      <p:sp>
        <p:nvSpPr>
          <p:cNvPr id="2" name="1 Rectángulo">
            <a:extLst>
              <a:ext uri="{FF2B5EF4-FFF2-40B4-BE49-F238E27FC236}">
                <a16:creationId xmlns:a16="http://schemas.microsoft.com/office/drawing/2014/main" id="{F07D082E-CA35-A471-D96F-21CF271A32E0}"/>
              </a:ext>
            </a:extLst>
          </p:cNvPr>
          <p:cNvSpPr/>
          <p:nvPr/>
        </p:nvSpPr>
        <p:spPr>
          <a:xfrm>
            <a:off x="159204" y="4220971"/>
            <a:ext cx="11873592" cy="2800767"/>
          </a:xfrm>
          <a:prstGeom prst="rect">
            <a:avLst/>
          </a:prstGeom>
          <a:solidFill>
            <a:schemeClr val="bg2">
              <a:alpha val="38000"/>
            </a:schemeClr>
          </a:solidFill>
        </p:spPr>
        <p:txBody>
          <a:bodyPr wrap="square">
            <a:spAutoFit/>
            <a:scene3d>
              <a:camera prst="orthographicFront"/>
              <a:lightRig rig="threePt" dir="t"/>
            </a:scene3d>
            <a:sp3d extrusionH="57150">
              <a:bevelT w="38100" h="38100"/>
            </a:sp3d>
          </a:bodyPr>
          <a:lstStyle/>
          <a:p>
            <a:pPr algn="ctr"/>
            <a:r>
              <a:rPr lang="de" sz="2600" b="1" dirty="0">
                <a:latin typeface="Times New Roman"/>
              </a:rPr>
              <a:t>„</a:t>
            </a:r>
            <a:r>
              <a:rPr lang="de-DE" sz="2600" b="1" dirty="0">
                <a:latin typeface="Times New Roman"/>
              </a:rPr>
              <a:t> Durch den Glauben wurde </a:t>
            </a:r>
            <a:r>
              <a:rPr lang="de-DE" sz="2600" b="1" dirty="0">
                <a:highlight>
                  <a:srgbClr val="FFFF00"/>
                </a:highlight>
                <a:latin typeface="Times New Roman"/>
              </a:rPr>
              <a:t>ABRAHAM</a:t>
            </a:r>
            <a:r>
              <a:rPr lang="de-DE" sz="2600" b="1" dirty="0">
                <a:latin typeface="Times New Roman"/>
              </a:rPr>
              <a:t> gehorsam, als er berufen wurde, an einen Ort zu ziehen, den er erben sollte; und er zog aus und wusste nicht, wo er hinkäme. Durch den Glauben ist er ein Fremdling gewesen im Land der Verheißung wie in einem fremden Land und wohnte in Zelten mit Isaak und Jakob, den Miterben derselben Verheißung. Denn er wartete auf die Stadt, die einen festen Grund hat, deren Baumeister und Schöpfer GOTT ist.</a:t>
            </a:r>
            <a:r>
              <a:rPr lang="de" sz="2600" b="1" dirty="0">
                <a:latin typeface="Times New Roman"/>
              </a:rPr>
              <a:t>“ 	</a:t>
            </a:r>
            <a:r>
              <a:rPr lang="de" sz="2000" b="1" dirty="0">
                <a:latin typeface="Times New Roman"/>
              </a:rPr>
              <a:t>(V. Hebr. 8-10) [1. Mose 12,1-4]</a:t>
            </a:r>
            <a:endParaRPr lang="es-ES" sz="2000" b="1" dirty="0">
              <a:latin typeface="Times New Roman"/>
            </a:endParaRPr>
          </a:p>
        </p:txBody>
      </p:sp>
    </p:spTree>
    <p:extLst>
      <p:ext uri="{BB962C8B-B14F-4D97-AF65-F5344CB8AC3E}">
        <p14:creationId xmlns:p14="http://schemas.microsoft.com/office/powerpoint/2010/main" val="1392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4D9F8EF-C70F-B7CB-6996-5DDEC802AA73}"/>
              </a:ext>
            </a:extLst>
          </p:cNvPr>
          <p:cNvSpPr/>
          <p:nvPr/>
        </p:nvSpPr>
        <p:spPr>
          <a:xfrm>
            <a:off x="6775041" y="612844"/>
            <a:ext cx="5102443" cy="5693866"/>
          </a:xfrm>
          <a:prstGeom prst="rect">
            <a:avLst/>
          </a:prstGeom>
        </p:spPr>
        <p:txBody>
          <a:bodyPr wrap="square">
            <a:spAutoFit/>
          </a:bodyPr>
          <a:lstStyle/>
          <a:p>
            <a:r>
              <a:rPr lang="de" sz="3600" b="1" dirty="0">
                <a:solidFill>
                  <a:prstClr val="black"/>
                </a:solidFill>
                <a:latin typeface="Times New Roman"/>
              </a:rPr>
              <a:t>„</a:t>
            </a:r>
            <a:r>
              <a:rPr lang="de-DE" sz="3600" b="1" dirty="0">
                <a:solidFill>
                  <a:prstClr val="black"/>
                </a:solidFill>
                <a:latin typeface="Times New Roman"/>
              </a:rPr>
              <a:t>Durch den Glauben empfing auch </a:t>
            </a:r>
            <a:r>
              <a:rPr lang="de-DE" sz="3600" b="1" dirty="0">
                <a:solidFill>
                  <a:prstClr val="black"/>
                </a:solidFill>
                <a:highlight>
                  <a:srgbClr val="FFFF00"/>
                </a:highlight>
                <a:latin typeface="Times New Roman"/>
              </a:rPr>
              <a:t>SARA</a:t>
            </a:r>
            <a:r>
              <a:rPr lang="de-DE" sz="3600" b="1" dirty="0">
                <a:solidFill>
                  <a:prstClr val="black"/>
                </a:solidFill>
                <a:latin typeface="Times New Roman"/>
              </a:rPr>
              <a:t>, </a:t>
            </a:r>
            <a:br>
              <a:rPr lang="de-DE" sz="3600" b="1" dirty="0">
                <a:solidFill>
                  <a:prstClr val="black"/>
                </a:solidFill>
                <a:latin typeface="Times New Roman"/>
              </a:rPr>
            </a:br>
            <a:r>
              <a:rPr lang="de-DE" sz="3600" b="1" dirty="0">
                <a:solidFill>
                  <a:prstClr val="black"/>
                </a:solidFill>
                <a:latin typeface="Times New Roman"/>
              </a:rPr>
              <a:t>die unfruchtbar war, Kraft, Nachkommen hervorzubringen </a:t>
            </a:r>
            <a:br>
              <a:rPr lang="de-DE" sz="3600" b="1" dirty="0">
                <a:solidFill>
                  <a:prstClr val="black"/>
                </a:solidFill>
                <a:latin typeface="Times New Roman"/>
              </a:rPr>
            </a:br>
            <a:r>
              <a:rPr lang="de-DE" sz="3600" b="1" dirty="0">
                <a:solidFill>
                  <a:prstClr val="black"/>
                </a:solidFill>
                <a:latin typeface="Times New Roman"/>
              </a:rPr>
              <a:t>trotz ihres Alters; </a:t>
            </a:r>
            <a:br>
              <a:rPr lang="de-DE" sz="3600" b="1" dirty="0">
                <a:solidFill>
                  <a:prstClr val="black"/>
                </a:solidFill>
                <a:latin typeface="Times New Roman"/>
              </a:rPr>
            </a:br>
            <a:r>
              <a:rPr lang="de-DE" sz="3600" b="1" dirty="0">
                <a:solidFill>
                  <a:prstClr val="black"/>
                </a:solidFill>
                <a:latin typeface="Times New Roman"/>
              </a:rPr>
              <a:t>denn sie hielt </a:t>
            </a:r>
            <a:br>
              <a:rPr lang="de-DE" sz="3600" b="1" dirty="0">
                <a:solidFill>
                  <a:prstClr val="black"/>
                </a:solidFill>
                <a:latin typeface="Times New Roman"/>
              </a:rPr>
            </a:br>
            <a:r>
              <a:rPr lang="de-DE" sz="3600" b="1" dirty="0">
                <a:solidFill>
                  <a:prstClr val="black"/>
                </a:solidFill>
                <a:latin typeface="Times New Roman"/>
              </a:rPr>
              <a:t>Den für treu, </a:t>
            </a:r>
            <a:br>
              <a:rPr lang="de-DE" sz="3600" b="1" dirty="0">
                <a:solidFill>
                  <a:prstClr val="black"/>
                </a:solidFill>
                <a:latin typeface="Times New Roman"/>
              </a:rPr>
            </a:br>
            <a:r>
              <a:rPr lang="de-DE" sz="3600" b="1" dirty="0">
                <a:solidFill>
                  <a:prstClr val="black"/>
                </a:solidFill>
                <a:latin typeface="Times New Roman"/>
              </a:rPr>
              <a:t>Der es verheißen hatte.“</a:t>
            </a:r>
            <a:r>
              <a:rPr lang="de" sz="3600" b="1" dirty="0">
                <a:solidFill>
                  <a:prstClr val="black"/>
                </a:solidFill>
                <a:latin typeface="Times New Roman"/>
              </a:rPr>
              <a:t> </a:t>
            </a:r>
            <a:br>
              <a:rPr lang="de" sz="3600" b="1" dirty="0">
                <a:solidFill>
                  <a:prstClr val="black"/>
                </a:solidFill>
                <a:latin typeface="Times New Roman"/>
              </a:rPr>
            </a:br>
            <a:br>
              <a:rPr lang="de" sz="2000" b="1" dirty="0">
                <a:solidFill>
                  <a:prstClr val="black"/>
                </a:solidFill>
                <a:latin typeface="Times New Roman"/>
              </a:rPr>
            </a:br>
            <a:r>
              <a:rPr lang="de" sz="2000" b="1" dirty="0">
                <a:solidFill>
                  <a:prstClr val="black"/>
                </a:solidFill>
                <a:latin typeface="Times New Roman"/>
              </a:rPr>
              <a:t>(Hebr. 11,11) [Genesis 21,1-7]</a:t>
            </a:r>
            <a:endParaRPr lang="es-ES" sz="2000" b="1" dirty="0">
              <a:solidFill>
                <a:prstClr val="black"/>
              </a:solidFill>
              <a:latin typeface="Times New Roman"/>
            </a:endParaRPr>
          </a:p>
        </p:txBody>
      </p:sp>
      <p:pic>
        <p:nvPicPr>
          <p:cNvPr id="6" name="Imagen 5" descr="Eine Person, die auf einem Berg steht&#10;&#10;KI-generierte Inhalte könnten falsch sein.">
            <a:extLst>
              <a:ext uri="{FF2B5EF4-FFF2-40B4-BE49-F238E27FC236}">
                <a16:creationId xmlns:a16="http://schemas.microsoft.com/office/drawing/2014/main" id="{D0ADC079-9083-FB2D-17D2-BA27E065004E}"/>
              </a:ext>
            </a:extLst>
          </p:cNvPr>
          <p:cNvPicPr>
            <a:picLocks noChangeAspect="1"/>
          </p:cNvPicPr>
          <p:nvPr/>
        </p:nvPicPr>
        <p:blipFill>
          <a:blip r:embed="rId4">
            <a:extLst>
              <a:ext uri="{28A0092B-C50C-407E-A947-70E740481C1C}">
                <a14:useLocalDpi xmlns:a14="http://schemas.microsoft.com/office/drawing/2010/main" val="0"/>
              </a:ext>
            </a:extLst>
          </a:blip>
          <a:srcRect l="23763"/>
          <a:stretch>
            <a:fillRect/>
          </a:stretch>
        </p:blipFill>
        <p:spPr>
          <a:xfrm flipH="1">
            <a:off x="314515" y="275109"/>
            <a:ext cx="6264000" cy="6325497"/>
          </a:xfrm>
          <a:prstGeom prst="roundRect">
            <a:avLst>
              <a:gd name="adj" fmla="val 8594"/>
            </a:avLst>
          </a:prstGeom>
          <a:solidFill>
            <a:srgbClr val="FFFFFF">
              <a:shade val="85000"/>
            </a:srgbClr>
          </a:solidFill>
          <a:ln>
            <a:noFill/>
          </a:ln>
          <a:effectLst>
            <a:outerShdw blurRad="25400" dist="63500" dir="2700000" algn="tl" rotWithShape="0">
              <a:srgbClr val="8C596F"/>
            </a:outerShdw>
          </a:effectLst>
        </p:spPr>
      </p:pic>
      <p:sp>
        <p:nvSpPr>
          <p:cNvPr id="5" name="CuadroTexto 4">
            <a:extLst>
              <a:ext uri="{FF2B5EF4-FFF2-40B4-BE49-F238E27FC236}">
                <a16:creationId xmlns:a16="http://schemas.microsoft.com/office/drawing/2014/main" id="{49870856-86B2-8EB1-7DA6-6BB6786CFE94}"/>
              </a:ext>
            </a:extLst>
          </p:cNvPr>
          <p:cNvSpPr txBox="1"/>
          <p:nvPr/>
        </p:nvSpPr>
        <p:spPr>
          <a:xfrm>
            <a:off x="117989" y="-55762"/>
            <a:ext cx="12004386" cy="400110"/>
          </a:xfrm>
          <a:prstGeom prst="rect">
            <a:avLst/>
          </a:prstGeom>
          <a:noFill/>
        </p:spPr>
        <p:txBody>
          <a:bodyPr wrap="square">
            <a:spAutoFit/>
          </a:bodyPr>
          <a:lstStyle/>
          <a:p>
            <a:pPr algn="ctr"/>
            <a:r>
              <a:rPr lang="de" sz="2000" b="1" dirty="0">
                <a:solidFill>
                  <a:schemeClr val="bg1"/>
                </a:solidFill>
                <a:effectLst>
                  <a:outerShdw blurRad="38100" dist="38100" dir="2700000" algn="tl">
                    <a:srgbClr val="000000">
                      <a:alpha val="43137"/>
                    </a:srgbClr>
                  </a:outerShdw>
                </a:effectLst>
              </a:rPr>
              <a:t>Ich glaube ihren Verheißungen, auch wenn sie lange gebraucht haben, um erfüllt zu werden.</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53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6D5B859F-4F62-9276-545B-AD1EE5B08E6B}"/>
              </a:ext>
            </a:extLst>
          </p:cNvPr>
          <p:cNvSpPr/>
          <p:nvPr/>
        </p:nvSpPr>
        <p:spPr>
          <a:xfrm>
            <a:off x="972376" y="719100"/>
            <a:ext cx="4428299" cy="5601533"/>
          </a:xfrm>
          <a:prstGeom prst="rect">
            <a:avLst/>
          </a:prstGeom>
        </p:spPr>
        <p:txBody>
          <a:bodyPr wrap="square">
            <a:spAutoFit/>
            <a:scene3d>
              <a:camera prst="orthographicFront"/>
              <a:lightRig rig="threePt" dir="t"/>
            </a:scene3d>
            <a:sp3d extrusionH="57150">
              <a:bevelT w="38100" h="38100"/>
            </a:sp3d>
          </a:bodyPr>
          <a:lstStyle/>
          <a:p>
            <a:r>
              <a:rPr lang="de-DE" sz="4000" b="1" dirty="0">
                <a:latin typeface="Times New Roman"/>
              </a:rPr>
              <a:t>„Durch den Glauben segnete </a:t>
            </a:r>
            <a:r>
              <a:rPr lang="de-DE" sz="4000" b="1" dirty="0">
                <a:highlight>
                  <a:srgbClr val="FFFF00"/>
                </a:highlight>
                <a:latin typeface="Times New Roman"/>
              </a:rPr>
              <a:t>JAKOB</a:t>
            </a:r>
            <a:r>
              <a:rPr lang="de-DE" sz="4000" b="1" dirty="0">
                <a:latin typeface="Times New Roman"/>
              </a:rPr>
              <a:t>, als er starb, die beiden </a:t>
            </a:r>
            <a:br>
              <a:rPr lang="de-DE" sz="4000" b="1" dirty="0">
                <a:latin typeface="Times New Roman"/>
              </a:rPr>
            </a:br>
            <a:r>
              <a:rPr lang="de-DE" sz="4000" b="1" dirty="0">
                <a:latin typeface="Times New Roman"/>
              </a:rPr>
              <a:t>Söhne Josefs und neigte sich </a:t>
            </a:r>
            <a:br>
              <a:rPr lang="de-DE" sz="4000" b="1" dirty="0">
                <a:latin typeface="Times New Roman"/>
              </a:rPr>
            </a:br>
            <a:r>
              <a:rPr lang="de-DE" sz="4000" b="1" dirty="0">
                <a:latin typeface="Times New Roman"/>
              </a:rPr>
              <a:t>über die Spitze seines Stabes</a:t>
            </a:r>
            <a:r>
              <a:rPr lang="de" sz="4000" b="1" dirty="0">
                <a:latin typeface="Times New Roman"/>
              </a:rPr>
              <a:t>.“</a:t>
            </a:r>
          </a:p>
          <a:p>
            <a:r>
              <a:rPr lang="de" b="1" dirty="0">
                <a:latin typeface="Times New Roman"/>
              </a:rPr>
              <a:t> </a:t>
            </a:r>
            <a:br>
              <a:rPr lang="de" sz="4000" b="1" dirty="0">
                <a:latin typeface="Times New Roman"/>
              </a:rPr>
            </a:br>
            <a:r>
              <a:rPr lang="de" sz="2000" b="1" dirty="0">
                <a:latin typeface="Times New Roman"/>
              </a:rPr>
              <a:t>(Hebr. 11,21) [1. Mose 48,8-20]</a:t>
            </a:r>
            <a:endParaRPr lang="es-ES" sz="2000" b="1" dirty="0">
              <a:latin typeface="Times New Roman"/>
            </a:endParaRPr>
          </a:p>
        </p:txBody>
      </p:sp>
      <p:pic>
        <p:nvPicPr>
          <p:cNvPr id="8" name="Imagen 7" descr="Bild mit Person, Sport, Tänzer, Mann&#10;&#10;KI-generierte Inhalte könnten falsch sein.">
            <a:extLst>
              <a:ext uri="{FF2B5EF4-FFF2-40B4-BE49-F238E27FC236}">
                <a16:creationId xmlns:a16="http://schemas.microsoft.com/office/drawing/2014/main" id="{F6AA6006-1414-CAE1-D73B-D09D7EE504FB}"/>
              </a:ext>
            </a:extLst>
          </p:cNvPr>
          <p:cNvPicPr>
            <a:picLocks noChangeAspect="1"/>
          </p:cNvPicPr>
          <p:nvPr/>
        </p:nvPicPr>
        <p:blipFill rotWithShape="1">
          <a:blip r:embed="rId4">
            <a:extLst>
              <a:ext uri="{28A0092B-C50C-407E-A947-70E740481C1C}">
                <a14:useLocalDpi xmlns:a14="http://schemas.microsoft.com/office/drawing/2010/main" val="0"/>
              </a:ext>
            </a:extLst>
          </a:blip>
          <a:srcRect l="2071" t="5591" r="127" b="1166"/>
          <a:stretch>
            <a:fillRect/>
          </a:stretch>
        </p:blipFill>
        <p:spPr>
          <a:xfrm>
            <a:off x="5400676" y="156787"/>
            <a:ext cx="6538104" cy="6502401"/>
          </a:xfrm>
          <a:prstGeom prst="round2DiagRect">
            <a:avLst>
              <a:gd name="adj1" fmla="val 0"/>
              <a:gd name="adj2" fmla="val 10268"/>
            </a:avLst>
          </a:prstGeom>
          <a:ln w="41275" cap="sq">
            <a:gradFill flip="none" rotWithShape="1">
              <a:gsLst>
                <a:gs pos="0">
                  <a:srgbClr val="B4581A"/>
                </a:gs>
                <a:gs pos="100000">
                  <a:srgbClr val="FDDBB3"/>
                </a:gs>
              </a:gsLst>
              <a:lin ang="0" scaled="1"/>
              <a:tileRect/>
            </a:gra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7E424BE4-A6CA-2954-A36F-0BF375159371}"/>
              </a:ext>
            </a:extLst>
          </p:cNvPr>
          <p:cNvSpPr txBox="1"/>
          <p:nvPr/>
        </p:nvSpPr>
        <p:spPr>
          <a:xfrm>
            <a:off x="0" y="81849"/>
            <a:ext cx="6240379" cy="707886"/>
          </a:xfrm>
          <a:prstGeom prst="rect">
            <a:avLst/>
          </a:prstGeom>
          <a:noFill/>
        </p:spPr>
        <p:txBody>
          <a:bodyPr wrap="square">
            <a:spAutoFit/>
          </a:bodyPr>
          <a:lstStyle/>
          <a:p>
            <a:pPr algn="ctr">
              <a:tabLst>
                <a:tab pos="808038" algn="l"/>
              </a:tabLst>
            </a:pPr>
            <a:r>
              <a:rPr lang="de" sz="2000" b="1" dirty="0">
                <a:solidFill>
                  <a:schemeClr val="bg1"/>
                </a:solidFill>
                <a:effectLst>
                  <a:glow rad="101600">
                    <a:srgbClr val="8E4716"/>
                  </a:glow>
                  <a:outerShdw blurRad="38100" dist="38100" dir="2700000" algn="tl">
                    <a:srgbClr val="000000">
                      <a:alpha val="43137"/>
                    </a:srgbClr>
                  </a:outerShdw>
                </a:effectLst>
              </a:rPr>
              <a:t>Ich bete Gott an und segne Ihn, </a:t>
            </a:r>
            <a:br>
              <a:rPr lang="de" sz="2000" b="1" dirty="0">
                <a:solidFill>
                  <a:schemeClr val="bg1"/>
                </a:solidFill>
                <a:effectLst>
                  <a:glow rad="101600">
                    <a:srgbClr val="8E4716"/>
                  </a:glow>
                  <a:outerShdw blurRad="38100" dist="38100" dir="2700000" algn="tl">
                    <a:srgbClr val="000000">
                      <a:alpha val="43137"/>
                    </a:srgbClr>
                  </a:outerShdw>
                </a:effectLst>
              </a:rPr>
            </a:br>
            <a:r>
              <a:rPr lang="de" sz="2000" b="1" dirty="0">
                <a:solidFill>
                  <a:schemeClr val="bg1"/>
                </a:solidFill>
                <a:effectLst>
                  <a:glow rad="101600">
                    <a:srgbClr val="8E4716"/>
                  </a:glow>
                  <a:outerShdw blurRad="38100" dist="38100" dir="2700000" algn="tl">
                    <a:srgbClr val="000000">
                      <a:alpha val="43137"/>
                    </a:srgbClr>
                  </a:outerShdw>
                </a:effectLst>
              </a:rPr>
              <a:t>selbst wenn ich kurz vor dem Tod stehe.</a:t>
            </a:r>
            <a:endParaRPr lang="es-ES" sz="2000" b="1" dirty="0">
              <a:solidFill>
                <a:schemeClr val="bg1"/>
              </a:solidFill>
              <a:effectLst>
                <a:glow rad="101600">
                  <a:srgbClr val="8E4716"/>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0356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2879</Words>
  <Application>Microsoft Office PowerPoint</Application>
  <PresentationFormat>Panorámica</PresentationFormat>
  <Paragraphs>159</Paragraphs>
  <Slides>42</Slides>
  <Notes>24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42</vt:i4>
      </vt:variant>
    </vt:vector>
  </HeadingPairs>
  <TitlesOfParts>
    <vt:vector size="48" baseType="lpstr">
      <vt:lpstr>Aptos</vt:lpstr>
      <vt:lpstr>Aptos Display</vt:lpstr>
      <vt:lpstr>Arial</vt:lpstr>
      <vt:lpstr>Candara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Monika Joham</dc:creator>
  <cp:lastModifiedBy>Sergio</cp:lastModifiedBy>
  <cp:revision>15</cp:revision>
  <dcterms:modified xsi:type="dcterms:W3CDTF">2026-05-26T06:31:02Z</dcterms:modified>
</cp:coreProperties>
</file>